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wdp" ContentType="image/vnd.ms-photo"/>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1" r:id="rId27"/>
  </p:sldIdLst>
  <p:sldSz cx="9144000" cy="5143500" type="screen16x9"/>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6" d="100"/>
          <a:sy n="96" d="100"/>
        </p:scale>
        <p:origin x="72"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w="19050">
              <a:noFill/>
            </a:ln>
          </c:spPr>
          <c:explosion val="0"/>
          <c:dPt>
            <c:idx val="0"/>
            <c:bubble3D val="0"/>
            <c:spPr>
              <a:solidFill>
                <a:schemeClr val="bg1"/>
              </a:solidFill>
              <a:ln w="19050">
                <a:noFill/>
              </a:ln>
              <a:effectLst>
                <a:outerShdw blurRad="50800" dist="38100" dir="5400000" algn="t" rotWithShape="0">
                  <a:prstClr val="black">
                    <a:alpha val="40000"/>
                  </a:prstClr>
                </a:outerShdw>
              </a:effectLst>
            </c:spPr>
          </c:dPt>
          <c:dPt>
            <c:idx val="1"/>
            <c:bubble3D val="0"/>
            <c:spPr>
              <a:noFill/>
              <a:ln w="19050">
                <a:noFill/>
              </a:ln>
              <a:effectLst/>
            </c:spPr>
          </c:dPt>
          <c:dLbls>
            <c:delete val="1"/>
          </c:dLbls>
          <c:cat>
            <c:strRef>
              <c:f>Sheet1!$A$2:$A$3</c:f>
              <c:strCache>
                <c:ptCount val="2"/>
                <c:pt idx="0">
                  <c:v>实占百分比</c:v>
                </c:pt>
                <c:pt idx="1">
                  <c:v>余下</c:v>
                </c:pt>
              </c:strCache>
            </c:strRef>
          </c:cat>
          <c:val>
            <c:numRef>
              <c:f>Sheet1!$B$2:$B$3</c:f>
              <c:numCache>
                <c:formatCode>General</c:formatCode>
                <c:ptCount val="2"/>
                <c:pt idx="0">
                  <c:v>75</c:v>
                </c:pt>
                <c:pt idx="1">
                  <c:v>25</c:v>
                </c:pt>
              </c:numCache>
            </c:numRef>
          </c:val>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w="19050">
              <a:noFill/>
            </a:ln>
          </c:spPr>
          <c:explosion val="0"/>
          <c:dPt>
            <c:idx val="0"/>
            <c:bubble3D val="0"/>
            <c:spPr>
              <a:solidFill>
                <a:schemeClr val="bg1"/>
              </a:solidFill>
              <a:ln w="19050">
                <a:noFill/>
              </a:ln>
              <a:effectLst>
                <a:outerShdw blurRad="50800" dist="38100" dir="5400000" algn="t" rotWithShape="0">
                  <a:prstClr val="black">
                    <a:alpha val="40000"/>
                  </a:prstClr>
                </a:outerShdw>
              </a:effectLst>
            </c:spPr>
          </c:dPt>
          <c:dPt>
            <c:idx val="1"/>
            <c:bubble3D val="0"/>
            <c:spPr>
              <a:noFill/>
              <a:ln w="19050">
                <a:noFill/>
              </a:ln>
              <a:effectLst/>
            </c:spPr>
          </c:dPt>
          <c:dLbls>
            <c:delete val="1"/>
          </c:dLbls>
          <c:cat>
            <c:strRef>
              <c:f>Sheet1!$A$2:$A$3</c:f>
              <c:strCache>
                <c:ptCount val="2"/>
                <c:pt idx="0">
                  <c:v>实占百分比</c:v>
                </c:pt>
                <c:pt idx="1">
                  <c:v>余下</c:v>
                </c:pt>
              </c:strCache>
            </c:strRef>
          </c:cat>
          <c:val>
            <c:numRef>
              <c:f>Sheet1!$B$2:$B$3</c:f>
              <c:numCache>
                <c:formatCode>General</c:formatCode>
                <c:ptCount val="2"/>
                <c:pt idx="0">
                  <c:v>60</c:v>
                </c:pt>
                <c:pt idx="1">
                  <c:v>40</c:v>
                </c:pt>
              </c:numCache>
            </c:numRef>
          </c:val>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w="19050">
              <a:noFill/>
            </a:ln>
          </c:spPr>
          <c:explosion val="0"/>
          <c:dPt>
            <c:idx val="0"/>
            <c:bubble3D val="0"/>
            <c:spPr>
              <a:solidFill>
                <a:schemeClr val="bg1"/>
              </a:solidFill>
              <a:ln w="19050">
                <a:noFill/>
              </a:ln>
              <a:effectLst>
                <a:outerShdw blurRad="50800" dist="38100" dir="5400000" algn="t" rotWithShape="0">
                  <a:prstClr val="black">
                    <a:alpha val="40000"/>
                  </a:prstClr>
                </a:outerShdw>
              </a:effectLst>
            </c:spPr>
          </c:dPt>
          <c:dPt>
            <c:idx val="1"/>
            <c:bubble3D val="0"/>
            <c:spPr>
              <a:noFill/>
              <a:ln w="19050">
                <a:noFill/>
              </a:ln>
              <a:effectLst/>
            </c:spPr>
          </c:dPt>
          <c:dLbls>
            <c:delete val="1"/>
          </c:dLbls>
          <c:cat>
            <c:strRef>
              <c:f>Sheet1!$A$2:$A$3</c:f>
              <c:strCache>
                <c:ptCount val="2"/>
                <c:pt idx="0">
                  <c:v>实占百分比</c:v>
                </c:pt>
                <c:pt idx="1">
                  <c:v>余下</c:v>
                </c:pt>
              </c:strCache>
            </c:strRef>
          </c:cat>
          <c:val>
            <c:numRef>
              <c:f>Sheet1!$B$2:$B$3</c:f>
              <c:numCache>
                <c:formatCode>General</c:formatCode>
                <c:ptCount val="2"/>
                <c:pt idx="0">
                  <c:v>45</c:v>
                </c:pt>
                <c:pt idx="1">
                  <c:v>55</c:v>
                </c:pt>
              </c:numCache>
            </c:numRef>
          </c:val>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121" y="1279287"/>
            <a:ext cx="6139502"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20"/>
            <a:ext cx="6858000" cy="1791013"/>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2702001"/>
            <a:ext cx="6858000" cy="124203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92"/>
            <a:ext cx="7886700" cy="435964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3048000" y="331528"/>
            <a:ext cx="3276600" cy="2313078"/>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81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2966029" y="2851588"/>
            <a:ext cx="3383973" cy="323892"/>
          </a:xfrm>
          <a:prstGeom prst="rect">
            <a:avLst/>
          </a:prstGeom>
        </p:spPr>
        <p:txBody>
          <a:bodyPr vert="horz" lIns="0" tIns="40504" rIns="0" bIns="40504" anchor="ctr"/>
          <a:lstStyle>
            <a:lvl1pPr marL="0" indent="0" algn="ctr">
              <a:lnSpc>
                <a:spcPct val="100000"/>
              </a:lnSpc>
              <a:spcBef>
                <a:spcPts val="0"/>
              </a:spcBef>
              <a:buNone/>
              <a:defRPr sz="315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2966029" y="3289513"/>
            <a:ext cx="3383973" cy="171368"/>
          </a:xfrm>
          <a:prstGeom prst="rect">
            <a:avLst/>
          </a:prstGeom>
        </p:spPr>
        <p:txBody>
          <a:bodyPr vert="horz" lIns="0" tIns="40504" rIns="0" bIns="40504" anchor="ctr"/>
          <a:lstStyle>
            <a:lvl1pPr marL="0" indent="0" algn="ctr">
              <a:lnSpc>
                <a:spcPct val="100000"/>
              </a:lnSpc>
              <a:spcBef>
                <a:spcPts val="0"/>
              </a:spcBef>
              <a:spcAft>
                <a:spcPts val="0"/>
              </a:spcAft>
              <a:buNone/>
              <a:defRPr sz="135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2981375" y="3614001"/>
            <a:ext cx="3366029" cy="115285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528"/>
            <a:ext cx="7886700" cy="2139927"/>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3442700"/>
            <a:ext cx="7886700" cy="112533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369458"/>
            <a:ext cx="3886200" cy="326407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150" y="1369458"/>
            <a:ext cx="3886200" cy="326407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92"/>
            <a:ext cx="7886700" cy="994346"/>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90081" y="1334062"/>
            <a:ext cx="3655181" cy="61804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90081" y="1999384"/>
            <a:ext cx="3655181" cy="264367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92704" y="1334062"/>
            <a:ext cx="3673182" cy="61804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92704" y="1999384"/>
            <a:ext cx="3673182" cy="264367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3124012" cy="120036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342961"/>
            <a:ext cx="4629150" cy="405359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p:nvPr>
        </p:nvSpPr>
        <p:spPr>
          <a:xfrm>
            <a:off x="629841" y="1543320"/>
            <a:ext cx="3124012" cy="28591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92"/>
            <a:ext cx="1971675" cy="4359642"/>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273892"/>
            <a:ext cx="5800725" cy="4359642"/>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92"/>
            <a:ext cx="7886700" cy="99434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69458"/>
            <a:ext cx="7886700" cy="3264075"/>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8097"/>
            <a:ext cx="2057400" cy="273892"/>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3028950" y="4768097"/>
            <a:ext cx="3086100" cy="27389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8097"/>
            <a:ext cx="2057400" cy="273892"/>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7.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notesSlide" Target="../notesSlides/notesSlide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microsoft.com/office/2007/relationships/hdphoto" Target="../media/image16.wdp"/><Relationship Id="rId2" Type="http://schemas.openxmlformats.org/officeDocument/2006/relationships/image" Target="../media/image20.png"/><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23.png"/><Relationship Id="rId2" Type="http://schemas.microsoft.com/office/2007/relationships/hdphoto" Target="../media/image22.wdp"/><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30.png"/><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image9.wdp"/><Relationship Id="rId4" Type="http://schemas.openxmlformats.org/officeDocument/2006/relationships/image" Target="../media/image8.png"/><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35.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 Type="http://schemas.microsoft.com/office/2007/relationships/hdphoto" Target="../media/image16.wdp"/><Relationship Id="rId8" Type="http://schemas.openxmlformats.org/officeDocument/2006/relationships/image" Target="../media/image15.png"/><Relationship Id="rId7" Type="http://schemas.microsoft.com/office/2007/relationships/hdphoto" Target="../media/image14.wdp"/><Relationship Id="rId6" Type="http://schemas.openxmlformats.org/officeDocument/2006/relationships/image" Target="../media/image13.png"/><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chart" Target="../charts/chart3.xml"/><Relationship Id="rId2" Type="http://schemas.openxmlformats.org/officeDocument/2006/relationships/chart" Target="../charts/chart2.xml"/><Relationship Id="rId11" Type="http://schemas.openxmlformats.org/officeDocument/2006/relationships/notesSlide" Target="../notesSlides/notesSlide4.xml"/><Relationship Id="rId10" Type="http://schemas.openxmlformats.org/officeDocument/2006/relationships/slideLayout" Target="../slideLayouts/slideLayout1.xml"/><Relationship Id="rId1" Type="http://schemas.openxmlformats.org/officeDocument/2006/relationships/chart" Target="../charts/char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40" y="1474895"/>
            <a:ext cx="9699205" cy="3667925"/>
          </a:xfrm>
          <a:prstGeom prst="rect">
            <a:avLst/>
          </a:prstGeom>
        </p:spPr>
      </p:pic>
      <p:pic>
        <p:nvPicPr>
          <p:cNvPr id="41"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3280" y="1961515"/>
            <a:ext cx="4490720" cy="3182620"/>
          </a:xfrm>
          <a:prstGeom prst="rect">
            <a:avLst/>
          </a:prstGeom>
        </p:spPr>
      </p:pic>
      <p:grpSp>
        <p:nvGrpSpPr>
          <p:cNvPr id="3" name="组合 2"/>
          <p:cNvGrpSpPr/>
          <p:nvPr/>
        </p:nvGrpSpPr>
        <p:grpSpPr>
          <a:xfrm>
            <a:off x="2806470" y="677826"/>
            <a:ext cx="2536583" cy="2957406"/>
            <a:chOff x="3068014" y="1462815"/>
            <a:chExt cx="3382110" cy="3943208"/>
          </a:xfrm>
        </p:grpSpPr>
        <p:sp>
          <p:nvSpPr>
            <p:cNvPr id="5" name="文本框 4"/>
            <p:cNvSpPr txBox="1"/>
            <p:nvPr/>
          </p:nvSpPr>
          <p:spPr>
            <a:xfrm>
              <a:off x="3399444" y="1462815"/>
              <a:ext cx="2138290" cy="2046393"/>
            </a:xfrm>
            <a:prstGeom prst="rect">
              <a:avLst/>
            </a:prstGeom>
            <a:noFill/>
          </p:spPr>
          <p:txBody>
            <a:bodyPr wrap="square" rtlCol="0">
              <a:spAutoFit/>
            </a:bodyPr>
            <a:lstStyle/>
            <a:p>
              <a:r>
                <a:rPr lang="zh-CN" altLang="en-US" sz="9375" dirty="0">
                  <a:latin typeface="楷体" panose="02010609060101010101" charset="-122"/>
                  <a:ea typeface="楷体" panose="02010609060101010101" charset="-122"/>
                  <a:cs typeface="+mn-ea"/>
                  <a:sym typeface="+mn-lt"/>
                </a:rPr>
                <a:t>中</a:t>
              </a:r>
              <a:endParaRPr lang="zh-CN" altLang="en-US" sz="9375" dirty="0">
                <a:latin typeface="楷体" panose="02010609060101010101" charset="-122"/>
                <a:ea typeface="楷体" panose="02010609060101010101" charset="-122"/>
                <a:cs typeface="+mn-ea"/>
                <a:sym typeface="+mn-lt"/>
              </a:endParaRPr>
            </a:p>
          </p:txBody>
        </p:sp>
        <p:sp>
          <p:nvSpPr>
            <p:cNvPr id="19" name="文本框 18"/>
            <p:cNvSpPr txBox="1"/>
            <p:nvPr/>
          </p:nvSpPr>
          <p:spPr>
            <a:xfrm>
              <a:off x="4311834" y="2463804"/>
              <a:ext cx="2138290" cy="1598507"/>
            </a:xfrm>
            <a:prstGeom prst="rect">
              <a:avLst/>
            </a:prstGeom>
            <a:noFill/>
          </p:spPr>
          <p:txBody>
            <a:bodyPr wrap="square" rtlCol="0">
              <a:spAutoFit/>
            </a:bodyPr>
            <a:lstStyle/>
            <a:p>
              <a:r>
                <a:rPr lang="zh-CN" altLang="en-US" sz="7200" dirty="0">
                  <a:latin typeface="楷体" panose="02010609060101010101" charset="-122"/>
                  <a:ea typeface="楷体" panose="02010609060101010101" charset="-122"/>
                  <a:cs typeface="+mn-ea"/>
                  <a:sym typeface="+mn-lt"/>
                </a:rPr>
                <a:t>国</a:t>
              </a:r>
              <a:endParaRPr lang="zh-CN" altLang="en-US" sz="7200" dirty="0">
                <a:latin typeface="楷体" panose="02010609060101010101" charset="-122"/>
                <a:ea typeface="楷体" panose="02010609060101010101" charset="-122"/>
                <a:cs typeface="+mn-ea"/>
                <a:sym typeface="+mn-lt"/>
              </a:endParaRPr>
            </a:p>
          </p:txBody>
        </p:sp>
        <p:sp>
          <p:nvSpPr>
            <p:cNvPr id="20" name="文本框 19"/>
            <p:cNvSpPr txBox="1"/>
            <p:nvPr/>
          </p:nvSpPr>
          <p:spPr>
            <a:xfrm>
              <a:off x="3068014" y="3144576"/>
              <a:ext cx="2138290" cy="2261447"/>
            </a:xfrm>
            <a:prstGeom prst="rect">
              <a:avLst/>
            </a:prstGeom>
            <a:noFill/>
          </p:spPr>
          <p:txBody>
            <a:bodyPr wrap="square" rtlCol="0">
              <a:spAutoFit/>
            </a:bodyPr>
            <a:lstStyle/>
            <a:p>
              <a:r>
                <a:rPr lang="zh-CN" altLang="en-US" sz="10425" dirty="0">
                  <a:latin typeface="楷体" panose="02010609060101010101" charset="-122"/>
                  <a:ea typeface="楷体" panose="02010609060101010101" charset="-122"/>
                  <a:cs typeface="+mn-ea"/>
                  <a:sym typeface="+mn-lt"/>
                </a:rPr>
                <a:t>风</a:t>
              </a:r>
              <a:endParaRPr lang="zh-CN" altLang="en-US" sz="10425" dirty="0">
                <a:latin typeface="楷体" panose="02010609060101010101" charset="-122"/>
                <a:ea typeface="楷体" panose="02010609060101010101" charset="-122"/>
                <a:cs typeface="+mn-ea"/>
                <a:sym typeface="+mn-lt"/>
              </a:endParaRPr>
            </a:p>
          </p:txBody>
        </p:sp>
      </p:grpSp>
      <p:grpSp>
        <p:nvGrpSpPr>
          <p:cNvPr id="21" name="组合 20"/>
          <p:cNvGrpSpPr/>
          <p:nvPr/>
        </p:nvGrpSpPr>
        <p:grpSpPr>
          <a:xfrm>
            <a:off x="4230057" y="2889111"/>
            <a:ext cx="818189" cy="839864"/>
            <a:chOff x="5876679" y="4434359"/>
            <a:chExt cx="1419368" cy="1456966"/>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6679" y="4434359"/>
              <a:ext cx="1419368" cy="1456966"/>
            </a:xfrm>
            <a:prstGeom prst="rect">
              <a:avLst/>
            </a:prstGeom>
          </p:spPr>
        </p:pic>
        <p:sp>
          <p:nvSpPr>
            <p:cNvPr id="23" name="文本框 22"/>
            <p:cNvSpPr txBox="1"/>
            <p:nvPr/>
          </p:nvSpPr>
          <p:spPr>
            <a:xfrm>
              <a:off x="6152003" y="4803017"/>
              <a:ext cx="515538" cy="398770"/>
            </a:xfrm>
            <a:prstGeom prst="rect">
              <a:avLst/>
            </a:prstGeom>
            <a:noFill/>
          </p:spPr>
          <p:txBody>
            <a:bodyPr wrap="none" rtlCol="0">
              <a:spAutoFit/>
            </a:bodyPr>
            <a:lstStyle/>
            <a:p>
              <a:r>
                <a:rPr lang="zh-CN" altLang="en-US" sz="900" dirty="0">
                  <a:solidFill>
                    <a:schemeClr val="bg1"/>
                  </a:solidFill>
                  <a:latin typeface="楷体" panose="02010609060101010101" charset="-122"/>
                  <a:ea typeface="楷体" panose="02010609060101010101" charset="-122"/>
                </a:rPr>
                <a:t>仙</a:t>
              </a:r>
              <a:endParaRPr lang="zh-CN" altLang="en-US" sz="900" dirty="0">
                <a:solidFill>
                  <a:schemeClr val="bg1"/>
                </a:solidFill>
                <a:latin typeface="楷体" panose="02010609060101010101" charset="-122"/>
                <a:ea typeface="楷体" panose="02010609060101010101" charset="-122"/>
              </a:endParaRPr>
            </a:p>
          </p:txBody>
        </p:sp>
        <p:sp>
          <p:nvSpPr>
            <p:cNvPr id="24" name="文本框 23"/>
            <p:cNvSpPr txBox="1"/>
            <p:nvPr/>
          </p:nvSpPr>
          <p:spPr>
            <a:xfrm>
              <a:off x="6534584" y="4789764"/>
              <a:ext cx="515538" cy="398770"/>
            </a:xfrm>
            <a:prstGeom prst="rect">
              <a:avLst/>
            </a:prstGeom>
            <a:noFill/>
          </p:spPr>
          <p:txBody>
            <a:bodyPr wrap="none" rtlCol="0">
              <a:spAutoFit/>
            </a:bodyPr>
            <a:lstStyle/>
            <a:p>
              <a:r>
                <a:rPr lang="zh-CN" altLang="en-US" sz="900" dirty="0">
                  <a:solidFill>
                    <a:schemeClr val="bg1"/>
                  </a:solidFill>
                  <a:latin typeface="楷体" panose="02010609060101010101" charset="-122"/>
                  <a:ea typeface="楷体" panose="02010609060101010101" charset="-122"/>
                </a:rPr>
                <a:t>风</a:t>
              </a:r>
              <a:endParaRPr lang="zh-CN" altLang="en-US" sz="900" dirty="0">
                <a:solidFill>
                  <a:schemeClr val="bg1"/>
                </a:solidFill>
                <a:latin typeface="楷体" panose="02010609060101010101" charset="-122"/>
                <a:ea typeface="楷体" panose="02010609060101010101" charset="-122"/>
              </a:endParaRPr>
            </a:p>
          </p:txBody>
        </p:sp>
        <p:sp>
          <p:nvSpPr>
            <p:cNvPr id="25" name="文本框 24"/>
            <p:cNvSpPr txBox="1"/>
            <p:nvPr/>
          </p:nvSpPr>
          <p:spPr>
            <a:xfrm>
              <a:off x="6152003" y="5133508"/>
              <a:ext cx="515538" cy="398770"/>
            </a:xfrm>
            <a:prstGeom prst="rect">
              <a:avLst/>
            </a:prstGeom>
            <a:noFill/>
          </p:spPr>
          <p:txBody>
            <a:bodyPr wrap="none" rtlCol="0">
              <a:spAutoFit/>
            </a:bodyPr>
            <a:lstStyle/>
            <a:p>
              <a:r>
                <a:rPr lang="zh-CN" altLang="en-US" sz="900" dirty="0">
                  <a:solidFill>
                    <a:schemeClr val="bg1"/>
                  </a:solidFill>
                  <a:latin typeface="楷体" panose="02010609060101010101" charset="-122"/>
                  <a:ea typeface="楷体" panose="02010609060101010101" charset="-122"/>
                </a:rPr>
                <a:t>道</a:t>
              </a:r>
              <a:endParaRPr lang="zh-CN" altLang="en-US" sz="900" dirty="0">
                <a:solidFill>
                  <a:schemeClr val="bg1"/>
                </a:solidFill>
                <a:latin typeface="楷体" panose="02010609060101010101" charset="-122"/>
                <a:ea typeface="楷体" panose="02010609060101010101" charset="-122"/>
              </a:endParaRPr>
            </a:p>
          </p:txBody>
        </p:sp>
        <p:sp>
          <p:nvSpPr>
            <p:cNvPr id="26" name="文本框 25"/>
            <p:cNvSpPr txBox="1"/>
            <p:nvPr/>
          </p:nvSpPr>
          <p:spPr>
            <a:xfrm>
              <a:off x="6533488" y="5152928"/>
              <a:ext cx="515538" cy="398770"/>
            </a:xfrm>
            <a:prstGeom prst="rect">
              <a:avLst/>
            </a:prstGeom>
            <a:noFill/>
          </p:spPr>
          <p:txBody>
            <a:bodyPr wrap="none" rtlCol="0">
              <a:spAutoFit/>
            </a:bodyPr>
            <a:lstStyle/>
            <a:p>
              <a:r>
                <a:rPr lang="zh-CN" altLang="en-US" sz="900" dirty="0">
                  <a:solidFill>
                    <a:schemeClr val="bg1"/>
                  </a:solidFill>
                  <a:latin typeface="楷体" panose="02010609060101010101" charset="-122"/>
                  <a:ea typeface="楷体" panose="02010609060101010101" charset="-122"/>
                </a:rPr>
                <a:t>骨</a:t>
              </a:r>
              <a:endParaRPr lang="zh-CN" altLang="en-US" sz="900" dirty="0">
                <a:solidFill>
                  <a:schemeClr val="bg1"/>
                </a:solidFill>
                <a:latin typeface="楷体" panose="02010609060101010101" charset="-122"/>
                <a:ea typeface="楷体" panose="02010609060101010101" charset="-122"/>
              </a:endParaRPr>
            </a:p>
          </p:txBody>
        </p:sp>
      </p:grpSp>
      <p:pic>
        <p:nvPicPr>
          <p:cNvPr id="28" name="图片 27" descr="E:\素材\中国风素材\ae0cee267f1ee9feed0c653156ff6309.pngae0cee267f1ee9feed0c653156ff6309"/>
          <p:cNvPicPr>
            <a:picLocks noChangeAspect="1"/>
          </p:cNvPicPr>
          <p:nvPr/>
        </p:nvPicPr>
        <p:blipFill>
          <a:blip r:embed="rId4"/>
          <a:srcRect/>
          <a:stretch>
            <a:fillRect/>
          </a:stretch>
        </p:blipFill>
        <p:spPr>
          <a:xfrm>
            <a:off x="6958965" y="-127635"/>
            <a:ext cx="2214245" cy="1616710"/>
          </a:xfrm>
          <a:prstGeom prst="rect">
            <a:avLst/>
          </a:prstGeom>
        </p:spPr>
      </p:pic>
      <p:sp>
        <p:nvSpPr>
          <p:cNvPr id="29" name="文本框 28"/>
          <p:cNvSpPr txBox="1"/>
          <p:nvPr/>
        </p:nvSpPr>
        <p:spPr>
          <a:xfrm>
            <a:off x="3950335" y="2547620"/>
            <a:ext cx="2930525" cy="414020"/>
          </a:xfrm>
          <a:prstGeom prst="rect">
            <a:avLst/>
          </a:prstGeom>
          <a:noFill/>
        </p:spPr>
        <p:txBody>
          <a:bodyPr vert="horz" wrap="square" rtlCol="0">
            <a:spAutoFit/>
          </a:bodyPr>
          <a:lstStyle/>
          <a:p>
            <a:r>
              <a:rPr lang="zh-CN" altLang="en-US" sz="2100" spc="300" dirty="0">
                <a:latin typeface="楷体" panose="02010609060101010101" charset="-122"/>
                <a:ea typeface="楷体" panose="02010609060101010101" charset="-122"/>
              </a:rPr>
              <a:t>商务计划书</a:t>
            </a:r>
            <a:r>
              <a:rPr lang="en-US" altLang="zh-CN" sz="2100" spc="300" dirty="0">
                <a:latin typeface="楷体" panose="02010609060101010101" charset="-122"/>
                <a:ea typeface="楷体" panose="02010609060101010101" charset="-122"/>
              </a:rPr>
              <a:t>PPT</a:t>
            </a:r>
            <a:r>
              <a:rPr lang="zh-CN" altLang="en-US" sz="2100" spc="300" dirty="0">
                <a:latin typeface="楷体" panose="02010609060101010101" charset="-122"/>
                <a:ea typeface="楷体" panose="02010609060101010101" charset="-122"/>
              </a:rPr>
              <a:t>模板</a:t>
            </a:r>
            <a:endParaRPr lang="zh-CN" altLang="en-US" sz="2100" spc="300" dirty="0">
              <a:latin typeface="楷体" panose="02010609060101010101" charset="-122"/>
              <a:ea typeface="楷体" panose="02010609060101010101" charset="-122"/>
            </a:endParaRPr>
          </a:p>
        </p:txBody>
      </p:sp>
      <p:sp>
        <p:nvSpPr>
          <p:cNvPr id="30" name="矩形 29"/>
          <p:cNvSpPr/>
          <p:nvPr/>
        </p:nvSpPr>
        <p:spPr>
          <a:xfrm>
            <a:off x="4954465" y="2317000"/>
            <a:ext cx="2849880" cy="252730"/>
          </a:xfrm>
          <a:prstGeom prst="rect">
            <a:avLst/>
          </a:prstGeom>
        </p:spPr>
        <p:txBody>
          <a:bodyPr wrap="none">
            <a:spAutoFit/>
          </a:bodyPr>
          <a:lstStyle/>
          <a:p>
            <a:r>
              <a:rPr lang="zh-CN" altLang="en-US" sz="1050" b="0" i="0" dirty="0">
                <a:solidFill>
                  <a:srgbClr val="B00815"/>
                </a:solidFill>
                <a:effectLst/>
                <a:latin typeface="楷体" panose="02010609060101010101" charset="-122"/>
                <a:ea typeface="楷体" panose="02010609060101010101" charset="-122"/>
              </a:rPr>
              <a:t>蒹葭</a:t>
            </a:r>
            <a:r>
              <a:rPr lang="zh-CN" altLang="en-US" sz="1050" b="0" i="0" dirty="0">
                <a:solidFill>
                  <a:srgbClr val="0F0F0F"/>
                </a:solidFill>
                <a:effectLst/>
                <a:latin typeface="楷体" panose="02010609060101010101" charset="-122"/>
                <a:ea typeface="楷体" panose="02010609060101010101" charset="-122"/>
              </a:rPr>
              <a:t>苍苍，白露为霜。所谓伊人，在水一方。</a:t>
            </a:r>
            <a:endParaRPr lang="zh-CN" altLang="en-US" sz="1050" dirty="0">
              <a:latin typeface="楷体" panose="02010609060101010101" charset="-122"/>
              <a:ea typeface="楷体" panose="02010609060101010101" charset="-122"/>
            </a:endParaRPr>
          </a:p>
        </p:txBody>
      </p:sp>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4080" y="1489075"/>
            <a:ext cx="1125220" cy="720725"/>
          </a:xfrm>
          <a:prstGeom prst="rect">
            <a:avLst/>
          </a:prstGeom>
        </p:spPr>
      </p:pic>
      <p:pic>
        <p:nvPicPr>
          <p:cNvPr id="2" name="吴欣睿 - 三个人的时光">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609600" y="68607"/>
            <a:ext cx="609600" cy="609600"/>
          </a:xfrm>
          <a:prstGeom prst="rect">
            <a:avLst/>
          </a:prstGeom>
        </p:spPr>
      </p:pic>
      <p:sp>
        <p:nvSpPr>
          <p:cNvPr id="4" name="矩形 3"/>
          <p:cNvSpPr/>
          <p:nvPr/>
        </p:nvSpPr>
        <p:spPr>
          <a:xfrm>
            <a:off x="2349589" y="3676652"/>
            <a:ext cx="3892412" cy="369332"/>
          </a:xfrm>
          <a:prstGeom prst="rect">
            <a:avLst/>
          </a:prstGeom>
        </p:spPr>
        <p:txBody>
          <a:bodyPr wrap="none">
            <a:spAutoFit/>
          </a:bodyPr>
          <a:lstStyle/>
          <a:p>
            <a:r>
              <a:rPr lang="zh-CN" altLang="en-US" dirty="0"/>
              <a:t>汇报人：</a:t>
            </a:r>
            <a:r>
              <a:rPr lang="en-US" altLang="zh-CN" dirty="0"/>
              <a:t>xxx</a:t>
            </a:r>
            <a:r>
              <a:rPr lang="zh-CN" altLang="en-US" dirty="0"/>
              <a:t>       汇报时间：xx年xx月</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6" presetClass="entr" presetSubtype="32"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circle(out)">
                                      <p:cBhvr>
                                        <p:cTn id="9" dur="2000"/>
                                        <p:tgtEl>
                                          <p:spTgt spid="3"/>
                                        </p:tgtEl>
                                      </p:cBhvr>
                                    </p:animEffect>
                                  </p:childTnLst>
                                </p:cTn>
                              </p:par>
                            </p:childTnLst>
                          </p:cTn>
                        </p:par>
                        <p:par>
                          <p:cTn id="10" fill="hold">
                            <p:stCondLst>
                              <p:cond delay="0"/>
                            </p:stCondLst>
                            <p:childTnLst>
                              <p:par>
                                <p:cTn id="11" presetID="42" presetClass="entr" presetSubtype="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hold" display="0">
                  <p:stCondLst>
                    <p:cond delay="indefinite"/>
                  </p:stCondLst>
                  <p:endCondLst>
                    <p:cond evt="onStopAudio" delay="0">
                      <p:tgtEl>
                        <p:sldTgt/>
                      </p:tgtEl>
                    </p:cond>
                  </p:endCondLst>
                </p:cTn>
                <p:tgtEl>
                  <p:spTgt spid="2"/>
                </p:tgtEl>
              </p:cMediaNode>
            </p:audio>
          </p:childTnLst>
        </p:cTn>
      </p:par>
    </p:tnLst>
    <p:bldLst>
      <p:bldP spid="29" grpId="0"/>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3046" y="279691"/>
            <a:ext cx="1979528" cy="439622"/>
            <a:chOff x="4327030" y="1667303"/>
            <a:chExt cx="2639370" cy="586163"/>
          </a:xfrm>
        </p:grpSpPr>
        <p:sp>
          <p:nvSpPr>
            <p:cNvPr id="3" name="矩形: 圆角 2"/>
            <p:cNvSpPr/>
            <p:nvPr/>
          </p:nvSpPr>
          <p:spPr>
            <a:xfrm>
              <a:off x="4387706" y="1727979"/>
              <a:ext cx="464811" cy="46481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微软雅黑" panose="020B0503020204020204" charset="-122"/>
                  <a:ea typeface="微软雅黑" panose="020B0503020204020204" charset="-122"/>
                </a:rPr>
                <a:t>02</a:t>
              </a:r>
              <a:endParaRPr lang="en-US" altLang="zh-CN" sz="800" b="1" dirty="0">
                <a:latin typeface="微软雅黑" panose="020B0503020204020204" charset="-122"/>
                <a:ea typeface="微软雅黑" panose="020B0503020204020204" charset="-122"/>
              </a:endParaRPr>
            </a:p>
          </p:txBody>
        </p:sp>
        <p:sp>
          <p:nvSpPr>
            <p:cNvPr id="4" name="矩形: 圆角 3"/>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p:cNvSpPr txBox="1"/>
            <p:nvPr/>
          </p:nvSpPr>
          <p:spPr>
            <a:xfrm>
              <a:off x="4893760" y="1714851"/>
              <a:ext cx="2072640" cy="491067"/>
            </a:xfrm>
            <a:prstGeom prst="rect">
              <a:avLst/>
            </a:prstGeom>
            <a:noFill/>
          </p:spPr>
          <p:txBody>
            <a:bodyPr wrap="none" rtlCol="0">
              <a:spAutoFit/>
            </a:bodyPr>
            <a:lstStyle/>
            <a:p>
              <a:pPr algn="l"/>
              <a:r>
                <a:rPr lang="zh-CN" altLang="en-US" dirty="0">
                  <a:latin typeface="微软雅黑" panose="020B0503020204020204" charset="-122"/>
                  <a:ea typeface="微软雅黑" panose="020B0503020204020204" charset="-122"/>
                </a:rPr>
                <a:t>项目计划介绍</a:t>
              </a:r>
              <a:endParaRPr lang="zh-CN" altLang="en-US" dirty="0">
                <a:latin typeface="微软雅黑" panose="020B0503020204020204" charset="-122"/>
                <a:ea typeface="微软雅黑" panose="020B0503020204020204" charset="-122"/>
              </a:endParaRPr>
            </a:p>
          </p:txBody>
        </p:sp>
      </p:grpSp>
      <p:grpSp>
        <p:nvGrpSpPr>
          <p:cNvPr id="7" name="组合 6"/>
          <p:cNvGrpSpPr/>
          <p:nvPr/>
        </p:nvGrpSpPr>
        <p:grpSpPr>
          <a:xfrm>
            <a:off x="603272" y="1281847"/>
            <a:ext cx="1650206" cy="2549366"/>
            <a:chOff x="1209675" y="1981199"/>
            <a:chExt cx="2200275" cy="3399155"/>
          </a:xfrm>
        </p:grpSpPr>
        <p:grpSp>
          <p:nvGrpSpPr>
            <p:cNvPr id="8" name="组合 7"/>
            <p:cNvGrpSpPr/>
            <p:nvPr/>
          </p:nvGrpSpPr>
          <p:grpSpPr>
            <a:xfrm>
              <a:off x="1209675" y="1981199"/>
              <a:ext cx="2200275" cy="2200275"/>
              <a:chOff x="1209675" y="2171699"/>
              <a:chExt cx="2200275" cy="2200275"/>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09675" y="2171699"/>
                <a:ext cx="2200275" cy="2200275"/>
              </a:xfrm>
              <a:prstGeom prst="rect">
                <a:avLst/>
              </a:prstGeom>
            </p:spPr>
          </p:pic>
          <p:sp>
            <p:nvSpPr>
              <p:cNvPr id="12" name="Freeform 120"/>
              <p:cNvSpPr>
                <a:spLocks noEditPoints="1"/>
              </p:cNvSpPr>
              <p:nvPr/>
            </p:nvSpPr>
            <p:spPr bwMode="auto">
              <a:xfrm>
                <a:off x="1957166" y="2684113"/>
                <a:ext cx="629092" cy="617466"/>
              </a:xfrm>
              <a:custGeom>
                <a:avLst/>
                <a:gdLst>
                  <a:gd name="T0" fmla="*/ 46 w 206"/>
                  <a:gd name="T1" fmla="*/ 64 h 202"/>
                  <a:gd name="T2" fmla="*/ 104 w 206"/>
                  <a:gd name="T3" fmla="*/ 65 h 202"/>
                  <a:gd name="T4" fmla="*/ 54 w 206"/>
                  <a:gd name="T5" fmla="*/ 67 h 202"/>
                  <a:gd name="T6" fmla="*/ 83 w 206"/>
                  <a:gd name="T7" fmla="*/ 98 h 202"/>
                  <a:gd name="T8" fmla="*/ 121 w 206"/>
                  <a:gd name="T9" fmla="*/ 113 h 202"/>
                  <a:gd name="T10" fmla="*/ 145 w 206"/>
                  <a:gd name="T11" fmla="*/ 89 h 202"/>
                  <a:gd name="T12" fmla="*/ 149 w 206"/>
                  <a:gd name="T13" fmla="*/ 62 h 202"/>
                  <a:gd name="T14" fmla="*/ 122 w 206"/>
                  <a:gd name="T15" fmla="*/ 40 h 202"/>
                  <a:gd name="T16" fmla="*/ 114 w 206"/>
                  <a:gd name="T17" fmla="*/ 10 h 202"/>
                  <a:gd name="T18" fmla="*/ 69 w 206"/>
                  <a:gd name="T19" fmla="*/ 17 h 202"/>
                  <a:gd name="T20" fmla="*/ 35 w 206"/>
                  <a:gd name="T21" fmla="*/ 12 h 202"/>
                  <a:gd name="T22" fmla="*/ 18 w 206"/>
                  <a:gd name="T23" fmla="*/ 34 h 202"/>
                  <a:gd name="T24" fmla="*/ 17 w 206"/>
                  <a:gd name="T25" fmla="*/ 69 h 202"/>
                  <a:gd name="T26" fmla="*/ 1 w 206"/>
                  <a:gd name="T27" fmla="*/ 96 h 202"/>
                  <a:gd name="T28" fmla="*/ 38 w 206"/>
                  <a:gd name="T29" fmla="*/ 122 h 202"/>
                  <a:gd name="T30" fmla="*/ 54 w 206"/>
                  <a:gd name="T31" fmla="*/ 150 h 202"/>
                  <a:gd name="T32" fmla="*/ 86 w 206"/>
                  <a:gd name="T33" fmla="*/ 146 h 202"/>
                  <a:gd name="T34" fmla="*/ 116 w 206"/>
                  <a:gd name="T35" fmla="*/ 140 h 202"/>
                  <a:gd name="T36" fmla="*/ 84 w 206"/>
                  <a:gd name="T37" fmla="*/ 126 h 202"/>
                  <a:gd name="T38" fmla="*/ 41 w 206"/>
                  <a:gd name="T39" fmla="*/ 136 h 202"/>
                  <a:gd name="T40" fmla="*/ 31 w 206"/>
                  <a:gd name="T41" fmla="*/ 102 h 202"/>
                  <a:gd name="T42" fmla="*/ 25 w 206"/>
                  <a:gd name="T43" fmla="*/ 84 h 202"/>
                  <a:gd name="T44" fmla="*/ 15 w 206"/>
                  <a:gd name="T45" fmla="*/ 42 h 202"/>
                  <a:gd name="T46" fmla="*/ 49 w 206"/>
                  <a:gd name="T47" fmla="*/ 32 h 202"/>
                  <a:gd name="T48" fmla="*/ 67 w 206"/>
                  <a:gd name="T49" fmla="*/ 26 h 202"/>
                  <a:gd name="T50" fmla="*/ 110 w 206"/>
                  <a:gd name="T51" fmla="*/ 17 h 202"/>
                  <a:gd name="T52" fmla="*/ 119 w 206"/>
                  <a:gd name="T53" fmla="*/ 50 h 202"/>
                  <a:gd name="T54" fmla="*/ 126 w 206"/>
                  <a:gd name="T55" fmla="*/ 68 h 202"/>
                  <a:gd name="T56" fmla="*/ 135 w 206"/>
                  <a:gd name="T57" fmla="*/ 111 h 202"/>
                  <a:gd name="T58" fmla="*/ 102 w 206"/>
                  <a:gd name="T59" fmla="*/ 120 h 202"/>
                  <a:gd name="T60" fmla="*/ 159 w 206"/>
                  <a:gd name="T61" fmla="*/ 175 h 202"/>
                  <a:gd name="T62" fmla="*/ 161 w 206"/>
                  <a:gd name="T63" fmla="*/ 167 h 202"/>
                  <a:gd name="T64" fmla="*/ 171 w 206"/>
                  <a:gd name="T65" fmla="*/ 154 h 202"/>
                  <a:gd name="T66" fmla="*/ 193 w 206"/>
                  <a:gd name="T67" fmla="*/ 140 h 202"/>
                  <a:gd name="T68" fmla="*/ 192 w 206"/>
                  <a:gd name="T69" fmla="*/ 122 h 202"/>
                  <a:gd name="T70" fmla="*/ 166 w 206"/>
                  <a:gd name="T71" fmla="*/ 119 h 202"/>
                  <a:gd name="T72" fmla="*/ 145 w 206"/>
                  <a:gd name="T73" fmla="*/ 112 h 202"/>
                  <a:gd name="T74" fmla="*/ 134 w 206"/>
                  <a:gd name="T75" fmla="*/ 122 h 202"/>
                  <a:gd name="T76" fmla="*/ 120 w 206"/>
                  <a:gd name="T77" fmla="*/ 139 h 202"/>
                  <a:gd name="T78" fmla="*/ 114 w 206"/>
                  <a:gd name="T79" fmla="*/ 152 h 202"/>
                  <a:gd name="T80" fmla="*/ 127 w 206"/>
                  <a:gd name="T81" fmla="*/ 171 h 202"/>
                  <a:gd name="T82" fmla="*/ 127 w 206"/>
                  <a:gd name="T83" fmla="*/ 189 h 202"/>
                  <a:gd name="T84" fmla="*/ 153 w 206"/>
                  <a:gd name="T85" fmla="*/ 191 h 202"/>
                  <a:gd name="T86" fmla="*/ 174 w 206"/>
                  <a:gd name="T87" fmla="*/ 199 h 202"/>
                  <a:gd name="T88" fmla="*/ 185 w 206"/>
                  <a:gd name="T89" fmla="*/ 189 h 202"/>
                  <a:gd name="T90" fmla="*/ 194 w 206"/>
                  <a:gd name="T91" fmla="*/ 168 h 202"/>
                  <a:gd name="T92" fmla="*/ 206 w 206"/>
                  <a:gd name="T93" fmla="*/ 155 h 202"/>
                  <a:gd name="T94" fmla="*/ 185 w 206"/>
                  <a:gd name="T95" fmla="*/ 168 h 202"/>
                  <a:gd name="T96" fmla="*/ 180 w 206"/>
                  <a:gd name="T97" fmla="*/ 175 h 202"/>
                  <a:gd name="T98" fmla="*/ 167 w 206"/>
                  <a:gd name="T99" fmla="*/ 193 h 202"/>
                  <a:gd name="T100" fmla="*/ 148 w 206"/>
                  <a:gd name="T101" fmla="*/ 181 h 202"/>
                  <a:gd name="T102" fmla="*/ 140 w 206"/>
                  <a:gd name="T103" fmla="*/ 176 h 202"/>
                  <a:gd name="T104" fmla="*/ 121 w 206"/>
                  <a:gd name="T105" fmla="*/ 163 h 202"/>
                  <a:gd name="T106" fmla="*/ 134 w 206"/>
                  <a:gd name="T107" fmla="*/ 143 h 202"/>
                  <a:gd name="T108" fmla="*/ 139 w 206"/>
                  <a:gd name="T109" fmla="*/ 136 h 202"/>
                  <a:gd name="T110" fmla="*/ 152 w 206"/>
                  <a:gd name="T111" fmla="*/ 117 h 202"/>
                  <a:gd name="T112" fmla="*/ 172 w 206"/>
                  <a:gd name="T113" fmla="*/ 130 h 202"/>
                  <a:gd name="T114" fmla="*/ 179 w 206"/>
                  <a:gd name="T115" fmla="*/ 135 h 202"/>
                  <a:gd name="T116" fmla="*/ 197 w 206"/>
                  <a:gd name="T117" fmla="*/ 14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6" h="202">
                    <a:moveTo>
                      <a:pt x="104" y="65"/>
                    </a:moveTo>
                    <a:cubicBezTo>
                      <a:pt x="99" y="53"/>
                      <a:pt x="88" y="45"/>
                      <a:pt x="75" y="45"/>
                    </a:cubicBezTo>
                    <a:cubicBezTo>
                      <a:pt x="71" y="45"/>
                      <a:pt x="67" y="46"/>
                      <a:pt x="63" y="47"/>
                    </a:cubicBezTo>
                    <a:cubicBezTo>
                      <a:pt x="56" y="50"/>
                      <a:pt x="50" y="56"/>
                      <a:pt x="46" y="64"/>
                    </a:cubicBezTo>
                    <a:cubicBezTo>
                      <a:pt x="43" y="72"/>
                      <a:pt x="43" y="80"/>
                      <a:pt x="46" y="88"/>
                    </a:cubicBezTo>
                    <a:cubicBezTo>
                      <a:pt x="51" y="100"/>
                      <a:pt x="62" y="107"/>
                      <a:pt x="75" y="107"/>
                    </a:cubicBezTo>
                    <a:cubicBezTo>
                      <a:pt x="79" y="107"/>
                      <a:pt x="83" y="106"/>
                      <a:pt x="86" y="105"/>
                    </a:cubicBezTo>
                    <a:cubicBezTo>
                      <a:pt x="102" y="99"/>
                      <a:pt x="110" y="81"/>
                      <a:pt x="104" y="65"/>
                    </a:cubicBezTo>
                    <a:close/>
                    <a:moveTo>
                      <a:pt x="83" y="98"/>
                    </a:moveTo>
                    <a:cubicBezTo>
                      <a:pt x="81" y="99"/>
                      <a:pt x="78" y="99"/>
                      <a:pt x="75" y="99"/>
                    </a:cubicBezTo>
                    <a:cubicBezTo>
                      <a:pt x="65" y="99"/>
                      <a:pt x="57" y="93"/>
                      <a:pt x="54" y="85"/>
                    </a:cubicBezTo>
                    <a:cubicBezTo>
                      <a:pt x="51" y="79"/>
                      <a:pt x="51" y="73"/>
                      <a:pt x="54" y="67"/>
                    </a:cubicBezTo>
                    <a:cubicBezTo>
                      <a:pt x="56" y="61"/>
                      <a:pt x="61" y="57"/>
                      <a:pt x="66" y="55"/>
                    </a:cubicBezTo>
                    <a:cubicBezTo>
                      <a:pt x="69" y="54"/>
                      <a:pt x="72" y="53"/>
                      <a:pt x="75" y="53"/>
                    </a:cubicBezTo>
                    <a:cubicBezTo>
                      <a:pt x="84" y="53"/>
                      <a:pt x="93" y="59"/>
                      <a:pt x="96" y="68"/>
                    </a:cubicBezTo>
                    <a:cubicBezTo>
                      <a:pt x="101" y="79"/>
                      <a:pt x="95" y="93"/>
                      <a:pt x="83" y="98"/>
                    </a:cubicBezTo>
                    <a:close/>
                    <a:moveTo>
                      <a:pt x="116" y="140"/>
                    </a:moveTo>
                    <a:cubicBezTo>
                      <a:pt x="117" y="138"/>
                      <a:pt x="117" y="136"/>
                      <a:pt x="116" y="135"/>
                    </a:cubicBezTo>
                    <a:cubicBezTo>
                      <a:pt x="111" y="123"/>
                      <a:pt x="111" y="123"/>
                      <a:pt x="111" y="123"/>
                    </a:cubicBezTo>
                    <a:cubicBezTo>
                      <a:pt x="115" y="120"/>
                      <a:pt x="118" y="117"/>
                      <a:pt x="121" y="113"/>
                    </a:cubicBezTo>
                    <a:cubicBezTo>
                      <a:pt x="132" y="118"/>
                      <a:pt x="132" y="118"/>
                      <a:pt x="132" y="118"/>
                    </a:cubicBezTo>
                    <a:cubicBezTo>
                      <a:pt x="136" y="120"/>
                      <a:pt x="140" y="118"/>
                      <a:pt x="141" y="115"/>
                    </a:cubicBezTo>
                    <a:cubicBezTo>
                      <a:pt x="149" y="98"/>
                      <a:pt x="149" y="98"/>
                      <a:pt x="149" y="98"/>
                    </a:cubicBezTo>
                    <a:cubicBezTo>
                      <a:pt x="150" y="95"/>
                      <a:pt x="149" y="90"/>
                      <a:pt x="145" y="89"/>
                    </a:cubicBezTo>
                    <a:cubicBezTo>
                      <a:pt x="134" y="84"/>
                      <a:pt x="134" y="84"/>
                      <a:pt x="134" y="84"/>
                    </a:cubicBezTo>
                    <a:cubicBezTo>
                      <a:pt x="135" y="79"/>
                      <a:pt x="135" y="75"/>
                      <a:pt x="134" y="70"/>
                    </a:cubicBezTo>
                    <a:cubicBezTo>
                      <a:pt x="145" y="65"/>
                      <a:pt x="145" y="65"/>
                      <a:pt x="145" y="65"/>
                    </a:cubicBezTo>
                    <a:cubicBezTo>
                      <a:pt x="147" y="65"/>
                      <a:pt x="148" y="63"/>
                      <a:pt x="149" y="62"/>
                    </a:cubicBezTo>
                    <a:cubicBezTo>
                      <a:pt x="150" y="60"/>
                      <a:pt x="150" y="58"/>
                      <a:pt x="149" y="56"/>
                    </a:cubicBezTo>
                    <a:cubicBezTo>
                      <a:pt x="142" y="40"/>
                      <a:pt x="142" y="40"/>
                      <a:pt x="142" y="40"/>
                    </a:cubicBezTo>
                    <a:cubicBezTo>
                      <a:pt x="141" y="36"/>
                      <a:pt x="137" y="34"/>
                      <a:pt x="134" y="36"/>
                    </a:cubicBezTo>
                    <a:cubicBezTo>
                      <a:pt x="122" y="40"/>
                      <a:pt x="122" y="40"/>
                      <a:pt x="122" y="40"/>
                    </a:cubicBezTo>
                    <a:cubicBezTo>
                      <a:pt x="120" y="36"/>
                      <a:pt x="116" y="33"/>
                      <a:pt x="113" y="30"/>
                    </a:cubicBezTo>
                    <a:cubicBezTo>
                      <a:pt x="118" y="19"/>
                      <a:pt x="118" y="19"/>
                      <a:pt x="118" y="19"/>
                    </a:cubicBezTo>
                    <a:cubicBezTo>
                      <a:pt x="118" y="17"/>
                      <a:pt x="118" y="15"/>
                      <a:pt x="118" y="14"/>
                    </a:cubicBezTo>
                    <a:cubicBezTo>
                      <a:pt x="117" y="12"/>
                      <a:pt x="116" y="11"/>
                      <a:pt x="114" y="10"/>
                    </a:cubicBezTo>
                    <a:cubicBezTo>
                      <a:pt x="97" y="3"/>
                      <a:pt x="97" y="3"/>
                      <a:pt x="97" y="3"/>
                    </a:cubicBezTo>
                    <a:cubicBezTo>
                      <a:pt x="94" y="1"/>
                      <a:pt x="90" y="3"/>
                      <a:pt x="88" y="6"/>
                    </a:cubicBezTo>
                    <a:cubicBezTo>
                      <a:pt x="83" y="17"/>
                      <a:pt x="83" y="17"/>
                      <a:pt x="83" y="17"/>
                    </a:cubicBezTo>
                    <a:cubicBezTo>
                      <a:pt x="79" y="17"/>
                      <a:pt x="74" y="17"/>
                      <a:pt x="69" y="17"/>
                    </a:cubicBezTo>
                    <a:cubicBezTo>
                      <a:pt x="65" y="6"/>
                      <a:pt x="65" y="6"/>
                      <a:pt x="65" y="6"/>
                    </a:cubicBezTo>
                    <a:cubicBezTo>
                      <a:pt x="63" y="2"/>
                      <a:pt x="59" y="0"/>
                      <a:pt x="56" y="2"/>
                    </a:cubicBezTo>
                    <a:cubicBezTo>
                      <a:pt x="39" y="8"/>
                      <a:pt x="39" y="8"/>
                      <a:pt x="39" y="8"/>
                    </a:cubicBezTo>
                    <a:cubicBezTo>
                      <a:pt x="37" y="9"/>
                      <a:pt x="36" y="10"/>
                      <a:pt x="35" y="12"/>
                    </a:cubicBezTo>
                    <a:cubicBezTo>
                      <a:pt x="34" y="14"/>
                      <a:pt x="34" y="16"/>
                      <a:pt x="35" y="17"/>
                    </a:cubicBezTo>
                    <a:cubicBezTo>
                      <a:pt x="40" y="29"/>
                      <a:pt x="40" y="29"/>
                      <a:pt x="40" y="29"/>
                    </a:cubicBezTo>
                    <a:cubicBezTo>
                      <a:pt x="36" y="32"/>
                      <a:pt x="32" y="35"/>
                      <a:pt x="29" y="39"/>
                    </a:cubicBezTo>
                    <a:cubicBezTo>
                      <a:pt x="18" y="34"/>
                      <a:pt x="18" y="34"/>
                      <a:pt x="18" y="34"/>
                    </a:cubicBezTo>
                    <a:cubicBezTo>
                      <a:pt x="14" y="33"/>
                      <a:pt x="10" y="34"/>
                      <a:pt x="8" y="38"/>
                    </a:cubicBezTo>
                    <a:cubicBezTo>
                      <a:pt x="1" y="54"/>
                      <a:pt x="1" y="54"/>
                      <a:pt x="1" y="54"/>
                    </a:cubicBezTo>
                    <a:cubicBezTo>
                      <a:pt x="0" y="58"/>
                      <a:pt x="1" y="62"/>
                      <a:pt x="5" y="63"/>
                    </a:cubicBezTo>
                    <a:cubicBezTo>
                      <a:pt x="17" y="69"/>
                      <a:pt x="17" y="69"/>
                      <a:pt x="17" y="69"/>
                    </a:cubicBezTo>
                    <a:cubicBezTo>
                      <a:pt x="16" y="73"/>
                      <a:pt x="16" y="78"/>
                      <a:pt x="17" y="82"/>
                    </a:cubicBezTo>
                    <a:cubicBezTo>
                      <a:pt x="5" y="87"/>
                      <a:pt x="5" y="87"/>
                      <a:pt x="5" y="87"/>
                    </a:cubicBezTo>
                    <a:cubicBezTo>
                      <a:pt x="3" y="88"/>
                      <a:pt x="1" y="89"/>
                      <a:pt x="1" y="91"/>
                    </a:cubicBezTo>
                    <a:cubicBezTo>
                      <a:pt x="0" y="92"/>
                      <a:pt x="0" y="94"/>
                      <a:pt x="1" y="96"/>
                    </a:cubicBezTo>
                    <a:cubicBezTo>
                      <a:pt x="7" y="113"/>
                      <a:pt x="7" y="113"/>
                      <a:pt x="7" y="113"/>
                    </a:cubicBezTo>
                    <a:cubicBezTo>
                      <a:pt x="9" y="116"/>
                      <a:pt x="13" y="118"/>
                      <a:pt x="16" y="117"/>
                    </a:cubicBezTo>
                    <a:cubicBezTo>
                      <a:pt x="28" y="112"/>
                      <a:pt x="28" y="112"/>
                      <a:pt x="28" y="112"/>
                    </a:cubicBezTo>
                    <a:cubicBezTo>
                      <a:pt x="31" y="116"/>
                      <a:pt x="35" y="119"/>
                      <a:pt x="38" y="122"/>
                    </a:cubicBezTo>
                    <a:cubicBezTo>
                      <a:pt x="33" y="134"/>
                      <a:pt x="33" y="134"/>
                      <a:pt x="33" y="134"/>
                    </a:cubicBezTo>
                    <a:cubicBezTo>
                      <a:pt x="33" y="136"/>
                      <a:pt x="33" y="137"/>
                      <a:pt x="33" y="139"/>
                    </a:cubicBezTo>
                    <a:cubicBezTo>
                      <a:pt x="34" y="141"/>
                      <a:pt x="35" y="142"/>
                      <a:pt x="37" y="143"/>
                    </a:cubicBezTo>
                    <a:cubicBezTo>
                      <a:pt x="54" y="150"/>
                      <a:pt x="54" y="150"/>
                      <a:pt x="54" y="150"/>
                    </a:cubicBezTo>
                    <a:cubicBezTo>
                      <a:pt x="57" y="152"/>
                      <a:pt x="61" y="150"/>
                      <a:pt x="63" y="146"/>
                    </a:cubicBezTo>
                    <a:cubicBezTo>
                      <a:pt x="68" y="135"/>
                      <a:pt x="68" y="135"/>
                      <a:pt x="68" y="135"/>
                    </a:cubicBezTo>
                    <a:cubicBezTo>
                      <a:pt x="72" y="135"/>
                      <a:pt x="77" y="135"/>
                      <a:pt x="82" y="135"/>
                    </a:cubicBezTo>
                    <a:cubicBezTo>
                      <a:pt x="86" y="146"/>
                      <a:pt x="86" y="146"/>
                      <a:pt x="86" y="146"/>
                    </a:cubicBezTo>
                    <a:cubicBezTo>
                      <a:pt x="87" y="149"/>
                      <a:pt x="90" y="151"/>
                      <a:pt x="93" y="151"/>
                    </a:cubicBezTo>
                    <a:cubicBezTo>
                      <a:pt x="94" y="151"/>
                      <a:pt x="94" y="151"/>
                      <a:pt x="95" y="150"/>
                    </a:cubicBezTo>
                    <a:cubicBezTo>
                      <a:pt x="112" y="144"/>
                      <a:pt x="112" y="144"/>
                      <a:pt x="112" y="144"/>
                    </a:cubicBezTo>
                    <a:cubicBezTo>
                      <a:pt x="114" y="143"/>
                      <a:pt x="115" y="142"/>
                      <a:pt x="116" y="140"/>
                    </a:cubicBezTo>
                    <a:close/>
                    <a:moveTo>
                      <a:pt x="108" y="137"/>
                    </a:moveTo>
                    <a:cubicBezTo>
                      <a:pt x="93" y="142"/>
                      <a:pt x="93" y="142"/>
                      <a:pt x="93" y="142"/>
                    </a:cubicBezTo>
                    <a:cubicBezTo>
                      <a:pt x="87" y="126"/>
                      <a:pt x="87" y="126"/>
                      <a:pt x="87" y="126"/>
                    </a:cubicBezTo>
                    <a:cubicBezTo>
                      <a:pt x="84" y="126"/>
                      <a:pt x="84" y="126"/>
                      <a:pt x="84" y="126"/>
                    </a:cubicBezTo>
                    <a:cubicBezTo>
                      <a:pt x="78" y="127"/>
                      <a:pt x="72" y="127"/>
                      <a:pt x="66" y="126"/>
                    </a:cubicBezTo>
                    <a:cubicBezTo>
                      <a:pt x="63" y="126"/>
                      <a:pt x="63" y="126"/>
                      <a:pt x="63" y="126"/>
                    </a:cubicBezTo>
                    <a:cubicBezTo>
                      <a:pt x="56" y="142"/>
                      <a:pt x="56" y="142"/>
                      <a:pt x="56" y="142"/>
                    </a:cubicBezTo>
                    <a:cubicBezTo>
                      <a:pt x="41" y="136"/>
                      <a:pt x="41" y="136"/>
                      <a:pt x="41" y="136"/>
                    </a:cubicBezTo>
                    <a:cubicBezTo>
                      <a:pt x="48" y="119"/>
                      <a:pt x="48" y="119"/>
                      <a:pt x="48" y="119"/>
                    </a:cubicBezTo>
                    <a:cubicBezTo>
                      <a:pt x="46" y="118"/>
                      <a:pt x="46" y="118"/>
                      <a:pt x="46" y="118"/>
                    </a:cubicBezTo>
                    <a:cubicBezTo>
                      <a:pt x="41" y="114"/>
                      <a:pt x="37" y="110"/>
                      <a:pt x="33" y="105"/>
                    </a:cubicBezTo>
                    <a:cubicBezTo>
                      <a:pt x="31" y="102"/>
                      <a:pt x="31" y="102"/>
                      <a:pt x="31" y="102"/>
                    </a:cubicBezTo>
                    <a:cubicBezTo>
                      <a:pt x="14" y="109"/>
                      <a:pt x="14" y="109"/>
                      <a:pt x="14" y="109"/>
                    </a:cubicBezTo>
                    <a:cubicBezTo>
                      <a:pt x="9" y="94"/>
                      <a:pt x="9" y="94"/>
                      <a:pt x="9" y="94"/>
                    </a:cubicBezTo>
                    <a:cubicBezTo>
                      <a:pt x="25" y="87"/>
                      <a:pt x="25" y="87"/>
                      <a:pt x="25" y="87"/>
                    </a:cubicBezTo>
                    <a:cubicBezTo>
                      <a:pt x="25" y="84"/>
                      <a:pt x="25" y="84"/>
                      <a:pt x="25" y="84"/>
                    </a:cubicBezTo>
                    <a:cubicBezTo>
                      <a:pt x="24" y="78"/>
                      <a:pt x="24" y="73"/>
                      <a:pt x="25" y="67"/>
                    </a:cubicBezTo>
                    <a:cubicBezTo>
                      <a:pt x="26" y="64"/>
                      <a:pt x="26" y="64"/>
                      <a:pt x="26" y="64"/>
                    </a:cubicBezTo>
                    <a:cubicBezTo>
                      <a:pt x="9" y="57"/>
                      <a:pt x="9" y="57"/>
                      <a:pt x="9" y="57"/>
                    </a:cubicBezTo>
                    <a:cubicBezTo>
                      <a:pt x="15" y="42"/>
                      <a:pt x="15" y="42"/>
                      <a:pt x="15" y="42"/>
                    </a:cubicBezTo>
                    <a:cubicBezTo>
                      <a:pt x="32" y="49"/>
                      <a:pt x="32" y="49"/>
                      <a:pt x="32" y="49"/>
                    </a:cubicBezTo>
                    <a:cubicBezTo>
                      <a:pt x="34" y="46"/>
                      <a:pt x="34" y="46"/>
                      <a:pt x="34" y="46"/>
                    </a:cubicBezTo>
                    <a:cubicBezTo>
                      <a:pt x="37" y="41"/>
                      <a:pt x="42" y="37"/>
                      <a:pt x="47" y="34"/>
                    </a:cubicBezTo>
                    <a:cubicBezTo>
                      <a:pt x="49" y="32"/>
                      <a:pt x="49" y="32"/>
                      <a:pt x="49" y="32"/>
                    </a:cubicBezTo>
                    <a:cubicBezTo>
                      <a:pt x="43" y="15"/>
                      <a:pt x="43" y="15"/>
                      <a:pt x="43" y="15"/>
                    </a:cubicBezTo>
                    <a:cubicBezTo>
                      <a:pt x="58" y="10"/>
                      <a:pt x="58" y="10"/>
                      <a:pt x="58" y="10"/>
                    </a:cubicBezTo>
                    <a:cubicBezTo>
                      <a:pt x="64" y="26"/>
                      <a:pt x="64" y="26"/>
                      <a:pt x="64" y="26"/>
                    </a:cubicBezTo>
                    <a:cubicBezTo>
                      <a:pt x="67" y="26"/>
                      <a:pt x="67" y="26"/>
                      <a:pt x="67" y="26"/>
                    </a:cubicBezTo>
                    <a:cubicBezTo>
                      <a:pt x="73" y="25"/>
                      <a:pt x="79" y="25"/>
                      <a:pt x="85" y="26"/>
                    </a:cubicBezTo>
                    <a:cubicBezTo>
                      <a:pt x="88" y="26"/>
                      <a:pt x="88" y="26"/>
                      <a:pt x="88" y="26"/>
                    </a:cubicBezTo>
                    <a:cubicBezTo>
                      <a:pt x="95" y="10"/>
                      <a:pt x="95" y="10"/>
                      <a:pt x="95" y="10"/>
                    </a:cubicBezTo>
                    <a:cubicBezTo>
                      <a:pt x="110" y="17"/>
                      <a:pt x="110" y="17"/>
                      <a:pt x="110" y="17"/>
                    </a:cubicBezTo>
                    <a:cubicBezTo>
                      <a:pt x="103" y="33"/>
                      <a:pt x="103" y="33"/>
                      <a:pt x="103" y="33"/>
                    </a:cubicBezTo>
                    <a:cubicBezTo>
                      <a:pt x="105" y="35"/>
                      <a:pt x="105" y="35"/>
                      <a:pt x="105" y="35"/>
                    </a:cubicBezTo>
                    <a:cubicBezTo>
                      <a:pt x="110" y="38"/>
                      <a:pt x="114" y="42"/>
                      <a:pt x="118" y="47"/>
                    </a:cubicBezTo>
                    <a:cubicBezTo>
                      <a:pt x="119" y="50"/>
                      <a:pt x="119" y="50"/>
                      <a:pt x="119" y="50"/>
                    </a:cubicBezTo>
                    <a:cubicBezTo>
                      <a:pt x="135" y="43"/>
                      <a:pt x="135" y="43"/>
                      <a:pt x="135" y="43"/>
                    </a:cubicBezTo>
                    <a:cubicBezTo>
                      <a:pt x="141" y="58"/>
                      <a:pt x="141" y="58"/>
                      <a:pt x="141" y="58"/>
                    </a:cubicBezTo>
                    <a:cubicBezTo>
                      <a:pt x="125" y="65"/>
                      <a:pt x="125" y="65"/>
                      <a:pt x="125" y="65"/>
                    </a:cubicBezTo>
                    <a:cubicBezTo>
                      <a:pt x="126" y="68"/>
                      <a:pt x="126" y="68"/>
                      <a:pt x="126" y="68"/>
                    </a:cubicBezTo>
                    <a:cubicBezTo>
                      <a:pt x="127" y="74"/>
                      <a:pt x="127" y="80"/>
                      <a:pt x="126" y="86"/>
                    </a:cubicBezTo>
                    <a:cubicBezTo>
                      <a:pt x="125" y="89"/>
                      <a:pt x="125" y="89"/>
                      <a:pt x="125" y="89"/>
                    </a:cubicBezTo>
                    <a:cubicBezTo>
                      <a:pt x="141" y="96"/>
                      <a:pt x="141" y="96"/>
                      <a:pt x="141" y="96"/>
                    </a:cubicBezTo>
                    <a:cubicBezTo>
                      <a:pt x="135" y="111"/>
                      <a:pt x="135" y="111"/>
                      <a:pt x="135" y="111"/>
                    </a:cubicBezTo>
                    <a:cubicBezTo>
                      <a:pt x="119" y="104"/>
                      <a:pt x="119" y="104"/>
                      <a:pt x="119" y="104"/>
                    </a:cubicBezTo>
                    <a:cubicBezTo>
                      <a:pt x="117" y="106"/>
                      <a:pt x="117" y="106"/>
                      <a:pt x="117" y="106"/>
                    </a:cubicBezTo>
                    <a:cubicBezTo>
                      <a:pt x="113" y="111"/>
                      <a:pt x="109" y="115"/>
                      <a:pt x="104" y="118"/>
                    </a:cubicBezTo>
                    <a:cubicBezTo>
                      <a:pt x="102" y="120"/>
                      <a:pt x="102" y="120"/>
                      <a:pt x="102" y="120"/>
                    </a:cubicBezTo>
                    <a:lnTo>
                      <a:pt x="108" y="137"/>
                    </a:lnTo>
                    <a:close/>
                    <a:moveTo>
                      <a:pt x="157" y="136"/>
                    </a:moveTo>
                    <a:cubicBezTo>
                      <a:pt x="146" y="137"/>
                      <a:pt x="138" y="147"/>
                      <a:pt x="140" y="158"/>
                    </a:cubicBezTo>
                    <a:cubicBezTo>
                      <a:pt x="141" y="168"/>
                      <a:pt x="149" y="175"/>
                      <a:pt x="159" y="175"/>
                    </a:cubicBezTo>
                    <a:cubicBezTo>
                      <a:pt x="160" y="175"/>
                      <a:pt x="161" y="175"/>
                      <a:pt x="162" y="175"/>
                    </a:cubicBezTo>
                    <a:cubicBezTo>
                      <a:pt x="173" y="174"/>
                      <a:pt x="180" y="164"/>
                      <a:pt x="179" y="153"/>
                    </a:cubicBezTo>
                    <a:cubicBezTo>
                      <a:pt x="178" y="142"/>
                      <a:pt x="168" y="134"/>
                      <a:pt x="157" y="136"/>
                    </a:cubicBezTo>
                    <a:close/>
                    <a:moveTo>
                      <a:pt x="161" y="167"/>
                    </a:moveTo>
                    <a:cubicBezTo>
                      <a:pt x="154" y="168"/>
                      <a:pt x="148" y="163"/>
                      <a:pt x="147" y="157"/>
                    </a:cubicBezTo>
                    <a:cubicBezTo>
                      <a:pt x="147" y="150"/>
                      <a:pt x="151" y="144"/>
                      <a:pt x="158" y="144"/>
                    </a:cubicBezTo>
                    <a:cubicBezTo>
                      <a:pt x="158" y="143"/>
                      <a:pt x="159" y="143"/>
                      <a:pt x="159" y="143"/>
                    </a:cubicBezTo>
                    <a:cubicBezTo>
                      <a:pt x="165" y="143"/>
                      <a:pt x="170" y="148"/>
                      <a:pt x="171" y="154"/>
                    </a:cubicBezTo>
                    <a:cubicBezTo>
                      <a:pt x="172" y="160"/>
                      <a:pt x="167" y="166"/>
                      <a:pt x="161" y="167"/>
                    </a:cubicBezTo>
                    <a:close/>
                    <a:moveTo>
                      <a:pt x="205" y="144"/>
                    </a:moveTo>
                    <a:cubicBezTo>
                      <a:pt x="204" y="141"/>
                      <a:pt x="202" y="139"/>
                      <a:pt x="199" y="139"/>
                    </a:cubicBezTo>
                    <a:cubicBezTo>
                      <a:pt x="193" y="140"/>
                      <a:pt x="193" y="140"/>
                      <a:pt x="193" y="140"/>
                    </a:cubicBezTo>
                    <a:cubicBezTo>
                      <a:pt x="192" y="138"/>
                      <a:pt x="191" y="136"/>
                      <a:pt x="190" y="135"/>
                    </a:cubicBezTo>
                    <a:cubicBezTo>
                      <a:pt x="193" y="130"/>
                      <a:pt x="193" y="130"/>
                      <a:pt x="193" y="130"/>
                    </a:cubicBezTo>
                    <a:cubicBezTo>
                      <a:pt x="194" y="129"/>
                      <a:pt x="195" y="127"/>
                      <a:pt x="194" y="126"/>
                    </a:cubicBezTo>
                    <a:cubicBezTo>
                      <a:pt x="194" y="124"/>
                      <a:pt x="193" y="123"/>
                      <a:pt x="192" y="122"/>
                    </a:cubicBezTo>
                    <a:cubicBezTo>
                      <a:pt x="184" y="115"/>
                      <a:pt x="184" y="115"/>
                      <a:pt x="184" y="115"/>
                    </a:cubicBezTo>
                    <a:cubicBezTo>
                      <a:pt x="181" y="114"/>
                      <a:pt x="178" y="114"/>
                      <a:pt x="176" y="116"/>
                    </a:cubicBezTo>
                    <a:cubicBezTo>
                      <a:pt x="172" y="121"/>
                      <a:pt x="172" y="121"/>
                      <a:pt x="172" y="121"/>
                    </a:cubicBezTo>
                    <a:cubicBezTo>
                      <a:pt x="170" y="120"/>
                      <a:pt x="168" y="120"/>
                      <a:pt x="166" y="119"/>
                    </a:cubicBezTo>
                    <a:cubicBezTo>
                      <a:pt x="165" y="113"/>
                      <a:pt x="165" y="113"/>
                      <a:pt x="165" y="113"/>
                    </a:cubicBezTo>
                    <a:cubicBezTo>
                      <a:pt x="165" y="111"/>
                      <a:pt x="163" y="108"/>
                      <a:pt x="160" y="108"/>
                    </a:cubicBezTo>
                    <a:cubicBezTo>
                      <a:pt x="148" y="110"/>
                      <a:pt x="148" y="110"/>
                      <a:pt x="148" y="110"/>
                    </a:cubicBezTo>
                    <a:cubicBezTo>
                      <a:pt x="147" y="110"/>
                      <a:pt x="146" y="111"/>
                      <a:pt x="145" y="112"/>
                    </a:cubicBezTo>
                    <a:cubicBezTo>
                      <a:pt x="144" y="113"/>
                      <a:pt x="143" y="115"/>
                      <a:pt x="143" y="116"/>
                    </a:cubicBezTo>
                    <a:cubicBezTo>
                      <a:pt x="144" y="122"/>
                      <a:pt x="144" y="122"/>
                      <a:pt x="144" y="122"/>
                    </a:cubicBezTo>
                    <a:cubicBezTo>
                      <a:pt x="142" y="123"/>
                      <a:pt x="140" y="124"/>
                      <a:pt x="139" y="125"/>
                    </a:cubicBezTo>
                    <a:cubicBezTo>
                      <a:pt x="134" y="122"/>
                      <a:pt x="134" y="122"/>
                      <a:pt x="134" y="122"/>
                    </a:cubicBezTo>
                    <a:cubicBezTo>
                      <a:pt x="131" y="120"/>
                      <a:pt x="128" y="120"/>
                      <a:pt x="126" y="123"/>
                    </a:cubicBezTo>
                    <a:cubicBezTo>
                      <a:pt x="119" y="131"/>
                      <a:pt x="119" y="131"/>
                      <a:pt x="119" y="131"/>
                    </a:cubicBezTo>
                    <a:cubicBezTo>
                      <a:pt x="118" y="132"/>
                      <a:pt x="118" y="134"/>
                      <a:pt x="118" y="135"/>
                    </a:cubicBezTo>
                    <a:cubicBezTo>
                      <a:pt x="118" y="137"/>
                      <a:pt x="119" y="138"/>
                      <a:pt x="120" y="139"/>
                    </a:cubicBezTo>
                    <a:cubicBezTo>
                      <a:pt x="125" y="143"/>
                      <a:pt x="125" y="143"/>
                      <a:pt x="125" y="143"/>
                    </a:cubicBezTo>
                    <a:cubicBezTo>
                      <a:pt x="125" y="145"/>
                      <a:pt x="124" y="147"/>
                      <a:pt x="124" y="149"/>
                    </a:cubicBezTo>
                    <a:cubicBezTo>
                      <a:pt x="117" y="149"/>
                      <a:pt x="117" y="149"/>
                      <a:pt x="117" y="149"/>
                    </a:cubicBezTo>
                    <a:cubicBezTo>
                      <a:pt x="116" y="150"/>
                      <a:pt x="115" y="150"/>
                      <a:pt x="114" y="152"/>
                    </a:cubicBezTo>
                    <a:cubicBezTo>
                      <a:pt x="113" y="153"/>
                      <a:pt x="112" y="154"/>
                      <a:pt x="112" y="156"/>
                    </a:cubicBezTo>
                    <a:cubicBezTo>
                      <a:pt x="114" y="166"/>
                      <a:pt x="114" y="166"/>
                      <a:pt x="114" y="166"/>
                    </a:cubicBezTo>
                    <a:cubicBezTo>
                      <a:pt x="114" y="169"/>
                      <a:pt x="117" y="171"/>
                      <a:pt x="119" y="171"/>
                    </a:cubicBezTo>
                    <a:cubicBezTo>
                      <a:pt x="127" y="171"/>
                      <a:pt x="127" y="171"/>
                      <a:pt x="127" y="171"/>
                    </a:cubicBezTo>
                    <a:cubicBezTo>
                      <a:pt x="127" y="172"/>
                      <a:pt x="128" y="174"/>
                      <a:pt x="130" y="176"/>
                    </a:cubicBezTo>
                    <a:cubicBezTo>
                      <a:pt x="126" y="181"/>
                      <a:pt x="126" y="181"/>
                      <a:pt x="126" y="181"/>
                    </a:cubicBezTo>
                    <a:cubicBezTo>
                      <a:pt x="125" y="182"/>
                      <a:pt x="124" y="184"/>
                      <a:pt x="125" y="185"/>
                    </a:cubicBezTo>
                    <a:cubicBezTo>
                      <a:pt x="125" y="187"/>
                      <a:pt x="126" y="188"/>
                      <a:pt x="127" y="189"/>
                    </a:cubicBezTo>
                    <a:cubicBezTo>
                      <a:pt x="135" y="195"/>
                      <a:pt x="135" y="195"/>
                      <a:pt x="135" y="195"/>
                    </a:cubicBezTo>
                    <a:cubicBezTo>
                      <a:pt x="138" y="197"/>
                      <a:pt x="141" y="197"/>
                      <a:pt x="143" y="194"/>
                    </a:cubicBezTo>
                    <a:cubicBezTo>
                      <a:pt x="147" y="189"/>
                      <a:pt x="147" y="189"/>
                      <a:pt x="147" y="189"/>
                    </a:cubicBezTo>
                    <a:cubicBezTo>
                      <a:pt x="149" y="190"/>
                      <a:pt x="151" y="191"/>
                      <a:pt x="153" y="191"/>
                    </a:cubicBezTo>
                    <a:cubicBezTo>
                      <a:pt x="154" y="197"/>
                      <a:pt x="154" y="197"/>
                      <a:pt x="154" y="197"/>
                    </a:cubicBezTo>
                    <a:cubicBezTo>
                      <a:pt x="154" y="200"/>
                      <a:pt x="156" y="202"/>
                      <a:pt x="159" y="202"/>
                    </a:cubicBezTo>
                    <a:cubicBezTo>
                      <a:pt x="171" y="201"/>
                      <a:pt x="171" y="201"/>
                      <a:pt x="171" y="201"/>
                    </a:cubicBezTo>
                    <a:cubicBezTo>
                      <a:pt x="172" y="201"/>
                      <a:pt x="174" y="200"/>
                      <a:pt x="174" y="199"/>
                    </a:cubicBezTo>
                    <a:cubicBezTo>
                      <a:pt x="175" y="197"/>
                      <a:pt x="176" y="196"/>
                      <a:pt x="176" y="194"/>
                    </a:cubicBezTo>
                    <a:cubicBezTo>
                      <a:pt x="175" y="188"/>
                      <a:pt x="175" y="188"/>
                      <a:pt x="175" y="188"/>
                    </a:cubicBezTo>
                    <a:cubicBezTo>
                      <a:pt x="177" y="187"/>
                      <a:pt x="178" y="186"/>
                      <a:pt x="180" y="185"/>
                    </a:cubicBezTo>
                    <a:cubicBezTo>
                      <a:pt x="185" y="189"/>
                      <a:pt x="185" y="189"/>
                      <a:pt x="185" y="189"/>
                    </a:cubicBezTo>
                    <a:cubicBezTo>
                      <a:pt x="187" y="191"/>
                      <a:pt x="191" y="190"/>
                      <a:pt x="193" y="188"/>
                    </a:cubicBezTo>
                    <a:cubicBezTo>
                      <a:pt x="199" y="180"/>
                      <a:pt x="199" y="180"/>
                      <a:pt x="199" y="180"/>
                    </a:cubicBezTo>
                    <a:cubicBezTo>
                      <a:pt x="201" y="177"/>
                      <a:pt x="201" y="173"/>
                      <a:pt x="198" y="172"/>
                    </a:cubicBezTo>
                    <a:cubicBezTo>
                      <a:pt x="194" y="168"/>
                      <a:pt x="194" y="168"/>
                      <a:pt x="194" y="168"/>
                    </a:cubicBezTo>
                    <a:cubicBezTo>
                      <a:pt x="194" y="166"/>
                      <a:pt x="195" y="164"/>
                      <a:pt x="195" y="162"/>
                    </a:cubicBezTo>
                    <a:cubicBezTo>
                      <a:pt x="201" y="161"/>
                      <a:pt x="201" y="161"/>
                      <a:pt x="201" y="161"/>
                    </a:cubicBezTo>
                    <a:cubicBezTo>
                      <a:pt x="203" y="161"/>
                      <a:pt x="204" y="160"/>
                      <a:pt x="205" y="159"/>
                    </a:cubicBezTo>
                    <a:cubicBezTo>
                      <a:pt x="206" y="158"/>
                      <a:pt x="206" y="156"/>
                      <a:pt x="206" y="155"/>
                    </a:cubicBezTo>
                    <a:lnTo>
                      <a:pt x="205" y="144"/>
                    </a:lnTo>
                    <a:close/>
                    <a:moveTo>
                      <a:pt x="188" y="155"/>
                    </a:moveTo>
                    <a:cubicBezTo>
                      <a:pt x="188" y="158"/>
                      <a:pt x="188" y="158"/>
                      <a:pt x="188" y="158"/>
                    </a:cubicBezTo>
                    <a:cubicBezTo>
                      <a:pt x="188" y="161"/>
                      <a:pt x="187" y="164"/>
                      <a:pt x="185" y="168"/>
                    </a:cubicBezTo>
                    <a:cubicBezTo>
                      <a:pt x="184" y="170"/>
                      <a:pt x="184" y="170"/>
                      <a:pt x="184" y="170"/>
                    </a:cubicBezTo>
                    <a:cubicBezTo>
                      <a:pt x="192" y="176"/>
                      <a:pt x="192" y="176"/>
                      <a:pt x="192" y="176"/>
                    </a:cubicBezTo>
                    <a:cubicBezTo>
                      <a:pt x="188" y="181"/>
                      <a:pt x="188" y="181"/>
                      <a:pt x="188" y="181"/>
                    </a:cubicBezTo>
                    <a:cubicBezTo>
                      <a:pt x="180" y="175"/>
                      <a:pt x="180" y="175"/>
                      <a:pt x="180" y="175"/>
                    </a:cubicBezTo>
                    <a:cubicBezTo>
                      <a:pt x="177" y="177"/>
                      <a:pt x="177" y="177"/>
                      <a:pt x="177" y="177"/>
                    </a:cubicBezTo>
                    <a:cubicBezTo>
                      <a:pt x="175" y="179"/>
                      <a:pt x="172" y="181"/>
                      <a:pt x="169" y="182"/>
                    </a:cubicBezTo>
                    <a:cubicBezTo>
                      <a:pt x="166" y="183"/>
                      <a:pt x="166" y="183"/>
                      <a:pt x="166" y="183"/>
                    </a:cubicBezTo>
                    <a:cubicBezTo>
                      <a:pt x="167" y="193"/>
                      <a:pt x="167" y="193"/>
                      <a:pt x="167" y="193"/>
                    </a:cubicBezTo>
                    <a:cubicBezTo>
                      <a:pt x="161" y="194"/>
                      <a:pt x="161" y="194"/>
                      <a:pt x="161" y="194"/>
                    </a:cubicBezTo>
                    <a:cubicBezTo>
                      <a:pt x="160" y="184"/>
                      <a:pt x="160" y="184"/>
                      <a:pt x="160" y="184"/>
                    </a:cubicBezTo>
                    <a:cubicBezTo>
                      <a:pt x="157" y="184"/>
                      <a:pt x="157" y="184"/>
                      <a:pt x="157" y="184"/>
                    </a:cubicBezTo>
                    <a:cubicBezTo>
                      <a:pt x="154" y="183"/>
                      <a:pt x="150" y="182"/>
                      <a:pt x="148" y="181"/>
                    </a:cubicBezTo>
                    <a:cubicBezTo>
                      <a:pt x="145" y="180"/>
                      <a:pt x="145" y="180"/>
                      <a:pt x="145" y="180"/>
                    </a:cubicBezTo>
                    <a:cubicBezTo>
                      <a:pt x="138" y="188"/>
                      <a:pt x="138" y="188"/>
                      <a:pt x="138" y="188"/>
                    </a:cubicBezTo>
                    <a:cubicBezTo>
                      <a:pt x="133" y="184"/>
                      <a:pt x="133" y="184"/>
                      <a:pt x="133" y="184"/>
                    </a:cubicBezTo>
                    <a:cubicBezTo>
                      <a:pt x="140" y="176"/>
                      <a:pt x="140" y="176"/>
                      <a:pt x="140" y="176"/>
                    </a:cubicBezTo>
                    <a:cubicBezTo>
                      <a:pt x="138" y="173"/>
                      <a:pt x="138" y="173"/>
                      <a:pt x="138" y="173"/>
                    </a:cubicBezTo>
                    <a:cubicBezTo>
                      <a:pt x="136" y="171"/>
                      <a:pt x="134" y="168"/>
                      <a:pt x="133" y="165"/>
                    </a:cubicBezTo>
                    <a:cubicBezTo>
                      <a:pt x="132" y="162"/>
                      <a:pt x="132" y="162"/>
                      <a:pt x="132" y="162"/>
                    </a:cubicBezTo>
                    <a:cubicBezTo>
                      <a:pt x="121" y="163"/>
                      <a:pt x="121" y="163"/>
                      <a:pt x="121" y="163"/>
                    </a:cubicBezTo>
                    <a:cubicBezTo>
                      <a:pt x="121" y="157"/>
                      <a:pt x="121" y="157"/>
                      <a:pt x="121" y="157"/>
                    </a:cubicBezTo>
                    <a:cubicBezTo>
                      <a:pt x="131" y="156"/>
                      <a:pt x="131" y="156"/>
                      <a:pt x="131" y="156"/>
                    </a:cubicBezTo>
                    <a:cubicBezTo>
                      <a:pt x="131" y="153"/>
                      <a:pt x="131" y="153"/>
                      <a:pt x="131" y="153"/>
                    </a:cubicBezTo>
                    <a:cubicBezTo>
                      <a:pt x="132" y="149"/>
                      <a:pt x="132" y="146"/>
                      <a:pt x="134" y="143"/>
                    </a:cubicBezTo>
                    <a:cubicBezTo>
                      <a:pt x="135" y="140"/>
                      <a:pt x="135" y="140"/>
                      <a:pt x="135" y="140"/>
                    </a:cubicBezTo>
                    <a:cubicBezTo>
                      <a:pt x="127" y="134"/>
                      <a:pt x="127" y="134"/>
                      <a:pt x="127" y="134"/>
                    </a:cubicBezTo>
                    <a:cubicBezTo>
                      <a:pt x="131" y="129"/>
                      <a:pt x="131" y="129"/>
                      <a:pt x="131" y="129"/>
                    </a:cubicBezTo>
                    <a:cubicBezTo>
                      <a:pt x="139" y="136"/>
                      <a:pt x="139" y="136"/>
                      <a:pt x="139" y="136"/>
                    </a:cubicBezTo>
                    <a:cubicBezTo>
                      <a:pt x="141" y="134"/>
                      <a:pt x="141" y="134"/>
                      <a:pt x="141" y="134"/>
                    </a:cubicBezTo>
                    <a:cubicBezTo>
                      <a:pt x="144" y="131"/>
                      <a:pt x="147" y="130"/>
                      <a:pt x="150" y="129"/>
                    </a:cubicBezTo>
                    <a:cubicBezTo>
                      <a:pt x="153" y="127"/>
                      <a:pt x="153" y="127"/>
                      <a:pt x="153" y="127"/>
                    </a:cubicBezTo>
                    <a:cubicBezTo>
                      <a:pt x="152" y="117"/>
                      <a:pt x="152" y="117"/>
                      <a:pt x="152" y="117"/>
                    </a:cubicBezTo>
                    <a:cubicBezTo>
                      <a:pt x="158" y="117"/>
                      <a:pt x="158" y="117"/>
                      <a:pt x="158" y="117"/>
                    </a:cubicBezTo>
                    <a:cubicBezTo>
                      <a:pt x="159" y="127"/>
                      <a:pt x="159" y="127"/>
                      <a:pt x="159" y="127"/>
                    </a:cubicBezTo>
                    <a:cubicBezTo>
                      <a:pt x="162" y="127"/>
                      <a:pt x="162" y="127"/>
                      <a:pt x="162" y="127"/>
                    </a:cubicBezTo>
                    <a:cubicBezTo>
                      <a:pt x="165" y="127"/>
                      <a:pt x="169" y="128"/>
                      <a:pt x="172" y="130"/>
                    </a:cubicBezTo>
                    <a:cubicBezTo>
                      <a:pt x="175" y="131"/>
                      <a:pt x="175" y="131"/>
                      <a:pt x="175" y="131"/>
                    </a:cubicBezTo>
                    <a:cubicBezTo>
                      <a:pt x="181" y="123"/>
                      <a:pt x="181" y="123"/>
                      <a:pt x="181" y="123"/>
                    </a:cubicBezTo>
                    <a:cubicBezTo>
                      <a:pt x="185" y="127"/>
                      <a:pt x="185" y="127"/>
                      <a:pt x="185" y="127"/>
                    </a:cubicBezTo>
                    <a:cubicBezTo>
                      <a:pt x="179" y="135"/>
                      <a:pt x="179" y="135"/>
                      <a:pt x="179" y="135"/>
                    </a:cubicBezTo>
                    <a:cubicBezTo>
                      <a:pt x="181" y="137"/>
                      <a:pt x="181" y="137"/>
                      <a:pt x="181" y="137"/>
                    </a:cubicBezTo>
                    <a:cubicBezTo>
                      <a:pt x="184" y="140"/>
                      <a:pt x="185" y="143"/>
                      <a:pt x="186" y="146"/>
                    </a:cubicBezTo>
                    <a:cubicBezTo>
                      <a:pt x="187" y="149"/>
                      <a:pt x="187" y="149"/>
                      <a:pt x="187" y="149"/>
                    </a:cubicBezTo>
                    <a:cubicBezTo>
                      <a:pt x="197" y="147"/>
                      <a:pt x="197" y="147"/>
                      <a:pt x="197" y="147"/>
                    </a:cubicBezTo>
                    <a:cubicBezTo>
                      <a:pt x="198" y="153"/>
                      <a:pt x="198" y="153"/>
                      <a:pt x="198" y="153"/>
                    </a:cubicBezTo>
                    <a:lnTo>
                      <a:pt x="188" y="155"/>
                    </a:lnTo>
                    <a:close/>
                  </a:path>
                </a:pathLst>
              </a:custGeom>
              <a:solidFill>
                <a:schemeClr val="bg1"/>
              </a:solidFill>
              <a:ln>
                <a:noFill/>
              </a:ln>
              <a:effectLst>
                <a:outerShdw blurRad="63500" algn="ctr" rotWithShape="0">
                  <a:prstClr val="black"/>
                </a:outerShdw>
              </a:effectLst>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sp>
          <p:nvSpPr>
            <p:cNvPr id="9" name="矩形 8"/>
            <p:cNvSpPr/>
            <p:nvPr/>
          </p:nvSpPr>
          <p:spPr>
            <a:xfrm>
              <a:off x="1303693" y="4181474"/>
              <a:ext cx="2012238" cy="1198880"/>
            </a:xfrm>
            <a:prstGeom prst="rect">
              <a:avLst/>
            </a:prstGeom>
            <a:noFill/>
          </p:spPr>
          <p:txBody>
            <a:bodyPr wrap="square" rtlCol="0">
              <a:spAutoFit/>
            </a:bodyPr>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一壶漂泊浪迹天涯难入喉 你走之后酒暖回忆思念瘦 水向东流时间怎么偷 花开就一次成熟我却错过</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10" name="文本框 9"/>
            <p:cNvSpPr txBox="1"/>
            <p:nvPr/>
          </p:nvSpPr>
          <p:spPr>
            <a:xfrm>
              <a:off x="1679892" y="3748567"/>
              <a:ext cx="1259840" cy="429260"/>
            </a:xfrm>
            <a:prstGeom prst="rect">
              <a:avLst/>
            </a:prstGeom>
            <a:noFill/>
          </p:spPr>
          <p:txBody>
            <a:bodyPr wrap="none" rtlCol="0">
              <a:spAutoFit/>
            </a:bodyPr>
            <a:lstStyle>
              <a:defPPr>
                <a:defRPr lang="zh-CN"/>
              </a:defPPr>
              <a:lvl1pPr>
                <a:defRPr sz="20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pPr algn="ctr"/>
              <a:r>
                <a:rPr lang="zh-CN" altLang="en-US" sz="1500" dirty="0">
                  <a:latin typeface="微软雅黑" panose="020B0503020204020204" charset="-122"/>
                  <a:ea typeface="微软雅黑" panose="020B0503020204020204" charset="-122"/>
                </a:rPr>
                <a:t>文字内容</a:t>
              </a:r>
              <a:endParaRPr lang="zh-CN" altLang="en-US" sz="1500" dirty="0">
                <a:latin typeface="微软雅黑" panose="020B0503020204020204" charset="-122"/>
                <a:ea typeface="微软雅黑" panose="020B0503020204020204" charset="-122"/>
              </a:endParaRPr>
            </a:p>
          </p:txBody>
        </p:sp>
      </p:grpSp>
      <p:grpSp>
        <p:nvGrpSpPr>
          <p:cNvPr id="13" name="组合 12"/>
          <p:cNvGrpSpPr/>
          <p:nvPr/>
        </p:nvGrpSpPr>
        <p:grpSpPr>
          <a:xfrm>
            <a:off x="2673003" y="1281847"/>
            <a:ext cx="1650206" cy="2549366"/>
            <a:chOff x="3881437" y="2171699"/>
            <a:chExt cx="2200275" cy="3399155"/>
          </a:xfrm>
        </p:grpSpPr>
        <p:grpSp>
          <p:nvGrpSpPr>
            <p:cNvPr id="14" name="组合 13"/>
            <p:cNvGrpSpPr/>
            <p:nvPr/>
          </p:nvGrpSpPr>
          <p:grpSpPr>
            <a:xfrm>
              <a:off x="3881437" y="2171699"/>
              <a:ext cx="2200275" cy="2200275"/>
              <a:chOff x="3881437" y="2171699"/>
              <a:chExt cx="2200275" cy="2200275"/>
            </a:xfrm>
          </p:grpSpPr>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81437" y="2171699"/>
                <a:ext cx="2200275" cy="2200275"/>
              </a:xfrm>
              <a:prstGeom prst="rect">
                <a:avLst/>
              </a:prstGeom>
            </p:spPr>
          </p:pic>
          <p:sp>
            <p:nvSpPr>
              <p:cNvPr id="18" name="Freeform 98"/>
              <p:cNvSpPr>
                <a:spLocks noEditPoints="1"/>
              </p:cNvSpPr>
              <p:nvPr/>
            </p:nvSpPr>
            <p:spPr bwMode="auto">
              <a:xfrm>
                <a:off x="4650234" y="2652791"/>
                <a:ext cx="662680" cy="642010"/>
              </a:xfrm>
              <a:custGeom>
                <a:avLst/>
                <a:gdLst>
                  <a:gd name="T0" fmla="*/ 449 w 513"/>
                  <a:gd name="T1" fmla="*/ 497 h 497"/>
                  <a:gd name="T2" fmla="*/ 289 w 513"/>
                  <a:gd name="T3" fmla="*/ 497 h 497"/>
                  <a:gd name="T4" fmla="*/ 289 w 513"/>
                  <a:gd name="T5" fmla="*/ 326 h 497"/>
                  <a:gd name="T6" fmla="*/ 227 w 513"/>
                  <a:gd name="T7" fmla="*/ 326 h 497"/>
                  <a:gd name="T8" fmla="*/ 227 w 513"/>
                  <a:gd name="T9" fmla="*/ 497 h 497"/>
                  <a:gd name="T10" fmla="*/ 66 w 513"/>
                  <a:gd name="T11" fmla="*/ 497 h 497"/>
                  <a:gd name="T12" fmla="*/ 66 w 513"/>
                  <a:gd name="T13" fmla="*/ 296 h 497"/>
                  <a:gd name="T14" fmla="*/ 0 w 513"/>
                  <a:gd name="T15" fmla="*/ 296 h 497"/>
                  <a:gd name="T16" fmla="*/ 99 w 513"/>
                  <a:gd name="T17" fmla="*/ 180 h 497"/>
                  <a:gd name="T18" fmla="*/ 99 w 513"/>
                  <a:gd name="T19" fmla="*/ 43 h 497"/>
                  <a:gd name="T20" fmla="*/ 187 w 513"/>
                  <a:gd name="T21" fmla="*/ 43 h 497"/>
                  <a:gd name="T22" fmla="*/ 187 w 513"/>
                  <a:gd name="T23" fmla="*/ 80 h 497"/>
                  <a:gd name="T24" fmla="*/ 258 w 513"/>
                  <a:gd name="T25" fmla="*/ 0 h 497"/>
                  <a:gd name="T26" fmla="*/ 513 w 513"/>
                  <a:gd name="T27" fmla="*/ 296 h 497"/>
                  <a:gd name="T28" fmla="*/ 449 w 513"/>
                  <a:gd name="T29" fmla="*/ 296 h 497"/>
                  <a:gd name="T30" fmla="*/ 449 w 513"/>
                  <a:gd name="T31" fmla="*/ 497 h 497"/>
                  <a:gd name="T32" fmla="*/ 308 w 513"/>
                  <a:gd name="T33" fmla="*/ 478 h 497"/>
                  <a:gd name="T34" fmla="*/ 431 w 513"/>
                  <a:gd name="T35" fmla="*/ 478 h 497"/>
                  <a:gd name="T36" fmla="*/ 431 w 513"/>
                  <a:gd name="T37" fmla="*/ 277 h 497"/>
                  <a:gd name="T38" fmla="*/ 473 w 513"/>
                  <a:gd name="T39" fmla="*/ 277 h 497"/>
                  <a:gd name="T40" fmla="*/ 258 w 513"/>
                  <a:gd name="T41" fmla="*/ 28 h 497"/>
                  <a:gd name="T42" fmla="*/ 168 w 513"/>
                  <a:gd name="T43" fmla="*/ 132 h 497"/>
                  <a:gd name="T44" fmla="*/ 168 w 513"/>
                  <a:gd name="T45" fmla="*/ 62 h 497"/>
                  <a:gd name="T46" fmla="*/ 118 w 513"/>
                  <a:gd name="T47" fmla="*/ 62 h 497"/>
                  <a:gd name="T48" fmla="*/ 118 w 513"/>
                  <a:gd name="T49" fmla="*/ 187 h 497"/>
                  <a:gd name="T50" fmla="*/ 40 w 513"/>
                  <a:gd name="T51" fmla="*/ 277 h 497"/>
                  <a:gd name="T52" fmla="*/ 85 w 513"/>
                  <a:gd name="T53" fmla="*/ 277 h 497"/>
                  <a:gd name="T54" fmla="*/ 85 w 513"/>
                  <a:gd name="T55" fmla="*/ 478 h 497"/>
                  <a:gd name="T56" fmla="*/ 208 w 513"/>
                  <a:gd name="T57" fmla="*/ 478 h 497"/>
                  <a:gd name="T58" fmla="*/ 208 w 513"/>
                  <a:gd name="T59" fmla="*/ 307 h 497"/>
                  <a:gd name="T60" fmla="*/ 308 w 513"/>
                  <a:gd name="T61" fmla="*/ 307 h 497"/>
                  <a:gd name="T62" fmla="*/ 308 w 513"/>
                  <a:gd name="T63" fmla="*/ 47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3" h="497">
                    <a:moveTo>
                      <a:pt x="449" y="497"/>
                    </a:moveTo>
                    <a:lnTo>
                      <a:pt x="289" y="497"/>
                    </a:lnTo>
                    <a:lnTo>
                      <a:pt x="289" y="326"/>
                    </a:lnTo>
                    <a:lnTo>
                      <a:pt x="227" y="326"/>
                    </a:lnTo>
                    <a:lnTo>
                      <a:pt x="227" y="497"/>
                    </a:lnTo>
                    <a:lnTo>
                      <a:pt x="66" y="497"/>
                    </a:lnTo>
                    <a:lnTo>
                      <a:pt x="66" y="296"/>
                    </a:lnTo>
                    <a:lnTo>
                      <a:pt x="0" y="296"/>
                    </a:lnTo>
                    <a:lnTo>
                      <a:pt x="99" y="180"/>
                    </a:lnTo>
                    <a:lnTo>
                      <a:pt x="99" y="43"/>
                    </a:lnTo>
                    <a:lnTo>
                      <a:pt x="187" y="43"/>
                    </a:lnTo>
                    <a:lnTo>
                      <a:pt x="187" y="80"/>
                    </a:lnTo>
                    <a:lnTo>
                      <a:pt x="258" y="0"/>
                    </a:lnTo>
                    <a:lnTo>
                      <a:pt x="513" y="296"/>
                    </a:lnTo>
                    <a:lnTo>
                      <a:pt x="449" y="296"/>
                    </a:lnTo>
                    <a:lnTo>
                      <a:pt x="449" y="497"/>
                    </a:lnTo>
                    <a:close/>
                    <a:moveTo>
                      <a:pt x="308" y="478"/>
                    </a:moveTo>
                    <a:lnTo>
                      <a:pt x="431" y="478"/>
                    </a:lnTo>
                    <a:lnTo>
                      <a:pt x="431" y="277"/>
                    </a:lnTo>
                    <a:lnTo>
                      <a:pt x="473" y="277"/>
                    </a:lnTo>
                    <a:lnTo>
                      <a:pt x="258" y="28"/>
                    </a:lnTo>
                    <a:lnTo>
                      <a:pt x="168" y="132"/>
                    </a:lnTo>
                    <a:lnTo>
                      <a:pt x="168" y="62"/>
                    </a:lnTo>
                    <a:lnTo>
                      <a:pt x="118" y="62"/>
                    </a:lnTo>
                    <a:lnTo>
                      <a:pt x="118" y="187"/>
                    </a:lnTo>
                    <a:lnTo>
                      <a:pt x="40" y="277"/>
                    </a:lnTo>
                    <a:lnTo>
                      <a:pt x="85" y="277"/>
                    </a:lnTo>
                    <a:lnTo>
                      <a:pt x="85" y="478"/>
                    </a:lnTo>
                    <a:lnTo>
                      <a:pt x="208" y="478"/>
                    </a:lnTo>
                    <a:lnTo>
                      <a:pt x="208" y="307"/>
                    </a:lnTo>
                    <a:lnTo>
                      <a:pt x="308" y="307"/>
                    </a:lnTo>
                    <a:lnTo>
                      <a:pt x="308" y="478"/>
                    </a:lnTo>
                    <a:close/>
                  </a:path>
                </a:pathLst>
              </a:custGeom>
              <a:solidFill>
                <a:schemeClr val="bg1"/>
              </a:solidFill>
              <a:ln>
                <a:noFill/>
              </a:ln>
              <a:effectLst>
                <a:outerShdw blurRad="63500" algn="ctr" rotWithShape="0">
                  <a:prstClr val="black"/>
                </a:outerShdw>
              </a:effectLst>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sp>
          <p:nvSpPr>
            <p:cNvPr id="15" name="矩形 14"/>
            <p:cNvSpPr/>
            <p:nvPr/>
          </p:nvSpPr>
          <p:spPr>
            <a:xfrm>
              <a:off x="3920230" y="4371974"/>
              <a:ext cx="2012238" cy="1198880"/>
            </a:xfrm>
            <a:prstGeom prst="rect">
              <a:avLst/>
            </a:prstGeom>
            <a:noFill/>
          </p:spPr>
          <p:txBody>
            <a:bodyPr wrap="square" rtlCol="0">
              <a:spAutoFit/>
            </a:bodyPr>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一壶漂泊浪迹天涯难入喉 你走之后酒暖回忆思念瘦 水向东流时间怎么偷 花开就一次成熟我却错过</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16" name="文本框 15"/>
            <p:cNvSpPr txBox="1"/>
            <p:nvPr/>
          </p:nvSpPr>
          <p:spPr>
            <a:xfrm>
              <a:off x="4296429" y="3939067"/>
              <a:ext cx="1259840" cy="429260"/>
            </a:xfrm>
            <a:prstGeom prst="rect">
              <a:avLst/>
            </a:prstGeom>
            <a:noFill/>
          </p:spPr>
          <p:txBody>
            <a:bodyPr wrap="none" rtlCol="0">
              <a:spAutoFit/>
            </a:bodyPr>
            <a:lstStyle>
              <a:defPPr>
                <a:defRPr lang="zh-CN"/>
              </a:defPPr>
              <a:lvl1pPr algn="ctr">
                <a:defRPr sz="20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500" dirty="0">
                  <a:latin typeface="微软雅黑" panose="020B0503020204020204" charset="-122"/>
                  <a:ea typeface="微软雅黑" panose="020B0503020204020204" charset="-122"/>
                </a:rPr>
                <a:t>文字内容</a:t>
              </a:r>
              <a:endParaRPr lang="zh-CN" altLang="en-US" sz="1500" dirty="0">
                <a:latin typeface="微软雅黑" panose="020B0503020204020204" charset="-122"/>
                <a:ea typeface="微软雅黑" panose="020B0503020204020204" charset="-122"/>
              </a:endParaRPr>
            </a:p>
          </p:txBody>
        </p:sp>
      </p:grpSp>
      <p:grpSp>
        <p:nvGrpSpPr>
          <p:cNvPr id="19" name="组合 18"/>
          <p:cNvGrpSpPr/>
          <p:nvPr/>
        </p:nvGrpSpPr>
        <p:grpSpPr>
          <a:xfrm>
            <a:off x="4789922" y="1281847"/>
            <a:ext cx="1650206" cy="2549366"/>
            <a:chOff x="6553199" y="2171699"/>
            <a:chExt cx="2200275" cy="3399155"/>
          </a:xfrm>
        </p:grpSpPr>
        <p:grpSp>
          <p:nvGrpSpPr>
            <p:cNvPr id="20" name="组合 19"/>
            <p:cNvGrpSpPr/>
            <p:nvPr/>
          </p:nvGrpSpPr>
          <p:grpSpPr>
            <a:xfrm>
              <a:off x="6553199" y="2171699"/>
              <a:ext cx="2200275" cy="2200275"/>
              <a:chOff x="6553199" y="2171699"/>
              <a:chExt cx="2200275" cy="2200275"/>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53199" y="2171699"/>
                <a:ext cx="2200275" cy="2200275"/>
              </a:xfrm>
              <a:prstGeom prst="rect">
                <a:avLst/>
              </a:prstGeom>
            </p:spPr>
          </p:pic>
          <p:sp>
            <p:nvSpPr>
              <p:cNvPr id="24" name="Freeform 106"/>
              <p:cNvSpPr>
                <a:spLocks noEditPoints="1"/>
              </p:cNvSpPr>
              <p:nvPr/>
            </p:nvSpPr>
            <p:spPr bwMode="auto">
              <a:xfrm>
                <a:off x="7337498" y="2712859"/>
                <a:ext cx="631676" cy="521874"/>
              </a:xfrm>
              <a:custGeom>
                <a:avLst/>
                <a:gdLst>
                  <a:gd name="T0" fmla="*/ 192 w 207"/>
                  <a:gd name="T1" fmla="*/ 64 h 171"/>
                  <a:gd name="T2" fmla="*/ 192 w 207"/>
                  <a:gd name="T3" fmla="*/ 57 h 171"/>
                  <a:gd name="T4" fmla="*/ 136 w 207"/>
                  <a:gd name="T5" fmla="*/ 0 h 171"/>
                  <a:gd name="T6" fmla="*/ 89 w 207"/>
                  <a:gd name="T7" fmla="*/ 25 h 171"/>
                  <a:gd name="T8" fmla="*/ 72 w 207"/>
                  <a:gd name="T9" fmla="*/ 21 h 171"/>
                  <a:gd name="T10" fmla="*/ 35 w 207"/>
                  <a:gd name="T11" fmla="*/ 55 h 171"/>
                  <a:gd name="T12" fmla="*/ 0 w 207"/>
                  <a:gd name="T13" fmla="*/ 96 h 171"/>
                  <a:gd name="T14" fmla="*/ 42 w 207"/>
                  <a:gd name="T15" fmla="*/ 138 h 171"/>
                  <a:gd name="T16" fmla="*/ 77 w 207"/>
                  <a:gd name="T17" fmla="*/ 138 h 171"/>
                  <a:gd name="T18" fmla="*/ 99 w 207"/>
                  <a:gd name="T19" fmla="*/ 167 h 171"/>
                  <a:gd name="T20" fmla="*/ 107 w 207"/>
                  <a:gd name="T21" fmla="*/ 171 h 171"/>
                  <a:gd name="T22" fmla="*/ 115 w 207"/>
                  <a:gd name="T23" fmla="*/ 167 h 171"/>
                  <a:gd name="T24" fmla="*/ 137 w 207"/>
                  <a:gd name="T25" fmla="*/ 138 h 171"/>
                  <a:gd name="T26" fmla="*/ 165 w 207"/>
                  <a:gd name="T27" fmla="*/ 138 h 171"/>
                  <a:gd name="T28" fmla="*/ 207 w 207"/>
                  <a:gd name="T29" fmla="*/ 96 h 171"/>
                  <a:gd name="T30" fmla="*/ 192 w 207"/>
                  <a:gd name="T31" fmla="*/ 64 h 171"/>
                  <a:gd name="T32" fmla="*/ 109 w 207"/>
                  <a:gd name="T33" fmla="*/ 162 h 171"/>
                  <a:gd name="T34" fmla="*/ 106 w 207"/>
                  <a:gd name="T35" fmla="*/ 162 h 171"/>
                  <a:gd name="T36" fmla="*/ 68 w 207"/>
                  <a:gd name="T37" fmla="*/ 114 h 171"/>
                  <a:gd name="T38" fmla="*/ 95 w 207"/>
                  <a:gd name="T39" fmla="*/ 114 h 171"/>
                  <a:gd name="T40" fmla="*/ 95 w 207"/>
                  <a:gd name="T41" fmla="*/ 58 h 171"/>
                  <a:gd name="T42" fmla="*/ 97 w 207"/>
                  <a:gd name="T43" fmla="*/ 56 h 171"/>
                  <a:gd name="T44" fmla="*/ 118 w 207"/>
                  <a:gd name="T45" fmla="*/ 56 h 171"/>
                  <a:gd name="T46" fmla="*/ 120 w 207"/>
                  <a:gd name="T47" fmla="*/ 58 h 171"/>
                  <a:gd name="T48" fmla="*/ 120 w 207"/>
                  <a:gd name="T49" fmla="*/ 114 h 171"/>
                  <a:gd name="T50" fmla="*/ 146 w 207"/>
                  <a:gd name="T51" fmla="*/ 114 h 171"/>
                  <a:gd name="T52" fmla="*/ 133 w 207"/>
                  <a:gd name="T53" fmla="*/ 132 h 171"/>
                  <a:gd name="T54" fmla="*/ 127 w 207"/>
                  <a:gd name="T55" fmla="*/ 138 h 171"/>
                  <a:gd name="T56" fmla="*/ 127 w 207"/>
                  <a:gd name="T57" fmla="*/ 138 h 171"/>
                  <a:gd name="T58" fmla="*/ 109 w 207"/>
                  <a:gd name="T59" fmla="*/ 162 h 171"/>
                  <a:gd name="T60" fmla="*/ 165 w 207"/>
                  <a:gd name="T61" fmla="*/ 130 h 171"/>
                  <a:gd name="T62" fmla="*/ 144 w 207"/>
                  <a:gd name="T63" fmla="*/ 130 h 171"/>
                  <a:gd name="T64" fmla="*/ 153 w 207"/>
                  <a:gd name="T65" fmla="*/ 118 h 171"/>
                  <a:gd name="T66" fmla="*/ 154 w 207"/>
                  <a:gd name="T67" fmla="*/ 110 h 171"/>
                  <a:gd name="T68" fmla="*/ 147 w 207"/>
                  <a:gd name="T69" fmla="*/ 106 h 171"/>
                  <a:gd name="T70" fmla="*/ 128 w 207"/>
                  <a:gd name="T71" fmla="*/ 106 h 171"/>
                  <a:gd name="T72" fmla="*/ 128 w 207"/>
                  <a:gd name="T73" fmla="*/ 58 h 171"/>
                  <a:gd name="T74" fmla="*/ 118 w 207"/>
                  <a:gd name="T75" fmla="*/ 48 h 171"/>
                  <a:gd name="T76" fmla="*/ 97 w 207"/>
                  <a:gd name="T77" fmla="*/ 48 h 171"/>
                  <a:gd name="T78" fmla="*/ 87 w 207"/>
                  <a:gd name="T79" fmla="*/ 58 h 171"/>
                  <a:gd name="T80" fmla="*/ 87 w 207"/>
                  <a:gd name="T81" fmla="*/ 106 h 171"/>
                  <a:gd name="T82" fmla="*/ 68 w 207"/>
                  <a:gd name="T83" fmla="*/ 106 h 171"/>
                  <a:gd name="T84" fmla="*/ 60 w 207"/>
                  <a:gd name="T85" fmla="*/ 110 h 171"/>
                  <a:gd name="T86" fmla="*/ 62 w 207"/>
                  <a:gd name="T87" fmla="*/ 118 h 171"/>
                  <a:gd name="T88" fmla="*/ 71 w 207"/>
                  <a:gd name="T89" fmla="*/ 130 h 171"/>
                  <a:gd name="T90" fmla="*/ 42 w 207"/>
                  <a:gd name="T91" fmla="*/ 130 h 171"/>
                  <a:gd name="T92" fmla="*/ 8 w 207"/>
                  <a:gd name="T93" fmla="*/ 96 h 171"/>
                  <a:gd name="T94" fmla="*/ 39 w 207"/>
                  <a:gd name="T95" fmla="*/ 63 h 171"/>
                  <a:gd name="T96" fmla="*/ 42 w 207"/>
                  <a:gd name="T97" fmla="*/ 62 h 171"/>
                  <a:gd name="T98" fmla="*/ 42 w 207"/>
                  <a:gd name="T99" fmla="*/ 58 h 171"/>
                  <a:gd name="T100" fmla="*/ 72 w 207"/>
                  <a:gd name="T101" fmla="*/ 29 h 171"/>
                  <a:gd name="T102" fmla="*/ 88 w 207"/>
                  <a:gd name="T103" fmla="*/ 34 h 171"/>
                  <a:gd name="T104" fmla="*/ 92 w 207"/>
                  <a:gd name="T105" fmla="*/ 36 h 171"/>
                  <a:gd name="T106" fmla="*/ 94 w 207"/>
                  <a:gd name="T107" fmla="*/ 33 h 171"/>
                  <a:gd name="T108" fmla="*/ 136 w 207"/>
                  <a:gd name="T109" fmla="*/ 8 h 171"/>
                  <a:gd name="T110" fmla="*/ 184 w 207"/>
                  <a:gd name="T111" fmla="*/ 57 h 171"/>
                  <a:gd name="T112" fmla="*/ 184 w 207"/>
                  <a:gd name="T113" fmla="*/ 65 h 171"/>
                  <a:gd name="T114" fmla="*/ 183 w 207"/>
                  <a:gd name="T115" fmla="*/ 68 h 171"/>
                  <a:gd name="T116" fmla="*/ 185 w 207"/>
                  <a:gd name="T117" fmla="*/ 69 h 171"/>
                  <a:gd name="T118" fmla="*/ 199 w 207"/>
                  <a:gd name="T119" fmla="*/ 96 h 171"/>
                  <a:gd name="T120" fmla="*/ 165 w 207"/>
                  <a:gd name="T121" fmla="*/ 13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 h="171">
                    <a:moveTo>
                      <a:pt x="192" y="64"/>
                    </a:moveTo>
                    <a:cubicBezTo>
                      <a:pt x="192" y="62"/>
                      <a:pt x="192" y="59"/>
                      <a:pt x="192" y="57"/>
                    </a:cubicBezTo>
                    <a:cubicBezTo>
                      <a:pt x="192" y="26"/>
                      <a:pt x="167" y="0"/>
                      <a:pt x="136" y="0"/>
                    </a:cubicBezTo>
                    <a:cubicBezTo>
                      <a:pt x="117" y="0"/>
                      <a:pt x="99" y="10"/>
                      <a:pt x="89" y="25"/>
                    </a:cubicBezTo>
                    <a:cubicBezTo>
                      <a:pt x="84" y="23"/>
                      <a:pt x="78" y="21"/>
                      <a:pt x="72" y="21"/>
                    </a:cubicBezTo>
                    <a:cubicBezTo>
                      <a:pt x="52" y="21"/>
                      <a:pt x="36" y="36"/>
                      <a:pt x="35" y="55"/>
                    </a:cubicBezTo>
                    <a:cubicBezTo>
                      <a:pt x="15" y="58"/>
                      <a:pt x="0" y="76"/>
                      <a:pt x="0" y="96"/>
                    </a:cubicBezTo>
                    <a:cubicBezTo>
                      <a:pt x="0" y="120"/>
                      <a:pt x="19" y="138"/>
                      <a:pt x="42" y="138"/>
                    </a:cubicBezTo>
                    <a:cubicBezTo>
                      <a:pt x="77" y="138"/>
                      <a:pt x="77" y="138"/>
                      <a:pt x="77" y="138"/>
                    </a:cubicBezTo>
                    <a:cubicBezTo>
                      <a:pt x="99" y="167"/>
                      <a:pt x="99" y="167"/>
                      <a:pt x="99" y="167"/>
                    </a:cubicBezTo>
                    <a:cubicBezTo>
                      <a:pt x="101" y="170"/>
                      <a:pt x="104" y="171"/>
                      <a:pt x="107" y="171"/>
                    </a:cubicBezTo>
                    <a:cubicBezTo>
                      <a:pt x="110" y="171"/>
                      <a:pt x="113" y="170"/>
                      <a:pt x="115" y="167"/>
                    </a:cubicBezTo>
                    <a:cubicBezTo>
                      <a:pt x="137" y="138"/>
                      <a:pt x="137" y="138"/>
                      <a:pt x="137" y="138"/>
                    </a:cubicBezTo>
                    <a:cubicBezTo>
                      <a:pt x="165" y="138"/>
                      <a:pt x="165" y="138"/>
                      <a:pt x="165" y="138"/>
                    </a:cubicBezTo>
                    <a:cubicBezTo>
                      <a:pt x="188" y="138"/>
                      <a:pt x="207" y="120"/>
                      <a:pt x="207" y="96"/>
                    </a:cubicBezTo>
                    <a:cubicBezTo>
                      <a:pt x="207" y="84"/>
                      <a:pt x="202" y="72"/>
                      <a:pt x="192" y="64"/>
                    </a:cubicBezTo>
                    <a:close/>
                    <a:moveTo>
                      <a:pt x="109" y="162"/>
                    </a:moveTo>
                    <a:cubicBezTo>
                      <a:pt x="108" y="163"/>
                      <a:pt x="107" y="163"/>
                      <a:pt x="106" y="162"/>
                    </a:cubicBezTo>
                    <a:cubicBezTo>
                      <a:pt x="68" y="114"/>
                      <a:pt x="68" y="114"/>
                      <a:pt x="68" y="114"/>
                    </a:cubicBezTo>
                    <a:cubicBezTo>
                      <a:pt x="95" y="114"/>
                      <a:pt x="95" y="114"/>
                      <a:pt x="95" y="114"/>
                    </a:cubicBezTo>
                    <a:cubicBezTo>
                      <a:pt x="95" y="58"/>
                      <a:pt x="95" y="58"/>
                      <a:pt x="95" y="58"/>
                    </a:cubicBezTo>
                    <a:cubicBezTo>
                      <a:pt x="95" y="57"/>
                      <a:pt x="96" y="56"/>
                      <a:pt x="97" y="56"/>
                    </a:cubicBezTo>
                    <a:cubicBezTo>
                      <a:pt x="118" y="56"/>
                      <a:pt x="118" y="56"/>
                      <a:pt x="118" y="56"/>
                    </a:cubicBezTo>
                    <a:cubicBezTo>
                      <a:pt x="119" y="56"/>
                      <a:pt x="120" y="57"/>
                      <a:pt x="120" y="58"/>
                    </a:cubicBezTo>
                    <a:cubicBezTo>
                      <a:pt x="120" y="114"/>
                      <a:pt x="120" y="114"/>
                      <a:pt x="120" y="114"/>
                    </a:cubicBezTo>
                    <a:cubicBezTo>
                      <a:pt x="146" y="114"/>
                      <a:pt x="146" y="114"/>
                      <a:pt x="146" y="114"/>
                    </a:cubicBezTo>
                    <a:cubicBezTo>
                      <a:pt x="133" y="132"/>
                      <a:pt x="133" y="132"/>
                      <a:pt x="133" y="132"/>
                    </a:cubicBezTo>
                    <a:cubicBezTo>
                      <a:pt x="127" y="138"/>
                      <a:pt x="127" y="138"/>
                      <a:pt x="127" y="138"/>
                    </a:cubicBezTo>
                    <a:cubicBezTo>
                      <a:pt x="127" y="138"/>
                      <a:pt x="127" y="138"/>
                      <a:pt x="127" y="138"/>
                    </a:cubicBezTo>
                    <a:lnTo>
                      <a:pt x="109" y="162"/>
                    </a:lnTo>
                    <a:close/>
                    <a:moveTo>
                      <a:pt x="165" y="130"/>
                    </a:moveTo>
                    <a:cubicBezTo>
                      <a:pt x="144" y="130"/>
                      <a:pt x="144" y="130"/>
                      <a:pt x="144" y="130"/>
                    </a:cubicBezTo>
                    <a:cubicBezTo>
                      <a:pt x="153" y="118"/>
                      <a:pt x="153" y="118"/>
                      <a:pt x="153" y="118"/>
                    </a:cubicBezTo>
                    <a:cubicBezTo>
                      <a:pt x="155" y="115"/>
                      <a:pt x="156" y="112"/>
                      <a:pt x="154" y="110"/>
                    </a:cubicBezTo>
                    <a:cubicBezTo>
                      <a:pt x="153" y="107"/>
                      <a:pt x="150" y="106"/>
                      <a:pt x="147" y="106"/>
                    </a:cubicBezTo>
                    <a:cubicBezTo>
                      <a:pt x="128" y="106"/>
                      <a:pt x="128" y="106"/>
                      <a:pt x="128" y="106"/>
                    </a:cubicBezTo>
                    <a:cubicBezTo>
                      <a:pt x="128" y="58"/>
                      <a:pt x="128" y="58"/>
                      <a:pt x="128" y="58"/>
                    </a:cubicBezTo>
                    <a:cubicBezTo>
                      <a:pt x="128" y="52"/>
                      <a:pt x="123" y="48"/>
                      <a:pt x="118" y="48"/>
                    </a:cubicBezTo>
                    <a:cubicBezTo>
                      <a:pt x="97" y="48"/>
                      <a:pt x="97" y="48"/>
                      <a:pt x="97" y="48"/>
                    </a:cubicBezTo>
                    <a:cubicBezTo>
                      <a:pt x="92" y="48"/>
                      <a:pt x="87" y="52"/>
                      <a:pt x="87" y="58"/>
                    </a:cubicBezTo>
                    <a:cubicBezTo>
                      <a:pt x="87" y="106"/>
                      <a:pt x="87" y="106"/>
                      <a:pt x="87" y="106"/>
                    </a:cubicBezTo>
                    <a:cubicBezTo>
                      <a:pt x="68" y="106"/>
                      <a:pt x="68" y="106"/>
                      <a:pt x="68" y="106"/>
                    </a:cubicBezTo>
                    <a:cubicBezTo>
                      <a:pt x="64" y="106"/>
                      <a:pt x="62" y="107"/>
                      <a:pt x="60" y="110"/>
                    </a:cubicBezTo>
                    <a:cubicBezTo>
                      <a:pt x="59" y="112"/>
                      <a:pt x="60" y="115"/>
                      <a:pt x="62" y="118"/>
                    </a:cubicBezTo>
                    <a:cubicBezTo>
                      <a:pt x="71" y="130"/>
                      <a:pt x="71" y="130"/>
                      <a:pt x="71" y="130"/>
                    </a:cubicBezTo>
                    <a:cubicBezTo>
                      <a:pt x="42" y="130"/>
                      <a:pt x="42" y="130"/>
                      <a:pt x="42" y="130"/>
                    </a:cubicBezTo>
                    <a:cubicBezTo>
                      <a:pt x="23" y="130"/>
                      <a:pt x="8" y="115"/>
                      <a:pt x="8" y="96"/>
                    </a:cubicBezTo>
                    <a:cubicBezTo>
                      <a:pt x="8" y="79"/>
                      <a:pt x="21" y="64"/>
                      <a:pt x="39" y="63"/>
                    </a:cubicBezTo>
                    <a:cubicBezTo>
                      <a:pt x="42" y="62"/>
                      <a:pt x="42" y="62"/>
                      <a:pt x="42" y="62"/>
                    </a:cubicBezTo>
                    <a:cubicBezTo>
                      <a:pt x="42" y="58"/>
                      <a:pt x="42" y="58"/>
                      <a:pt x="42" y="58"/>
                    </a:cubicBezTo>
                    <a:cubicBezTo>
                      <a:pt x="42" y="42"/>
                      <a:pt x="56" y="29"/>
                      <a:pt x="72" y="29"/>
                    </a:cubicBezTo>
                    <a:cubicBezTo>
                      <a:pt x="78" y="29"/>
                      <a:pt x="83" y="31"/>
                      <a:pt x="88" y="34"/>
                    </a:cubicBezTo>
                    <a:cubicBezTo>
                      <a:pt x="92" y="36"/>
                      <a:pt x="92" y="36"/>
                      <a:pt x="92" y="36"/>
                    </a:cubicBezTo>
                    <a:cubicBezTo>
                      <a:pt x="94" y="33"/>
                      <a:pt x="94" y="33"/>
                      <a:pt x="94" y="33"/>
                    </a:cubicBezTo>
                    <a:cubicBezTo>
                      <a:pt x="102" y="18"/>
                      <a:pt x="118" y="8"/>
                      <a:pt x="136" y="8"/>
                    </a:cubicBezTo>
                    <a:cubicBezTo>
                      <a:pt x="163" y="8"/>
                      <a:pt x="184" y="30"/>
                      <a:pt x="184" y="57"/>
                    </a:cubicBezTo>
                    <a:cubicBezTo>
                      <a:pt x="184" y="60"/>
                      <a:pt x="184" y="62"/>
                      <a:pt x="184" y="65"/>
                    </a:cubicBezTo>
                    <a:cubicBezTo>
                      <a:pt x="183" y="68"/>
                      <a:pt x="183" y="68"/>
                      <a:pt x="183" y="68"/>
                    </a:cubicBezTo>
                    <a:cubicBezTo>
                      <a:pt x="185" y="69"/>
                      <a:pt x="185" y="69"/>
                      <a:pt x="185" y="69"/>
                    </a:cubicBezTo>
                    <a:cubicBezTo>
                      <a:pt x="194" y="76"/>
                      <a:pt x="199" y="86"/>
                      <a:pt x="199" y="96"/>
                    </a:cubicBezTo>
                    <a:cubicBezTo>
                      <a:pt x="199" y="115"/>
                      <a:pt x="184" y="130"/>
                      <a:pt x="165" y="130"/>
                    </a:cubicBezTo>
                    <a:close/>
                  </a:path>
                </a:pathLst>
              </a:custGeom>
              <a:solidFill>
                <a:schemeClr val="bg1"/>
              </a:solidFill>
              <a:ln>
                <a:noFill/>
              </a:ln>
              <a:effectLst>
                <a:outerShdw blurRad="63500" algn="ctr" rotWithShape="0">
                  <a:prstClr val="black"/>
                </a:outerShdw>
              </a:effectLst>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sp>
          <p:nvSpPr>
            <p:cNvPr id="21" name="矩形 20"/>
            <p:cNvSpPr/>
            <p:nvPr/>
          </p:nvSpPr>
          <p:spPr>
            <a:xfrm>
              <a:off x="6608425" y="4371974"/>
              <a:ext cx="2012238" cy="1198880"/>
            </a:xfrm>
            <a:prstGeom prst="rect">
              <a:avLst/>
            </a:prstGeom>
            <a:noFill/>
          </p:spPr>
          <p:txBody>
            <a:bodyPr wrap="square" rtlCol="0">
              <a:spAutoFit/>
            </a:bodyPr>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一壶漂泊浪迹天涯难入喉 你走之后酒暖回忆思念瘦 水向东流时间怎么偷 花开就一次成熟我却错过</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22" name="文本框 21"/>
            <p:cNvSpPr txBox="1"/>
            <p:nvPr/>
          </p:nvSpPr>
          <p:spPr>
            <a:xfrm>
              <a:off x="6984624" y="3939067"/>
              <a:ext cx="1259840" cy="429260"/>
            </a:xfrm>
            <a:prstGeom prst="rect">
              <a:avLst/>
            </a:prstGeom>
            <a:noFill/>
          </p:spPr>
          <p:txBody>
            <a:bodyPr wrap="none" rtlCol="0">
              <a:spAutoFit/>
            </a:bodyPr>
            <a:lstStyle>
              <a:defPPr>
                <a:defRPr lang="zh-CN"/>
              </a:defPPr>
              <a:lvl1pPr algn="ctr">
                <a:defRPr sz="20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500" dirty="0">
                  <a:latin typeface="微软雅黑" panose="020B0503020204020204" charset="-122"/>
                  <a:ea typeface="微软雅黑" panose="020B0503020204020204" charset="-122"/>
                </a:rPr>
                <a:t>文字内容</a:t>
              </a:r>
              <a:endParaRPr lang="zh-CN" altLang="en-US" sz="1500" dirty="0">
                <a:latin typeface="微软雅黑" panose="020B0503020204020204" charset="-122"/>
                <a:ea typeface="微软雅黑" panose="020B0503020204020204" charset="-122"/>
              </a:endParaRPr>
            </a:p>
          </p:txBody>
        </p:sp>
      </p:grpSp>
      <p:grpSp>
        <p:nvGrpSpPr>
          <p:cNvPr id="25" name="组合 24"/>
          <p:cNvGrpSpPr/>
          <p:nvPr/>
        </p:nvGrpSpPr>
        <p:grpSpPr>
          <a:xfrm>
            <a:off x="6906841" y="1281847"/>
            <a:ext cx="1650206" cy="2549366"/>
            <a:chOff x="9224962" y="2171699"/>
            <a:chExt cx="2200275" cy="3399155"/>
          </a:xfrm>
        </p:grpSpPr>
        <p:grpSp>
          <p:nvGrpSpPr>
            <p:cNvPr id="26" name="组合 25"/>
            <p:cNvGrpSpPr/>
            <p:nvPr/>
          </p:nvGrpSpPr>
          <p:grpSpPr>
            <a:xfrm>
              <a:off x="9224962" y="2171699"/>
              <a:ext cx="2200275" cy="2200275"/>
              <a:chOff x="9224962" y="2171699"/>
              <a:chExt cx="2200275" cy="2200275"/>
            </a:xfrm>
          </p:grpSpPr>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224962" y="2171699"/>
                <a:ext cx="2200275" cy="2200275"/>
              </a:xfrm>
              <a:prstGeom prst="rect">
                <a:avLst/>
              </a:prstGeom>
            </p:spPr>
          </p:pic>
          <p:sp>
            <p:nvSpPr>
              <p:cNvPr id="30" name="Freeform 109"/>
              <p:cNvSpPr>
                <a:spLocks noEditPoints="1"/>
              </p:cNvSpPr>
              <p:nvPr/>
            </p:nvSpPr>
            <p:spPr bwMode="auto">
              <a:xfrm>
                <a:off x="10009260" y="2667000"/>
                <a:ext cx="631678" cy="613592"/>
              </a:xfrm>
              <a:custGeom>
                <a:avLst/>
                <a:gdLst>
                  <a:gd name="T0" fmla="*/ 179 w 207"/>
                  <a:gd name="T1" fmla="*/ 0 h 201"/>
                  <a:gd name="T2" fmla="*/ 28 w 207"/>
                  <a:gd name="T3" fmla="*/ 0 h 201"/>
                  <a:gd name="T4" fmla="*/ 0 w 207"/>
                  <a:gd name="T5" fmla="*/ 28 h 201"/>
                  <a:gd name="T6" fmla="*/ 0 w 207"/>
                  <a:gd name="T7" fmla="*/ 131 h 201"/>
                  <a:gd name="T8" fmla="*/ 28 w 207"/>
                  <a:gd name="T9" fmla="*/ 159 h 201"/>
                  <a:gd name="T10" fmla="*/ 31 w 207"/>
                  <a:gd name="T11" fmla="*/ 159 h 201"/>
                  <a:gd name="T12" fmla="*/ 30 w 207"/>
                  <a:gd name="T13" fmla="*/ 201 h 201"/>
                  <a:gd name="T14" fmla="*/ 92 w 207"/>
                  <a:gd name="T15" fmla="*/ 159 h 201"/>
                  <a:gd name="T16" fmla="*/ 179 w 207"/>
                  <a:gd name="T17" fmla="*/ 159 h 201"/>
                  <a:gd name="T18" fmla="*/ 207 w 207"/>
                  <a:gd name="T19" fmla="*/ 131 h 201"/>
                  <a:gd name="T20" fmla="*/ 207 w 207"/>
                  <a:gd name="T21" fmla="*/ 28 h 201"/>
                  <a:gd name="T22" fmla="*/ 179 w 207"/>
                  <a:gd name="T23" fmla="*/ 0 h 201"/>
                  <a:gd name="T24" fmla="*/ 199 w 207"/>
                  <a:gd name="T25" fmla="*/ 131 h 201"/>
                  <a:gd name="T26" fmla="*/ 179 w 207"/>
                  <a:gd name="T27" fmla="*/ 151 h 201"/>
                  <a:gd name="T28" fmla="*/ 89 w 207"/>
                  <a:gd name="T29" fmla="*/ 151 h 201"/>
                  <a:gd name="T30" fmla="*/ 39 w 207"/>
                  <a:gd name="T31" fmla="*/ 186 h 201"/>
                  <a:gd name="T32" fmla="*/ 39 w 207"/>
                  <a:gd name="T33" fmla="*/ 151 h 201"/>
                  <a:gd name="T34" fmla="*/ 28 w 207"/>
                  <a:gd name="T35" fmla="*/ 151 h 201"/>
                  <a:gd name="T36" fmla="*/ 8 w 207"/>
                  <a:gd name="T37" fmla="*/ 131 h 201"/>
                  <a:gd name="T38" fmla="*/ 8 w 207"/>
                  <a:gd name="T39" fmla="*/ 28 h 201"/>
                  <a:gd name="T40" fmla="*/ 28 w 207"/>
                  <a:gd name="T41" fmla="*/ 8 h 201"/>
                  <a:gd name="T42" fmla="*/ 179 w 207"/>
                  <a:gd name="T43" fmla="*/ 8 h 201"/>
                  <a:gd name="T44" fmla="*/ 199 w 207"/>
                  <a:gd name="T45" fmla="*/ 28 h 201"/>
                  <a:gd name="T46" fmla="*/ 199 w 207"/>
                  <a:gd name="T47" fmla="*/ 131 h 201"/>
                  <a:gd name="T48" fmla="*/ 42 w 207"/>
                  <a:gd name="T49" fmla="*/ 42 h 201"/>
                  <a:gd name="T50" fmla="*/ 165 w 207"/>
                  <a:gd name="T51" fmla="*/ 42 h 201"/>
                  <a:gd name="T52" fmla="*/ 165 w 207"/>
                  <a:gd name="T53" fmla="*/ 50 h 201"/>
                  <a:gd name="T54" fmla="*/ 42 w 207"/>
                  <a:gd name="T55" fmla="*/ 50 h 201"/>
                  <a:gd name="T56" fmla="*/ 42 w 207"/>
                  <a:gd name="T57" fmla="*/ 42 h 201"/>
                  <a:gd name="T58" fmla="*/ 42 w 207"/>
                  <a:gd name="T59" fmla="*/ 76 h 201"/>
                  <a:gd name="T60" fmla="*/ 165 w 207"/>
                  <a:gd name="T61" fmla="*/ 76 h 201"/>
                  <a:gd name="T62" fmla="*/ 165 w 207"/>
                  <a:gd name="T63" fmla="*/ 84 h 201"/>
                  <a:gd name="T64" fmla="*/ 42 w 207"/>
                  <a:gd name="T65" fmla="*/ 84 h 201"/>
                  <a:gd name="T66" fmla="*/ 42 w 207"/>
                  <a:gd name="T67" fmla="*/ 76 h 201"/>
                  <a:gd name="T68" fmla="*/ 42 w 207"/>
                  <a:gd name="T69" fmla="*/ 110 h 201"/>
                  <a:gd name="T70" fmla="*/ 133 w 207"/>
                  <a:gd name="T71" fmla="*/ 110 h 201"/>
                  <a:gd name="T72" fmla="*/ 133 w 207"/>
                  <a:gd name="T73" fmla="*/ 118 h 201"/>
                  <a:gd name="T74" fmla="*/ 42 w 207"/>
                  <a:gd name="T75" fmla="*/ 118 h 201"/>
                  <a:gd name="T76" fmla="*/ 42 w 207"/>
                  <a:gd name="T77" fmla="*/ 11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7" h="201">
                    <a:moveTo>
                      <a:pt x="179" y="0"/>
                    </a:moveTo>
                    <a:cubicBezTo>
                      <a:pt x="28" y="0"/>
                      <a:pt x="28" y="0"/>
                      <a:pt x="28" y="0"/>
                    </a:cubicBezTo>
                    <a:cubicBezTo>
                      <a:pt x="12" y="0"/>
                      <a:pt x="0" y="13"/>
                      <a:pt x="0" y="28"/>
                    </a:cubicBezTo>
                    <a:cubicBezTo>
                      <a:pt x="0" y="131"/>
                      <a:pt x="0" y="131"/>
                      <a:pt x="0" y="131"/>
                    </a:cubicBezTo>
                    <a:cubicBezTo>
                      <a:pt x="0" y="146"/>
                      <a:pt x="12" y="159"/>
                      <a:pt x="28" y="159"/>
                    </a:cubicBezTo>
                    <a:cubicBezTo>
                      <a:pt x="31" y="159"/>
                      <a:pt x="31" y="159"/>
                      <a:pt x="31" y="159"/>
                    </a:cubicBezTo>
                    <a:cubicBezTo>
                      <a:pt x="30" y="201"/>
                      <a:pt x="30" y="201"/>
                      <a:pt x="30" y="201"/>
                    </a:cubicBezTo>
                    <a:cubicBezTo>
                      <a:pt x="92" y="159"/>
                      <a:pt x="92" y="159"/>
                      <a:pt x="92" y="159"/>
                    </a:cubicBezTo>
                    <a:cubicBezTo>
                      <a:pt x="179" y="159"/>
                      <a:pt x="179" y="159"/>
                      <a:pt x="179" y="159"/>
                    </a:cubicBezTo>
                    <a:cubicBezTo>
                      <a:pt x="195" y="159"/>
                      <a:pt x="207" y="146"/>
                      <a:pt x="207" y="131"/>
                    </a:cubicBezTo>
                    <a:cubicBezTo>
                      <a:pt x="207" y="28"/>
                      <a:pt x="207" y="28"/>
                      <a:pt x="207" y="28"/>
                    </a:cubicBezTo>
                    <a:cubicBezTo>
                      <a:pt x="207" y="13"/>
                      <a:pt x="195" y="0"/>
                      <a:pt x="179" y="0"/>
                    </a:cubicBezTo>
                    <a:close/>
                    <a:moveTo>
                      <a:pt x="199" y="131"/>
                    </a:moveTo>
                    <a:cubicBezTo>
                      <a:pt x="199" y="142"/>
                      <a:pt x="190" y="151"/>
                      <a:pt x="179" y="151"/>
                    </a:cubicBezTo>
                    <a:cubicBezTo>
                      <a:pt x="89" y="151"/>
                      <a:pt x="89" y="151"/>
                      <a:pt x="89" y="151"/>
                    </a:cubicBezTo>
                    <a:cubicBezTo>
                      <a:pt x="39" y="186"/>
                      <a:pt x="39" y="186"/>
                      <a:pt x="39" y="186"/>
                    </a:cubicBezTo>
                    <a:cubicBezTo>
                      <a:pt x="39" y="151"/>
                      <a:pt x="39" y="151"/>
                      <a:pt x="39" y="151"/>
                    </a:cubicBezTo>
                    <a:cubicBezTo>
                      <a:pt x="28" y="151"/>
                      <a:pt x="28" y="151"/>
                      <a:pt x="28" y="151"/>
                    </a:cubicBezTo>
                    <a:cubicBezTo>
                      <a:pt x="17" y="151"/>
                      <a:pt x="8" y="142"/>
                      <a:pt x="8" y="131"/>
                    </a:cubicBezTo>
                    <a:cubicBezTo>
                      <a:pt x="8" y="28"/>
                      <a:pt x="8" y="28"/>
                      <a:pt x="8" y="28"/>
                    </a:cubicBezTo>
                    <a:cubicBezTo>
                      <a:pt x="8" y="17"/>
                      <a:pt x="17" y="8"/>
                      <a:pt x="28" y="8"/>
                    </a:cubicBezTo>
                    <a:cubicBezTo>
                      <a:pt x="179" y="8"/>
                      <a:pt x="179" y="8"/>
                      <a:pt x="179" y="8"/>
                    </a:cubicBezTo>
                    <a:cubicBezTo>
                      <a:pt x="190" y="8"/>
                      <a:pt x="199" y="17"/>
                      <a:pt x="199" y="28"/>
                    </a:cubicBezTo>
                    <a:lnTo>
                      <a:pt x="199" y="131"/>
                    </a:lnTo>
                    <a:close/>
                    <a:moveTo>
                      <a:pt x="42" y="42"/>
                    </a:moveTo>
                    <a:cubicBezTo>
                      <a:pt x="165" y="42"/>
                      <a:pt x="165" y="42"/>
                      <a:pt x="165" y="42"/>
                    </a:cubicBezTo>
                    <a:cubicBezTo>
                      <a:pt x="165" y="50"/>
                      <a:pt x="165" y="50"/>
                      <a:pt x="165" y="50"/>
                    </a:cubicBezTo>
                    <a:cubicBezTo>
                      <a:pt x="42" y="50"/>
                      <a:pt x="42" y="50"/>
                      <a:pt x="42" y="50"/>
                    </a:cubicBezTo>
                    <a:lnTo>
                      <a:pt x="42" y="42"/>
                    </a:lnTo>
                    <a:close/>
                    <a:moveTo>
                      <a:pt x="42" y="76"/>
                    </a:moveTo>
                    <a:cubicBezTo>
                      <a:pt x="165" y="76"/>
                      <a:pt x="165" y="76"/>
                      <a:pt x="165" y="76"/>
                    </a:cubicBezTo>
                    <a:cubicBezTo>
                      <a:pt x="165" y="84"/>
                      <a:pt x="165" y="84"/>
                      <a:pt x="165" y="84"/>
                    </a:cubicBezTo>
                    <a:cubicBezTo>
                      <a:pt x="42" y="84"/>
                      <a:pt x="42" y="84"/>
                      <a:pt x="42" y="84"/>
                    </a:cubicBezTo>
                    <a:lnTo>
                      <a:pt x="42" y="76"/>
                    </a:lnTo>
                    <a:close/>
                    <a:moveTo>
                      <a:pt x="42" y="110"/>
                    </a:moveTo>
                    <a:cubicBezTo>
                      <a:pt x="133" y="110"/>
                      <a:pt x="133" y="110"/>
                      <a:pt x="133" y="110"/>
                    </a:cubicBezTo>
                    <a:cubicBezTo>
                      <a:pt x="133" y="118"/>
                      <a:pt x="133" y="118"/>
                      <a:pt x="133" y="118"/>
                    </a:cubicBezTo>
                    <a:cubicBezTo>
                      <a:pt x="42" y="118"/>
                      <a:pt x="42" y="118"/>
                      <a:pt x="42" y="118"/>
                    </a:cubicBezTo>
                    <a:lnTo>
                      <a:pt x="42" y="110"/>
                    </a:lnTo>
                    <a:close/>
                  </a:path>
                </a:pathLst>
              </a:custGeom>
              <a:solidFill>
                <a:schemeClr val="bg1"/>
              </a:solidFill>
              <a:ln>
                <a:noFill/>
              </a:ln>
              <a:effectLst>
                <a:outerShdw blurRad="63500" algn="ctr" rotWithShape="0">
                  <a:prstClr val="black"/>
                </a:outerShdw>
              </a:effectLst>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sp>
          <p:nvSpPr>
            <p:cNvPr id="27" name="矩形 26"/>
            <p:cNvSpPr/>
            <p:nvPr/>
          </p:nvSpPr>
          <p:spPr>
            <a:xfrm>
              <a:off x="9296621" y="4371974"/>
              <a:ext cx="2012238" cy="1198880"/>
            </a:xfrm>
            <a:prstGeom prst="rect">
              <a:avLst/>
            </a:prstGeom>
            <a:noFill/>
          </p:spPr>
          <p:txBody>
            <a:bodyPr wrap="square" rtlCol="0">
              <a:spAutoFit/>
            </a:bodyPr>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一壶漂泊浪迹天涯难入喉 你走之后酒暖回忆思念瘦 水向东流时间怎么偷 花开就一次成熟我却错过</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28" name="文本框 27"/>
            <p:cNvSpPr txBox="1"/>
            <p:nvPr/>
          </p:nvSpPr>
          <p:spPr>
            <a:xfrm>
              <a:off x="9695179" y="3939067"/>
              <a:ext cx="1259840" cy="429260"/>
            </a:xfrm>
            <a:prstGeom prst="rect">
              <a:avLst/>
            </a:prstGeom>
            <a:noFill/>
          </p:spPr>
          <p:txBody>
            <a:bodyPr wrap="none" rtlCol="0">
              <a:spAutoFit/>
            </a:bodyPr>
            <a:lstStyle>
              <a:defPPr>
                <a:defRPr lang="zh-CN"/>
              </a:defPPr>
              <a:lvl1pPr algn="ctr">
                <a:defRPr sz="20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500" dirty="0">
                  <a:latin typeface="微软雅黑" panose="020B0503020204020204" charset="-122"/>
                  <a:ea typeface="微软雅黑" panose="020B0503020204020204" charset="-122"/>
                </a:rPr>
                <a:t>文字内容</a:t>
              </a:r>
              <a:endParaRPr lang="zh-CN" altLang="en-US" sz="1500" dirty="0">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4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4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3046" y="279691"/>
            <a:ext cx="1979528" cy="439622"/>
            <a:chOff x="4327030" y="1667303"/>
            <a:chExt cx="2639370" cy="586163"/>
          </a:xfrm>
        </p:grpSpPr>
        <p:sp>
          <p:nvSpPr>
            <p:cNvPr id="3" name="矩形: 圆角 2"/>
            <p:cNvSpPr/>
            <p:nvPr/>
          </p:nvSpPr>
          <p:spPr>
            <a:xfrm>
              <a:off x="4387706" y="1727979"/>
              <a:ext cx="464811" cy="46481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微软雅黑" panose="020B0503020204020204" charset="-122"/>
                  <a:ea typeface="微软雅黑" panose="020B0503020204020204" charset="-122"/>
                </a:rPr>
                <a:t>02</a:t>
              </a:r>
              <a:endParaRPr lang="en-US" altLang="zh-CN" sz="800" b="1" dirty="0">
                <a:latin typeface="微软雅黑" panose="020B0503020204020204" charset="-122"/>
                <a:ea typeface="微软雅黑" panose="020B0503020204020204" charset="-122"/>
              </a:endParaRPr>
            </a:p>
          </p:txBody>
        </p:sp>
        <p:sp>
          <p:nvSpPr>
            <p:cNvPr id="4" name="矩形: 圆角 3"/>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p:cNvSpPr txBox="1"/>
            <p:nvPr/>
          </p:nvSpPr>
          <p:spPr>
            <a:xfrm>
              <a:off x="4893760" y="1714851"/>
              <a:ext cx="2072640" cy="491067"/>
            </a:xfrm>
            <a:prstGeom prst="rect">
              <a:avLst/>
            </a:prstGeom>
            <a:noFill/>
          </p:spPr>
          <p:txBody>
            <a:bodyPr wrap="none" rtlCol="0">
              <a:spAutoFit/>
            </a:bodyPr>
            <a:lstStyle/>
            <a:p>
              <a:pPr algn="l"/>
              <a:r>
                <a:rPr lang="zh-CN" altLang="en-US" dirty="0">
                  <a:latin typeface="微软雅黑" panose="020B0503020204020204" charset="-122"/>
                  <a:ea typeface="微软雅黑" panose="020B0503020204020204" charset="-122"/>
                </a:rPr>
                <a:t>项目计划介绍</a:t>
              </a:r>
              <a:endParaRPr lang="zh-CN" altLang="en-US" dirty="0">
                <a:latin typeface="微软雅黑" panose="020B0503020204020204" charset="-122"/>
                <a:ea typeface="微软雅黑" panose="020B0503020204020204" charset="-122"/>
              </a:endParaRPr>
            </a:p>
          </p:txBody>
        </p:sp>
      </p:grpSp>
      <p:grpSp>
        <p:nvGrpSpPr>
          <p:cNvPr id="7" name="组合 6"/>
          <p:cNvGrpSpPr/>
          <p:nvPr/>
        </p:nvGrpSpPr>
        <p:grpSpPr>
          <a:xfrm>
            <a:off x="332186" y="874583"/>
            <a:ext cx="8465800" cy="3799343"/>
            <a:chOff x="442914" y="1165511"/>
            <a:chExt cx="11287733" cy="5065791"/>
          </a:xfrm>
        </p:grpSpPr>
        <p:grpSp>
          <p:nvGrpSpPr>
            <p:cNvPr id="8" name="组合 7"/>
            <p:cNvGrpSpPr/>
            <p:nvPr/>
          </p:nvGrpSpPr>
          <p:grpSpPr>
            <a:xfrm>
              <a:off x="442914" y="1165511"/>
              <a:ext cx="11287733" cy="5065791"/>
              <a:chOff x="442914" y="1165511"/>
              <a:chExt cx="11287733" cy="5065791"/>
            </a:xfrm>
          </p:grpSpPr>
          <p:grpSp>
            <p:nvGrpSpPr>
              <p:cNvPr id="14" name="组合 13"/>
              <p:cNvGrpSpPr/>
              <p:nvPr/>
            </p:nvGrpSpPr>
            <p:grpSpPr>
              <a:xfrm>
                <a:off x="4246484" y="1165511"/>
                <a:ext cx="1772110" cy="1772110"/>
                <a:chOff x="1162764" y="5171202"/>
                <a:chExt cx="1772110" cy="1772110"/>
              </a:xfrm>
            </p:grpSpPr>
            <p:pic>
              <p:nvPicPr>
                <p:cNvPr id="48" name="图片 47"/>
                <p:cNvPicPr>
                  <a:picLocks noChangeAspect="1"/>
                </p:cNvPicPr>
                <p:nvPr/>
              </p:nvPicPr>
              <p:blipFill>
                <a:blip r:embed="rId1"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62764" y="5171202"/>
                  <a:ext cx="1772110" cy="1772110"/>
                </a:xfrm>
                <a:prstGeom prst="rect">
                  <a:avLst/>
                </a:prstGeom>
                <a:noFill/>
                <a:ln>
                  <a:noFill/>
                </a:ln>
              </p:spPr>
            </p:pic>
            <p:sp>
              <p:nvSpPr>
                <p:cNvPr id="49" name="Freeform 5"/>
                <p:cNvSpPr>
                  <a:spLocks noEditPoints="1"/>
                </p:cNvSpPr>
                <p:nvPr/>
              </p:nvSpPr>
              <p:spPr bwMode="auto">
                <a:xfrm>
                  <a:off x="1708613" y="5779734"/>
                  <a:ext cx="340206" cy="537706"/>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15" name="组合 14"/>
              <p:cNvGrpSpPr/>
              <p:nvPr/>
            </p:nvGrpSpPr>
            <p:grpSpPr>
              <a:xfrm>
                <a:off x="3257238" y="2802731"/>
                <a:ext cx="1772110" cy="1772110"/>
                <a:chOff x="5269392" y="5171202"/>
                <a:chExt cx="1772110" cy="1772110"/>
              </a:xfrm>
            </p:grpSpPr>
            <p:pic>
              <p:nvPicPr>
                <p:cNvPr id="46" name="图片 45"/>
                <p:cNvPicPr>
                  <a:picLocks noChangeAspect="1"/>
                </p:cNvPicPr>
                <p:nvPr/>
              </p:nvPicPr>
              <p:blipFill>
                <a:blip r:embed="rId1"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269392" y="5171202"/>
                  <a:ext cx="1772110" cy="1772110"/>
                </a:xfrm>
                <a:prstGeom prst="rect">
                  <a:avLst/>
                </a:prstGeom>
                <a:noFill/>
                <a:ln>
                  <a:noFill/>
                </a:ln>
              </p:spPr>
            </p:pic>
            <p:sp>
              <p:nvSpPr>
                <p:cNvPr id="47" name="Freeform 28"/>
                <p:cNvSpPr>
                  <a:spLocks noEditPoints="1"/>
                </p:cNvSpPr>
                <p:nvPr/>
              </p:nvSpPr>
              <p:spPr bwMode="auto">
                <a:xfrm>
                  <a:off x="5759348" y="5847769"/>
                  <a:ext cx="563964" cy="418976"/>
                </a:xfrm>
                <a:custGeom>
                  <a:avLst/>
                  <a:gdLst>
                    <a:gd name="T0" fmla="*/ 44 w 209"/>
                    <a:gd name="T1" fmla="*/ 99 h 155"/>
                    <a:gd name="T2" fmla="*/ 24 w 209"/>
                    <a:gd name="T3" fmla="*/ 87 h 155"/>
                    <a:gd name="T4" fmla="*/ 28 w 209"/>
                    <a:gd name="T5" fmla="*/ 4 h 155"/>
                    <a:gd name="T6" fmla="*/ 179 w 209"/>
                    <a:gd name="T7" fmla="*/ 4 h 155"/>
                    <a:gd name="T8" fmla="*/ 182 w 209"/>
                    <a:gd name="T9" fmla="*/ 87 h 155"/>
                    <a:gd name="T10" fmla="*/ 161 w 209"/>
                    <a:gd name="T11" fmla="*/ 99 h 155"/>
                    <a:gd name="T12" fmla="*/ 209 w 209"/>
                    <a:gd name="T13" fmla="*/ 141 h 155"/>
                    <a:gd name="T14" fmla="*/ 7 w 209"/>
                    <a:gd name="T15" fmla="*/ 155 h 155"/>
                    <a:gd name="T16" fmla="*/ 63 w 209"/>
                    <a:gd name="T17" fmla="*/ 102 h 155"/>
                    <a:gd name="T18" fmla="*/ 63 w 209"/>
                    <a:gd name="T19" fmla="*/ 99 h 155"/>
                    <a:gd name="T20" fmla="*/ 36 w 209"/>
                    <a:gd name="T21" fmla="*/ 12 h 155"/>
                    <a:gd name="T22" fmla="*/ 36 w 209"/>
                    <a:gd name="T23" fmla="*/ 12 h 155"/>
                    <a:gd name="T24" fmla="*/ 36 w 209"/>
                    <a:gd name="T25" fmla="*/ 87 h 155"/>
                    <a:gd name="T26" fmla="*/ 170 w 209"/>
                    <a:gd name="T27" fmla="*/ 87 h 155"/>
                    <a:gd name="T28" fmla="*/ 170 w 209"/>
                    <a:gd name="T29" fmla="*/ 12 h 155"/>
                    <a:gd name="T30" fmla="*/ 27 w 209"/>
                    <a:gd name="T31" fmla="*/ 133 h 155"/>
                    <a:gd name="T32" fmla="*/ 31 w 209"/>
                    <a:gd name="T33" fmla="*/ 126 h 155"/>
                    <a:gd name="T34" fmla="*/ 61 w 209"/>
                    <a:gd name="T35" fmla="*/ 115 h 155"/>
                    <a:gd name="T36" fmla="*/ 157 w 209"/>
                    <a:gd name="T37" fmla="*/ 110 h 155"/>
                    <a:gd name="T38" fmla="*/ 170 w 209"/>
                    <a:gd name="T39" fmla="*/ 110 h 155"/>
                    <a:gd name="T40" fmla="*/ 140 w 209"/>
                    <a:gd name="T41" fmla="*/ 115 h 155"/>
                    <a:gd name="T42" fmla="*/ 139 w 209"/>
                    <a:gd name="T43" fmla="*/ 110 h 155"/>
                    <a:gd name="T44" fmla="*/ 136 w 209"/>
                    <a:gd name="T45" fmla="*/ 115 h 155"/>
                    <a:gd name="T46" fmla="*/ 103 w 209"/>
                    <a:gd name="T47" fmla="*/ 110 h 155"/>
                    <a:gd name="T48" fmla="*/ 117 w 209"/>
                    <a:gd name="T49" fmla="*/ 110 h 155"/>
                    <a:gd name="T50" fmla="*/ 84 w 209"/>
                    <a:gd name="T51" fmla="*/ 115 h 155"/>
                    <a:gd name="T52" fmla="*/ 85 w 209"/>
                    <a:gd name="T53" fmla="*/ 110 h 155"/>
                    <a:gd name="T54" fmla="*/ 80 w 209"/>
                    <a:gd name="T55" fmla="*/ 115 h 155"/>
                    <a:gd name="T56" fmla="*/ 152 w 209"/>
                    <a:gd name="T57" fmla="*/ 117 h 155"/>
                    <a:gd name="T58" fmla="*/ 175 w 209"/>
                    <a:gd name="T59" fmla="*/ 117 h 155"/>
                    <a:gd name="T60" fmla="*/ 134 w 209"/>
                    <a:gd name="T61" fmla="*/ 123 h 155"/>
                    <a:gd name="T62" fmla="*/ 132 w 209"/>
                    <a:gd name="T63" fmla="*/ 117 h 155"/>
                    <a:gd name="T64" fmla="*/ 129 w 209"/>
                    <a:gd name="T65" fmla="*/ 123 h 155"/>
                    <a:gd name="T66" fmla="*/ 94 w 209"/>
                    <a:gd name="T67" fmla="*/ 117 h 155"/>
                    <a:gd name="T68" fmla="*/ 109 w 209"/>
                    <a:gd name="T69" fmla="*/ 117 h 155"/>
                    <a:gd name="T70" fmla="*/ 73 w 209"/>
                    <a:gd name="T71" fmla="*/ 123 h 155"/>
                    <a:gd name="T72" fmla="*/ 75 w 209"/>
                    <a:gd name="T73" fmla="*/ 117 h 155"/>
                    <a:gd name="T74" fmla="*/ 68 w 209"/>
                    <a:gd name="T75" fmla="*/ 123 h 155"/>
                    <a:gd name="T76" fmla="*/ 37 w 209"/>
                    <a:gd name="T77" fmla="*/ 117 h 155"/>
                    <a:gd name="T78" fmla="*/ 51 w 209"/>
                    <a:gd name="T79" fmla="*/ 117 h 155"/>
                    <a:gd name="T80" fmla="*/ 163 w 209"/>
                    <a:gd name="T81" fmla="*/ 133 h 155"/>
                    <a:gd name="T82" fmla="*/ 160 w 209"/>
                    <a:gd name="T83" fmla="*/ 126 h 155"/>
                    <a:gd name="T84" fmla="*/ 158 w 209"/>
                    <a:gd name="T85" fmla="*/ 133 h 155"/>
                    <a:gd name="T86" fmla="*/ 119 w 209"/>
                    <a:gd name="T87" fmla="*/ 126 h 155"/>
                    <a:gd name="T88" fmla="*/ 135 w 209"/>
                    <a:gd name="T89" fmla="*/ 126 h 155"/>
                    <a:gd name="T90" fmla="*/ 98 w 209"/>
                    <a:gd name="T91" fmla="*/ 133 h 155"/>
                    <a:gd name="T92" fmla="*/ 98 w 209"/>
                    <a:gd name="T93" fmla="*/ 126 h 155"/>
                    <a:gd name="T94" fmla="*/ 92 w 209"/>
                    <a:gd name="T95" fmla="*/ 133 h 155"/>
                    <a:gd name="T96" fmla="*/ 57 w 209"/>
                    <a:gd name="T97" fmla="*/ 126 h 155"/>
                    <a:gd name="T98" fmla="*/ 73 w 209"/>
                    <a:gd name="T99" fmla="*/ 12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55">
                      <a:moveTo>
                        <a:pt x="27" y="102"/>
                      </a:moveTo>
                      <a:cubicBezTo>
                        <a:pt x="44" y="102"/>
                        <a:pt x="44" y="102"/>
                        <a:pt x="44" y="102"/>
                      </a:cubicBezTo>
                      <a:cubicBezTo>
                        <a:pt x="44" y="99"/>
                        <a:pt x="44" y="99"/>
                        <a:pt x="44" y="99"/>
                      </a:cubicBezTo>
                      <a:cubicBezTo>
                        <a:pt x="36" y="99"/>
                        <a:pt x="36" y="99"/>
                        <a:pt x="36" y="99"/>
                      </a:cubicBezTo>
                      <a:cubicBezTo>
                        <a:pt x="33" y="99"/>
                        <a:pt x="30" y="98"/>
                        <a:pt x="28" y="96"/>
                      </a:cubicBezTo>
                      <a:cubicBezTo>
                        <a:pt x="25" y="93"/>
                        <a:pt x="24" y="90"/>
                        <a:pt x="24" y="87"/>
                      </a:cubicBezTo>
                      <a:cubicBezTo>
                        <a:pt x="24" y="12"/>
                        <a:pt x="24" y="12"/>
                        <a:pt x="24" y="12"/>
                      </a:cubicBezTo>
                      <a:cubicBezTo>
                        <a:pt x="24" y="9"/>
                        <a:pt x="25" y="6"/>
                        <a:pt x="28" y="4"/>
                      </a:cubicBezTo>
                      <a:cubicBezTo>
                        <a:pt x="28" y="4"/>
                        <a:pt x="28" y="4"/>
                        <a:pt x="28" y="4"/>
                      </a:cubicBezTo>
                      <a:cubicBezTo>
                        <a:pt x="30" y="1"/>
                        <a:pt x="33" y="0"/>
                        <a:pt x="36" y="0"/>
                      </a:cubicBezTo>
                      <a:cubicBezTo>
                        <a:pt x="170" y="0"/>
                        <a:pt x="170" y="0"/>
                        <a:pt x="170" y="0"/>
                      </a:cubicBezTo>
                      <a:cubicBezTo>
                        <a:pt x="173" y="0"/>
                        <a:pt x="177" y="1"/>
                        <a:pt x="179" y="4"/>
                      </a:cubicBezTo>
                      <a:cubicBezTo>
                        <a:pt x="179" y="4"/>
                        <a:pt x="179" y="4"/>
                        <a:pt x="179" y="4"/>
                      </a:cubicBezTo>
                      <a:cubicBezTo>
                        <a:pt x="181" y="6"/>
                        <a:pt x="182" y="9"/>
                        <a:pt x="182" y="12"/>
                      </a:cubicBezTo>
                      <a:cubicBezTo>
                        <a:pt x="182" y="87"/>
                        <a:pt x="182" y="87"/>
                        <a:pt x="182" y="87"/>
                      </a:cubicBezTo>
                      <a:cubicBezTo>
                        <a:pt x="182" y="90"/>
                        <a:pt x="181" y="93"/>
                        <a:pt x="179" y="96"/>
                      </a:cubicBezTo>
                      <a:cubicBezTo>
                        <a:pt x="177" y="98"/>
                        <a:pt x="173" y="99"/>
                        <a:pt x="170" y="99"/>
                      </a:cubicBezTo>
                      <a:cubicBezTo>
                        <a:pt x="161" y="99"/>
                        <a:pt x="161" y="99"/>
                        <a:pt x="161" y="99"/>
                      </a:cubicBezTo>
                      <a:cubicBezTo>
                        <a:pt x="161" y="102"/>
                        <a:pt x="161" y="102"/>
                        <a:pt x="161" y="102"/>
                      </a:cubicBezTo>
                      <a:cubicBezTo>
                        <a:pt x="180" y="102"/>
                        <a:pt x="180" y="102"/>
                        <a:pt x="180" y="102"/>
                      </a:cubicBezTo>
                      <a:cubicBezTo>
                        <a:pt x="209" y="141"/>
                        <a:pt x="209" y="141"/>
                        <a:pt x="209" y="141"/>
                      </a:cubicBezTo>
                      <a:cubicBezTo>
                        <a:pt x="209" y="141"/>
                        <a:pt x="209" y="141"/>
                        <a:pt x="209" y="141"/>
                      </a:cubicBezTo>
                      <a:cubicBezTo>
                        <a:pt x="202" y="155"/>
                        <a:pt x="202" y="155"/>
                        <a:pt x="202" y="155"/>
                      </a:cubicBezTo>
                      <a:cubicBezTo>
                        <a:pt x="7" y="155"/>
                        <a:pt x="7" y="155"/>
                        <a:pt x="7" y="155"/>
                      </a:cubicBezTo>
                      <a:cubicBezTo>
                        <a:pt x="0" y="141"/>
                        <a:pt x="0" y="141"/>
                        <a:pt x="0" y="141"/>
                      </a:cubicBezTo>
                      <a:cubicBezTo>
                        <a:pt x="27" y="102"/>
                        <a:pt x="27" y="102"/>
                        <a:pt x="27" y="102"/>
                      </a:cubicBezTo>
                      <a:close/>
                      <a:moveTo>
                        <a:pt x="63" y="102"/>
                      </a:moveTo>
                      <a:cubicBezTo>
                        <a:pt x="143" y="102"/>
                        <a:pt x="143" y="102"/>
                        <a:pt x="143" y="102"/>
                      </a:cubicBezTo>
                      <a:cubicBezTo>
                        <a:pt x="143" y="99"/>
                        <a:pt x="143" y="99"/>
                        <a:pt x="143" y="99"/>
                      </a:cubicBezTo>
                      <a:cubicBezTo>
                        <a:pt x="63" y="99"/>
                        <a:pt x="63" y="99"/>
                        <a:pt x="63" y="99"/>
                      </a:cubicBezTo>
                      <a:cubicBezTo>
                        <a:pt x="63" y="102"/>
                        <a:pt x="63" y="102"/>
                        <a:pt x="63" y="102"/>
                      </a:cubicBezTo>
                      <a:close/>
                      <a:moveTo>
                        <a:pt x="170" y="12"/>
                      </a:moveTo>
                      <a:cubicBezTo>
                        <a:pt x="36" y="12"/>
                        <a:pt x="36" y="12"/>
                        <a:pt x="36" y="12"/>
                      </a:cubicBezTo>
                      <a:cubicBezTo>
                        <a:pt x="36" y="12"/>
                        <a:pt x="36" y="12"/>
                        <a:pt x="36" y="12"/>
                      </a:cubicBezTo>
                      <a:cubicBezTo>
                        <a:pt x="36" y="12"/>
                        <a:pt x="36" y="12"/>
                        <a:pt x="36" y="12"/>
                      </a:cubicBezTo>
                      <a:cubicBezTo>
                        <a:pt x="36" y="12"/>
                        <a:pt x="36" y="12"/>
                        <a:pt x="36" y="12"/>
                      </a:cubicBezTo>
                      <a:cubicBezTo>
                        <a:pt x="36" y="87"/>
                        <a:pt x="36" y="87"/>
                        <a:pt x="36" y="87"/>
                      </a:cubicBezTo>
                      <a:cubicBezTo>
                        <a:pt x="36" y="87"/>
                        <a:pt x="36" y="87"/>
                        <a:pt x="36" y="87"/>
                      </a:cubicBezTo>
                      <a:cubicBezTo>
                        <a:pt x="36" y="87"/>
                        <a:pt x="36" y="87"/>
                        <a:pt x="36" y="87"/>
                      </a:cubicBezTo>
                      <a:cubicBezTo>
                        <a:pt x="170" y="87"/>
                        <a:pt x="170" y="87"/>
                        <a:pt x="170" y="87"/>
                      </a:cubicBezTo>
                      <a:cubicBezTo>
                        <a:pt x="170" y="87"/>
                        <a:pt x="170" y="87"/>
                        <a:pt x="170" y="87"/>
                      </a:cubicBezTo>
                      <a:cubicBezTo>
                        <a:pt x="170" y="87"/>
                        <a:pt x="170" y="87"/>
                        <a:pt x="170" y="87"/>
                      </a:cubicBezTo>
                      <a:cubicBezTo>
                        <a:pt x="170" y="12"/>
                        <a:pt x="170" y="12"/>
                        <a:pt x="170" y="12"/>
                      </a:cubicBezTo>
                      <a:cubicBezTo>
                        <a:pt x="170" y="12"/>
                        <a:pt x="170" y="12"/>
                        <a:pt x="170" y="12"/>
                      </a:cubicBezTo>
                      <a:cubicBezTo>
                        <a:pt x="170" y="12"/>
                        <a:pt x="170" y="12"/>
                        <a:pt x="170" y="12"/>
                      </a:cubicBezTo>
                      <a:cubicBezTo>
                        <a:pt x="170" y="12"/>
                        <a:pt x="170" y="12"/>
                        <a:pt x="170" y="12"/>
                      </a:cubicBezTo>
                      <a:close/>
                      <a:moveTo>
                        <a:pt x="31" y="126"/>
                      </a:moveTo>
                      <a:cubicBezTo>
                        <a:pt x="30" y="128"/>
                        <a:pt x="28" y="131"/>
                        <a:pt x="27" y="133"/>
                      </a:cubicBezTo>
                      <a:cubicBezTo>
                        <a:pt x="34" y="133"/>
                        <a:pt x="41" y="133"/>
                        <a:pt x="48" y="133"/>
                      </a:cubicBezTo>
                      <a:cubicBezTo>
                        <a:pt x="49" y="131"/>
                        <a:pt x="50" y="128"/>
                        <a:pt x="51" y="126"/>
                      </a:cubicBezTo>
                      <a:cubicBezTo>
                        <a:pt x="44" y="126"/>
                        <a:pt x="38" y="126"/>
                        <a:pt x="31" y="126"/>
                      </a:cubicBezTo>
                      <a:close/>
                      <a:moveTo>
                        <a:pt x="41" y="110"/>
                      </a:moveTo>
                      <a:cubicBezTo>
                        <a:pt x="40" y="111"/>
                        <a:pt x="39" y="113"/>
                        <a:pt x="38" y="115"/>
                      </a:cubicBezTo>
                      <a:cubicBezTo>
                        <a:pt x="46" y="115"/>
                        <a:pt x="53" y="115"/>
                        <a:pt x="61" y="115"/>
                      </a:cubicBezTo>
                      <a:cubicBezTo>
                        <a:pt x="62" y="113"/>
                        <a:pt x="62" y="111"/>
                        <a:pt x="63" y="110"/>
                      </a:cubicBezTo>
                      <a:cubicBezTo>
                        <a:pt x="56" y="110"/>
                        <a:pt x="49" y="110"/>
                        <a:pt x="41" y="110"/>
                      </a:cubicBezTo>
                      <a:close/>
                      <a:moveTo>
                        <a:pt x="157" y="110"/>
                      </a:moveTo>
                      <a:cubicBezTo>
                        <a:pt x="157" y="111"/>
                        <a:pt x="158" y="113"/>
                        <a:pt x="159" y="115"/>
                      </a:cubicBezTo>
                      <a:cubicBezTo>
                        <a:pt x="164" y="115"/>
                        <a:pt x="169" y="115"/>
                        <a:pt x="173" y="115"/>
                      </a:cubicBezTo>
                      <a:cubicBezTo>
                        <a:pt x="172" y="113"/>
                        <a:pt x="171" y="111"/>
                        <a:pt x="170" y="110"/>
                      </a:cubicBezTo>
                      <a:cubicBezTo>
                        <a:pt x="166" y="110"/>
                        <a:pt x="161" y="110"/>
                        <a:pt x="157" y="110"/>
                      </a:cubicBezTo>
                      <a:close/>
                      <a:moveTo>
                        <a:pt x="139" y="110"/>
                      </a:moveTo>
                      <a:cubicBezTo>
                        <a:pt x="139" y="111"/>
                        <a:pt x="140" y="113"/>
                        <a:pt x="140" y="115"/>
                      </a:cubicBezTo>
                      <a:cubicBezTo>
                        <a:pt x="145" y="115"/>
                        <a:pt x="150" y="115"/>
                        <a:pt x="155" y="115"/>
                      </a:cubicBezTo>
                      <a:cubicBezTo>
                        <a:pt x="154" y="113"/>
                        <a:pt x="153" y="111"/>
                        <a:pt x="152" y="110"/>
                      </a:cubicBezTo>
                      <a:cubicBezTo>
                        <a:pt x="148" y="110"/>
                        <a:pt x="143" y="110"/>
                        <a:pt x="139" y="110"/>
                      </a:cubicBezTo>
                      <a:close/>
                      <a:moveTo>
                        <a:pt x="121" y="110"/>
                      </a:moveTo>
                      <a:cubicBezTo>
                        <a:pt x="121" y="111"/>
                        <a:pt x="121" y="113"/>
                        <a:pt x="122" y="115"/>
                      </a:cubicBezTo>
                      <a:cubicBezTo>
                        <a:pt x="126" y="115"/>
                        <a:pt x="131" y="115"/>
                        <a:pt x="136" y="115"/>
                      </a:cubicBezTo>
                      <a:cubicBezTo>
                        <a:pt x="135" y="113"/>
                        <a:pt x="135" y="111"/>
                        <a:pt x="134" y="110"/>
                      </a:cubicBezTo>
                      <a:cubicBezTo>
                        <a:pt x="130" y="110"/>
                        <a:pt x="125" y="110"/>
                        <a:pt x="121" y="110"/>
                      </a:cubicBezTo>
                      <a:close/>
                      <a:moveTo>
                        <a:pt x="103" y="110"/>
                      </a:moveTo>
                      <a:cubicBezTo>
                        <a:pt x="103" y="111"/>
                        <a:pt x="103" y="113"/>
                        <a:pt x="103" y="115"/>
                      </a:cubicBezTo>
                      <a:cubicBezTo>
                        <a:pt x="108" y="115"/>
                        <a:pt x="113" y="115"/>
                        <a:pt x="117" y="115"/>
                      </a:cubicBezTo>
                      <a:cubicBezTo>
                        <a:pt x="117" y="113"/>
                        <a:pt x="117" y="111"/>
                        <a:pt x="117" y="110"/>
                      </a:cubicBezTo>
                      <a:cubicBezTo>
                        <a:pt x="112" y="110"/>
                        <a:pt x="108" y="110"/>
                        <a:pt x="103" y="110"/>
                      </a:cubicBezTo>
                      <a:close/>
                      <a:moveTo>
                        <a:pt x="85" y="110"/>
                      </a:moveTo>
                      <a:cubicBezTo>
                        <a:pt x="85" y="111"/>
                        <a:pt x="85" y="113"/>
                        <a:pt x="84" y="115"/>
                      </a:cubicBezTo>
                      <a:cubicBezTo>
                        <a:pt x="89" y="115"/>
                        <a:pt x="94" y="115"/>
                        <a:pt x="98" y="115"/>
                      </a:cubicBezTo>
                      <a:cubicBezTo>
                        <a:pt x="99" y="113"/>
                        <a:pt x="99" y="111"/>
                        <a:pt x="99" y="110"/>
                      </a:cubicBezTo>
                      <a:cubicBezTo>
                        <a:pt x="94" y="110"/>
                        <a:pt x="90" y="110"/>
                        <a:pt x="85" y="110"/>
                      </a:cubicBezTo>
                      <a:close/>
                      <a:moveTo>
                        <a:pt x="67" y="110"/>
                      </a:moveTo>
                      <a:cubicBezTo>
                        <a:pt x="67" y="111"/>
                        <a:pt x="66" y="113"/>
                        <a:pt x="66" y="115"/>
                      </a:cubicBezTo>
                      <a:cubicBezTo>
                        <a:pt x="70" y="115"/>
                        <a:pt x="75" y="115"/>
                        <a:pt x="80" y="115"/>
                      </a:cubicBezTo>
                      <a:cubicBezTo>
                        <a:pt x="80" y="113"/>
                        <a:pt x="81" y="111"/>
                        <a:pt x="81" y="110"/>
                      </a:cubicBezTo>
                      <a:cubicBezTo>
                        <a:pt x="77" y="110"/>
                        <a:pt x="72" y="110"/>
                        <a:pt x="67" y="110"/>
                      </a:cubicBezTo>
                      <a:close/>
                      <a:moveTo>
                        <a:pt x="152" y="117"/>
                      </a:moveTo>
                      <a:cubicBezTo>
                        <a:pt x="153" y="119"/>
                        <a:pt x="153" y="121"/>
                        <a:pt x="154" y="123"/>
                      </a:cubicBezTo>
                      <a:cubicBezTo>
                        <a:pt x="162" y="123"/>
                        <a:pt x="170" y="123"/>
                        <a:pt x="178" y="123"/>
                      </a:cubicBezTo>
                      <a:cubicBezTo>
                        <a:pt x="177" y="121"/>
                        <a:pt x="176" y="119"/>
                        <a:pt x="175" y="117"/>
                      </a:cubicBezTo>
                      <a:cubicBezTo>
                        <a:pt x="167" y="117"/>
                        <a:pt x="160" y="117"/>
                        <a:pt x="152" y="117"/>
                      </a:cubicBezTo>
                      <a:close/>
                      <a:moveTo>
                        <a:pt x="132" y="117"/>
                      </a:moveTo>
                      <a:cubicBezTo>
                        <a:pt x="133" y="119"/>
                        <a:pt x="133" y="121"/>
                        <a:pt x="134" y="123"/>
                      </a:cubicBezTo>
                      <a:cubicBezTo>
                        <a:pt x="139" y="123"/>
                        <a:pt x="144" y="123"/>
                        <a:pt x="149" y="123"/>
                      </a:cubicBezTo>
                      <a:cubicBezTo>
                        <a:pt x="148" y="121"/>
                        <a:pt x="148" y="119"/>
                        <a:pt x="147" y="117"/>
                      </a:cubicBezTo>
                      <a:cubicBezTo>
                        <a:pt x="142" y="117"/>
                        <a:pt x="137" y="117"/>
                        <a:pt x="132" y="117"/>
                      </a:cubicBezTo>
                      <a:close/>
                      <a:moveTo>
                        <a:pt x="113" y="117"/>
                      </a:moveTo>
                      <a:cubicBezTo>
                        <a:pt x="113" y="119"/>
                        <a:pt x="114" y="121"/>
                        <a:pt x="114" y="123"/>
                      </a:cubicBezTo>
                      <a:cubicBezTo>
                        <a:pt x="119" y="123"/>
                        <a:pt x="124" y="123"/>
                        <a:pt x="129" y="123"/>
                      </a:cubicBezTo>
                      <a:cubicBezTo>
                        <a:pt x="129" y="121"/>
                        <a:pt x="128" y="119"/>
                        <a:pt x="128" y="117"/>
                      </a:cubicBezTo>
                      <a:cubicBezTo>
                        <a:pt x="123" y="117"/>
                        <a:pt x="118" y="117"/>
                        <a:pt x="113" y="117"/>
                      </a:cubicBezTo>
                      <a:close/>
                      <a:moveTo>
                        <a:pt x="94" y="117"/>
                      </a:moveTo>
                      <a:cubicBezTo>
                        <a:pt x="94" y="119"/>
                        <a:pt x="94" y="121"/>
                        <a:pt x="93" y="123"/>
                      </a:cubicBezTo>
                      <a:cubicBezTo>
                        <a:pt x="99" y="123"/>
                        <a:pt x="104" y="123"/>
                        <a:pt x="109" y="123"/>
                      </a:cubicBezTo>
                      <a:cubicBezTo>
                        <a:pt x="109" y="121"/>
                        <a:pt x="109" y="119"/>
                        <a:pt x="109" y="117"/>
                      </a:cubicBezTo>
                      <a:cubicBezTo>
                        <a:pt x="104" y="117"/>
                        <a:pt x="99" y="117"/>
                        <a:pt x="94" y="117"/>
                      </a:cubicBezTo>
                      <a:close/>
                      <a:moveTo>
                        <a:pt x="75" y="117"/>
                      </a:moveTo>
                      <a:cubicBezTo>
                        <a:pt x="74" y="119"/>
                        <a:pt x="74" y="121"/>
                        <a:pt x="73" y="123"/>
                      </a:cubicBezTo>
                      <a:cubicBezTo>
                        <a:pt x="79" y="123"/>
                        <a:pt x="84" y="123"/>
                        <a:pt x="89" y="123"/>
                      </a:cubicBezTo>
                      <a:cubicBezTo>
                        <a:pt x="89" y="121"/>
                        <a:pt x="89" y="119"/>
                        <a:pt x="90" y="117"/>
                      </a:cubicBezTo>
                      <a:cubicBezTo>
                        <a:pt x="85" y="117"/>
                        <a:pt x="80" y="117"/>
                        <a:pt x="75" y="117"/>
                      </a:cubicBezTo>
                      <a:close/>
                      <a:moveTo>
                        <a:pt x="56" y="117"/>
                      </a:moveTo>
                      <a:cubicBezTo>
                        <a:pt x="55" y="119"/>
                        <a:pt x="54" y="121"/>
                        <a:pt x="53" y="123"/>
                      </a:cubicBezTo>
                      <a:cubicBezTo>
                        <a:pt x="58" y="123"/>
                        <a:pt x="63" y="123"/>
                        <a:pt x="68" y="123"/>
                      </a:cubicBezTo>
                      <a:cubicBezTo>
                        <a:pt x="69" y="121"/>
                        <a:pt x="70" y="119"/>
                        <a:pt x="70" y="117"/>
                      </a:cubicBezTo>
                      <a:cubicBezTo>
                        <a:pt x="65" y="117"/>
                        <a:pt x="60" y="117"/>
                        <a:pt x="56" y="117"/>
                      </a:cubicBezTo>
                      <a:close/>
                      <a:moveTo>
                        <a:pt x="37" y="117"/>
                      </a:moveTo>
                      <a:cubicBezTo>
                        <a:pt x="35" y="119"/>
                        <a:pt x="34" y="121"/>
                        <a:pt x="33" y="123"/>
                      </a:cubicBezTo>
                      <a:cubicBezTo>
                        <a:pt x="38" y="123"/>
                        <a:pt x="43" y="123"/>
                        <a:pt x="48" y="123"/>
                      </a:cubicBezTo>
                      <a:cubicBezTo>
                        <a:pt x="49" y="121"/>
                        <a:pt x="50" y="119"/>
                        <a:pt x="51" y="117"/>
                      </a:cubicBezTo>
                      <a:cubicBezTo>
                        <a:pt x="46" y="117"/>
                        <a:pt x="41" y="117"/>
                        <a:pt x="37" y="117"/>
                      </a:cubicBezTo>
                      <a:close/>
                      <a:moveTo>
                        <a:pt x="160" y="126"/>
                      </a:moveTo>
                      <a:cubicBezTo>
                        <a:pt x="161" y="128"/>
                        <a:pt x="162" y="131"/>
                        <a:pt x="163" y="133"/>
                      </a:cubicBezTo>
                      <a:cubicBezTo>
                        <a:pt x="170" y="133"/>
                        <a:pt x="177" y="133"/>
                        <a:pt x="184" y="133"/>
                      </a:cubicBezTo>
                      <a:cubicBezTo>
                        <a:pt x="183" y="131"/>
                        <a:pt x="182" y="128"/>
                        <a:pt x="180" y="126"/>
                      </a:cubicBezTo>
                      <a:cubicBezTo>
                        <a:pt x="174" y="126"/>
                        <a:pt x="167" y="126"/>
                        <a:pt x="160" y="126"/>
                      </a:cubicBezTo>
                      <a:close/>
                      <a:moveTo>
                        <a:pt x="139" y="126"/>
                      </a:moveTo>
                      <a:cubicBezTo>
                        <a:pt x="140" y="128"/>
                        <a:pt x="141" y="131"/>
                        <a:pt x="141" y="133"/>
                      </a:cubicBezTo>
                      <a:cubicBezTo>
                        <a:pt x="147" y="133"/>
                        <a:pt x="152" y="133"/>
                        <a:pt x="158" y="133"/>
                      </a:cubicBezTo>
                      <a:cubicBezTo>
                        <a:pt x="157" y="131"/>
                        <a:pt x="156" y="128"/>
                        <a:pt x="155" y="126"/>
                      </a:cubicBezTo>
                      <a:cubicBezTo>
                        <a:pt x="150" y="126"/>
                        <a:pt x="145" y="126"/>
                        <a:pt x="139" y="126"/>
                      </a:cubicBezTo>
                      <a:close/>
                      <a:moveTo>
                        <a:pt x="119" y="126"/>
                      </a:moveTo>
                      <a:cubicBezTo>
                        <a:pt x="119" y="128"/>
                        <a:pt x="119" y="131"/>
                        <a:pt x="119" y="133"/>
                      </a:cubicBezTo>
                      <a:cubicBezTo>
                        <a:pt x="125" y="133"/>
                        <a:pt x="131" y="133"/>
                        <a:pt x="136" y="133"/>
                      </a:cubicBezTo>
                      <a:cubicBezTo>
                        <a:pt x="136" y="131"/>
                        <a:pt x="135" y="128"/>
                        <a:pt x="135" y="126"/>
                      </a:cubicBezTo>
                      <a:cubicBezTo>
                        <a:pt x="129" y="126"/>
                        <a:pt x="124" y="126"/>
                        <a:pt x="119" y="126"/>
                      </a:cubicBezTo>
                      <a:close/>
                      <a:moveTo>
                        <a:pt x="98" y="126"/>
                      </a:moveTo>
                      <a:cubicBezTo>
                        <a:pt x="98" y="128"/>
                        <a:pt x="98" y="131"/>
                        <a:pt x="98" y="133"/>
                      </a:cubicBezTo>
                      <a:cubicBezTo>
                        <a:pt x="103" y="133"/>
                        <a:pt x="109" y="133"/>
                        <a:pt x="115" y="133"/>
                      </a:cubicBezTo>
                      <a:cubicBezTo>
                        <a:pt x="114" y="131"/>
                        <a:pt x="114" y="128"/>
                        <a:pt x="114" y="126"/>
                      </a:cubicBezTo>
                      <a:cubicBezTo>
                        <a:pt x="109" y="126"/>
                        <a:pt x="103" y="126"/>
                        <a:pt x="98" y="126"/>
                      </a:cubicBezTo>
                      <a:close/>
                      <a:moveTo>
                        <a:pt x="77" y="126"/>
                      </a:moveTo>
                      <a:cubicBezTo>
                        <a:pt x="77" y="128"/>
                        <a:pt x="76" y="131"/>
                        <a:pt x="76" y="133"/>
                      </a:cubicBezTo>
                      <a:cubicBezTo>
                        <a:pt x="81" y="133"/>
                        <a:pt x="87" y="133"/>
                        <a:pt x="92" y="133"/>
                      </a:cubicBezTo>
                      <a:cubicBezTo>
                        <a:pt x="93" y="131"/>
                        <a:pt x="93" y="128"/>
                        <a:pt x="93" y="126"/>
                      </a:cubicBezTo>
                      <a:cubicBezTo>
                        <a:pt x="88" y="126"/>
                        <a:pt x="83" y="126"/>
                        <a:pt x="77" y="126"/>
                      </a:cubicBezTo>
                      <a:close/>
                      <a:moveTo>
                        <a:pt x="57" y="126"/>
                      </a:moveTo>
                      <a:cubicBezTo>
                        <a:pt x="56" y="128"/>
                        <a:pt x="55" y="131"/>
                        <a:pt x="54" y="133"/>
                      </a:cubicBezTo>
                      <a:cubicBezTo>
                        <a:pt x="60" y="133"/>
                        <a:pt x="65" y="133"/>
                        <a:pt x="71" y="133"/>
                      </a:cubicBezTo>
                      <a:cubicBezTo>
                        <a:pt x="71" y="131"/>
                        <a:pt x="72" y="128"/>
                        <a:pt x="73" y="126"/>
                      </a:cubicBezTo>
                      <a:cubicBezTo>
                        <a:pt x="67" y="126"/>
                        <a:pt x="62" y="126"/>
                        <a:pt x="57" y="126"/>
                      </a:cubicBez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16" name="组合 15"/>
              <p:cNvGrpSpPr/>
              <p:nvPr/>
            </p:nvGrpSpPr>
            <p:grpSpPr>
              <a:xfrm>
                <a:off x="4246484" y="4459192"/>
                <a:ext cx="1772110" cy="1772110"/>
                <a:chOff x="9376020" y="5171202"/>
                <a:chExt cx="1772110" cy="1772110"/>
              </a:xfrm>
            </p:grpSpPr>
            <p:pic>
              <p:nvPicPr>
                <p:cNvPr id="44" name="图片 43"/>
                <p:cNvPicPr>
                  <a:picLocks noChangeAspect="1"/>
                </p:cNvPicPr>
                <p:nvPr/>
              </p:nvPicPr>
              <p:blipFill>
                <a:blip r:embed="rId1"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376020" y="5171202"/>
                  <a:ext cx="1772110" cy="1772110"/>
                </a:xfrm>
                <a:prstGeom prst="rect">
                  <a:avLst/>
                </a:prstGeom>
                <a:noFill/>
                <a:ln>
                  <a:noFill/>
                </a:ln>
              </p:spPr>
            </p:pic>
            <p:sp>
              <p:nvSpPr>
                <p:cNvPr id="45" name="Freeform 29"/>
                <p:cNvSpPr>
                  <a:spLocks noEditPoints="1"/>
                </p:cNvSpPr>
                <p:nvPr/>
              </p:nvSpPr>
              <p:spPr bwMode="auto">
                <a:xfrm>
                  <a:off x="9972381" y="5815798"/>
                  <a:ext cx="322926" cy="482918"/>
                </a:xfrm>
                <a:custGeom>
                  <a:avLst/>
                  <a:gdLst>
                    <a:gd name="T0" fmla="*/ 14 w 139"/>
                    <a:gd name="T1" fmla="*/ 21 h 208"/>
                    <a:gd name="T2" fmla="*/ 126 w 139"/>
                    <a:gd name="T3" fmla="*/ 21 h 208"/>
                    <a:gd name="T4" fmla="*/ 126 w 139"/>
                    <a:gd name="T5" fmla="*/ 187 h 208"/>
                    <a:gd name="T6" fmla="*/ 14 w 139"/>
                    <a:gd name="T7" fmla="*/ 187 h 208"/>
                    <a:gd name="T8" fmla="*/ 14 w 139"/>
                    <a:gd name="T9" fmla="*/ 21 h 208"/>
                    <a:gd name="T10" fmla="*/ 55 w 139"/>
                    <a:gd name="T11" fmla="*/ 193 h 208"/>
                    <a:gd name="T12" fmla="*/ 83 w 139"/>
                    <a:gd name="T13" fmla="*/ 193 h 208"/>
                    <a:gd name="T14" fmla="*/ 83 w 139"/>
                    <a:gd name="T15" fmla="*/ 203 h 208"/>
                    <a:gd name="T16" fmla="*/ 55 w 139"/>
                    <a:gd name="T17" fmla="*/ 203 h 208"/>
                    <a:gd name="T18" fmla="*/ 55 w 139"/>
                    <a:gd name="T19" fmla="*/ 193 h 208"/>
                    <a:gd name="T20" fmla="*/ 52 w 139"/>
                    <a:gd name="T21" fmla="*/ 9 h 208"/>
                    <a:gd name="T22" fmla="*/ 90 w 139"/>
                    <a:gd name="T23" fmla="*/ 9 h 208"/>
                    <a:gd name="T24" fmla="*/ 90 w 139"/>
                    <a:gd name="T25" fmla="*/ 14 h 208"/>
                    <a:gd name="T26" fmla="*/ 52 w 139"/>
                    <a:gd name="T27" fmla="*/ 14 h 208"/>
                    <a:gd name="T28" fmla="*/ 52 w 139"/>
                    <a:gd name="T29" fmla="*/ 9 h 208"/>
                    <a:gd name="T30" fmla="*/ 13 w 139"/>
                    <a:gd name="T31" fmla="*/ 0 h 208"/>
                    <a:gd name="T32" fmla="*/ 0 w 139"/>
                    <a:gd name="T33" fmla="*/ 13 h 208"/>
                    <a:gd name="T34" fmla="*/ 0 w 139"/>
                    <a:gd name="T35" fmla="*/ 195 h 208"/>
                    <a:gd name="T36" fmla="*/ 13 w 139"/>
                    <a:gd name="T37" fmla="*/ 208 h 208"/>
                    <a:gd name="T38" fmla="*/ 127 w 139"/>
                    <a:gd name="T39" fmla="*/ 208 h 208"/>
                    <a:gd name="T40" fmla="*/ 139 w 139"/>
                    <a:gd name="T41" fmla="*/ 195 h 208"/>
                    <a:gd name="T42" fmla="*/ 139 w 139"/>
                    <a:gd name="T43" fmla="*/ 13 h 208"/>
                    <a:gd name="T44" fmla="*/ 127 w 139"/>
                    <a:gd name="T45" fmla="*/ 0 h 208"/>
                    <a:gd name="T46" fmla="*/ 13 w 139"/>
                    <a:gd name="T47"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9" h="208">
                      <a:moveTo>
                        <a:pt x="14" y="21"/>
                      </a:moveTo>
                      <a:cubicBezTo>
                        <a:pt x="126" y="21"/>
                        <a:pt x="126" y="21"/>
                        <a:pt x="126" y="21"/>
                      </a:cubicBezTo>
                      <a:cubicBezTo>
                        <a:pt x="126" y="187"/>
                        <a:pt x="126" y="187"/>
                        <a:pt x="126" y="187"/>
                      </a:cubicBezTo>
                      <a:cubicBezTo>
                        <a:pt x="14" y="187"/>
                        <a:pt x="14" y="187"/>
                        <a:pt x="14" y="187"/>
                      </a:cubicBezTo>
                      <a:cubicBezTo>
                        <a:pt x="14" y="21"/>
                        <a:pt x="14" y="21"/>
                        <a:pt x="14" y="21"/>
                      </a:cubicBezTo>
                      <a:close/>
                      <a:moveTo>
                        <a:pt x="55" y="193"/>
                      </a:moveTo>
                      <a:cubicBezTo>
                        <a:pt x="83" y="193"/>
                        <a:pt x="83" y="193"/>
                        <a:pt x="83" y="193"/>
                      </a:cubicBezTo>
                      <a:cubicBezTo>
                        <a:pt x="83" y="203"/>
                        <a:pt x="83" y="203"/>
                        <a:pt x="83" y="203"/>
                      </a:cubicBezTo>
                      <a:cubicBezTo>
                        <a:pt x="55" y="203"/>
                        <a:pt x="55" y="203"/>
                        <a:pt x="55" y="203"/>
                      </a:cubicBezTo>
                      <a:cubicBezTo>
                        <a:pt x="55" y="193"/>
                        <a:pt x="55" y="193"/>
                        <a:pt x="55" y="193"/>
                      </a:cubicBezTo>
                      <a:close/>
                      <a:moveTo>
                        <a:pt x="52" y="9"/>
                      </a:moveTo>
                      <a:cubicBezTo>
                        <a:pt x="90" y="9"/>
                        <a:pt x="90" y="9"/>
                        <a:pt x="90" y="9"/>
                      </a:cubicBezTo>
                      <a:cubicBezTo>
                        <a:pt x="90" y="14"/>
                        <a:pt x="90" y="14"/>
                        <a:pt x="90" y="14"/>
                      </a:cubicBezTo>
                      <a:cubicBezTo>
                        <a:pt x="52" y="14"/>
                        <a:pt x="52" y="14"/>
                        <a:pt x="52" y="14"/>
                      </a:cubicBezTo>
                      <a:cubicBezTo>
                        <a:pt x="52" y="9"/>
                        <a:pt x="52" y="9"/>
                        <a:pt x="52" y="9"/>
                      </a:cubicBezTo>
                      <a:close/>
                      <a:moveTo>
                        <a:pt x="13" y="0"/>
                      </a:moveTo>
                      <a:cubicBezTo>
                        <a:pt x="6" y="0"/>
                        <a:pt x="0" y="6"/>
                        <a:pt x="0" y="13"/>
                      </a:cubicBezTo>
                      <a:cubicBezTo>
                        <a:pt x="0" y="195"/>
                        <a:pt x="0" y="195"/>
                        <a:pt x="0" y="195"/>
                      </a:cubicBezTo>
                      <a:cubicBezTo>
                        <a:pt x="0" y="202"/>
                        <a:pt x="6" y="208"/>
                        <a:pt x="13" y="208"/>
                      </a:cubicBezTo>
                      <a:cubicBezTo>
                        <a:pt x="127" y="208"/>
                        <a:pt x="127" y="208"/>
                        <a:pt x="127" y="208"/>
                      </a:cubicBezTo>
                      <a:cubicBezTo>
                        <a:pt x="134" y="208"/>
                        <a:pt x="139" y="202"/>
                        <a:pt x="139" y="195"/>
                      </a:cubicBezTo>
                      <a:cubicBezTo>
                        <a:pt x="139" y="13"/>
                        <a:pt x="139" y="13"/>
                        <a:pt x="139" y="13"/>
                      </a:cubicBezTo>
                      <a:cubicBezTo>
                        <a:pt x="139" y="6"/>
                        <a:pt x="134" y="0"/>
                        <a:pt x="127" y="0"/>
                      </a:cubicBezTo>
                      <a:lnTo>
                        <a:pt x="13" y="0"/>
                      </a:ln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17" name="组合 16"/>
              <p:cNvGrpSpPr/>
              <p:nvPr/>
            </p:nvGrpSpPr>
            <p:grpSpPr>
              <a:xfrm>
                <a:off x="6372168" y="1165511"/>
                <a:ext cx="1772110" cy="1772110"/>
                <a:chOff x="6371883" y="869213"/>
                <a:chExt cx="1772110" cy="1772110"/>
              </a:xfrm>
            </p:grpSpPr>
            <p:pic>
              <p:nvPicPr>
                <p:cNvPr id="42" name="图片 41"/>
                <p:cNvPicPr>
                  <a:picLocks noChangeAspect="1"/>
                </p:cNvPicPr>
                <p:nvPr/>
              </p:nvPicPr>
              <p:blipFill>
                <a:blip r:embed="rId1"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371883" y="869213"/>
                  <a:ext cx="1772110" cy="1772110"/>
                </a:xfrm>
                <a:prstGeom prst="rect">
                  <a:avLst/>
                </a:prstGeom>
                <a:noFill/>
                <a:ln>
                  <a:noFill/>
                </a:ln>
              </p:spPr>
            </p:pic>
            <p:sp>
              <p:nvSpPr>
                <p:cNvPr id="43" name="Freeform 25"/>
                <p:cNvSpPr>
                  <a:spLocks noEditPoints="1"/>
                </p:cNvSpPr>
                <p:nvPr/>
              </p:nvSpPr>
              <p:spPr bwMode="auto">
                <a:xfrm>
                  <a:off x="6880830" y="1519712"/>
                  <a:ext cx="530530" cy="397376"/>
                </a:xfrm>
                <a:custGeom>
                  <a:avLst/>
                  <a:gdLst>
                    <a:gd name="T0" fmla="*/ 3 w 108"/>
                    <a:gd name="T1" fmla="*/ 54 h 81"/>
                    <a:gd name="T2" fmla="*/ 21 w 108"/>
                    <a:gd name="T3" fmla="*/ 47 h 81"/>
                    <a:gd name="T4" fmla="*/ 25 w 108"/>
                    <a:gd name="T5" fmla="*/ 44 h 81"/>
                    <a:gd name="T6" fmla="*/ 35 w 108"/>
                    <a:gd name="T7" fmla="*/ 62 h 81"/>
                    <a:gd name="T8" fmla="*/ 43 w 108"/>
                    <a:gd name="T9" fmla="*/ 44 h 81"/>
                    <a:gd name="T10" fmla="*/ 48 w 108"/>
                    <a:gd name="T11" fmla="*/ 47 h 81"/>
                    <a:gd name="T12" fmla="*/ 60 w 108"/>
                    <a:gd name="T13" fmla="*/ 52 h 81"/>
                    <a:gd name="T14" fmla="*/ 60 w 108"/>
                    <a:gd name="T15" fmla="*/ 51 h 81"/>
                    <a:gd name="T16" fmla="*/ 72 w 108"/>
                    <a:gd name="T17" fmla="*/ 47 h 81"/>
                    <a:gd name="T18" fmla="*/ 83 w 108"/>
                    <a:gd name="T19" fmla="*/ 61 h 81"/>
                    <a:gd name="T20" fmla="*/ 96 w 108"/>
                    <a:gd name="T21" fmla="*/ 47 h 81"/>
                    <a:gd name="T22" fmla="*/ 105 w 108"/>
                    <a:gd name="T23" fmla="*/ 49 h 81"/>
                    <a:gd name="T24" fmla="*/ 108 w 108"/>
                    <a:gd name="T25" fmla="*/ 72 h 81"/>
                    <a:gd name="T26" fmla="*/ 69 w 108"/>
                    <a:gd name="T27" fmla="*/ 72 h 81"/>
                    <a:gd name="T28" fmla="*/ 69 w 108"/>
                    <a:gd name="T29" fmla="*/ 81 h 81"/>
                    <a:gd name="T30" fmla="*/ 0 w 108"/>
                    <a:gd name="T31" fmla="*/ 81 h 81"/>
                    <a:gd name="T32" fmla="*/ 3 w 108"/>
                    <a:gd name="T33" fmla="*/ 54 h 81"/>
                    <a:gd name="T34" fmla="*/ 73 w 108"/>
                    <a:gd name="T35" fmla="*/ 27 h 81"/>
                    <a:gd name="T36" fmla="*/ 93 w 108"/>
                    <a:gd name="T37" fmla="*/ 25 h 81"/>
                    <a:gd name="T38" fmla="*/ 92 w 108"/>
                    <a:gd name="T39" fmla="*/ 37 h 81"/>
                    <a:gd name="T40" fmla="*/ 88 w 108"/>
                    <a:gd name="T41" fmla="*/ 42 h 81"/>
                    <a:gd name="T42" fmla="*/ 99 w 108"/>
                    <a:gd name="T43" fmla="*/ 42 h 81"/>
                    <a:gd name="T44" fmla="*/ 98 w 108"/>
                    <a:gd name="T45" fmla="*/ 32 h 81"/>
                    <a:gd name="T46" fmla="*/ 69 w 108"/>
                    <a:gd name="T47" fmla="*/ 32 h 81"/>
                    <a:gd name="T48" fmla="*/ 68 w 108"/>
                    <a:gd name="T49" fmla="*/ 42 h 81"/>
                    <a:gd name="T50" fmla="*/ 78 w 108"/>
                    <a:gd name="T51" fmla="*/ 42 h 81"/>
                    <a:gd name="T52" fmla="*/ 75 w 108"/>
                    <a:gd name="T53" fmla="*/ 37 h 81"/>
                    <a:gd name="T54" fmla="*/ 73 w 108"/>
                    <a:gd name="T55" fmla="*/ 27 h 81"/>
                    <a:gd name="T56" fmla="*/ 73 w 108"/>
                    <a:gd name="T57" fmla="*/ 27 h 81"/>
                    <a:gd name="T58" fmla="*/ 21 w 108"/>
                    <a:gd name="T59" fmla="*/ 31 h 81"/>
                    <a:gd name="T60" fmla="*/ 22 w 108"/>
                    <a:gd name="T61" fmla="*/ 16 h 81"/>
                    <a:gd name="T62" fmla="*/ 46 w 108"/>
                    <a:gd name="T63" fmla="*/ 16 h 81"/>
                    <a:gd name="T64" fmla="*/ 47 w 108"/>
                    <a:gd name="T65" fmla="*/ 31 h 81"/>
                    <a:gd name="T66" fmla="*/ 52 w 108"/>
                    <a:gd name="T67" fmla="*/ 25 h 81"/>
                    <a:gd name="T68" fmla="*/ 50 w 108"/>
                    <a:gd name="T69" fmla="*/ 8 h 81"/>
                    <a:gd name="T70" fmla="*/ 19 w 108"/>
                    <a:gd name="T71" fmla="*/ 7 h 81"/>
                    <a:gd name="T72" fmla="*/ 18 w 108"/>
                    <a:gd name="T73" fmla="*/ 28 h 81"/>
                    <a:gd name="T74" fmla="*/ 21 w 108"/>
                    <a:gd name="T75" fmla="*/ 3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81">
                      <a:moveTo>
                        <a:pt x="3" y="54"/>
                      </a:moveTo>
                      <a:cubicBezTo>
                        <a:pt x="9" y="52"/>
                        <a:pt x="15" y="49"/>
                        <a:pt x="21" y="47"/>
                      </a:cubicBezTo>
                      <a:cubicBezTo>
                        <a:pt x="22" y="46"/>
                        <a:pt x="24" y="45"/>
                        <a:pt x="25" y="44"/>
                      </a:cubicBezTo>
                      <a:cubicBezTo>
                        <a:pt x="35" y="62"/>
                        <a:pt x="35" y="62"/>
                        <a:pt x="35" y="62"/>
                      </a:cubicBezTo>
                      <a:cubicBezTo>
                        <a:pt x="43" y="44"/>
                        <a:pt x="43" y="44"/>
                        <a:pt x="43" y="44"/>
                      </a:cubicBezTo>
                      <a:cubicBezTo>
                        <a:pt x="45" y="45"/>
                        <a:pt x="46" y="46"/>
                        <a:pt x="48" y="47"/>
                      </a:cubicBezTo>
                      <a:cubicBezTo>
                        <a:pt x="60" y="52"/>
                        <a:pt x="60" y="52"/>
                        <a:pt x="60" y="52"/>
                      </a:cubicBezTo>
                      <a:cubicBezTo>
                        <a:pt x="60" y="51"/>
                        <a:pt x="60" y="51"/>
                        <a:pt x="60" y="51"/>
                      </a:cubicBezTo>
                      <a:cubicBezTo>
                        <a:pt x="65" y="49"/>
                        <a:pt x="69" y="47"/>
                        <a:pt x="72" y="47"/>
                      </a:cubicBezTo>
                      <a:cubicBezTo>
                        <a:pt x="74" y="53"/>
                        <a:pt x="78" y="57"/>
                        <a:pt x="83" y="61"/>
                      </a:cubicBezTo>
                      <a:cubicBezTo>
                        <a:pt x="89" y="57"/>
                        <a:pt x="93" y="52"/>
                        <a:pt x="96" y="47"/>
                      </a:cubicBezTo>
                      <a:cubicBezTo>
                        <a:pt x="98" y="47"/>
                        <a:pt x="102" y="48"/>
                        <a:pt x="105" y="49"/>
                      </a:cubicBezTo>
                      <a:cubicBezTo>
                        <a:pt x="108" y="54"/>
                        <a:pt x="108" y="65"/>
                        <a:pt x="108" y="72"/>
                      </a:cubicBezTo>
                      <a:cubicBezTo>
                        <a:pt x="69" y="72"/>
                        <a:pt x="69" y="72"/>
                        <a:pt x="69" y="72"/>
                      </a:cubicBezTo>
                      <a:cubicBezTo>
                        <a:pt x="70" y="75"/>
                        <a:pt x="70" y="78"/>
                        <a:pt x="69" y="81"/>
                      </a:cubicBezTo>
                      <a:cubicBezTo>
                        <a:pt x="46" y="81"/>
                        <a:pt x="23" y="81"/>
                        <a:pt x="0" y="81"/>
                      </a:cubicBezTo>
                      <a:cubicBezTo>
                        <a:pt x="0" y="68"/>
                        <a:pt x="0" y="59"/>
                        <a:pt x="3" y="54"/>
                      </a:cubicBezTo>
                      <a:close/>
                      <a:moveTo>
                        <a:pt x="73" y="27"/>
                      </a:moveTo>
                      <a:cubicBezTo>
                        <a:pt x="79" y="28"/>
                        <a:pt x="89" y="27"/>
                        <a:pt x="93" y="25"/>
                      </a:cubicBezTo>
                      <a:cubicBezTo>
                        <a:pt x="93" y="27"/>
                        <a:pt x="93" y="33"/>
                        <a:pt x="92" y="37"/>
                      </a:cubicBezTo>
                      <a:cubicBezTo>
                        <a:pt x="91" y="39"/>
                        <a:pt x="90" y="41"/>
                        <a:pt x="88" y="42"/>
                      </a:cubicBezTo>
                      <a:cubicBezTo>
                        <a:pt x="99" y="42"/>
                        <a:pt x="99" y="42"/>
                        <a:pt x="99" y="42"/>
                      </a:cubicBezTo>
                      <a:cubicBezTo>
                        <a:pt x="99" y="42"/>
                        <a:pt x="98" y="34"/>
                        <a:pt x="98" y="32"/>
                      </a:cubicBezTo>
                      <a:cubicBezTo>
                        <a:pt x="102" y="3"/>
                        <a:pt x="64" y="3"/>
                        <a:pt x="69" y="32"/>
                      </a:cubicBezTo>
                      <a:cubicBezTo>
                        <a:pt x="69" y="34"/>
                        <a:pt x="68" y="42"/>
                        <a:pt x="68" y="42"/>
                      </a:cubicBezTo>
                      <a:cubicBezTo>
                        <a:pt x="78" y="42"/>
                        <a:pt x="78" y="42"/>
                        <a:pt x="78" y="42"/>
                      </a:cubicBezTo>
                      <a:cubicBezTo>
                        <a:pt x="77" y="41"/>
                        <a:pt x="76" y="39"/>
                        <a:pt x="75" y="37"/>
                      </a:cubicBezTo>
                      <a:cubicBezTo>
                        <a:pt x="73" y="34"/>
                        <a:pt x="73" y="30"/>
                        <a:pt x="73" y="27"/>
                      </a:cubicBezTo>
                      <a:cubicBezTo>
                        <a:pt x="73" y="27"/>
                        <a:pt x="73" y="27"/>
                        <a:pt x="73" y="27"/>
                      </a:cubicBezTo>
                      <a:close/>
                      <a:moveTo>
                        <a:pt x="21" y="31"/>
                      </a:moveTo>
                      <a:cubicBezTo>
                        <a:pt x="21" y="25"/>
                        <a:pt x="21" y="21"/>
                        <a:pt x="22" y="16"/>
                      </a:cubicBezTo>
                      <a:cubicBezTo>
                        <a:pt x="29" y="12"/>
                        <a:pt x="37" y="18"/>
                        <a:pt x="46" y="16"/>
                      </a:cubicBezTo>
                      <a:cubicBezTo>
                        <a:pt x="47" y="20"/>
                        <a:pt x="48" y="25"/>
                        <a:pt x="47" y="31"/>
                      </a:cubicBezTo>
                      <a:cubicBezTo>
                        <a:pt x="47" y="31"/>
                        <a:pt x="51" y="28"/>
                        <a:pt x="52" y="25"/>
                      </a:cubicBezTo>
                      <a:cubicBezTo>
                        <a:pt x="52" y="22"/>
                        <a:pt x="51" y="10"/>
                        <a:pt x="50" y="8"/>
                      </a:cubicBezTo>
                      <a:cubicBezTo>
                        <a:pt x="45" y="0"/>
                        <a:pt x="25" y="0"/>
                        <a:pt x="19" y="7"/>
                      </a:cubicBezTo>
                      <a:cubicBezTo>
                        <a:pt x="18" y="9"/>
                        <a:pt x="16" y="25"/>
                        <a:pt x="18" y="28"/>
                      </a:cubicBezTo>
                      <a:cubicBezTo>
                        <a:pt x="19" y="30"/>
                        <a:pt x="21" y="31"/>
                        <a:pt x="21" y="31"/>
                      </a:cubicBez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18" name="组合 17"/>
              <p:cNvGrpSpPr/>
              <p:nvPr/>
            </p:nvGrpSpPr>
            <p:grpSpPr>
              <a:xfrm>
                <a:off x="7253910" y="2802731"/>
                <a:ext cx="1772110" cy="1772110"/>
                <a:chOff x="7459890" y="2506433"/>
                <a:chExt cx="1772110" cy="1772110"/>
              </a:xfrm>
            </p:grpSpPr>
            <p:pic>
              <p:nvPicPr>
                <p:cNvPr id="40" name="图片 39"/>
                <p:cNvPicPr>
                  <a:picLocks noChangeAspect="1"/>
                </p:cNvPicPr>
                <p:nvPr/>
              </p:nvPicPr>
              <p:blipFill>
                <a:blip r:embed="rId1"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459890" y="2506433"/>
                  <a:ext cx="1772110" cy="1772110"/>
                </a:xfrm>
                <a:prstGeom prst="rect">
                  <a:avLst/>
                </a:prstGeom>
                <a:noFill/>
                <a:ln>
                  <a:noFill/>
                </a:ln>
              </p:spPr>
            </p:pic>
            <p:sp>
              <p:nvSpPr>
                <p:cNvPr id="41" name="Freeform 92"/>
                <p:cNvSpPr>
                  <a:spLocks noEditPoints="1"/>
                </p:cNvSpPr>
                <p:nvPr/>
              </p:nvSpPr>
              <p:spPr bwMode="auto">
                <a:xfrm>
                  <a:off x="7935710" y="3183000"/>
                  <a:ext cx="553412" cy="380730"/>
                </a:xfrm>
                <a:custGeom>
                  <a:avLst/>
                  <a:gdLst>
                    <a:gd name="T0" fmla="*/ 56 w 112"/>
                    <a:gd name="T1" fmla="*/ 20 h 77"/>
                    <a:gd name="T2" fmla="*/ 15 w 112"/>
                    <a:gd name="T3" fmla="*/ 49 h 77"/>
                    <a:gd name="T4" fmla="*/ 10 w 112"/>
                    <a:gd name="T5" fmla="*/ 52 h 77"/>
                    <a:gd name="T6" fmla="*/ 4 w 112"/>
                    <a:gd name="T7" fmla="*/ 66 h 77"/>
                    <a:gd name="T8" fmla="*/ 4 w 112"/>
                    <a:gd name="T9" fmla="*/ 37 h 77"/>
                    <a:gd name="T10" fmla="*/ 0 w 112"/>
                    <a:gd name="T11" fmla="*/ 46 h 77"/>
                    <a:gd name="T12" fmla="*/ 13 w 112"/>
                    <a:gd name="T13" fmla="*/ 29 h 77"/>
                    <a:gd name="T14" fmla="*/ 15 w 112"/>
                    <a:gd name="T15" fmla="*/ 49 h 77"/>
                    <a:gd name="T16" fmla="*/ 15 w 112"/>
                    <a:gd name="T17" fmla="*/ 25 h 77"/>
                    <a:gd name="T18" fmla="*/ 3 w 112"/>
                    <a:gd name="T19" fmla="*/ 22 h 77"/>
                    <a:gd name="T20" fmla="*/ 96 w 112"/>
                    <a:gd name="T21" fmla="*/ 66 h 77"/>
                    <a:gd name="T22" fmla="*/ 102 w 112"/>
                    <a:gd name="T23" fmla="*/ 52 h 77"/>
                    <a:gd name="T24" fmla="*/ 107 w 112"/>
                    <a:gd name="T25" fmla="*/ 49 h 77"/>
                    <a:gd name="T26" fmla="*/ 107 w 112"/>
                    <a:gd name="T27" fmla="*/ 37 h 77"/>
                    <a:gd name="T28" fmla="*/ 112 w 112"/>
                    <a:gd name="T29" fmla="*/ 33 h 77"/>
                    <a:gd name="T30" fmla="*/ 98 w 112"/>
                    <a:gd name="T31" fmla="*/ 31 h 77"/>
                    <a:gd name="T32" fmla="*/ 101 w 112"/>
                    <a:gd name="T33" fmla="*/ 15 h 77"/>
                    <a:gd name="T34" fmla="*/ 97 w 112"/>
                    <a:gd name="T35" fmla="*/ 26 h 77"/>
                    <a:gd name="T36" fmla="*/ 101 w 112"/>
                    <a:gd name="T37" fmla="*/ 15 h 77"/>
                    <a:gd name="T38" fmla="*/ 80 w 112"/>
                    <a:gd name="T39" fmla="*/ 72 h 77"/>
                    <a:gd name="T40" fmla="*/ 82 w 112"/>
                    <a:gd name="T41" fmla="*/ 72 h 77"/>
                    <a:gd name="T42" fmla="*/ 87 w 112"/>
                    <a:gd name="T43" fmla="*/ 47 h 77"/>
                    <a:gd name="T44" fmla="*/ 88 w 112"/>
                    <a:gd name="T45" fmla="*/ 47 h 77"/>
                    <a:gd name="T46" fmla="*/ 88 w 112"/>
                    <a:gd name="T47" fmla="*/ 26 h 77"/>
                    <a:gd name="T48" fmla="*/ 77 w 112"/>
                    <a:gd name="T49" fmla="*/ 51 h 77"/>
                    <a:gd name="T50" fmla="*/ 65 w 112"/>
                    <a:gd name="T51" fmla="*/ 32 h 77"/>
                    <a:gd name="T52" fmla="*/ 64 w 112"/>
                    <a:gd name="T53" fmla="*/ 50 h 77"/>
                    <a:gd name="T54" fmla="*/ 57 w 112"/>
                    <a:gd name="T55" fmla="*/ 55 h 77"/>
                    <a:gd name="T56" fmla="*/ 48 w 112"/>
                    <a:gd name="T57" fmla="*/ 77 h 77"/>
                    <a:gd name="T58" fmla="*/ 48 w 112"/>
                    <a:gd name="T59" fmla="*/ 32 h 77"/>
                    <a:gd name="T60" fmla="*/ 41 w 112"/>
                    <a:gd name="T61" fmla="*/ 47 h 77"/>
                    <a:gd name="T62" fmla="*/ 65 w 112"/>
                    <a:gd name="T63" fmla="*/ 21 h 77"/>
                    <a:gd name="T64" fmla="*/ 65 w 112"/>
                    <a:gd name="T65" fmla="*/ 47 h 77"/>
                    <a:gd name="T66" fmla="*/ 31 w 112"/>
                    <a:gd name="T67" fmla="*/ 72 h 77"/>
                    <a:gd name="T68" fmla="*/ 30 w 112"/>
                    <a:gd name="T69" fmla="*/ 72 h 77"/>
                    <a:gd name="T70" fmla="*/ 24 w 112"/>
                    <a:gd name="T71" fmla="*/ 47 h 77"/>
                    <a:gd name="T72" fmla="*/ 23 w 112"/>
                    <a:gd name="T73" fmla="*/ 47 h 77"/>
                    <a:gd name="T74" fmla="*/ 23 w 112"/>
                    <a:gd name="T75" fmla="*/ 26 h 77"/>
                    <a:gd name="T76" fmla="*/ 35 w 112"/>
                    <a:gd name="T77" fmla="*/ 51 h 77"/>
                    <a:gd name="T78" fmla="*/ 39 w 112"/>
                    <a:gd name="T79" fmla="*/ 17 h 77"/>
                    <a:gd name="T80" fmla="*/ 31 w 112"/>
                    <a:gd name="T81" fmla="*/ 25 h 77"/>
                    <a:gd name="T82" fmla="*/ 81 w 112"/>
                    <a:gd name="T83" fmla="*/ 9 h 77"/>
                    <a:gd name="T84" fmla="*/ 75 w 112"/>
                    <a:gd name="T85" fmla="*/ 23 h 77"/>
                    <a:gd name="T86" fmla="*/ 81 w 112"/>
                    <a:gd name="T87" fmla="*/ 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19" name="组合 18"/>
              <p:cNvGrpSpPr/>
              <p:nvPr/>
            </p:nvGrpSpPr>
            <p:grpSpPr>
              <a:xfrm>
                <a:off x="6372168" y="4459192"/>
                <a:ext cx="1772110" cy="1772110"/>
                <a:chOff x="6506227" y="4162894"/>
                <a:chExt cx="1772110" cy="1772110"/>
              </a:xfrm>
            </p:grpSpPr>
            <p:pic>
              <p:nvPicPr>
                <p:cNvPr id="38" name="图片 37"/>
                <p:cNvPicPr>
                  <a:picLocks noChangeAspect="1"/>
                </p:cNvPicPr>
                <p:nvPr/>
              </p:nvPicPr>
              <p:blipFill>
                <a:blip r:embed="rId1"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506227" y="4162894"/>
                  <a:ext cx="1772110" cy="1772110"/>
                </a:xfrm>
                <a:prstGeom prst="rect">
                  <a:avLst/>
                </a:prstGeom>
                <a:noFill/>
                <a:ln>
                  <a:noFill/>
                </a:ln>
              </p:spPr>
            </p:pic>
            <p:sp>
              <p:nvSpPr>
                <p:cNvPr id="39" name="Freeform 96"/>
                <p:cNvSpPr>
                  <a:spLocks noEditPoints="1"/>
                </p:cNvSpPr>
                <p:nvPr/>
              </p:nvSpPr>
              <p:spPr bwMode="auto">
                <a:xfrm>
                  <a:off x="7016403" y="4850058"/>
                  <a:ext cx="518046" cy="461870"/>
                </a:xfrm>
                <a:custGeom>
                  <a:avLst/>
                  <a:gdLst>
                    <a:gd name="T0" fmla="*/ 52 w 105"/>
                    <a:gd name="T1" fmla="*/ 17 h 94"/>
                    <a:gd name="T2" fmla="*/ 45 w 105"/>
                    <a:gd name="T3" fmla="*/ 24 h 94"/>
                    <a:gd name="T4" fmla="*/ 52 w 105"/>
                    <a:gd name="T5" fmla="*/ 31 h 94"/>
                    <a:gd name="T6" fmla="*/ 59 w 105"/>
                    <a:gd name="T7" fmla="*/ 24 h 94"/>
                    <a:gd name="T8" fmla="*/ 52 w 105"/>
                    <a:gd name="T9" fmla="*/ 17 h 94"/>
                    <a:gd name="T10" fmla="*/ 11 w 105"/>
                    <a:gd name="T11" fmla="*/ 37 h 94"/>
                    <a:gd name="T12" fmla="*/ 5 w 105"/>
                    <a:gd name="T13" fmla="*/ 49 h 94"/>
                    <a:gd name="T14" fmla="*/ 0 w 105"/>
                    <a:gd name="T15" fmla="*/ 60 h 94"/>
                    <a:gd name="T16" fmla="*/ 7 w 105"/>
                    <a:gd name="T17" fmla="*/ 60 h 94"/>
                    <a:gd name="T18" fmla="*/ 18 w 105"/>
                    <a:gd name="T19" fmla="*/ 80 h 94"/>
                    <a:gd name="T20" fmla="*/ 52 w 105"/>
                    <a:gd name="T21" fmla="*/ 94 h 94"/>
                    <a:gd name="T22" fmla="*/ 85 w 105"/>
                    <a:gd name="T23" fmla="*/ 80 h 94"/>
                    <a:gd name="T24" fmla="*/ 91 w 105"/>
                    <a:gd name="T25" fmla="*/ 73 h 94"/>
                    <a:gd name="T26" fmla="*/ 79 w 105"/>
                    <a:gd name="T27" fmla="*/ 73 h 94"/>
                    <a:gd name="T28" fmla="*/ 78 w 105"/>
                    <a:gd name="T29" fmla="*/ 74 h 94"/>
                    <a:gd name="T30" fmla="*/ 52 w 105"/>
                    <a:gd name="T31" fmla="*/ 85 h 94"/>
                    <a:gd name="T32" fmla="*/ 25 w 105"/>
                    <a:gd name="T33" fmla="*/ 74 h 94"/>
                    <a:gd name="T34" fmla="*/ 17 w 105"/>
                    <a:gd name="T35" fmla="*/ 60 h 94"/>
                    <a:gd name="T36" fmla="*/ 22 w 105"/>
                    <a:gd name="T37" fmla="*/ 60 h 94"/>
                    <a:gd name="T38" fmla="*/ 16 w 105"/>
                    <a:gd name="T39" fmla="*/ 49 h 94"/>
                    <a:gd name="T40" fmla="*/ 11 w 105"/>
                    <a:gd name="T41" fmla="*/ 37 h 94"/>
                    <a:gd name="T42" fmla="*/ 93 w 105"/>
                    <a:gd name="T43" fmla="*/ 63 h 94"/>
                    <a:gd name="T44" fmla="*/ 88 w 105"/>
                    <a:gd name="T45" fmla="*/ 52 h 94"/>
                    <a:gd name="T46" fmla="*/ 82 w 105"/>
                    <a:gd name="T47" fmla="*/ 40 h 94"/>
                    <a:gd name="T48" fmla="*/ 88 w 105"/>
                    <a:gd name="T49" fmla="*/ 40 h 94"/>
                    <a:gd name="T50" fmla="*/ 78 w 105"/>
                    <a:gd name="T51" fmla="*/ 21 h 94"/>
                    <a:gd name="T52" fmla="*/ 52 w 105"/>
                    <a:gd name="T53" fmla="*/ 10 h 94"/>
                    <a:gd name="T54" fmla="*/ 25 w 105"/>
                    <a:gd name="T55" fmla="*/ 21 h 94"/>
                    <a:gd name="T56" fmla="*/ 22 w 105"/>
                    <a:gd name="T57" fmla="*/ 25 h 94"/>
                    <a:gd name="T58" fmla="*/ 10 w 105"/>
                    <a:gd name="T59" fmla="*/ 25 h 94"/>
                    <a:gd name="T60" fmla="*/ 18 w 105"/>
                    <a:gd name="T61" fmla="*/ 14 h 94"/>
                    <a:gd name="T62" fmla="*/ 52 w 105"/>
                    <a:gd name="T63" fmla="*/ 0 h 94"/>
                    <a:gd name="T64" fmla="*/ 85 w 105"/>
                    <a:gd name="T65" fmla="*/ 14 h 94"/>
                    <a:gd name="T66" fmla="*/ 98 w 105"/>
                    <a:gd name="T67" fmla="*/ 40 h 94"/>
                    <a:gd name="T68" fmla="*/ 105 w 105"/>
                    <a:gd name="T69" fmla="*/ 40 h 94"/>
                    <a:gd name="T70" fmla="*/ 99 w 105"/>
                    <a:gd name="T71" fmla="*/ 52 h 94"/>
                    <a:gd name="T72" fmla="*/ 93 w 105"/>
                    <a:gd name="T73" fmla="*/ 63 h 94"/>
                    <a:gd name="T74" fmla="*/ 40 w 105"/>
                    <a:gd name="T75" fmla="*/ 50 h 94"/>
                    <a:gd name="T76" fmla="*/ 43 w 105"/>
                    <a:gd name="T77" fmla="*/ 33 h 94"/>
                    <a:gd name="T78" fmla="*/ 60 w 105"/>
                    <a:gd name="T79" fmla="*/ 33 h 94"/>
                    <a:gd name="T80" fmla="*/ 64 w 105"/>
                    <a:gd name="T81" fmla="*/ 51 h 94"/>
                    <a:gd name="T82" fmla="*/ 59 w 105"/>
                    <a:gd name="T83" fmla="*/ 54 h 94"/>
                    <a:gd name="T84" fmla="*/ 60 w 105"/>
                    <a:gd name="T85" fmla="*/ 78 h 94"/>
                    <a:gd name="T86" fmla="*/ 54 w 105"/>
                    <a:gd name="T87" fmla="*/ 78 h 94"/>
                    <a:gd name="T88" fmla="*/ 53 w 105"/>
                    <a:gd name="T89" fmla="*/ 57 h 94"/>
                    <a:gd name="T90" fmla="*/ 50 w 105"/>
                    <a:gd name="T91" fmla="*/ 57 h 94"/>
                    <a:gd name="T92" fmla="*/ 49 w 105"/>
                    <a:gd name="T93" fmla="*/ 78 h 94"/>
                    <a:gd name="T94" fmla="*/ 43 w 105"/>
                    <a:gd name="T95" fmla="*/ 78 h 94"/>
                    <a:gd name="T96" fmla="*/ 44 w 105"/>
                    <a:gd name="T97" fmla="*/ 54 h 94"/>
                    <a:gd name="T98" fmla="*/ 40 w 105"/>
                    <a:gd name="T99" fmla="*/ 5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 h="94">
                      <a:moveTo>
                        <a:pt x="52" y="17"/>
                      </a:moveTo>
                      <a:cubicBezTo>
                        <a:pt x="48" y="17"/>
                        <a:pt x="45" y="20"/>
                        <a:pt x="45" y="24"/>
                      </a:cubicBezTo>
                      <a:cubicBezTo>
                        <a:pt x="45" y="28"/>
                        <a:pt x="48" y="31"/>
                        <a:pt x="52" y="31"/>
                      </a:cubicBezTo>
                      <a:cubicBezTo>
                        <a:pt x="56" y="31"/>
                        <a:pt x="59" y="28"/>
                        <a:pt x="59" y="24"/>
                      </a:cubicBezTo>
                      <a:cubicBezTo>
                        <a:pt x="59" y="20"/>
                        <a:pt x="56" y="17"/>
                        <a:pt x="52" y="17"/>
                      </a:cubicBezTo>
                      <a:close/>
                      <a:moveTo>
                        <a:pt x="11" y="37"/>
                      </a:moveTo>
                      <a:cubicBezTo>
                        <a:pt x="5" y="49"/>
                        <a:pt x="5" y="49"/>
                        <a:pt x="5" y="49"/>
                      </a:cubicBezTo>
                      <a:cubicBezTo>
                        <a:pt x="0" y="60"/>
                        <a:pt x="0" y="60"/>
                        <a:pt x="0" y="60"/>
                      </a:cubicBezTo>
                      <a:cubicBezTo>
                        <a:pt x="7" y="60"/>
                        <a:pt x="7" y="60"/>
                        <a:pt x="7" y="60"/>
                      </a:cubicBezTo>
                      <a:cubicBezTo>
                        <a:pt x="9" y="68"/>
                        <a:pt x="13" y="75"/>
                        <a:pt x="18" y="80"/>
                      </a:cubicBezTo>
                      <a:cubicBezTo>
                        <a:pt x="27" y="89"/>
                        <a:pt x="39" y="94"/>
                        <a:pt x="52" y="94"/>
                      </a:cubicBezTo>
                      <a:cubicBezTo>
                        <a:pt x="65" y="94"/>
                        <a:pt x="76" y="89"/>
                        <a:pt x="85" y="80"/>
                      </a:cubicBezTo>
                      <a:cubicBezTo>
                        <a:pt x="87" y="78"/>
                        <a:pt x="89" y="75"/>
                        <a:pt x="91" y="73"/>
                      </a:cubicBezTo>
                      <a:cubicBezTo>
                        <a:pt x="79" y="73"/>
                        <a:pt x="79" y="73"/>
                        <a:pt x="79" y="73"/>
                      </a:cubicBezTo>
                      <a:cubicBezTo>
                        <a:pt x="79" y="73"/>
                        <a:pt x="78" y="73"/>
                        <a:pt x="78" y="74"/>
                      </a:cubicBezTo>
                      <a:cubicBezTo>
                        <a:pt x="71" y="80"/>
                        <a:pt x="62" y="85"/>
                        <a:pt x="52" y="85"/>
                      </a:cubicBezTo>
                      <a:cubicBezTo>
                        <a:pt x="41" y="85"/>
                        <a:pt x="32" y="80"/>
                        <a:pt x="25" y="74"/>
                      </a:cubicBezTo>
                      <a:cubicBezTo>
                        <a:pt x="21" y="70"/>
                        <a:pt x="18" y="65"/>
                        <a:pt x="17" y="60"/>
                      </a:cubicBezTo>
                      <a:cubicBezTo>
                        <a:pt x="22" y="60"/>
                        <a:pt x="22" y="60"/>
                        <a:pt x="22" y="60"/>
                      </a:cubicBezTo>
                      <a:cubicBezTo>
                        <a:pt x="16" y="49"/>
                        <a:pt x="16" y="49"/>
                        <a:pt x="16" y="49"/>
                      </a:cubicBezTo>
                      <a:cubicBezTo>
                        <a:pt x="11" y="37"/>
                        <a:pt x="11" y="37"/>
                        <a:pt x="11" y="37"/>
                      </a:cubicBezTo>
                      <a:close/>
                      <a:moveTo>
                        <a:pt x="93" y="63"/>
                      </a:moveTo>
                      <a:cubicBezTo>
                        <a:pt x="88" y="52"/>
                        <a:pt x="88" y="52"/>
                        <a:pt x="88" y="52"/>
                      </a:cubicBezTo>
                      <a:cubicBezTo>
                        <a:pt x="82" y="40"/>
                        <a:pt x="82" y="40"/>
                        <a:pt x="82" y="40"/>
                      </a:cubicBezTo>
                      <a:cubicBezTo>
                        <a:pt x="88" y="40"/>
                        <a:pt x="88" y="40"/>
                        <a:pt x="88" y="40"/>
                      </a:cubicBezTo>
                      <a:cubicBezTo>
                        <a:pt x="87" y="33"/>
                        <a:pt x="83" y="26"/>
                        <a:pt x="78" y="21"/>
                      </a:cubicBezTo>
                      <a:cubicBezTo>
                        <a:pt x="71" y="14"/>
                        <a:pt x="62" y="10"/>
                        <a:pt x="52" y="10"/>
                      </a:cubicBezTo>
                      <a:cubicBezTo>
                        <a:pt x="41" y="10"/>
                        <a:pt x="32" y="14"/>
                        <a:pt x="25" y="21"/>
                      </a:cubicBezTo>
                      <a:cubicBezTo>
                        <a:pt x="24" y="22"/>
                        <a:pt x="23" y="23"/>
                        <a:pt x="22" y="25"/>
                      </a:cubicBezTo>
                      <a:cubicBezTo>
                        <a:pt x="10" y="25"/>
                        <a:pt x="10" y="25"/>
                        <a:pt x="10" y="25"/>
                      </a:cubicBezTo>
                      <a:cubicBezTo>
                        <a:pt x="13" y="21"/>
                        <a:pt x="15" y="17"/>
                        <a:pt x="18" y="14"/>
                      </a:cubicBezTo>
                      <a:cubicBezTo>
                        <a:pt x="27" y="6"/>
                        <a:pt x="39" y="0"/>
                        <a:pt x="52" y="0"/>
                      </a:cubicBezTo>
                      <a:cubicBezTo>
                        <a:pt x="65" y="0"/>
                        <a:pt x="76" y="6"/>
                        <a:pt x="85" y="14"/>
                      </a:cubicBezTo>
                      <a:cubicBezTo>
                        <a:pt x="92" y="21"/>
                        <a:pt x="96" y="30"/>
                        <a:pt x="98" y="40"/>
                      </a:cubicBezTo>
                      <a:cubicBezTo>
                        <a:pt x="105" y="40"/>
                        <a:pt x="105" y="40"/>
                        <a:pt x="105" y="40"/>
                      </a:cubicBezTo>
                      <a:cubicBezTo>
                        <a:pt x="99" y="52"/>
                        <a:pt x="99" y="52"/>
                        <a:pt x="99" y="52"/>
                      </a:cubicBezTo>
                      <a:cubicBezTo>
                        <a:pt x="93" y="63"/>
                        <a:pt x="93" y="63"/>
                        <a:pt x="93" y="63"/>
                      </a:cubicBezTo>
                      <a:close/>
                      <a:moveTo>
                        <a:pt x="40" y="50"/>
                      </a:moveTo>
                      <a:cubicBezTo>
                        <a:pt x="43" y="33"/>
                        <a:pt x="43" y="33"/>
                        <a:pt x="43" y="33"/>
                      </a:cubicBezTo>
                      <a:cubicBezTo>
                        <a:pt x="62" y="33"/>
                        <a:pt x="42" y="33"/>
                        <a:pt x="60" y="33"/>
                      </a:cubicBezTo>
                      <a:cubicBezTo>
                        <a:pt x="64" y="51"/>
                        <a:pt x="64" y="51"/>
                        <a:pt x="64" y="51"/>
                      </a:cubicBezTo>
                      <a:cubicBezTo>
                        <a:pt x="59" y="54"/>
                        <a:pt x="59" y="54"/>
                        <a:pt x="59" y="54"/>
                      </a:cubicBezTo>
                      <a:cubicBezTo>
                        <a:pt x="60" y="78"/>
                        <a:pt x="60" y="78"/>
                        <a:pt x="60" y="78"/>
                      </a:cubicBezTo>
                      <a:cubicBezTo>
                        <a:pt x="54" y="78"/>
                        <a:pt x="54" y="78"/>
                        <a:pt x="54" y="78"/>
                      </a:cubicBezTo>
                      <a:cubicBezTo>
                        <a:pt x="53" y="57"/>
                        <a:pt x="53" y="57"/>
                        <a:pt x="53" y="57"/>
                      </a:cubicBezTo>
                      <a:cubicBezTo>
                        <a:pt x="50" y="57"/>
                        <a:pt x="50" y="57"/>
                        <a:pt x="50" y="57"/>
                      </a:cubicBezTo>
                      <a:cubicBezTo>
                        <a:pt x="49" y="78"/>
                        <a:pt x="49" y="78"/>
                        <a:pt x="49" y="78"/>
                      </a:cubicBezTo>
                      <a:cubicBezTo>
                        <a:pt x="43" y="78"/>
                        <a:pt x="43" y="78"/>
                        <a:pt x="43" y="78"/>
                      </a:cubicBezTo>
                      <a:cubicBezTo>
                        <a:pt x="44" y="54"/>
                        <a:pt x="44" y="54"/>
                        <a:pt x="44" y="54"/>
                      </a:cubicBezTo>
                      <a:cubicBezTo>
                        <a:pt x="43" y="52"/>
                        <a:pt x="42" y="51"/>
                        <a:pt x="40" y="50"/>
                      </a:cubicBez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20" name="组合 19"/>
              <p:cNvGrpSpPr/>
              <p:nvPr/>
            </p:nvGrpSpPr>
            <p:grpSpPr>
              <a:xfrm>
                <a:off x="815951" y="1604792"/>
                <a:ext cx="3703458" cy="952137"/>
                <a:chOff x="1062852" y="4983670"/>
                <a:chExt cx="3703458" cy="952137"/>
              </a:xfrm>
            </p:grpSpPr>
            <p:sp>
              <p:nvSpPr>
                <p:cNvPr id="36" name="文本框 35"/>
                <p:cNvSpPr txBox="1"/>
                <p:nvPr/>
              </p:nvSpPr>
              <p:spPr>
                <a:xfrm>
                  <a:off x="2998470" y="4983670"/>
                  <a:ext cx="1767840" cy="429260"/>
                </a:xfrm>
                <a:prstGeom prst="rect">
                  <a:avLst/>
                </a:prstGeom>
                <a:noFill/>
              </p:spPr>
              <p:txBody>
                <a:bodyPr wrap="none" rtlCol="0">
                  <a:spAutoFit/>
                </a:bodyPr>
                <a:lstStyle>
                  <a:defPPr>
                    <a:defRPr lang="zh-CN"/>
                  </a:defPPr>
                  <a:lvl1pPr>
                    <a:defRPr sz="20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pPr algn="r"/>
                  <a:r>
                    <a:rPr lang="zh-CN" altLang="en-US" sz="1500" dirty="0">
                      <a:latin typeface="微软雅黑" panose="020B0503020204020204" charset="-122"/>
                      <a:ea typeface="微软雅黑" panose="020B0503020204020204" charset="-122"/>
                    </a:rPr>
                    <a:t>输入文字内容</a:t>
                  </a:r>
                  <a:endParaRPr lang="zh-CN" altLang="en-US" sz="1500" dirty="0">
                    <a:latin typeface="微软雅黑" panose="020B0503020204020204" charset="-122"/>
                    <a:ea typeface="微软雅黑" panose="020B0503020204020204" charset="-122"/>
                  </a:endParaRPr>
                </a:p>
              </p:txBody>
            </p:sp>
            <p:sp>
              <p:nvSpPr>
                <p:cNvPr id="37" name="文本框 36"/>
                <p:cNvSpPr txBox="1"/>
                <p:nvPr/>
              </p:nvSpPr>
              <p:spPr>
                <a:xfrm>
                  <a:off x="1062852" y="5383780"/>
                  <a:ext cx="3703458" cy="552027"/>
                </a:xfrm>
                <a:prstGeom prst="rect">
                  <a:avLst/>
                </a:prstGeom>
                <a:noFill/>
              </p:spPr>
              <p:txBody>
                <a:bodyPr wrap="square" rtlCol="0">
                  <a:spAutoFit/>
                </a:bodyPr>
                <a:lstStyle/>
                <a:p>
                  <a:pPr algn="r"/>
                  <a:r>
                    <a:rPr lang="zh-CN" altLang="en-US" sz="1050" dirty="0">
                      <a:solidFill>
                        <a:schemeClr val="tx1">
                          <a:lumMod val="75000"/>
                          <a:lumOff val="25000"/>
                        </a:schemeClr>
                      </a:solidFill>
                      <a:latin typeface="微软雅黑" panose="020B0503020204020204" charset="-122"/>
                      <a:ea typeface="微软雅黑" panose="020B0503020204020204" charset="-122"/>
                    </a:rPr>
                    <a:t>水融色的干湿浓淡变化以及在纸上的渗透效果使水彩画具有很强的表现力</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21" name="组合 20"/>
              <p:cNvGrpSpPr/>
              <p:nvPr/>
            </p:nvGrpSpPr>
            <p:grpSpPr>
              <a:xfrm>
                <a:off x="442914" y="3319836"/>
                <a:ext cx="3066370" cy="1168037"/>
                <a:chOff x="1699940" y="4983670"/>
                <a:chExt cx="3066370" cy="1168037"/>
              </a:xfrm>
            </p:grpSpPr>
            <p:sp>
              <p:nvSpPr>
                <p:cNvPr id="34" name="文本框 33"/>
                <p:cNvSpPr txBox="1"/>
                <p:nvPr/>
              </p:nvSpPr>
              <p:spPr>
                <a:xfrm>
                  <a:off x="2998470" y="4983670"/>
                  <a:ext cx="1767840" cy="429260"/>
                </a:xfrm>
                <a:prstGeom prst="rect">
                  <a:avLst/>
                </a:prstGeom>
                <a:noFill/>
              </p:spPr>
              <p:txBody>
                <a:bodyPr wrap="none" rtlCol="0">
                  <a:spAutoFit/>
                </a:bodyPr>
                <a:lstStyle>
                  <a:defPPr>
                    <a:defRPr lang="zh-CN"/>
                  </a:defPPr>
                  <a:lvl1pPr>
                    <a:defRPr sz="20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pPr algn="r"/>
                  <a:r>
                    <a:rPr lang="zh-CN" altLang="en-US" sz="1500" dirty="0">
                      <a:latin typeface="微软雅黑" panose="020B0503020204020204" charset="-122"/>
                      <a:ea typeface="微软雅黑" panose="020B0503020204020204" charset="-122"/>
                    </a:rPr>
                    <a:t>输入文字内容</a:t>
                  </a:r>
                  <a:endParaRPr lang="zh-CN" altLang="en-US" sz="1500" dirty="0">
                    <a:latin typeface="微软雅黑" panose="020B0503020204020204" charset="-122"/>
                    <a:ea typeface="微软雅黑" panose="020B0503020204020204" charset="-122"/>
                  </a:endParaRPr>
                </a:p>
              </p:txBody>
            </p:sp>
            <p:sp>
              <p:nvSpPr>
                <p:cNvPr id="35" name="文本框 34"/>
                <p:cNvSpPr txBox="1"/>
                <p:nvPr/>
              </p:nvSpPr>
              <p:spPr>
                <a:xfrm>
                  <a:off x="1699940" y="5383780"/>
                  <a:ext cx="3066369" cy="767927"/>
                </a:xfrm>
                <a:prstGeom prst="rect">
                  <a:avLst/>
                </a:prstGeom>
                <a:noFill/>
              </p:spPr>
              <p:txBody>
                <a:bodyPr wrap="square" rtlCol="0">
                  <a:spAutoFit/>
                </a:bodyPr>
                <a:lstStyle/>
                <a:p>
                  <a:pPr algn="r"/>
                  <a:r>
                    <a:rPr lang="zh-CN" altLang="en-US" sz="1050" dirty="0">
                      <a:solidFill>
                        <a:schemeClr val="tx1">
                          <a:lumMod val="75000"/>
                          <a:lumOff val="25000"/>
                        </a:schemeClr>
                      </a:solidFill>
                      <a:latin typeface="微软雅黑" panose="020B0503020204020204" charset="-122"/>
                      <a:ea typeface="微软雅黑" panose="020B0503020204020204" charset="-122"/>
                    </a:rPr>
                    <a:t>水融色的干湿浓淡变化以及在纸上的渗透效果使水彩画具有很强的表现力</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22" name="组合 21"/>
              <p:cNvGrpSpPr/>
              <p:nvPr/>
            </p:nvGrpSpPr>
            <p:grpSpPr>
              <a:xfrm>
                <a:off x="785813" y="5034880"/>
                <a:ext cx="3703458" cy="952137"/>
                <a:chOff x="1062852" y="4983670"/>
                <a:chExt cx="3703458" cy="952137"/>
              </a:xfrm>
            </p:grpSpPr>
            <p:sp>
              <p:nvSpPr>
                <p:cNvPr id="32" name="文本框 31"/>
                <p:cNvSpPr txBox="1"/>
                <p:nvPr/>
              </p:nvSpPr>
              <p:spPr>
                <a:xfrm>
                  <a:off x="2998470" y="4983670"/>
                  <a:ext cx="1767840" cy="429260"/>
                </a:xfrm>
                <a:prstGeom prst="rect">
                  <a:avLst/>
                </a:prstGeom>
                <a:noFill/>
              </p:spPr>
              <p:txBody>
                <a:bodyPr wrap="none" rtlCol="0">
                  <a:spAutoFit/>
                </a:bodyPr>
                <a:lstStyle>
                  <a:defPPr>
                    <a:defRPr lang="zh-CN"/>
                  </a:defPPr>
                  <a:lvl1pPr>
                    <a:defRPr sz="20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pPr algn="r"/>
                  <a:r>
                    <a:rPr lang="zh-CN" altLang="en-US" sz="1500" dirty="0">
                      <a:latin typeface="微软雅黑" panose="020B0503020204020204" charset="-122"/>
                      <a:ea typeface="微软雅黑" panose="020B0503020204020204" charset="-122"/>
                    </a:rPr>
                    <a:t>输入文字内容</a:t>
                  </a:r>
                  <a:endParaRPr lang="zh-CN" altLang="en-US" sz="1500" dirty="0">
                    <a:latin typeface="微软雅黑" panose="020B0503020204020204" charset="-122"/>
                    <a:ea typeface="微软雅黑" panose="020B0503020204020204" charset="-122"/>
                  </a:endParaRPr>
                </a:p>
              </p:txBody>
            </p:sp>
            <p:sp>
              <p:nvSpPr>
                <p:cNvPr id="33" name="文本框 32"/>
                <p:cNvSpPr txBox="1"/>
                <p:nvPr/>
              </p:nvSpPr>
              <p:spPr>
                <a:xfrm>
                  <a:off x="1062852" y="5383780"/>
                  <a:ext cx="3703458" cy="552027"/>
                </a:xfrm>
                <a:prstGeom prst="rect">
                  <a:avLst/>
                </a:prstGeom>
                <a:noFill/>
              </p:spPr>
              <p:txBody>
                <a:bodyPr wrap="square" rtlCol="0">
                  <a:spAutoFit/>
                </a:bodyPr>
                <a:lstStyle/>
                <a:p>
                  <a:pPr algn="r"/>
                  <a:r>
                    <a:rPr lang="zh-CN" altLang="en-US" sz="1050" dirty="0">
                      <a:solidFill>
                        <a:schemeClr val="tx1">
                          <a:lumMod val="75000"/>
                          <a:lumOff val="25000"/>
                        </a:schemeClr>
                      </a:solidFill>
                      <a:latin typeface="微软雅黑" panose="020B0503020204020204" charset="-122"/>
                      <a:ea typeface="微软雅黑" panose="020B0503020204020204" charset="-122"/>
                    </a:rPr>
                    <a:t>水融色的干湿浓淡变化以及在纸上的渗透效果使水彩画具有很强的表现力</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23" name="组合 22"/>
              <p:cNvGrpSpPr/>
              <p:nvPr/>
            </p:nvGrpSpPr>
            <p:grpSpPr>
              <a:xfrm>
                <a:off x="7597398" y="1584729"/>
                <a:ext cx="3703458" cy="952137"/>
                <a:chOff x="7660233" y="1308494"/>
                <a:chExt cx="3703458" cy="952137"/>
              </a:xfrm>
            </p:grpSpPr>
            <p:sp>
              <p:nvSpPr>
                <p:cNvPr id="30" name="文本框 29"/>
                <p:cNvSpPr txBox="1"/>
                <p:nvPr/>
              </p:nvSpPr>
              <p:spPr>
                <a:xfrm>
                  <a:off x="7660233" y="1308494"/>
                  <a:ext cx="1767840" cy="429260"/>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500" dirty="0">
                      <a:latin typeface="微软雅黑" panose="020B0503020204020204" charset="-122"/>
                      <a:ea typeface="微软雅黑" panose="020B0503020204020204" charset="-122"/>
                    </a:rPr>
                    <a:t>输入文字内容</a:t>
                  </a:r>
                  <a:endParaRPr lang="zh-CN" altLang="en-US" sz="1500" dirty="0">
                    <a:latin typeface="微软雅黑" panose="020B0503020204020204" charset="-122"/>
                    <a:ea typeface="微软雅黑" panose="020B0503020204020204" charset="-122"/>
                  </a:endParaRPr>
                </a:p>
              </p:txBody>
            </p:sp>
            <p:sp>
              <p:nvSpPr>
                <p:cNvPr id="31" name="文本框 30"/>
                <p:cNvSpPr txBox="1"/>
                <p:nvPr/>
              </p:nvSpPr>
              <p:spPr>
                <a:xfrm>
                  <a:off x="7660233" y="1708604"/>
                  <a:ext cx="3703458" cy="552027"/>
                </a:xfrm>
                <a:prstGeom prst="rect">
                  <a:avLst/>
                </a:prstGeom>
                <a:noFill/>
              </p:spPr>
              <p:txBody>
                <a:bodyPr wrap="square" rtlCol="0">
                  <a:spAutoFit/>
                </a:bodyPr>
                <a:lstStyle/>
                <a:p>
                  <a:r>
                    <a:rPr lang="zh-CN" altLang="en-US" sz="1050" dirty="0">
                      <a:solidFill>
                        <a:schemeClr val="tx1">
                          <a:lumMod val="75000"/>
                          <a:lumOff val="25000"/>
                        </a:schemeClr>
                      </a:solidFill>
                      <a:latin typeface="微软雅黑" panose="020B0503020204020204" charset="-122"/>
                      <a:ea typeface="微软雅黑" panose="020B0503020204020204" charset="-122"/>
                    </a:rPr>
                    <a:t>水融色的干湿浓淡变化以及在纸上的渗透效果使水彩画具有很强的表现力</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24" name="组合 23"/>
              <p:cNvGrpSpPr/>
              <p:nvPr/>
            </p:nvGrpSpPr>
            <p:grpSpPr>
              <a:xfrm>
                <a:off x="8664278" y="3319836"/>
                <a:ext cx="3066369" cy="1168037"/>
                <a:chOff x="7660233" y="3023538"/>
                <a:chExt cx="3066369" cy="1168037"/>
              </a:xfrm>
            </p:grpSpPr>
            <p:sp>
              <p:nvSpPr>
                <p:cNvPr id="28" name="文本框 27"/>
                <p:cNvSpPr txBox="1"/>
                <p:nvPr/>
              </p:nvSpPr>
              <p:spPr>
                <a:xfrm>
                  <a:off x="7660233" y="3023538"/>
                  <a:ext cx="1767840" cy="429260"/>
                </a:xfrm>
                <a:prstGeom prst="rect">
                  <a:avLst/>
                </a:prstGeom>
                <a:noFill/>
              </p:spPr>
              <p:txBody>
                <a:bodyPr wrap="none" rtlCol="0">
                  <a:spAutoFit/>
                </a:bodyPr>
                <a:lstStyle>
                  <a:defPPr>
                    <a:defRPr lang="zh-CN"/>
                  </a:defPPr>
                  <a:lvl1pPr>
                    <a:defRPr sz="20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500" dirty="0">
                      <a:latin typeface="微软雅黑" panose="020B0503020204020204" charset="-122"/>
                      <a:ea typeface="微软雅黑" panose="020B0503020204020204" charset="-122"/>
                    </a:rPr>
                    <a:t>输入文字内容</a:t>
                  </a:r>
                  <a:endParaRPr lang="zh-CN" altLang="en-US" sz="1500" dirty="0">
                    <a:latin typeface="微软雅黑" panose="020B0503020204020204" charset="-122"/>
                    <a:ea typeface="微软雅黑" panose="020B0503020204020204" charset="-122"/>
                  </a:endParaRPr>
                </a:p>
              </p:txBody>
            </p:sp>
            <p:sp>
              <p:nvSpPr>
                <p:cNvPr id="29" name="文本框 28"/>
                <p:cNvSpPr txBox="1"/>
                <p:nvPr/>
              </p:nvSpPr>
              <p:spPr>
                <a:xfrm>
                  <a:off x="7660233" y="3423648"/>
                  <a:ext cx="3066369" cy="767927"/>
                </a:xfrm>
                <a:prstGeom prst="rect">
                  <a:avLst/>
                </a:prstGeom>
                <a:noFill/>
              </p:spPr>
              <p:txBody>
                <a:bodyPr wrap="square" rtlCol="0">
                  <a:spAutoFit/>
                </a:bodyPr>
                <a:lstStyle/>
                <a:p>
                  <a:r>
                    <a:rPr lang="zh-CN" altLang="en-US" sz="1050" dirty="0">
                      <a:solidFill>
                        <a:schemeClr val="tx1">
                          <a:lumMod val="75000"/>
                          <a:lumOff val="25000"/>
                        </a:schemeClr>
                      </a:solidFill>
                      <a:latin typeface="微软雅黑" panose="020B0503020204020204" charset="-122"/>
                      <a:ea typeface="微软雅黑" panose="020B0503020204020204" charset="-122"/>
                    </a:rPr>
                    <a:t>水融色的干湿浓淡变化以及在纸上的渗透效果使水彩画具有很强的表现力</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25" name="组合 24"/>
              <p:cNvGrpSpPr/>
              <p:nvPr/>
            </p:nvGrpSpPr>
            <p:grpSpPr>
              <a:xfrm>
                <a:off x="7660518" y="5034880"/>
                <a:ext cx="3703458" cy="952137"/>
                <a:chOff x="7660233" y="4738582"/>
                <a:chExt cx="3703458" cy="952137"/>
              </a:xfrm>
            </p:grpSpPr>
            <p:sp>
              <p:nvSpPr>
                <p:cNvPr id="26" name="文本框 25"/>
                <p:cNvSpPr txBox="1"/>
                <p:nvPr/>
              </p:nvSpPr>
              <p:spPr>
                <a:xfrm>
                  <a:off x="7660233" y="4738582"/>
                  <a:ext cx="1767840" cy="429260"/>
                </a:xfrm>
                <a:prstGeom prst="rect">
                  <a:avLst/>
                </a:prstGeom>
                <a:noFill/>
              </p:spPr>
              <p:txBody>
                <a:bodyPr wrap="none" rtlCol="0">
                  <a:spAutoFit/>
                </a:bodyPr>
                <a:lstStyle>
                  <a:defPPr>
                    <a:defRPr lang="zh-CN"/>
                  </a:defPPr>
                  <a:lvl1pPr>
                    <a:defRPr sz="20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500" dirty="0">
                      <a:latin typeface="微软雅黑" panose="020B0503020204020204" charset="-122"/>
                      <a:ea typeface="微软雅黑" panose="020B0503020204020204" charset="-122"/>
                    </a:rPr>
                    <a:t>输入文字内容</a:t>
                  </a:r>
                  <a:endParaRPr lang="zh-CN" altLang="en-US" sz="1500" dirty="0">
                    <a:latin typeface="微软雅黑" panose="020B0503020204020204" charset="-122"/>
                    <a:ea typeface="微软雅黑" panose="020B0503020204020204" charset="-122"/>
                  </a:endParaRPr>
                </a:p>
              </p:txBody>
            </p:sp>
            <p:sp>
              <p:nvSpPr>
                <p:cNvPr id="27" name="文本框 26"/>
                <p:cNvSpPr txBox="1"/>
                <p:nvPr/>
              </p:nvSpPr>
              <p:spPr>
                <a:xfrm>
                  <a:off x="7660233" y="5138692"/>
                  <a:ext cx="3703458" cy="552027"/>
                </a:xfrm>
                <a:prstGeom prst="rect">
                  <a:avLst/>
                </a:prstGeom>
                <a:noFill/>
              </p:spPr>
              <p:txBody>
                <a:bodyPr wrap="square" rtlCol="0">
                  <a:spAutoFit/>
                </a:bodyPr>
                <a:lstStyle/>
                <a:p>
                  <a:r>
                    <a:rPr lang="zh-CN" altLang="en-US" sz="1050" dirty="0">
                      <a:solidFill>
                        <a:schemeClr val="tx1">
                          <a:lumMod val="75000"/>
                          <a:lumOff val="25000"/>
                        </a:schemeClr>
                      </a:solidFill>
                      <a:latin typeface="微软雅黑" panose="020B0503020204020204" charset="-122"/>
                      <a:ea typeface="微软雅黑" panose="020B0503020204020204" charset="-122"/>
                    </a:rPr>
                    <a:t>水融色的干湿浓淡变化以及在纸上的渗透效果使水彩画具有很强的表现力</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grpSp>
          <p:nvGrpSpPr>
            <p:cNvPr id="9" name="组合 8"/>
            <p:cNvGrpSpPr/>
            <p:nvPr/>
          </p:nvGrpSpPr>
          <p:grpSpPr>
            <a:xfrm>
              <a:off x="4334712" y="1820298"/>
              <a:ext cx="3523146" cy="3667932"/>
              <a:chOff x="4334712" y="1820298"/>
              <a:chExt cx="3523146" cy="3667932"/>
            </a:xfrm>
          </p:grpSpPr>
          <p:pic>
            <p:nvPicPr>
              <p:cNvPr id="10" name="图片 9"/>
              <p:cNvPicPr>
                <a:picLocks noChangeAspect="1"/>
              </p:cNvPicPr>
              <p:nvPr/>
            </p:nvPicPr>
            <p:blipFill rotWithShape="1">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5159" t="17415" r="18334" b="13346"/>
              <a:stretch>
                <a:fillRect/>
              </a:stretch>
            </p:blipFill>
            <p:spPr>
              <a:xfrm>
                <a:off x="4334712" y="1820298"/>
                <a:ext cx="3523146" cy="3667932"/>
              </a:xfrm>
              <a:prstGeom prst="rect">
                <a:avLst/>
              </a:prstGeom>
            </p:spPr>
          </p:pic>
          <p:grpSp>
            <p:nvGrpSpPr>
              <p:cNvPr id="11" name="组合 10"/>
              <p:cNvGrpSpPr/>
              <p:nvPr/>
            </p:nvGrpSpPr>
            <p:grpSpPr>
              <a:xfrm>
                <a:off x="5288565" y="3165566"/>
                <a:ext cx="1615440" cy="1075842"/>
                <a:chOff x="5398422" y="3100099"/>
                <a:chExt cx="1615440" cy="1075842"/>
              </a:xfrm>
            </p:grpSpPr>
            <p:sp>
              <p:nvSpPr>
                <p:cNvPr id="12" name="文本框 11"/>
                <p:cNvSpPr txBox="1"/>
                <p:nvPr/>
              </p:nvSpPr>
              <p:spPr>
                <a:xfrm>
                  <a:off x="5398422" y="3100099"/>
                  <a:ext cx="1615440" cy="675640"/>
                </a:xfrm>
                <a:prstGeom prst="rect">
                  <a:avLst/>
                </a:prstGeom>
                <a:noFill/>
              </p:spPr>
              <p:txBody>
                <a:bodyPr wrap="none" rtlCol="0">
                  <a:spAutoFit/>
                </a:bodyPr>
                <a:lstStyle/>
                <a:p>
                  <a:pPr algn="ctr"/>
                  <a:r>
                    <a:rPr lang="zh-CN" altLang="en-US" sz="2700" dirty="0">
                      <a:solidFill>
                        <a:schemeClr val="bg1"/>
                      </a:solidFill>
                      <a:latin typeface="微软雅黑" panose="020B0503020204020204" charset="-122"/>
                      <a:ea typeface="微软雅黑" panose="020B0503020204020204" charset="-122"/>
                    </a:rPr>
                    <a:t>关键字</a:t>
                  </a:r>
                  <a:endParaRPr lang="zh-CN" altLang="en-US" sz="2700" dirty="0">
                    <a:solidFill>
                      <a:schemeClr val="bg1"/>
                    </a:solidFill>
                    <a:latin typeface="微软雅黑" panose="020B0503020204020204" charset="-122"/>
                    <a:ea typeface="微软雅黑" panose="020B0503020204020204" charset="-122"/>
                  </a:endParaRPr>
                </a:p>
              </p:txBody>
            </p:sp>
            <p:sp>
              <p:nvSpPr>
                <p:cNvPr id="13" name="文本框 12"/>
                <p:cNvSpPr txBox="1"/>
                <p:nvPr/>
              </p:nvSpPr>
              <p:spPr>
                <a:xfrm>
                  <a:off x="5398827" y="3684874"/>
                  <a:ext cx="1614630" cy="491067"/>
                </a:xfrm>
                <a:prstGeom prst="rect">
                  <a:avLst/>
                </a:prstGeom>
                <a:noFill/>
              </p:spPr>
              <p:txBody>
                <a:bodyPr wrap="none" rtlCol="0">
                  <a:spAutoFit/>
                </a:bodyPr>
                <a:lstStyle/>
                <a:p>
                  <a:pPr algn="ctr"/>
                  <a:r>
                    <a:rPr lang="en-US" altLang="zh-CN" dirty="0">
                      <a:solidFill>
                        <a:schemeClr val="bg1"/>
                      </a:solidFill>
                      <a:latin typeface="微软雅黑" panose="020B0503020204020204" charset="-122"/>
                      <a:ea typeface="微软雅黑" panose="020B0503020204020204" charset="-122"/>
                    </a:rPr>
                    <a:t>Key Word</a:t>
                  </a:r>
                  <a:endParaRPr lang="en-US" altLang="zh-CN" dirty="0">
                    <a:solidFill>
                      <a:schemeClr val="bg1"/>
                    </a:solidFill>
                    <a:latin typeface="微软雅黑" panose="020B0503020204020204" charset="-122"/>
                    <a:ea typeface="微软雅黑" panose="020B0503020204020204" charset="-122"/>
                  </a:endParaRPr>
                </a:p>
              </p:txBody>
            </p:sp>
          </p:grpSp>
        </p:grpSp>
      </p:gr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3046" y="279691"/>
            <a:ext cx="1979528" cy="439622"/>
            <a:chOff x="4327030" y="1667303"/>
            <a:chExt cx="2639370" cy="586163"/>
          </a:xfrm>
        </p:grpSpPr>
        <p:sp>
          <p:nvSpPr>
            <p:cNvPr id="3" name="矩形: 圆角 2"/>
            <p:cNvSpPr/>
            <p:nvPr/>
          </p:nvSpPr>
          <p:spPr>
            <a:xfrm>
              <a:off x="4387706" y="1727979"/>
              <a:ext cx="464811" cy="46481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微软雅黑" panose="020B0503020204020204" charset="-122"/>
                  <a:ea typeface="微软雅黑" panose="020B0503020204020204" charset="-122"/>
                </a:rPr>
                <a:t>02</a:t>
              </a:r>
              <a:endParaRPr lang="en-US" altLang="zh-CN" sz="800" b="1" dirty="0">
                <a:latin typeface="微软雅黑" panose="020B0503020204020204" charset="-122"/>
                <a:ea typeface="微软雅黑" panose="020B0503020204020204" charset="-122"/>
              </a:endParaRPr>
            </a:p>
          </p:txBody>
        </p:sp>
        <p:sp>
          <p:nvSpPr>
            <p:cNvPr id="4" name="矩形: 圆角 3"/>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p:cNvSpPr txBox="1"/>
            <p:nvPr/>
          </p:nvSpPr>
          <p:spPr>
            <a:xfrm>
              <a:off x="4893760" y="1714851"/>
              <a:ext cx="2072640" cy="491067"/>
            </a:xfrm>
            <a:prstGeom prst="rect">
              <a:avLst/>
            </a:prstGeom>
            <a:noFill/>
          </p:spPr>
          <p:txBody>
            <a:bodyPr wrap="none" rtlCol="0">
              <a:spAutoFit/>
            </a:bodyPr>
            <a:lstStyle/>
            <a:p>
              <a:pPr algn="l"/>
              <a:r>
                <a:rPr lang="zh-CN" altLang="en-US" dirty="0">
                  <a:latin typeface="微软雅黑" panose="020B0503020204020204" charset="-122"/>
                  <a:ea typeface="微软雅黑" panose="020B0503020204020204" charset="-122"/>
                </a:rPr>
                <a:t>项目计划介绍</a:t>
              </a:r>
              <a:endParaRPr lang="zh-CN" altLang="en-US" dirty="0">
                <a:latin typeface="微软雅黑" panose="020B0503020204020204" charset="-122"/>
                <a:ea typeface="微软雅黑" panose="020B0503020204020204" charset="-122"/>
              </a:endParaRPr>
            </a:p>
          </p:txBody>
        </p:sp>
      </p:grpSp>
      <p:pic>
        <p:nvPicPr>
          <p:cNvPr id="7" name="图片 6"/>
          <p:cNvPicPr>
            <a:picLocks noChangeAspect="1"/>
          </p:cNvPicPr>
          <p:nvPr/>
        </p:nvPicPr>
        <p:blipFill rotWithShape="1">
          <a:blip r:embed="rId1">
            <a:biLevel thresh="75000"/>
            <a:extLst>
              <a:ext uri="{BEBA8EAE-BF5A-486C-A8C5-ECC9F3942E4B}">
                <a14:imgProps xmlns:a14="http://schemas.microsoft.com/office/drawing/2010/main">
                  <a14:imgLayer r:embed="rId2">
                    <a14:imgEffect>
                      <a14:brightnessContrast bright="-20000" contrast="20000"/>
                    </a14:imgEffect>
                    <a14:imgEffect>
                      <a14:saturation sat="0"/>
                    </a14:imgEffect>
                  </a14:imgLayer>
                </a14:imgProps>
              </a:ext>
              <a:ext uri="{28A0092B-C50C-407E-A947-70E740481C1C}">
                <a14:useLocalDpi xmlns:a14="http://schemas.microsoft.com/office/drawing/2010/main" val="0"/>
              </a:ext>
            </a:extLst>
          </a:blip>
          <a:srcRect l="7304" r="22674"/>
          <a:stretch>
            <a:fillRect/>
          </a:stretch>
        </p:blipFill>
        <p:spPr>
          <a:xfrm>
            <a:off x="-136383" y="985234"/>
            <a:ext cx="4787933" cy="3844312"/>
          </a:xfrm>
          <a:prstGeom prst="rect">
            <a:avLst/>
          </a:prstGeom>
        </p:spPr>
      </p:pic>
      <p:grpSp>
        <p:nvGrpSpPr>
          <p:cNvPr id="8" name="组合 7"/>
          <p:cNvGrpSpPr/>
          <p:nvPr/>
        </p:nvGrpSpPr>
        <p:grpSpPr>
          <a:xfrm>
            <a:off x="1293988" y="1926604"/>
            <a:ext cx="1928813" cy="1292855"/>
            <a:chOff x="1907162" y="2801468"/>
            <a:chExt cx="2571750" cy="1723807"/>
          </a:xfrm>
        </p:grpSpPr>
        <p:sp>
          <p:nvSpPr>
            <p:cNvPr id="9" name="文本框 8"/>
            <p:cNvSpPr txBox="1"/>
            <p:nvPr/>
          </p:nvSpPr>
          <p:spPr>
            <a:xfrm>
              <a:off x="2308035" y="2801468"/>
              <a:ext cx="1767840" cy="737447"/>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pPr algn="ctr"/>
              <a:r>
                <a:rPr lang="zh-CN" altLang="en-US" sz="3000" dirty="0">
                  <a:latin typeface="微软雅黑" panose="020B0503020204020204" charset="-122"/>
                  <a:ea typeface="微软雅黑" panose="020B0503020204020204" charset="-122"/>
                </a:rPr>
                <a:t>关键字</a:t>
              </a:r>
              <a:endParaRPr lang="zh-CN" altLang="en-US" sz="3000" dirty="0">
                <a:latin typeface="微软雅黑" panose="020B0503020204020204" charset="-122"/>
                <a:ea typeface="微软雅黑" panose="020B0503020204020204" charset="-122"/>
              </a:endParaRPr>
            </a:p>
          </p:txBody>
        </p:sp>
        <p:sp>
          <p:nvSpPr>
            <p:cNvPr id="10" name="矩形 9"/>
            <p:cNvSpPr/>
            <p:nvPr/>
          </p:nvSpPr>
          <p:spPr>
            <a:xfrm>
              <a:off x="1907162" y="3542295"/>
              <a:ext cx="2571750" cy="982980"/>
            </a:xfrm>
            <a:prstGeom prst="rect">
              <a:avLst/>
            </a:prstGeom>
          </p:spPr>
          <p:txBody>
            <a:bodyPr wrap="square">
              <a:spAutoFit/>
            </a:bodyPr>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干画法是一种多层画法。用层涂的方法在干的底色上着色，不求渗化效果，可以比较从容地一遍遍着色，较易掌握</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11" name="组合 10"/>
          <p:cNvGrpSpPr/>
          <p:nvPr/>
        </p:nvGrpSpPr>
        <p:grpSpPr>
          <a:xfrm>
            <a:off x="3914775" y="1012220"/>
            <a:ext cx="4751363" cy="704285"/>
            <a:chOff x="5329807" y="1442138"/>
            <a:chExt cx="6335150" cy="939047"/>
          </a:xfrm>
        </p:grpSpPr>
        <p:grpSp>
          <p:nvGrpSpPr>
            <p:cNvPr id="12" name="组合 11"/>
            <p:cNvGrpSpPr/>
            <p:nvPr/>
          </p:nvGrpSpPr>
          <p:grpSpPr>
            <a:xfrm>
              <a:off x="5329807" y="1499288"/>
              <a:ext cx="792481" cy="716282"/>
              <a:chOff x="6648538" y="1291286"/>
              <a:chExt cx="992152" cy="896755"/>
            </a:xfrm>
          </p:grpSpPr>
          <p:pic>
            <p:nvPicPr>
              <p:cNvPr id="16" name="图片 15"/>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16201" t="25328" r="25698" b="25072"/>
              <a:stretch>
                <a:fillRect/>
              </a:stretch>
            </p:blipFill>
            <p:spPr>
              <a:xfrm>
                <a:off x="6648538" y="1291286"/>
                <a:ext cx="992152" cy="896755"/>
              </a:xfrm>
              <a:prstGeom prst="rect">
                <a:avLst/>
              </a:prstGeom>
              <a:noFill/>
              <a:ln>
                <a:noFill/>
              </a:ln>
            </p:spPr>
          </p:pic>
          <p:sp>
            <p:nvSpPr>
              <p:cNvPr id="17" name="Freeform 25"/>
              <p:cNvSpPr>
                <a:spLocks noEditPoints="1"/>
              </p:cNvSpPr>
              <p:nvPr/>
            </p:nvSpPr>
            <p:spPr bwMode="auto">
              <a:xfrm>
                <a:off x="6880830" y="1519712"/>
                <a:ext cx="530530" cy="397376"/>
              </a:xfrm>
              <a:custGeom>
                <a:avLst/>
                <a:gdLst>
                  <a:gd name="T0" fmla="*/ 3 w 108"/>
                  <a:gd name="T1" fmla="*/ 54 h 81"/>
                  <a:gd name="T2" fmla="*/ 21 w 108"/>
                  <a:gd name="T3" fmla="*/ 47 h 81"/>
                  <a:gd name="T4" fmla="*/ 25 w 108"/>
                  <a:gd name="T5" fmla="*/ 44 h 81"/>
                  <a:gd name="T6" fmla="*/ 35 w 108"/>
                  <a:gd name="T7" fmla="*/ 62 h 81"/>
                  <a:gd name="T8" fmla="*/ 43 w 108"/>
                  <a:gd name="T9" fmla="*/ 44 h 81"/>
                  <a:gd name="T10" fmla="*/ 48 w 108"/>
                  <a:gd name="T11" fmla="*/ 47 h 81"/>
                  <a:gd name="T12" fmla="*/ 60 w 108"/>
                  <a:gd name="T13" fmla="*/ 52 h 81"/>
                  <a:gd name="T14" fmla="*/ 60 w 108"/>
                  <a:gd name="T15" fmla="*/ 51 h 81"/>
                  <a:gd name="T16" fmla="*/ 72 w 108"/>
                  <a:gd name="T17" fmla="*/ 47 h 81"/>
                  <a:gd name="T18" fmla="*/ 83 w 108"/>
                  <a:gd name="T19" fmla="*/ 61 h 81"/>
                  <a:gd name="T20" fmla="*/ 96 w 108"/>
                  <a:gd name="T21" fmla="*/ 47 h 81"/>
                  <a:gd name="T22" fmla="*/ 105 w 108"/>
                  <a:gd name="T23" fmla="*/ 49 h 81"/>
                  <a:gd name="T24" fmla="*/ 108 w 108"/>
                  <a:gd name="T25" fmla="*/ 72 h 81"/>
                  <a:gd name="T26" fmla="*/ 69 w 108"/>
                  <a:gd name="T27" fmla="*/ 72 h 81"/>
                  <a:gd name="T28" fmla="*/ 69 w 108"/>
                  <a:gd name="T29" fmla="*/ 81 h 81"/>
                  <a:gd name="T30" fmla="*/ 0 w 108"/>
                  <a:gd name="T31" fmla="*/ 81 h 81"/>
                  <a:gd name="T32" fmla="*/ 3 w 108"/>
                  <a:gd name="T33" fmla="*/ 54 h 81"/>
                  <a:gd name="T34" fmla="*/ 73 w 108"/>
                  <a:gd name="T35" fmla="*/ 27 h 81"/>
                  <a:gd name="T36" fmla="*/ 93 w 108"/>
                  <a:gd name="T37" fmla="*/ 25 h 81"/>
                  <a:gd name="T38" fmla="*/ 92 w 108"/>
                  <a:gd name="T39" fmla="*/ 37 h 81"/>
                  <a:gd name="T40" fmla="*/ 88 w 108"/>
                  <a:gd name="T41" fmla="*/ 42 h 81"/>
                  <a:gd name="T42" fmla="*/ 99 w 108"/>
                  <a:gd name="T43" fmla="*/ 42 h 81"/>
                  <a:gd name="T44" fmla="*/ 98 w 108"/>
                  <a:gd name="T45" fmla="*/ 32 h 81"/>
                  <a:gd name="T46" fmla="*/ 69 w 108"/>
                  <a:gd name="T47" fmla="*/ 32 h 81"/>
                  <a:gd name="T48" fmla="*/ 68 w 108"/>
                  <a:gd name="T49" fmla="*/ 42 h 81"/>
                  <a:gd name="T50" fmla="*/ 78 w 108"/>
                  <a:gd name="T51" fmla="*/ 42 h 81"/>
                  <a:gd name="T52" fmla="*/ 75 w 108"/>
                  <a:gd name="T53" fmla="*/ 37 h 81"/>
                  <a:gd name="T54" fmla="*/ 73 w 108"/>
                  <a:gd name="T55" fmla="*/ 27 h 81"/>
                  <a:gd name="T56" fmla="*/ 73 w 108"/>
                  <a:gd name="T57" fmla="*/ 27 h 81"/>
                  <a:gd name="T58" fmla="*/ 21 w 108"/>
                  <a:gd name="T59" fmla="*/ 31 h 81"/>
                  <a:gd name="T60" fmla="*/ 22 w 108"/>
                  <a:gd name="T61" fmla="*/ 16 h 81"/>
                  <a:gd name="T62" fmla="*/ 46 w 108"/>
                  <a:gd name="T63" fmla="*/ 16 h 81"/>
                  <a:gd name="T64" fmla="*/ 47 w 108"/>
                  <a:gd name="T65" fmla="*/ 31 h 81"/>
                  <a:gd name="T66" fmla="*/ 52 w 108"/>
                  <a:gd name="T67" fmla="*/ 25 h 81"/>
                  <a:gd name="T68" fmla="*/ 50 w 108"/>
                  <a:gd name="T69" fmla="*/ 8 h 81"/>
                  <a:gd name="T70" fmla="*/ 19 w 108"/>
                  <a:gd name="T71" fmla="*/ 7 h 81"/>
                  <a:gd name="T72" fmla="*/ 18 w 108"/>
                  <a:gd name="T73" fmla="*/ 28 h 81"/>
                  <a:gd name="T74" fmla="*/ 21 w 108"/>
                  <a:gd name="T75" fmla="*/ 3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81">
                    <a:moveTo>
                      <a:pt x="3" y="54"/>
                    </a:moveTo>
                    <a:cubicBezTo>
                      <a:pt x="9" y="52"/>
                      <a:pt x="15" y="49"/>
                      <a:pt x="21" y="47"/>
                    </a:cubicBezTo>
                    <a:cubicBezTo>
                      <a:pt x="22" y="46"/>
                      <a:pt x="24" y="45"/>
                      <a:pt x="25" y="44"/>
                    </a:cubicBezTo>
                    <a:cubicBezTo>
                      <a:pt x="35" y="62"/>
                      <a:pt x="35" y="62"/>
                      <a:pt x="35" y="62"/>
                    </a:cubicBezTo>
                    <a:cubicBezTo>
                      <a:pt x="43" y="44"/>
                      <a:pt x="43" y="44"/>
                      <a:pt x="43" y="44"/>
                    </a:cubicBezTo>
                    <a:cubicBezTo>
                      <a:pt x="45" y="45"/>
                      <a:pt x="46" y="46"/>
                      <a:pt x="48" y="47"/>
                    </a:cubicBezTo>
                    <a:cubicBezTo>
                      <a:pt x="60" y="52"/>
                      <a:pt x="60" y="52"/>
                      <a:pt x="60" y="52"/>
                    </a:cubicBezTo>
                    <a:cubicBezTo>
                      <a:pt x="60" y="51"/>
                      <a:pt x="60" y="51"/>
                      <a:pt x="60" y="51"/>
                    </a:cubicBezTo>
                    <a:cubicBezTo>
                      <a:pt x="65" y="49"/>
                      <a:pt x="69" y="47"/>
                      <a:pt x="72" y="47"/>
                    </a:cubicBezTo>
                    <a:cubicBezTo>
                      <a:pt x="74" y="53"/>
                      <a:pt x="78" y="57"/>
                      <a:pt x="83" y="61"/>
                    </a:cubicBezTo>
                    <a:cubicBezTo>
                      <a:pt x="89" y="57"/>
                      <a:pt x="93" y="52"/>
                      <a:pt x="96" y="47"/>
                    </a:cubicBezTo>
                    <a:cubicBezTo>
                      <a:pt x="98" y="47"/>
                      <a:pt x="102" y="48"/>
                      <a:pt x="105" y="49"/>
                    </a:cubicBezTo>
                    <a:cubicBezTo>
                      <a:pt x="108" y="54"/>
                      <a:pt x="108" y="65"/>
                      <a:pt x="108" y="72"/>
                    </a:cubicBezTo>
                    <a:cubicBezTo>
                      <a:pt x="69" y="72"/>
                      <a:pt x="69" y="72"/>
                      <a:pt x="69" y="72"/>
                    </a:cubicBezTo>
                    <a:cubicBezTo>
                      <a:pt x="70" y="75"/>
                      <a:pt x="70" y="78"/>
                      <a:pt x="69" y="81"/>
                    </a:cubicBezTo>
                    <a:cubicBezTo>
                      <a:pt x="46" y="81"/>
                      <a:pt x="23" y="81"/>
                      <a:pt x="0" y="81"/>
                    </a:cubicBezTo>
                    <a:cubicBezTo>
                      <a:pt x="0" y="68"/>
                      <a:pt x="0" y="59"/>
                      <a:pt x="3" y="54"/>
                    </a:cubicBezTo>
                    <a:close/>
                    <a:moveTo>
                      <a:pt x="73" y="27"/>
                    </a:moveTo>
                    <a:cubicBezTo>
                      <a:pt x="79" y="28"/>
                      <a:pt x="89" y="27"/>
                      <a:pt x="93" y="25"/>
                    </a:cubicBezTo>
                    <a:cubicBezTo>
                      <a:pt x="93" y="27"/>
                      <a:pt x="93" y="33"/>
                      <a:pt x="92" y="37"/>
                    </a:cubicBezTo>
                    <a:cubicBezTo>
                      <a:pt x="91" y="39"/>
                      <a:pt x="90" y="41"/>
                      <a:pt x="88" y="42"/>
                    </a:cubicBezTo>
                    <a:cubicBezTo>
                      <a:pt x="99" y="42"/>
                      <a:pt x="99" y="42"/>
                      <a:pt x="99" y="42"/>
                    </a:cubicBezTo>
                    <a:cubicBezTo>
                      <a:pt x="99" y="42"/>
                      <a:pt x="98" y="34"/>
                      <a:pt x="98" y="32"/>
                    </a:cubicBezTo>
                    <a:cubicBezTo>
                      <a:pt x="102" y="3"/>
                      <a:pt x="64" y="3"/>
                      <a:pt x="69" y="32"/>
                    </a:cubicBezTo>
                    <a:cubicBezTo>
                      <a:pt x="69" y="34"/>
                      <a:pt x="68" y="42"/>
                      <a:pt x="68" y="42"/>
                    </a:cubicBezTo>
                    <a:cubicBezTo>
                      <a:pt x="78" y="42"/>
                      <a:pt x="78" y="42"/>
                      <a:pt x="78" y="42"/>
                    </a:cubicBezTo>
                    <a:cubicBezTo>
                      <a:pt x="77" y="41"/>
                      <a:pt x="76" y="39"/>
                      <a:pt x="75" y="37"/>
                    </a:cubicBezTo>
                    <a:cubicBezTo>
                      <a:pt x="73" y="34"/>
                      <a:pt x="73" y="30"/>
                      <a:pt x="73" y="27"/>
                    </a:cubicBezTo>
                    <a:cubicBezTo>
                      <a:pt x="73" y="27"/>
                      <a:pt x="73" y="27"/>
                      <a:pt x="73" y="27"/>
                    </a:cubicBezTo>
                    <a:close/>
                    <a:moveTo>
                      <a:pt x="21" y="31"/>
                    </a:moveTo>
                    <a:cubicBezTo>
                      <a:pt x="21" y="25"/>
                      <a:pt x="21" y="21"/>
                      <a:pt x="22" y="16"/>
                    </a:cubicBezTo>
                    <a:cubicBezTo>
                      <a:pt x="29" y="12"/>
                      <a:pt x="37" y="18"/>
                      <a:pt x="46" y="16"/>
                    </a:cubicBezTo>
                    <a:cubicBezTo>
                      <a:pt x="47" y="20"/>
                      <a:pt x="48" y="25"/>
                      <a:pt x="47" y="31"/>
                    </a:cubicBezTo>
                    <a:cubicBezTo>
                      <a:pt x="47" y="31"/>
                      <a:pt x="51" y="28"/>
                      <a:pt x="52" y="25"/>
                    </a:cubicBezTo>
                    <a:cubicBezTo>
                      <a:pt x="52" y="22"/>
                      <a:pt x="51" y="10"/>
                      <a:pt x="50" y="8"/>
                    </a:cubicBezTo>
                    <a:cubicBezTo>
                      <a:pt x="45" y="0"/>
                      <a:pt x="25" y="0"/>
                      <a:pt x="19" y="7"/>
                    </a:cubicBezTo>
                    <a:cubicBezTo>
                      <a:pt x="18" y="9"/>
                      <a:pt x="16" y="25"/>
                      <a:pt x="18" y="28"/>
                    </a:cubicBezTo>
                    <a:cubicBezTo>
                      <a:pt x="19" y="30"/>
                      <a:pt x="21" y="31"/>
                      <a:pt x="21" y="31"/>
                    </a:cubicBez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13" name="组合 12"/>
            <p:cNvGrpSpPr/>
            <p:nvPr/>
          </p:nvGrpSpPr>
          <p:grpSpPr>
            <a:xfrm>
              <a:off x="6029777" y="1442138"/>
              <a:ext cx="5635180" cy="939047"/>
              <a:chOff x="6029777" y="1535249"/>
              <a:chExt cx="5635180" cy="939047"/>
            </a:xfrm>
          </p:grpSpPr>
          <p:sp>
            <p:nvSpPr>
              <p:cNvPr id="14" name="文本框 13"/>
              <p:cNvSpPr txBox="1"/>
              <p:nvPr/>
            </p:nvSpPr>
            <p:spPr>
              <a:xfrm>
                <a:off x="6029777" y="1535249"/>
                <a:ext cx="2072640" cy="491067"/>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800" dirty="0">
                    <a:latin typeface="微软雅黑" panose="020B0503020204020204" charset="-122"/>
                    <a:ea typeface="微软雅黑" panose="020B0503020204020204" charset="-122"/>
                  </a:rPr>
                  <a:t>输入文字内容</a:t>
                </a:r>
                <a:endParaRPr lang="zh-CN" altLang="en-US" sz="1800" dirty="0">
                  <a:latin typeface="微软雅黑" panose="020B0503020204020204" charset="-122"/>
                  <a:ea typeface="微软雅黑" panose="020B0503020204020204" charset="-122"/>
                </a:endParaRPr>
              </a:p>
            </p:txBody>
          </p:sp>
          <p:sp>
            <p:nvSpPr>
              <p:cNvPr id="15" name="文本框 14"/>
              <p:cNvSpPr txBox="1"/>
              <p:nvPr/>
            </p:nvSpPr>
            <p:spPr>
              <a:xfrm>
                <a:off x="6073527" y="1922269"/>
                <a:ext cx="5591430" cy="552027"/>
              </a:xfrm>
              <a:prstGeom prst="rect">
                <a:avLst/>
              </a:prstGeom>
              <a:noFill/>
            </p:spPr>
            <p:txBody>
              <a:bodyPr wrap="square" rtlCol="0">
                <a:spAutoFit/>
              </a:bodyPr>
              <a:lstStyle/>
              <a:p>
                <a:r>
                  <a:rPr lang="zh-CN" altLang="en-US" sz="1050" dirty="0">
                    <a:solidFill>
                      <a:schemeClr val="tx1">
                        <a:lumMod val="75000"/>
                        <a:lumOff val="25000"/>
                      </a:schemeClr>
                    </a:solidFill>
                    <a:latin typeface="微软雅黑" panose="020B0503020204020204" charset="-122"/>
                    <a:ea typeface="微软雅黑" panose="020B0503020204020204" charset="-122"/>
                  </a:rPr>
                  <a:t>干画法是一种多层画法。用层涂的方法在干的底色上着色，不求渗化效果，可以比较从容地一遍遍着色，较易掌握</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grpSp>
        <p:nvGrpSpPr>
          <p:cNvPr id="18" name="组合 17"/>
          <p:cNvGrpSpPr/>
          <p:nvPr/>
        </p:nvGrpSpPr>
        <p:grpSpPr>
          <a:xfrm>
            <a:off x="3845392" y="3973936"/>
            <a:ext cx="4820746" cy="704285"/>
            <a:chOff x="5237296" y="5391093"/>
            <a:chExt cx="6427661" cy="939047"/>
          </a:xfrm>
        </p:grpSpPr>
        <p:grpSp>
          <p:nvGrpSpPr>
            <p:cNvPr id="19" name="组合 18"/>
            <p:cNvGrpSpPr/>
            <p:nvPr/>
          </p:nvGrpSpPr>
          <p:grpSpPr>
            <a:xfrm>
              <a:off x="5237296" y="5448243"/>
              <a:ext cx="792481" cy="716282"/>
              <a:chOff x="5237296" y="5541354"/>
              <a:chExt cx="792481" cy="716282"/>
            </a:xfrm>
          </p:grpSpPr>
          <p:pic>
            <p:nvPicPr>
              <p:cNvPr id="23" name="图片 22"/>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16201" t="25328" r="25698" b="25072"/>
              <a:stretch>
                <a:fillRect/>
              </a:stretch>
            </p:blipFill>
            <p:spPr>
              <a:xfrm>
                <a:off x="5237296" y="5541354"/>
                <a:ext cx="792481" cy="716282"/>
              </a:xfrm>
              <a:prstGeom prst="rect">
                <a:avLst/>
              </a:prstGeom>
              <a:noFill/>
              <a:ln>
                <a:noFill/>
              </a:ln>
            </p:spPr>
          </p:pic>
          <p:sp>
            <p:nvSpPr>
              <p:cNvPr id="24" name="Freeform 326"/>
              <p:cNvSpPr>
                <a:spLocks noEditPoints="1"/>
              </p:cNvSpPr>
              <p:nvPr/>
            </p:nvSpPr>
            <p:spPr bwMode="auto">
              <a:xfrm>
                <a:off x="5439146" y="5760038"/>
                <a:ext cx="350680" cy="297964"/>
              </a:xfrm>
              <a:custGeom>
                <a:avLst/>
                <a:gdLst>
                  <a:gd name="T0" fmla="*/ 2 w 65"/>
                  <a:gd name="T1" fmla="*/ 0 h 55"/>
                  <a:gd name="T2" fmla="*/ 62 w 65"/>
                  <a:gd name="T3" fmla="*/ 0 h 55"/>
                  <a:gd name="T4" fmla="*/ 65 w 65"/>
                  <a:gd name="T5" fmla="*/ 0 h 55"/>
                  <a:gd name="T6" fmla="*/ 65 w 65"/>
                  <a:gd name="T7" fmla="*/ 3 h 55"/>
                  <a:gd name="T8" fmla="*/ 65 w 65"/>
                  <a:gd name="T9" fmla="*/ 37 h 55"/>
                  <a:gd name="T10" fmla="*/ 65 w 65"/>
                  <a:gd name="T11" fmla="*/ 40 h 55"/>
                  <a:gd name="T12" fmla="*/ 62 w 65"/>
                  <a:gd name="T13" fmla="*/ 40 h 55"/>
                  <a:gd name="T14" fmla="*/ 45 w 65"/>
                  <a:gd name="T15" fmla="*/ 40 h 55"/>
                  <a:gd name="T16" fmla="*/ 45 w 65"/>
                  <a:gd name="T17" fmla="*/ 51 h 55"/>
                  <a:gd name="T18" fmla="*/ 52 w 65"/>
                  <a:gd name="T19" fmla="*/ 51 h 55"/>
                  <a:gd name="T20" fmla="*/ 52 w 65"/>
                  <a:gd name="T21" fmla="*/ 55 h 55"/>
                  <a:gd name="T22" fmla="*/ 16 w 65"/>
                  <a:gd name="T23" fmla="*/ 55 h 55"/>
                  <a:gd name="T24" fmla="*/ 16 w 65"/>
                  <a:gd name="T25" fmla="*/ 51 h 55"/>
                  <a:gd name="T26" fmla="*/ 22 w 65"/>
                  <a:gd name="T27" fmla="*/ 51 h 55"/>
                  <a:gd name="T28" fmla="*/ 22 w 65"/>
                  <a:gd name="T29" fmla="*/ 40 h 55"/>
                  <a:gd name="T30" fmla="*/ 2 w 65"/>
                  <a:gd name="T31" fmla="*/ 40 h 55"/>
                  <a:gd name="T32" fmla="*/ 0 w 65"/>
                  <a:gd name="T33" fmla="*/ 40 h 55"/>
                  <a:gd name="T34" fmla="*/ 0 w 65"/>
                  <a:gd name="T35" fmla="*/ 37 h 55"/>
                  <a:gd name="T36" fmla="*/ 0 w 65"/>
                  <a:gd name="T37" fmla="*/ 3 h 55"/>
                  <a:gd name="T38" fmla="*/ 0 w 65"/>
                  <a:gd name="T39" fmla="*/ 0 h 55"/>
                  <a:gd name="T40" fmla="*/ 2 w 65"/>
                  <a:gd name="T41" fmla="*/ 0 h 55"/>
                  <a:gd name="T42" fmla="*/ 20 w 65"/>
                  <a:gd name="T43" fmla="*/ 16 h 55"/>
                  <a:gd name="T44" fmla="*/ 22 w 65"/>
                  <a:gd name="T45" fmla="*/ 18 h 55"/>
                  <a:gd name="T46" fmla="*/ 23 w 65"/>
                  <a:gd name="T47" fmla="*/ 18 h 55"/>
                  <a:gd name="T48" fmla="*/ 33 w 65"/>
                  <a:gd name="T49" fmla="*/ 13 h 55"/>
                  <a:gd name="T50" fmla="*/ 44 w 65"/>
                  <a:gd name="T51" fmla="*/ 18 h 55"/>
                  <a:gd name="T52" fmla="*/ 44 w 65"/>
                  <a:gd name="T53" fmla="*/ 18 h 55"/>
                  <a:gd name="T54" fmla="*/ 46 w 65"/>
                  <a:gd name="T55" fmla="*/ 16 h 55"/>
                  <a:gd name="T56" fmla="*/ 46 w 65"/>
                  <a:gd name="T57" fmla="*/ 15 h 55"/>
                  <a:gd name="T58" fmla="*/ 33 w 65"/>
                  <a:gd name="T59" fmla="*/ 9 h 55"/>
                  <a:gd name="T60" fmla="*/ 20 w 65"/>
                  <a:gd name="T61" fmla="*/ 15 h 55"/>
                  <a:gd name="T62" fmla="*/ 20 w 65"/>
                  <a:gd name="T63" fmla="*/ 16 h 55"/>
                  <a:gd name="T64" fmla="*/ 24 w 65"/>
                  <a:gd name="T65" fmla="*/ 21 h 55"/>
                  <a:gd name="T66" fmla="*/ 26 w 65"/>
                  <a:gd name="T67" fmla="*/ 24 h 55"/>
                  <a:gd name="T68" fmla="*/ 27 w 65"/>
                  <a:gd name="T69" fmla="*/ 23 h 55"/>
                  <a:gd name="T70" fmla="*/ 33 w 65"/>
                  <a:gd name="T71" fmla="*/ 21 h 55"/>
                  <a:gd name="T72" fmla="*/ 39 w 65"/>
                  <a:gd name="T73" fmla="*/ 23 h 55"/>
                  <a:gd name="T74" fmla="*/ 40 w 65"/>
                  <a:gd name="T75" fmla="*/ 24 h 55"/>
                  <a:gd name="T76" fmla="*/ 42 w 65"/>
                  <a:gd name="T77" fmla="*/ 21 h 55"/>
                  <a:gd name="T78" fmla="*/ 42 w 65"/>
                  <a:gd name="T79" fmla="*/ 21 h 55"/>
                  <a:gd name="T80" fmla="*/ 33 w 65"/>
                  <a:gd name="T81" fmla="*/ 17 h 55"/>
                  <a:gd name="T82" fmla="*/ 25 w 65"/>
                  <a:gd name="T83" fmla="*/ 21 h 55"/>
                  <a:gd name="T84" fmla="*/ 24 w 65"/>
                  <a:gd name="T85" fmla="*/ 21 h 55"/>
                  <a:gd name="T86" fmla="*/ 33 w 65"/>
                  <a:gd name="T87" fmla="*/ 24 h 55"/>
                  <a:gd name="T88" fmla="*/ 31 w 65"/>
                  <a:gd name="T89" fmla="*/ 27 h 55"/>
                  <a:gd name="T90" fmla="*/ 33 w 65"/>
                  <a:gd name="T91" fmla="*/ 30 h 55"/>
                  <a:gd name="T92" fmla="*/ 36 w 65"/>
                  <a:gd name="T93" fmla="*/ 27 h 55"/>
                  <a:gd name="T94" fmla="*/ 33 w 65"/>
                  <a:gd name="T95" fmla="*/ 24 h 55"/>
                  <a:gd name="T96" fmla="*/ 59 w 65"/>
                  <a:gd name="T97" fmla="*/ 6 h 55"/>
                  <a:gd name="T98" fmla="*/ 5 w 65"/>
                  <a:gd name="T99" fmla="*/ 6 h 55"/>
                  <a:gd name="T100" fmla="*/ 5 w 65"/>
                  <a:gd name="T101" fmla="*/ 34 h 55"/>
                  <a:gd name="T102" fmla="*/ 59 w 65"/>
                  <a:gd name="T103" fmla="*/ 34 h 55"/>
                  <a:gd name="T104" fmla="*/ 59 w 65"/>
                  <a:gd name="T105" fmla="*/ 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 h="55">
                    <a:moveTo>
                      <a:pt x="2" y="0"/>
                    </a:moveTo>
                    <a:cubicBezTo>
                      <a:pt x="62" y="0"/>
                      <a:pt x="62" y="0"/>
                      <a:pt x="62" y="0"/>
                    </a:cubicBezTo>
                    <a:cubicBezTo>
                      <a:pt x="65" y="0"/>
                      <a:pt x="65" y="0"/>
                      <a:pt x="65" y="0"/>
                    </a:cubicBezTo>
                    <a:cubicBezTo>
                      <a:pt x="65" y="3"/>
                      <a:pt x="65" y="3"/>
                      <a:pt x="65" y="3"/>
                    </a:cubicBezTo>
                    <a:cubicBezTo>
                      <a:pt x="65" y="37"/>
                      <a:pt x="65" y="37"/>
                      <a:pt x="65" y="37"/>
                    </a:cubicBezTo>
                    <a:cubicBezTo>
                      <a:pt x="65" y="40"/>
                      <a:pt x="65" y="40"/>
                      <a:pt x="65" y="40"/>
                    </a:cubicBezTo>
                    <a:cubicBezTo>
                      <a:pt x="62" y="40"/>
                      <a:pt x="62" y="40"/>
                      <a:pt x="62" y="40"/>
                    </a:cubicBezTo>
                    <a:cubicBezTo>
                      <a:pt x="45" y="40"/>
                      <a:pt x="45" y="40"/>
                      <a:pt x="45" y="40"/>
                    </a:cubicBezTo>
                    <a:cubicBezTo>
                      <a:pt x="45" y="51"/>
                      <a:pt x="45" y="51"/>
                      <a:pt x="45" y="51"/>
                    </a:cubicBezTo>
                    <a:cubicBezTo>
                      <a:pt x="52" y="51"/>
                      <a:pt x="52" y="51"/>
                      <a:pt x="52" y="51"/>
                    </a:cubicBezTo>
                    <a:cubicBezTo>
                      <a:pt x="52" y="55"/>
                      <a:pt x="52" y="55"/>
                      <a:pt x="52" y="55"/>
                    </a:cubicBezTo>
                    <a:cubicBezTo>
                      <a:pt x="16" y="55"/>
                      <a:pt x="16" y="55"/>
                      <a:pt x="16" y="55"/>
                    </a:cubicBezTo>
                    <a:cubicBezTo>
                      <a:pt x="16" y="51"/>
                      <a:pt x="16" y="51"/>
                      <a:pt x="16" y="51"/>
                    </a:cubicBezTo>
                    <a:cubicBezTo>
                      <a:pt x="22" y="51"/>
                      <a:pt x="22" y="51"/>
                      <a:pt x="22" y="51"/>
                    </a:cubicBezTo>
                    <a:cubicBezTo>
                      <a:pt x="22" y="40"/>
                      <a:pt x="22" y="40"/>
                      <a:pt x="22" y="40"/>
                    </a:cubicBezTo>
                    <a:cubicBezTo>
                      <a:pt x="2" y="40"/>
                      <a:pt x="2" y="40"/>
                      <a:pt x="2" y="40"/>
                    </a:cubicBezTo>
                    <a:cubicBezTo>
                      <a:pt x="0" y="40"/>
                      <a:pt x="0" y="40"/>
                      <a:pt x="0" y="40"/>
                    </a:cubicBezTo>
                    <a:cubicBezTo>
                      <a:pt x="0" y="37"/>
                      <a:pt x="0" y="37"/>
                      <a:pt x="0" y="37"/>
                    </a:cubicBezTo>
                    <a:cubicBezTo>
                      <a:pt x="0" y="3"/>
                      <a:pt x="0" y="3"/>
                      <a:pt x="0" y="3"/>
                    </a:cubicBezTo>
                    <a:cubicBezTo>
                      <a:pt x="0" y="0"/>
                      <a:pt x="0" y="0"/>
                      <a:pt x="0" y="0"/>
                    </a:cubicBezTo>
                    <a:cubicBezTo>
                      <a:pt x="2" y="0"/>
                      <a:pt x="2" y="0"/>
                      <a:pt x="2" y="0"/>
                    </a:cubicBezTo>
                    <a:close/>
                    <a:moveTo>
                      <a:pt x="20" y="16"/>
                    </a:moveTo>
                    <a:cubicBezTo>
                      <a:pt x="22" y="18"/>
                      <a:pt x="22" y="18"/>
                      <a:pt x="22" y="18"/>
                    </a:cubicBezTo>
                    <a:cubicBezTo>
                      <a:pt x="22" y="18"/>
                      <a:pt x="22" y="18"/>
                      <a:pt x="23" y="18"/>
                    </a:cubicBezTo>
                    <a:cubicBezTo>
                      <a:pt x="25" y="14"/>
                      <a:pt x="29" y="13"/>
                      <a:pt x="33" y="13"/>
                    </a:cubicBezTo>
                    <a:cubicBezTo>
                      <a:pt x="37" y="13"/>
                      <a:pt x="41" y="15"/>
                      <a:pt x="44" y="18"/>
                    </a:cubicBezTo>
                    <a:cubicBezTo>
                      <a:pt x="44" y="18"/>
                      <a:pt x="44" y="18"/>
                      <a:pt x="44" y="18"/>
                    </a:cubicBezTo>
                    <a:cubicBezTo>
                      <a:pt x="46" y="16"/>
                      <a:pt x="46" y="16"/>
                      <a:pt x="46" y="16"/>
                    </a:cubicBezTo>
                    <a:cubicBezTo>
                      <a:pt x="46" y="15"/>
                      <a:pt x="46" y="15"/>
                      <a:pt x="46" y="15"/>
                    </a:cubicBezTo>
                    <a:cubicBezTo>
                      <a:pt x="42" y="11"/>
                      <a:pt x="38" y="9"/>
                      <a:pt x="33" y="9"/>
                    </a:cubicBezTo>
                    <a:cubicBezTo>
                      <a:pt x="29" y="9"/>
                      <a:pt x="24" y="11"/>
                      <a:pt x="20" y="15"/>
                    </a:cubicBezTo>
                    <a:cubicBezTo>
                      <a:pt x="20" y="15"/>
                      <a:pt x="20" y="15"/>
                      <a:pt x="20" y="16"/>
                    </a:cubicBezTo>
                    <a:close/>
                    <a:moveTo>
                      <a:pt x="24" y="21"/>
                    </a:moveTo>
                    <a:cubicBezTo>
                      <a:pt x="26" y="24"/>
                      <a:pt x="26" y="24"/>
                      <a:pt x="26" y="24"/>
                    </a:cubicBezTo>
                    <a:cubicBezTo>
                      <a:pt x="27" y="24"/>
                      <a:pt x="27" y="23"/>
                      <a:pt x="27" y="23"/>
                    </a:cubicBezTo>
                    <a:cubicBezTo>
                      <a:pt x="29" y="21"/>
                      <a:pt x="31" y="21"/>
                      <a:pt x="33" y="21"/>
                    </a:cubicBezTo>
                    <a:cubicBezTo>
                      <a:pt x="35" y="21"/>
                      <a:pt x="38" y="22"/>
                      <a:pt x="39" y="23"/>
                    </a:cubicBezTo>
                    <a:cubicBezTo>
                      <a:pt x="39" y="23"/>
                      <a:pt x="40" y="24"/>
                      <a:pt x="40" y="24"/>
                    </a:cubicBezTo>
                    <a:cubicBezTo>
                      <a:pt x="42" y="21"/>
                      <a:pt x="42" y="21"/>
                      <a:pt x="42" y="21"/>
                    </a:cubicBezTo>
                    <a:cubicBezTo>
                      <a:pt x="42" y="21"/>
                      <a:pt x="42" y="21"/>
                      <a:pt x="42" y="21"/>
                    </a:cubicBezTo>
                    <a:cubicBezTo>
                      <a:pt x="39" y="18"/>
                      <a:pt x="36" y="17"/>
                      <a:pt x="33" y="17"/>
                    </a:cubicBezTo>
                    <a:cubicBezTo>
                      <a:pt x="30" y="17"/>
                      <a:pt x="27" y="18"/>
                      <a:pt x="25" y="21"/>
                    </a:cubicBezTo>
                    <a:cubicBezTo>
                      <a:pt x="24" y="21"/>
                      <a:pt x="24" y="21"/>
                      <a:pt x="24" y="21"/>
                    </a:cubicBezTo>
                    <a:close/>
                    <a:moveTo>
                      <a:pt x="33" y="24"/>
                    </a:moveTo>
                    <a:cubicBezTo>
                      <a:pt x="32" y="24"/>
                      <a:pt x="31" y="25"/>
                      <a:pt x="31" y="27"/>
                    </a:cubicBezTo>
                    <a:cubicBezTo>
                      <a:pt x="31" y="28"/>
                      <a:pt x="32" y="30"/>
                      <a:pt x="33" y="30"/>
                    </a:cubicBezTo>
                    <a:cubicBezTo>
                      <a:pt x="35" y="30"/>
                      <a:pt x="36" y="28"/>
                      <a:pt x="36" y="27"/>
                    </a:cubicBezTo>
                    <a:cubicBezTo>
                      <a:pt x="36" y="25"/>
                      <a:pt x="35" y="24"/>
                      <a:pt x="33" y="24"/>
                    </a:cubicBezTo>
                    <a:close/>
                    <a:moveTo>
                      <a:pt x="59" y="6"/>
                    </a:moveTo>
                    <a:cubicBezTo>
                      <a:pt x="5" y="6"/>
                      <a:pt x="5" y="6"/>
                      <a:pt x="5" y="6"/>
                    </a:cubicBezTo>
                    <a:cubicBezTo>
                      <a:pt x="5" y="34"/>
                      <a:pt x="5" y="34"/>
                      <a:pt x="5" y="34"/>
                    </a:cubicBezTo>
                    <a:cubicBezTo>
                      <a:pt x="59" y="34"/>
                      <a:pt x="59" y="34"/>
                      <a:pt x="59" y="34"/>
                    </a:cubicBezTo>
                    <a:lnTo>
                      <a:pt x="59" y="6"/>
                    </a:ln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20" name="组合 19"/>
            <p:cNvGrpSpPr/>
            <p:nvPr/>
          </p:nvGrpSpPr>
          <p:grpSpPr>
            <a:xfrm>
              <a:off x="6029777" y="5391093"/>
              <a:ext cx="5635180" cy="939047"/>
              <a:chOff x="6029777" y="1535249"/>
              <a:chExt cx="5635180" cy="939047"/>
            </a:xfrm>
          </p:grpSpPr>
          <p:sp>
            <p:nvSpPr>
              <p:cNvPr id="21" name="文本框 20"/>
              <p:cNvSpPr txBox="1"/>
              <p:nvPr/>
            </p:nvSpPr>
            <p:spPr>
              <a:xfrm>
                <a:off x="6029777" y="1535249"/>
                <a:ext cx="2072640" cy="491067"/>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800" dirty="0">
                    <a:latin typeface="微软雅黑" panose="020B0503020204020204" charset="-122"/>
                    <a:ea typeface="微软雅黑" panose="020B0503020204020204" charset="-122"/>
                  </a:rPr>
                  <a:t>输入文字内容</a:t>
                </a:r>
                <a:endParaRPr lang="zh-CN" altLang="en-US" sz="1800" dirty="0">
                  <a:latin typeface="微软雅黑" panose="020B0503020204020204" charset="-122"/>
                  <a:ea typeface="微软雅黑" panose="020B0503020204020204" charset="-122"/>
                </a:endParaRPr>
              </a:p>
            </p:txBody>
          </p:sp>
          <p:sp>
            <p:nvSpPr>
              <p:cNvPr id="22" name="文本框 21"/>
              <p:cNvSpPr txBox="1"/>
              <p:nvPr/>
            </p:nvSpPr>
            <p:spPr>
              <a:xfrm>
                <a:off x="6073527" y="1922269"/>
                <a:ext cx="5591430" cy="552027"/>
              </a:xfrm>
              <a:prstGeom prst="rect">
                <a:avLst/>
              </a:prstGeom>
              <a:noFill/>
            </p:spPr>
            <p:txBody>
              <a:bodyPr wrap="square" rtlCol="0">
                <a:spAutoFit/>
              </a:bodyPr>
              <a:lstStyle/>
              <a:p>
                <a:r>
                  <a:rPr lang="zh-CN" altLang="en-US" sz="1050" dirty="0">
                    <a:solidFill>
                      <a:schemeClr val="tx1">
                        <a:lumMod val="75000"/>
                        <a:lumOff val="25000"/>
                      </a:schemeClr>
                    </a:solidFill>
                    <a:latin typeface="微软雅黑" panose="020B0503020204020204" charset="-122"/>
                    <a:ea typeface="微软雅黑" panose="020B0503020204020204" charset="-122"/>
                  </a:rPr>
                  <a:t>干画法是一种多层画法。用层涂的方法在干的底色上着色，不求渗化效果，可以比较从容地一遍遍着色，较易掌握</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grpSp>
        <p:nvGrpSpPr>
          <p:cNvPr id="25" name="组合 24"/>
          <p:cNvGrpSpPr/>
          <p:nvPr/>
        </p:nvGrpSpPr>
        <p:grpSpPr>
          <a:xfrm>
            <a:off x="4371752" y="2986697"/>
            <a:ext cx="4212967" cy="704285"/>
            <a:chOff x="5939109" y="4052031"/>
            <a:chExt cx="5617290" cy="939047"/>
          </a:xfrm>
        </p:grpSpPr>
        <p:grpSp>
          <p:nvGrpSpPr>
            <p:cNvPr id="26" name="组合 25"/>
            <p:cNvGrpSpPr/>
            <p:nvPr/>
          </p:nvGrpSpPr>
          <p:grpSpPr>
            <a:xfrm>
              <a:off x="5939109" y="4109181"/>
              <a:ext cx="792481" cy="716282"/>
              <a:chOff x="5939109" y="4231372"/>
              <a:chExt cx="792481" cy="716282"/>
            </a:xfrm>
          </p:grpSpPr>
          <p:pic>
            <p:nvPicPr>
              <p:cNvPr id="30" name="图片 29"/>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16201" t="25328" r="25698" b="25072"/>
              <a:stretch>
                <a:fillRect/>
              </a:stretch>
            </p:blipFill>
            <p:spPr>
              <a:xfrm>
                <a:off x="5939109" y="4231372"/>
                <a:ext cx="792481" cy="716282"/>
              </a:xfrm>
              <a:prstGeom prst="rect">
                <a:avLst/>
              </a:prstGeom>
              <a:noFill/>
              <a:ln>
                <a:noFill/>
              </a:ln>
            </p:spPr>
          </p:pic>
          <p:sp>
            <p:nvSpPr>
              <p:cNvPr id="31" name="Freeform 104"/>
              <p:cNvSpPr>
                <a:spLocks noEditPoints="1"/>
              </p:cNvSpPr>
              <p:nvPr/>
            </p:nvSpPr>
            <p:spPr bwMode="auto">
              <a:xfrm>
                <a:off x="6167027" y="4408303"/>
                <a:ext cx="299821" cy="362419"/>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27" name="组合 26"/>
            <p:cNvGrpSpPr/>
            <p:nvPr/>
          </p:nvGrpSpPr>
          <p:grpSpPr>
            <a:xfrm>
              <a:off x="6623032" y="4052031"/>
              <a:ext cx="4933367" cy="939047"/>
              <a:chOff x="5921219" y="1535249"/>
              <a:chExt cx="4933367" cy="939047"/>
            </a:xfrm>
          </p:grpSpPr>
          <p:sp>
            <p:nvSpPr>
              <p:cNvPr id="28" name="文本框 27"/>
              <p:cNvSpPr txBox="1"/>
              <p:nvPr/>
            </p:nvSpPr>
            <p:spPr>
              <a:xfrm>
                <a:off x="5921219" y="1535249"/>
                <a:ext cx="2072640" cy="491067"/>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800" dirty="0">
                    <a:latin typeface="微软雅黑" panose="020B0503020204020204" charset="-122"/>
                    <a:ea typeface="微软雅黑" panose="020B0503020204020204" charset="-122"/>
                  </a:rPr>
                  <a:t>输入文字内容</a:t>
                </a:r>
                <a:endParaRPr lang="zh-CN" altLang="en-US" sz="1800" dirty="0">
                  <a:latin typeface="微软雅黑" panose="020B0503020204020204" charset="-122"/>
                  <a:ea typeface="微软雅黑" panose="020B0503020204020204" charset="-122"/>
                </a:endParaRPr>
              </a:p>
            </p:txBody>
          </p:sp>
          <p:sp>
            <p:nvSpPr>
              <p:cNvPr id="29" name="文本框 28"/>
              <p:cNvSpPr txBox="1"/>
              <p:nvPr/>
            </p:nvSpPr>
            <p:spPr>
              <a:xfrm>
                <a:off x="5964969" y="1922269"/>
                <a:ext cx="4889617" cy="552027"/>
              </a:xfrm>
              <a:prstGeom prst="rect">
                <a:avLst/>
              </a:prstGeom>
              <a:noFill/>
            </p:spPr>
            <p:txBody>
              <a:bodyPr wrap="square" rtlCol="0">
                <a:spAutoFit/>
              </a:bodyPr>
              <a:lstStyle/>
              <a:p>
                <a:r>
                  <a:rPr lang="zh-CN" altLang="en-US" sz="1050" dirty="0">
                    <a:solidFill>
                      <a:schemeClr val="tx1">
                        <a:lumMod val="75000"/>
                        <a:lumOff val="25000"/>
                      </a:schemeClr>
                    </a:solidFill>
                    <a:latin typeface="微软雅黑" panose="020B0503020204020204" charset="-122"/>
                    <a:ea typeface="微软雅黑" panose="020B0503020204020204" charset="-122"/>
                  </a:rPr>
                  <a:t>干画法是一种多层画法。用层涂的方法在干的底色上着色，不求渗化效果，可以比较从容地一遍遍着色，较易掌握</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grpSp>
        <p:nvGrpSpPr>
          <p:cNvPr id="32" name="组合 31"/>
          <p:cNvGrpSpPr/>
          <p:nvPr/>
        </p:nvGrpSpPr>
        <p:grpSpPr>
          <a:xfrm>
            <a:off x="4371752" y="1999459"/>
            <a:ext cx="4212967" cy="704285"/>
            <a:chOff x="5939109" y="2648318"/>
            <a:chExt cx="5617290" cy="939047"/>
          </a:xfrm>
        </p:grpSpPr>
        <p:grpSp>
          <p:nvGrpSpPr>
            <p:cNvPr id="33" name="组合 32"/>
            <p:cNvGrpSpPr/>
            <p:nvPr/>
          </p:nvGrpSpPr>
          <p:grpSpPr>
            <a:xfrm>
              <a:off x="5939109" y="2705468"/>
              <a:ext cx="792481" cy="716282"/>
              <a:chOff x="5939110" y="2798579"/>
              <a:chExt cx="792481" cy="716282"/>
            </a:xfrm>
          </p:grpSpPr>
          <p:pic>
            <p:nvPicPr>
              <p:cNvPr id="37" name="图片 36"/>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16201" t="25328" r="25698" b="25072"/>
              <a:stretch>
                <a:fillRect/>
              </a:stretch>
            </p:blipFill>
            <p:spPr>
              <a:xfrm>
                <a:off x="5939110" y="2798579"/>
                <a:ext cx="792481" cy="716282"/>
              </a:xfrm>
              <a:prstGeom prst="rect">
                <a:avLst/>
              </a:prstGeom>
              <a:noFill/>
              <a:ln>
                <a:noFill/>
              </a:ln>
            </p:spPr>
          </p:pic>
          <p:sp>
            <p:nvSpPr>
              <p:cNvPr id="38" name="Freeform 27"/>
              <p:cNvSpPr>
                <a:spLocks noEditPoints="1"/>
              </p:cNvSpPr>
              <p:nvPr/>
            </p:nvSpPr>
            <p:spPr bwMode="auto">
              <a:xfrm>
                <a:off x="6127051" y="2998233"/>
                <a:ext cx="308041" cy="320528"/>
              </a:xfrm>
              <a:custGeom>
                <a:avLst/>
                <a:gdLst>
                  <a:gd name="T0" fmla="*/ 81 w 94"/>
                  <a:gd name="T1" fmla="*/ 57 h 98"/>
                  <a:gd name="T2" fmla="*/ 81 w 94"/>
                  <a:gd name="T3" fmla="*/ 95 h 98"/>
                  <a:gd name="T4" fmla="*/ 81 w 94"/>
                  <a:gd name="T5" fmla="*/ 98 h 98"/>
                  <a:gd name="T6" fmla="*/ 78 w 94"/>
                  <a:gd name="T7" fmla="*/ 98 h 98"/>
                  <a:gd name="T8" fmla="*/ 67 w 94"/>
                  <a:gd name="T9" fmla="*/ 98 h 98"/>
                  <a:gd name="T10" fmla="*/ 67 w 94"/>
                  <a:gd name="T11" fmla="*/ 68 h 98"/>
                  <a:gd name="T12" fmla="*/ 62 w 94"/>
                  <a:gd name="T13" fmla="*/ 64 h 98"/>
                  <a:gd name="T14" fmla="*/ 49 w 94"/>
                  <a:gd name="T15" fmla="*/ 64 h 98"/>
                  <a:gd name="T16" fmla="*/ 45 w 94"/>
                  <a:gd name="T17" fmla="*/ 68 h 98"/>
                  <a:gd name="T18" fmla="*/ 45 w 94"/>
                  <a:gd name="T19" fmla="*/ 98 h 98"/>
                  <a:gd name="T20" fmla="*/ 15 w 94"/>
                  <a:gd name="T21" fmla="*/ 98 h 98"/>
                  <a:gd name="T22" fmla="*/ 12 w 94"/>
                  <a:gd name="T23" fmla="*/ 98 h 98"/>
                  <a:gd name="T24" fmla="*/ 12 w 94"/>
                  <a:gd name="T25" fmla="*/ 95 h 98"/>
                  <a:gd name="T26" fmla="*/ 12 w 94"/>
                  <a:gd name="T27" fmla="*/ 57 h 98"/>
                  <a:gd name="T28" fmla="*/ 3 w 94"/>
                  <a:gd name="T29" fmla="*/ 57 h 98"/>
                  <a:gd name="T30" fmla="*/ 0 w 94"/>
                  <a:gd name="T31" fmla="*/ 50 h 98"/>
                  <a:gd name="T32" fmla="*/ 44 w 94"/>
                  <a:gd name="T33" fmla="*/ 3 h 98"/>
                  <a:gd name="T34" fmla="*/ 47 w 94"/>
                  <a:gd name="T35" fmla="*/ 0 h 98"/>
                  <a:gd name="T36" fmla="*/ 50 w 94"/>
                  <a:gd name="T37" fmla="*/ 3 h 98"/>
                  <a:gd name="T38" fmla="*/ 94 w 94"/>
                  <a:gd name="T39" fmla="*/ 50 h 98"/>
                  <a:gd name="T40" fmla="*/ 90 w 94"/>
                  <a:gd name="T41" fmla="*/ 57 h 98"/>
                  <a:gd name="T42" fmla="*/ 81 w 94"/>
                  <a:gd name="T43" fmla="*/ 57 h 98"/>
                  <a:gd name="T44" fmla="*/ 74 w 94"/>
                  <a:gd name="T45" fmla="*/ 8 h 98"/>
                  <a:gd name="T46" fmla="*/ 77 w 94"/>
                  <a:gd name="T47" fmla="*/ 8 h 98"/>
                  <a:gd name="T48" fmla="*/ 77 w 94"/>
                  <a:gd name="T49" fmla="*/ 2 h 98"/>
                  <a:gd name="T50" fmla="*/ 61 w 94"/>
                  <a:gd name="T51" fmla="*/ 2 h 98"/>
                  <a:gd name="T52" fmla="*/ 61 w 94"/>
                  <a:gd name="T53" fmla="*/ 8 h 98"/>
                  <a:gd name="T54" fmla="*/ 64 w 94"/>
                  <a:gd name="T55" fmla="*/ 8 h 98"/>
                  <a:gd name="T56" fmla="*/ 64 w 94"/>
                  <a:gd name="T57" fmla="*/ 13 h 98"/>
                  <a:gd name="T58" fmla="*/ 74 w 94"/>
                  <a:gd name="T59" fmla="*/ 25 h 98"/>
                  <a:gd name="T60" fmla="*/ 74 w 94"/>
                  <a:gd name="T61" fmla="*/ 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98">
                    <a:moveTo>
                      <a:pt x="81" y="57"/>
                    </a:moveTo>
                    <a:cubicBezTo>
                      <a:pt x="81" y="95"/>
                      <a:pt x="81" y="95"/>
                      <a:pt x="81" y="95"/>
                    </a:cubicBezTo>
                    <a:cubicBezTo>
                      <a:pt x="81" y="98"/>
                      <a:pt x="81" y="98"/>
                      <a:pt x="81" y="98"/>
                    </a:cubicBezTo>
                    <a:cubicBezTo>
                      <a:pt x="78" y="98"/>
                      <a:pt x="78" y="98"/>
                      <a:pt x="78" y="98"/>
                    </a:cubicBezTo>
                    <a:cubicBezTo>
                      <a:pt x="67" y="98"/>
                      <a:pt x="67" y="98"/>
                      <a:pt x="67" y="98"/>
                    </a:cubicBezTo>
                    <a:cubicBezTo>
                      <a:pt x="67" y="68"/>
                      <a:pt x="67" y="68"/>
                      <a:pt x="67" y="68"/>
                    </a:cubicBezTo>
                    <a:cubicBezTo>
                      <a:pt x="67" y="66"/>
                      <a:pt x="65" y="64"/>
                      <a:pt x="62" y="64"/>
                    </a:cubicBezTo>
                    <a:cubicBezTo>
                      <a:pt x="49" y="64"/>
                      <a:pt x="49" y="64"/>
                      <a:pt x="49" y="64"/>
                    </a:cubicBezTo>
                    <a:cubicBezTo>
                      <a:pt x="47" y="64"/>
                      <a:pt x="45" y="66"/>
                      <a:pt x="45" y="68"/>
                    </a:cubicBezTo>
                    <a:cubicBezTo>
                      <a:pt x="45" y="98"/>
                      <a:pt x="45" y="98"/>
                      <a:pt x="45" y="98"/>
                    </a:cubicBezTo>
                    <a:cubicBezTo>
                      <a:pt x="15" y="98"/>
                      <a:pt x="15" y="98"/>
                      <a:pt x="15" y="98"/>
                    </a:cubicBezTo>
                    <a:cubicBezTo>
                      <a:pt x="12" y="98"/>
                      <a:pt x="12" y="98"/>
                      <a:pt x="12" y="98"/>
                    </a:cubicBezTo>
                    <a:cubicBezTo>
                      <a:pt x="12" y="95"/>
                      <a:pt x="12" y="95"/>
                      <a:pt x="12" y="95"/>
                    </a:cubicBezTo>
                    <a:cubicBezTo>
                      <a:pt x="12" y="57"/>
                      <a:pt x="12" y="57"/>
                      <a:pt x="12" y="57"/>
                    </a:cubicBezTo>
                    <a:cubicBezTo>
                      <a:pt x="3" y="57"/>
                      <a:pt x="3" y="57"/>
                      <a:pt x="3" y="57"/>
                    </a:cubicBezTo>
                    <a:cubicBezTo>
                      <a:pt x="0" y="50"/>
                      <a:pt x="0" y="50"/>
                      <a:pt x="0" y="50"/>
                    </a:cubicBezTo>
                    <a:cubicBezTo>
                      <a:pt x="44" y="3"/>
                      <a:pt x="44" y="3"/>
                      <a:pt x="44" y="3"/>
                    </a:cubicBezTo>
                    <a:cubicBezTo>
                      <a:pt x="47" y="0"/>
                      <a:pt x="47" y="0"/>
                      <a:pt x="47" y="0"/>
                    </a:cubicBezTo>
                    <a:cubicBezTo>
                      <a:pt x="50" y="3"/>
                      <a:pt x="50" y="3"/>
                      <a:pt x="50" y="3"/>
                    </a:cubicBezTo>
                    <a:cubicBezTo>
                      <a:pt x="94" y="50"/>
                      <a:pt x="94" y="50"/>
                      <a:pt x="94" y="50"/>
                    </a:cubicBezTo>
                    <a:cubicBezTo>
                      <a:pt x="90" y="57"/>
                      <a:pt x="90" y="57"/>
                      <a:pt x="90" y="57"/>
                    </a:cubicBezTo>
                    <a:cubicBezTo>
                      <a:pt x="81" y="57"/>
                      <a:pt x="81" y="57"/>
                      <a:pt x="81" y="57"/>
                    </a:cubicBezTo>
                    <a:close/>
                    <a:moveTo>
                      <a:pt x="74" y="8"/>
                    </a:moveTo>
                    <a:cubicBezTo>
                      <a:pt x="77" y="8"/>
                      <a:pt x="77" y="8"/>
                      <a:pt x="77" y="8"/>
                    </a:cubicBezTo>
                    <a:cubicBezTo>
                      <a:pt x="77" y="2"/>
                      <a:pt x="77" y="2"/>
                      <a:pt x="77" y="2"/>
                    </a:cubicBezTo>
                    <a:cubicBezTo>
                      <a:pt x="61" y="2"/>
                      <a:pt x="61" y="2"/>
                      <a:pt x="61" y="2"/>
                    </a:cubicBezTo>
                    <a:cubicBezTo>
                      <a:pt x="61" y="8"/>
                      <a:pt x="61" y="8"/>
                      <a:pt x="61" y="8"/>
                    </a:cubicBezTo>
                    <a:cubicBezTo>
                      <a:pt x="64" y="8"/>
                      <a:pt x="64" y="8"/>
                      <a:pt x="64" y="8"/>
                    </a:cubicBezTo>
                    <a:cubicBezTo>
                      <a:pt x="64" y="13"/>
                      <a:pt x="64" y="13"/>
                      <a:pt x="64" y="13"/>
                    </a:cubicBezTo>
                    <a:cubicBezTo>
                      <a:pt x="74" y="25"/>
                      <a:pt x="74" y="25"/>
                      <a:pt x="74" y="25"/>
                    </a:cubicBezTo>
                    <a:lnTo>
                      <a:pt x="74" y="8"/>
                    </a:ln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34" name="组合 33"/>
            <p:cNvGrpSpPr/>
            <p:nvPr/>
          </p:nvGrpSpPr>
          <p:grpSpPr>
            <a:xfrm>
              <a:off x="6623032" y="2648318"/>
              <a:ext cx="4933367" cy="939047"/>
              <a:chOff x="5921219" y="1535249"/>
              <a:chExt cx="4933367" cy="939047"/>
            </a:xfrm>
          </p:grpSpPr>
          <p:sp>
            <p:nvSpPr>
              <p:cNvPr id="35" name="文本框 34"/>
              <p:cNvSpPr txBox="1"/>
              <p:nvPr/>
            </p:nvSpPr>
            <p:spPr>
              <a:xfrm>
                <a:off x="5921219" y="1535249"/>
                <a:ext cx="2072640" cy="491067"/>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800" dirty="0">
                    <a:latin typeface="微软雅黑" panose="020B0503020204020204" charset="-122"/>
                    <a:ea typeface="微软雅黑" panose="020B0503020204020204" charset="-122"/>
                  </a:rPr>
                  <a:t>输入文字内容</a:t>
                </a:r>
                <a:endParaRPr lang="zh-CN" altLang="en-US" sz="1800" dirty="0">
                  <a:latin typeface="微软雅黑" panose="020B0503020204020204" charset="-122"/>
                  <a:ea typeface="微软雅黑" panose="020B0503020204020204" charset="-122"/>
                </a:endParaRPr>
              </a:p>
            </p:txBody>
          </p:sp>
          <p:sp>
            <p:nvSpPr>
              <p:cNvPr id="36" name="文本框 35"/>
              <p:cNvSpPr txBox="1"/>
              <p:nvPr/>
            </p:nvSpPr>
            <p:spPr>
              <a:xfrm>
                <a:off x="5964969" y="1922269"/>
                <a:ext cx="4889617" cy="552027"/>
              </a:xfrm>
              <a:prstGeom prst="rect">
                <a:avLst/>
              </a:prstGeom>
              <a:noFill/>
            </p:spPr>
            <p:txBody>
              <a:bodyPr wrap="square" rtlCol="0">
                <a:spAutoFit/>
              </a:bodyPr>
              <a:lstStyle/>
              <a:p>
                <a:r>
                  <a:rPr lang="zh-CN" altLang="en-US" sz="1050" dirty="0">
                    <a:solidFill>
                      <a:schemeClr val="tx1">
                        <a:lumMod val="75000"/>
                        <a:lumOff val="25000"/>
                      </a:schemeClr>
                    </a:solidFill>
                    <a:latin typeface="微软雅黑" panose="020B0503020204020204" charset="-122"/>
                    <a:ea typeface="微软雅黑" panose="020B0503020204020204" charset="-122"/>
                  </a:rPr>
                  <a:t>干画法是一种多层画法。用层涂的方法在干的底色上着色，不求渗化效果，可以比较从容地一遍遍着色，较易掌握</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2" presetClass="entr" presetSubtype="2" decel="10000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1+#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2" decel="100000" fill="hold" nodeType="withEffect">
                                  <p:stCondLst>
                                    <p:cond delay="20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1+#ppt_w/2"/>
                                          </p:val>
                                        </p:tav>
                                        <p:tav tm="100000">
                                          <p:val>
                                            <p:strVal val="#ppt_x"/>
                                          </p:val>
                                        </p:tav>
                                      </p:tavLst>
                                    </p:anim>
                                    <p:anim calcmode="lin" valueType="num">
                                      <p:cBhvr additive="base">
                                        <p:cTn id="19" dur="500" fill="hold"/>
                                        <p:tgtEl>
                                          <p:spTgt spid="32"/>
                                        </p:tgtEl>
                                        <p:attrNameLst>
                                          <p:attrName>ppt_y</p:attrName>
                                        </p:attrNameLst>
                                      </p:cBhvr>
                                      <p:tavLst>
                                        <p:tav tm="0">
                                          <p:val>
                                            <p:strVal val="#ppt_y"/>
                                          </p:val>
                                        </p:tav>
                                        <p:tav tm="100000">
                                          <p:val>
                                            <p:strVal val="#ppt_y"/>
                                          </p:val>
                                        </p:tav>
                                      </p:tavLst>
                                    </p:anim>
                                  </p:childTnLst>
                                </p:cTn>
                              </p:par>
                              <p:par>
                                <p:cTn id="20" presetID="2" presetClass="entr" presetSubtype="2" decel="100000" fill="hold" nodeType="withEffect">
                                  <p:stCondLst>
                                    <p:cond delay="40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1+#ppt_w/2"/>
                                          </p:val>
                                        </p:tav>
                                        <p:tav tm="100000">
                                          <p:val>
                                            <p:strVal val="#ppt_x"/>
                                          </p:val>
                                        </p:tav>
                                      </p:tavLst>
                                    </p:anim>
                                    <p:anim calcmode="lin" valueType="num">
                                      <p:cBhvr additive="base">
                                        <p:cTn id="23" dur="500" fill="hold"/>
                                        <p:tgtEl>
                                          <p:spTgt spid="25"/>
                                        </p:tgtEl>
                                        <p:attrNameLst>
                                          <p:attrName>ppt_y</p:attrName>
                                        </p:attrNameLst>
                                      </p:cBhvr>
                                      <p:tavLst>
                                        <p:tav tm="0">
                                          <p:val>
                                            <p:strVal val="#ppt_y"/>
                                          </p:val>
                                        </p:tav>
                                        <p:tav tm="100000">
                                          <p:val>
                                            <p:strVal val="#ppt_y"/>
                                          </p:val>
                                        </p:tav>
                                      </p:tavLst>
                                    </p:anim>
                                  </p:childTnLst>
                                </p:cTn>
                              </p:par>
                              <p:par>
                                <p:cTn id="24" presetID="2" presetClass="entr" presetSubtype="2" decel="100000" fill="hold" nodeType="withEffect">
                                  <p:stCondLst>
                                    <p:cond delay="60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1+#ppt_w/2"/>
                                          </p:val>
                                        </p:tav>
                                        <p:tav tm="100000">
                                          <p:val>
                                            <p:strVal val="#ppt_x"/>
                                          </p:val>
                                        </p:tav>
                                      </p:tavLst>
                                    </p:anim>
                                    <p:anim calcmode="lin" valueType="num">
                                      <p:cBhvr additive="base">
                                        <p:cTn id="2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160" y="1476165"/>
            <a:ext cx="9699205" cy="3667925"/>
          </a:xfrm>
          <a:prstGeom prst="rect">
            <a:avLst/>
          </a:prstGeom>
        </p:spPr>
      </p:pic>
      <p:pic>
        <p:nvPicPr>
          <p:cNvPr id="41"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1" y="1903600"/>
            <a:ext cx="4572000" cy="324035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6668" y="1882716"/>
            <a:ext cx="913654" cy="585448"/>
          </a:xfrm>
          <a:prstGeom prst="rect">
            <a:avLst/>
          </a:prstGeom>
        </p:spPr>
      </p:pic>
      <p:pic>
        <p:nvPicPr>
          <p:cNvPr id="13" name="图片 12"/>
          <p:cNvPicPr>
            <a:picLocks noChangeAspect="1"/>
          </p:cNvPicPr>
          <p:nvPr/>
        </p:nvPicPr>
        <p:blipFill>
          <a:blip r:embed="rId4">
            <a:duotone>
              <a:prstClr val="black"/>
              <a:srgbClr val="B00815">
                <a:tint val="45000"/>
                <a:satMod val="400000"/>
              </a:srgbClr>
            </a:duotone>
            <a:extLst>
              <a:ext uri="{28A0092B-C50C-407E-A947-70E740481C1C}">
                <a14:useLocalDpi xmlns:a14="http://schemas.microsoft.com/office/drawing/2010/main" val="0"/>
              </a:ext>
            </a:extLst>
          </a:blip>
          <a:stretch>
            <a:fillRect/>
          </a:stretch>
        </p:blipFill>
        <p:spPr>
          <a:xfrm>
            <a:off x="1755853" y="2951003"/>
            <a:ext cx="2510645" cy="1621877"/>
          </a:xfrm>
          <a:prstGeom prst="rect">
            <a:avLst/>
          </a:prstGeom>
        </p:spPr>
      </p:pic>
      <p:grpSp>
        <p:nvGrpSpPr>
          <p:cNvPr id="19" name="组合 18"/>
          <p:cNvGrpSpPr/>
          <p:nvPr/>
        </p:nvGrpSpPr>
        <p:grpSpPr>
          <a:xfrm>
            <a:off x="3727576" y="1017778"/>
            <a:ext cx="1689168" cy="1689168"/>
            <a:chOff x="5672576" y="1893592"/>
            <a:chExt cx="586163" cy="586163"/>
          </a:xfrm>
        </p:grpSpPr>
        <p:sp>
          <p:nvSpPr>
            <p:cNvPr id="15" name="矩形: 圆角 14"/>
            <p:cNvSpPr/>
            <p:nvPr/>
          </p:nvSpPr>
          <p:spPr>
            <a:xfrm>
              <a:off x="5733252" y="1954268"/>
              <a:ext cx="464811" cy="464811"/>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200" dirty="0"/>
                <a:t>叁</a:t>
              </a:r>
              <a:endParaRPr lang="zh-CN" altLang="en-US" sz="7200" dirty="0"/>
            </a:p>
          </p:txBody>
        </p:sp>
        <p:sp>
          <p:nvSpPr>
            <p:cNvPr id="16" name="矩形: 圆角 15"/>
            <p:cNvSpPr/>
            <p:nvPr/>
          </p:nvSpPr>
          <p:spPr>
            <a:xfrm>
              <a:off x="5672576" y="1893592"/>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grpSp>
        <p:nvGrpSpPr>
          <p:cNvPr id="3" name="组合 2"/>
          <p:cNvGrpSpPr/>
          <p:nvPr/>
        </p:nvGrpSpPr>
        <p:grpSpPr>
          <a:xfrm>
            <a:off x="3147674" y="2811340"/>
            <a:ext cx="2849880" cy="645145"/>
            <a:chOff x="4055505" y="3426967"/>
            <a:chExt cx="3799840" cy="860193"/>
          </a:xfrm>
        </p:grpSpPr>
        <p:sp>
          <p:nvSpPr>
            <p:cNvPr id="17" name="文本框 16"/>
            <p:cNvSpPr txBox="1"/>
            <p:nvPr/>
          </p:nvSpPr>
          <p:spPr>
            <a:xfrm>
              <a:off x="4614305" y="3426967"/>
              <a:ext cx="2682240" cy="613833"/>
            </a:xfrm>
            <a:prstGeom prst="rect">
              <a:avLst/>
            </a:prstGeom>
            <a:noFill/>
          </p:spPr>
          <p:txBody>
            <a:bodyPr wrap="none" rtlCol="0">
              <a:spAutoFit/>
            </a:bodyPr>
            <a:lstStyle/>
            <a:p>
              <a:pPr algn="ctr"/>
              <a:r>
                <a:rPr lang="zh-CN" altLang="en-US" sz="2400" dirty="0">
                  <a:latin typeface="微软雅黑" panose="020B0503020204020204" charset="-122"/>
                  <a:ea typeface="微软雅黑" panose="020B0503020204020204" charset="-122"/>
                </a:rPr>
                <a:t>市场状况分析</a:t>
              </a:r>
              <a:endParaRPr lang="zh-CN" altLang="en-US" sz="2400" dirty="0">
                <a:latin typeface="微软雅黑" panose="020B0503020204020204" charset="-122"/>
                <a:ea typeface="微软雅黑" panose="020B0503020204020204" charset="-122"/>
              </a:endParaRPr>
            </a:p>
          </p:txBody>
        </p:sp>
        <p:sp>
          <p:nvSpPr>
            <p:cNvPr id="18" name="矩形 17"/>
            <p:cNvSpPr/>
            <p:nvPr/>
          </p:nvSpPr>
          <p:spPr>
            <a:xfrm>
              <a:off x="4055505" y="3950187"/>
              <a:ext cx="3799840" cy="336973"/>
            </a:xfrm>
            <a:prstGeom prst="rect">
              <a:avLst/>
            </a:prstGeom>
          </p:spPr>
          <p:txBody>
            <a:bodyPr wrap="none">
              <a:spAutoFit/>
            </a:bodyPr>
            <a:lstStyle/>
            <a:p>
              <a:pPr algn="ctr"/>
              <a:r>
                <a:rPr lang="zh-CN" altLang="en-US" sz="1050" b="0" i="0" dirty="0">
                  <a:solidFill>
                    <a:srgbClr val="B00815"/>
                  </a:solidFill>
                  <a:effectLst/>
                  <a:latin typeface="微软雅黑" panose="020B0503020204020204" charset="-122"/>
                  <a:ea typeface="微软雅黑" panose="020B0503020204020204" charset="-122"/>
                </a:rPr>
                <a:t>蒹葭</a:t>
              </a:r>
              <a:r>
                <a:rPr lang="zh-CN" altLang="en-US" sz="1050" b="0" i="0" dirty="0">
                  <a:solidFill>
                    <a:srgbClr val="0F0F0F"/>
                  </a:solidFill>
                  <a:effectLst/>
                  <a:latin typeface="微软雅黑" panose="020B0503020204020204" charset="-122"/>
                  <a:ea typeface="微软雅黑" panose="020B0503020204020204" charset="-122"/>
                </a:rPr>
                <a:t>苍苍，白露为霜。所谓伊人，在水一方。</a:t>
              </a:r>
              <a:endParaRPr lang="zh-CN" altLang="en-US" sz="1050" dirty="0">
                <a:latin typeface="微软雅黑" panose="020B0503020204020204" charset="-122"/>
                <a:ea typeface="微软雅黑" panose="020B0503020204020204" charset="-122"/>
              </a:endParaRPr>
            </a:p>
          </p:txBody>
        </p:sp>
      </p:grpSp>
      <p:pic>
        <p:nvPicPr>
          <p:cNvPr id="20" name="图片 19"/>
          <p:cNvPicPr>
            <a:picLocks noChangeAspect="1"/>
          </p:cNvPicPr>
          <p:nvPr/>
        </p:nvPicPr>
        <p:blipFill>
          <a:blip r:embed="rId4">
            <a:duotone>
              <a:prstClr val="black"/>
              <a:srgbClr val="B00815">
                <a:tint val="45000"/>
                <a:satMod val="400000"/>
              </a:srgbClr>
            </a:duotone>
            <a:extLst>
              <a:ext uri="{28A0092B-C50C-407E-A947-70E740481C1C}">
                <a14:useLocalDpi xmlns:a14="http://schemas.microsoft.com/office/drawing/2010/main" val="0"/>
              </a:ext>
            </a:extLst>
          </a:blip>
          <a:stretch>
            <a:fillRect/>
          </a:stretch>
        </p:blipFill>
        <p:spPr>
          <a:xfrm flipH="1">
            <a:off x="6555772" y="-79266"/>
            <a:ext cx="2510645" cy="16218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3046" y="279691"/>
            <a:ext cx="1979527" cy="439622"/>
            <a:chOff x="4327030" y="1667303"/>
            <a:chExt cx="2639369" cy="586163"/>
          </a:xfrm>
        </p:grpSpPr>
        <p:sp>
          <p:nvSpPr>
            <p:cNvPr id="3" name="矩形: 圆角 2"/>
            <p:cNvSpPr/>
            <p:nvPr/>
          </p:nvSpPr>
          <p:spPr>
            <a:xfrm>
              <a:off x="4387706" y="1727979"/>
              <a:ext cx="464811" cy="46481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微软雅黑" panose="020B0503020204020204" charset="-122"/>
                  <a:ea typeface="微软雅黑" panose="020B0503020204020204" charset="-122"/>
                </a:rPr>
                <a:t>03</a:t>
              </a:r>
              <a:endParaRPr lang="en-US" altLang="zh-CN" sz="800" b="1" dirty="0">
                <a:latin typeface="微软雅黑" panose="020B0503020204020204" charset="-122"/>
                <a:ea typeface="微软雅黑" panose="020B0503020204020204" charset="-122"/>
              </a:endParaRPr>
            </a:p>
          </p:txBody>
        </p:sp>
        <p:sp>
          <p:nvSpPr>
            <p:cNvPr id="4" name="矩形: 圆角 3"/>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p:cNvSpPr txBox="1"/>
            <p:nvPr/>
          </p:nvSpPr>
          <p:spPr>
            <a:xfrm>
              <a:off x="4893760" y="1714851"/>
              <a:ext cx="2072639" cy="491067"/>
            </a:xfrm>
            <a:prstGeom prst="rect">
              <a:avLst/>
            </a:prstGeom>
            <a:noFill/>
          </p:spPr>
          <p:txBody>
            <a:bodyPr wrap="none" rtlCol="0">
              <a:spAutoFit/>
            </a:bodyPr>
            <a:lstStyle/>
            <a:p>
              <a:pPr algn="l"/>
              <a:r>
                <a:rPr lang="zh-CN" altLang="en-US" dirty="0">
                  <a:latin typeface="微软雅黑" panose="020B0503020204020204" charset="-122"/>
                  <a:ea typeface="微软雅黑" panose="020B0503020204020204" charset="-122"/>
                </a:rPr>
                <a:t>市场状况分析</a:t>
              </a:r>
              <a:endParaRPr lang="zh-CN" altLang="en-US" dirty="0">
                <a:latin typeface="微软雅黑" panose="020B0503020204020204" charset="-122"/>
                <a:ea typeface="微软雅黑" panose="020B0503020204020204" charset="-122"/>
              </a:endParaRPr>
            </a:p>
          </p:txBody>
        </p:sp>
      </p:grpSp>
      <p:grpSp>
        <p:nvGrpSpPr>
          <p:cNvPr id="7" name="组合 6"/>
          <p:cNvGrpSpPr/>
          <p:nvPr/>
        </p:nvGrpSpPr>
        <p:grpSpPr>
          <a:xfrm>
            <a:off x="763655" y="837634"/>
            <a:ext cx="3329467" cy="967212"/>
            <a:chOff x="883920" y="1746207"/>
            <a:chExt cx="4439289" cy="1289616"/>
          </a:xfrm>
        </p:grpSpPr>
        <p:cxnSp>
          <p:nvCxnSpPr>
            <p:cNvPr id="8" name="直接连接符 7"/>
            <p:cNvCxnSpPr/>
            <p:nvPr/>
          </p:nvCxnSpPr>
          <p:spPr>
            <a:xfrm>
              <a:off x="883920" y="2207106"/>
              <a:ext cx="4439289"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090142" y="1746207"/>
              <a:ext cx="2072640" cy="491067"/>
            </a:xfrm>
            <a:prstGeom prst="rect">
              <a:avLst/>
            </a:prstGeom>
            <a:noFill/>
          </p:spPr>
          <p:txBody>
            <a:bodyPr wrap="none" rtlCol="0">
              <a:spAutoFit/>
            </a:bodyPr>
            <a:lstStyle>
              <a:defPPr>
                <a:defRPr lang="zh-CN"/>
              </a:defPPr>
              <a:lvl1pPr algn="ct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800" dirty="0">
                  <a:latin typeface="微软雅黑" panose="020B0503020204020204" charset="-122"/>
                  <a:ea typeface="微软雅黑" panose="020B0503020204020204" charset="-122"/>
                </a:rPr>
                <a:t>输入文字内容</a:t>
              </a:r>
              <a:endParaRPr lang="zh-CN" altLang="en-US" sz="1800" dirty="0">
                <a:latin typeface="微软雅黑" panose="020B0503020204020204" charset="-122"/>
                <a:ea typeface="微软雅黑" panose="020B0503020204020204" charset="-122"/>
              </a:endParaRPr>
            </a:p>
          </p:txBody>
        </p:sp>
        <p:sp>
          <p:nvSpPr>
            <p:cNvPr id="10" name="文本框 9"/>
            <p:cNvSpPr txBox="1"/>
            <p:nvPr/>
          </p:nvSpPr>
          <p:spPr>
            <a:xfrm>
              <a:off x="883920" y="2267896"/>
              <a:ext cx="4311726" cy="767927"/>
            </a:xfrm>
            <a:prstGeom prst="rect">
              <a:avLst/>
            </a:prstGeom>
            <a:noFill/>
          </p:spPr>
          <p:txBody>
            <a:bodyPr wrap="square" rtlCol="0">
              <a:spAutoFit/>
            </a:bodyPr>
            <a:lstStyle/>
            <a:p>
              <a:pPr algn="r"/>
              <a:r>
                <a:rPr lang="zh-CN" altLang="en-US" sz="1050" dirty="0">
                  <a:solidFill>
                    <a:schemeClr val="tx1">
                      <a:lumMod val="75000"/>
                      <a:lumOff val="25000"/>
                    </a:schemeClr>
                  </a:solidFill>
                  <a:latin typeface="微软雅黑" panose="020B0503020204020204" charset="-122"/>
                  <a:ea typeface="微软雅黑" panose="020B0503020204020204" charset="-122"/>
                </a:rPr>
                <a:t>干画法是一种多层画法。用层涂的方法在干的底色上着色，不求渗化效果，可以比较从容地一遍遍着色，较易掌握</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11" name="组合 10"/>
          <p:cNvGrpSpPr/>
          <p:nvPr/>
        </p:nvGrpSpPr>
        <p:grpSpPr>
          <a:xfrm>
            <a:off x="447407" y="2688373"/>
            <a:ext cx="3329467" cy="967212"/>
            <a:chOff x="883920" y="1746207"/>
            <a:chExt cx="4439289" cy="1289616"/>
          </a:xfrm>
        </p:grpSpPr>
        <p:cxnSp>
          <p:nvCxnSpPr>
            <p:cNvPr id="12" name="直接连接符 11"/>
            <p:cNvCxnSpPr/>
            <p:nvPr/>
          </p:nvCxnSpPr>
          <p:spPr>
            <a:xfrm>
              <a:off x="883920" y="2207106"/>
              <a:ext cx="4439289"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969624" y="1746207"/>
              <a:ext cx="2072640" cy="491067"/>
            </a:xfrm>
            <a:prstGeom prst="rect">
              <a:avLst/>
            </a:prstGeom>
            <a:noFill/>
          </p:spPr>
          <p:txBody>
            <a:bodyPr wrap="none" rtlCol="0">
              <a:spAutoFit/>
            </a:bodyPr>
            <a:lstStyle>
              <a:defPPr>
                <a:defRPr lang="zh-CN"/>
              </a:defPPr>
              <a:lvl1pPr algn="ct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800" dirty="0">
                  <a:latin typeface="微软雅黑" panose="020B0503020204020204" charset="-122"/>
                  <a:ea typeface="微软雅黑" panose="020B0503020204020204" charset="-122"/>
                </a:rPr>
                <a:t>输入文字内容</a:t>
              </a:r>
              <a:endParaRPr lang="zh-CN" altLang="en-US" sz="1800" dirty="0">
                <a:latin typeface="微软雅黑" panose="020B0503020204020204" charset="-122"/>
                <a:ea typeface="微软雅黑" panose="020B0503020204020204" charset="-122"/>
              </a:endParaRPr>
            </a:p>
          </p:txBody>
        </p:sp>
        <p:sp>
          <p:nvSpPr>
            <p:cNvPr id="14" name="文本框 13"/>
            <p:cNvSpPr txBox="1"/>
            <p:nvPr/>
          </p:nvSpPr>
          <p:spPr>
            <a:xfrm>
              <a:off x="883920" y="2267896"/>
              <a:ext cx="4311726" cy="767927"/>
            </a:xfrm>
            <a:prstGeom prst="rect">
              <a:avLst/>
            </a:prstGeom>
            <a:noFill/>
          </p:spPr>
          <p:txBody>
            <a:bodyPr wrap="square" rtlCol="0">
              <a:spAutoFit/>
            </a:bodyPr>
            <a:lstStyle/>
            <a:p>
              <a:pPr algn="r"/>
              <a:r>
                <a:rPr lang="zh-CN" altLang="en-US" sz="1050" dirty="0">
                  <a:solidFill>
                    <a:schemeClr val="tx1">
                      <a:lumMod val="75000"/>
                      <a:lumOff val="25000"/>
                    </a:schemeClr>
                  </a:solidFill>
                  <a:latin typeface="微软雅黑" panose="020B0503020204020204" charset="-122"/>
                  <a:ea typeface="微软雅黑" panose="020B0503020204020204" charset="-122"/>
                </a:rPr>
                <a:t>干画法是一种多层画法。用层涂的方法在干的底色上着色，不求渗化效果，可以比较从容地一遍遍着色，较易掌握</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15" name="组合 14"/>
          <p:cNvGrpSpPr/>
          <p:nvPr/>
        </p:nvGrpSpPr>
        <p:grpSpPr>
          <a:xfrm>
            <a:off x="5488329" y="1755259"/>
            <a:ext cx="3329467" cy="967212"/>
            <a:chOff x="6444384" y="2504482"/>
            <a:chExt cx="4439289" cy="1289616"/>
          </a:xfrm>
        </p:grpSpPr>
        <p:cxnSp>
          <p:nvCxnSpPr>
            <p:cNvPr id="16" name="直接连接符 15"/>
            <p:cNvCxnSpPr/>
            <p:nvPr/>
          </p:nvCxnSpPr>
          <p:spPr>
            <a:xfrm>
              <a:off x="6444384" y="2965381"/>
              <a:ext cx="4439289"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6486032" y="2504482"/>
              <a:ext cx="2072640" cy="491067"/>
            </a:xfrm>
            <a:prstGeom prst="rect">
              <a:avLst/>
            </a:prstGeom>
            <a:noFill/>
          </p:spPr>
          <p:txBody>
            <a:bodyPr wrap="none" rtlCol="0">
              <a:spAutoFit/>
            </a:bodyPr>
            <a:lstStyle>
              <a:defPPr>
                <a:defRPr lang="zh-CN"/>
              </a:defPPr>
              <a:lvl1pPr algn="ct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pPr algn="l"/>
              <a:r>
                <a:rPr lang="zh-CN" altLang="en-US" sz="1800" dirty="0">
                  <a:latin typeface="微软雅黑" panose="020B0503020204020204" charset="-122"/>
                  <a:ea typeface="微软雅黑" panose="020B0503020204020204" charset="-122"/>
                </a:rPr>
                <a:t>输入文字内容</a:t>
              </a:r>
              <a:endParaRPr lang="zh-CN" altLang="en-US" sz="1800" dirty="0">
                <a:latin typeface="微软雅黑" panose="020B0503020204020204" charset="-122"/>
                <a:ea typeface="微软雅黑" panose="020B0503020204020204" charset="-122"/>
              </a:endParaRPr>
            </a:p>
          </p:txBody>
        </p:sp>
        <p:sp>
          <p:nvSpPr>
            <p:cNvPr id="18" name="文本框 17"/>
            <p:cNvSpPr txBox="1"/>
            <p:nvPr/>
          </p:nvSpPr>
          <p:spPr>
            <a:xfrm>
              <a:off x="6444384" y="3026171"/>
              <a:ext cx="4311726" cy="767927"/>
            </a:xfrm>
            <a:prstGeom prst="rect">
              <a:avLst/>
            </a:prstGeom>
            <a:noFill/>
          </p:spPr>
          <p:txBody>
            <a:bodyPr wrap="square" rtlCol="0">
              <a:spAutoFit/>
            </a:bodyPr>
            <a:lstStyle/>
            <a:p>
              <a:r>
                <a:rPr lang="zh-CN" altLang="en-US" sz="1050" dirty="0">
                  <a:solidFill>
                    <a:schemeClr val="tx1">
                      <a:lumMod val="75000"/>
                      <a:lumOff val="25000"/>
                    </a:schemeClr>
                  </a:solidFill>
                  <a:latin typeface="微软雅黑" panose="020B0503020204020204" charset="-122"/>
                  <a:ea typeface="微软雅黑" panose="020B0503020204020204" charset="-122"/>
                </a:rPr>
                <a:t>干画法是一种多层画法。用层涂的方法在干的底色上着色，不求渗化效果，可以比较从容地一遍遍着色，较易掌握</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19" name="组合 18"/>
          <p:cNvGrpSpPr/>
          <p:nvPr/>
        </p:nvGrpSpPr>
        <p:grpSpPr>
          <a:xfrm>
            <a:off x="5419787" y="3593665"/>
            <a:ext cx="3329467" cy="967212"/>
            <a:chOff x="6444384" y="4972134"/>
            <a:chExt cx="4439289" cy="1289616"/>
          </a:xfrm>
        </p:grpSpPr>
        <p:cxnSp>
          <p:nvCxnSpPr>
            <p:cNvPr id="20" name="直接连接符 19"/>
            <p:cNvCxnSpPr/>
            <p:nvPr/>
          </p:nvCxnSpPr>
          <p:spPr>
            <a:xfrm>
              <a:off x="6444384" y="5433033"/>
              <a:ext cx="4439289"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6444384" y="4972134"/>
              <a:ext cx="2072640" cy="491067"/>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800" dirty="0">
                  <a:latin typeface="微软雅黑" panose="020B0503020204020204" charset="-122"/>
                  <a:ea typeface="微软雅黑" panose="020B0503020204020204" charset="-122"/>
                </a:rPr>
                <a:t>输入文字内容</a:t>
              </a:r>
              <a:endParaRPr lang="zh-CN" altLang="en-US" sz="1800" dirty="0">
                <a:latin typeface="微软雅黑" panose="020B0503020204020204" charset="-122"/>
                <a:ea typeface="微软雅黑" panose="020B0503020204020204" charset="-122"/>
              </a:endParaRPr>
            </a:p>
          </p:txBody>
        </p:sp>
        <p:sp>
          <p:nvSpPr>
            <p:cNvPr id="22" name="文本框 21"/>
            <p:cNvSpPr txBox="1"/>
            <p:nvPr/>
          </p:nvSpPr>
          <p:spPr>
            <a:xfrm>
              <a:off x="6444384" y="5493823"/>
              <a:ext cx="4311726" cy="767927"/>
            </a:xfrm>
            <a:prstGeom prst="rect">
              <a:avLst/>
            </a:prstGeom>
            <a:noFill/>
          </p:spPr>
          <p:txBody>
            <a:bodyPr wrap="square" rtlCol="0">
              <a:spAutoFit/>
            </a:bodyPr>
            <a:lstStyle/>
            <a:p>
              <a:r>
                <a:rPr lang="zh-CN" altLang="en-US" sz="1050" dirty="0">
                  <a:solidFill>
                    <a:schemeClr val="tx1">
                      <a:lumMod val="75000"/>
                      <a:lumOff val="25000"/>
                    </a:schemeClr>
                  </a:solidFill>
                  <a:latin typeface="微软雅黑" panose="020B0503020204020204" charset="-122"/>
                  <a:ea typeface="微软雅黑" panose="020B0503020204020204" charset="-122"/>
                </a:rPr>
                <a:t>干画法是一种多层画法。用层涂的方法在干的底色上着色，不求渗化效果，可以比较从容地一遍遍着色，较易掌握</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23" name="组合 22"/>
          <p:cNvGrpSpPr/>
          <p:nvPr/>
        </p:nvGrpSpPr>
        <p:grpSpPr>
          <a:xfrm>
            <a:off x="3483454" y="2037096"/>
            <a:ext cx="1691316" cy="1670282"/>
            <a:chOff x="6587892" y="1802100"/>
            <a:chExt cx="2495879" cy="2464840"/>
          </a:xfrm>
        </p:grpSpPr>
        <p:pic>
          <p:nvPicPr>
            <p:cNvPr id="24" name="图片 23"/>
            <p:cNvPicPr>
              <a:picLocks noChangeAspect="1"/>
            </p:cNvPicPr>
            <p:nvPr/>
          </p:nvPicPr>
          <p:blipFill rotWithShape="1">
            <a:blip r:embed="rId1" cstate="print">
              <a:duotone>
                <a:prstClr val="black"/>
                <a:schemeClr val="tx2">
                  <a:tint val="45000"/>
                  <a:satMod val="400000"/>
                </a:schemeClr>
              </a:duotone>
              <a:extLst>
                <a:ext uri="{28A0092B-C50C-407E-A947-70E740481C1C}">
                  <a14:useLocalDpi xmlns:a14="http://schemas.microsoft.com/office/drawing/2010/main" val="0"/>
                </a:ext>
              </a:extLst>
            </a:blip>
            <a:srcRect l="19098" t="20588" r="19028" b="18308"/>
            <a:stretch>
              <a:fillRect/>
            </a:stretch>
          </p:blipFill>
          <p:spPr>
            <a:xfrm rot="19459818">
              <a:off x="6587892" y="1802100"/>
              <a:ext cx="2495879" cy="2464840"/>
            </a:xfrm>
            <a:prstGeom prst="rect">
              <a:avLst/>
            </a:prstGeom>
          </p:spPr>
        </p:pic>
        <p:sp>
          <p:nvSpPr>
            <p:cNvPr id="25" name="Freeform 51"/>
            <p:cNvSpPr>
              <a:spLocks noEditPoints="1"/>
            </p:cNvSpPr>
            <p:nvPr/>
          </p:nvSpPr>
          <p:spPr bwMode="auto">
            <a:xfrm>
              <a:off x="7453481" y="2887511"/>
              <a:ext cx="722457" cy="526115"/>
            </a:xfrm>
            <a:custGeom>
              <a:avLst/>
              <a:gdLst>
                <a:gd name="T0" fmla="*/ 56 w 376"/>
                <a:gd name="T1" fmla="*/ 29 h 274"/>
                <a:gd name="T2" fmla="*/ 318 w 376"/>
                <a:gd name="T3" fmla="*/ 29 h 274"/>
                <a:gd name="T4" fmla="*/ 318 w 376"/>
                <a:gd name="T5" fmla="*/ 187 h 274"/>
                <a:gd name="T6" fmla="*/ 56 w 376"/>
                <a:gd name="T7" fmla="*/ 187 h 274"/>
                <a:gd name="T8" fmla="*/ 56 w 376"/>
                <a:gd name="T9" fmla="*/ 29 h 274"/>
                <a:gd name="T10" fmla="*/ 86 w 376"/>
                <a:gd name="T11" fmla="*/ 146 h 274"/>
                <a:gd name="T12" fmla="*/ 86 w 376"/>
                <a:gd name="T13" fmla="*/ 155 h 274"/>
                <a:gd name="T14" fmla="*/ 256 w 376"/>
                <a:gd name="T15" fmla="*/ 155 h 274"/>
                <a:gd name="T16" fmla="*/ 256 w 376"/>
                <a:gd name="T17" fmla="*/ 146 h 274"/>
                <a:gd name="T18" fmla="*/ 86 w 376"/>
                <a:gd name="T19" fmla="*/ 146 h 274"/>
                <a:gd name="T20" fmla="*/ 86 w 376"/>
                <a:gd name="T21" fmla="*/ 125 h 274"/>
                <a:gd name="T22" fmla="*/ 86 w 376"/>
                <a:gd name="T23" fmla="*/ 134 h 274"/>
                <a:gd name="T24" fmla="*/ 256 w 376"/>
                <a:gd name="T25" fmla="*/ 134 h 274"/>
                <a:gd name="T26" fmla="*/ 256 w 376"/>
                <a:gd name="T27" fmla="*/ 125 h 274"/>
                <a:gd name="T28" fmla="*/ 86 w 376"/>
                <a:gd name="T29" fmla="*/ 125 h 274"/>
                <a:gd name="T30" fmla="*/ 86 w 376"/>
                <a:gd name="T31" fmla="*/ 100 h 274"/>
                <a:gd name="T32" fmla="*/ 86 w 376"/>
                <a:gd name="T33" fmla="*/ 108 h 274"/>
                <a:gd name="T34" fmla="*/ 304 w 376"/>
                <a:gd name="T35" fmla="*/ 108 h 274"/>
                <a:gd name="T36" fmla="*/ 304 w 376"/>
                <a:gd name="T37" fmla="*/ 100 h 274"/>
                <a:gd name="T38" fmla="*/ 86 w 376"/>
                <a:gd name="T39" fmla="*/ 100 h 274"/>
                <a:gd name="T40" fmla="*/ 86 w 376"/>
                <a:gd name="T41" fmla="*/ 76 h 274"/>
                <a:gd name="T42" fmla="*/ 86 w 376"/>
                <a:gd name="T43" fmla="*/ 85 h 274"/>
                <a:gd name="T44" fmla="*/ 304 w 376"/>
                <a:gd name="T45" fmla="*/ 85 h 274"/>
                <a:gd name="T46" fmla="*/ 304 w 376"/>
                <a:gd name="T47" fmla="*/ 76 h 274"/>
                <a:gd name="T48" fmla="*/ 86 w 376"/>
                <a:gd name="T49" fmla="*/ 76 h 274"/>
                <a:gd name="T50" fmla="*/ 86 w 376"/>
                <a:gd name="T51" fmla="*/ 52 h 274"/>
                <a:gd name="T52" fmla="*/ 86 w 376"/>
                <a:gd name="T53" fmla="*/ 61 h 274"/>
                <a:gd name="T54" fmla="*/ 304 w 376"/>
                <a:gd name="T55" fmla="*/ 61 h 274"/>
                <a:gd name="T56" fmla="*/ 304 w 376"/>
                <a:gd name="T57" fmla="*/ 52 h 274"/>
                <a:gd name="T58" fmla="*/ 86 w 376"/>
                <a:gd name="T59" fmla="*/ 52 h 274"/>
                <a:gd name="T60" fmla="*/ 167 w 376"/>
                <a:gd name="T61" fmla="*/ 230 h 274"/>
                <a:gd name="T62" fmla="*/ 207 w 376"/>
                <a:gd name="T63" fmla="*/ 230 h 274"/>
                <a:gd name="T64" fmla="*/ 221 w 376"/>
                <a:gd name="T65" fmla="*/ 253 h 274"/>
                <a:gd name="T66" fmla="*/ 155 w 376"/>
                <a:gd name="T67" fmla="*/ 253 h 274"/>
                <a:gd name="T68" fmla="*/ 167 w 376"/>
                <a:gd name="T69" fmla="*/ 230 h 274"/>
                <a:gd name="T70" fmla="*/ 57 w 376"/>
                <a:gd name="T71" fmla="*/ 0 h 274"/>
                <a:gd name="T72" fmla="*/ 30 w 376"/>
                <a:gd name="T73" fmla="*/ 27 h 274"/>
                <a:gd name="T74" fmla="*/ 30 w 376"/>
                <a:gd name="T75" fmla="*/ 183 h 274"/>
                <a:gd name="T76" fmla="*/ 50 w 376"/>
                <a:gd name="T77" fmla="*/ 210 h 274"/>
                <a:gd name="T78" fmla="*/ 50 w 376"/>
                <a:gd name="T79" fmla="*/ 210 h 274"/>
                <a:gd name="T80" fmla="*/ 0 w 376"/>
                <a:gd name="T81" fmla="*/ 249 h 274"/>
                <a:gd name="T82" fmla="*/ 0 w 376"/>
                <a:gd name="T83" fmla="*/ 274 h 274"/>
                <a:gd name="T84" fmla="*/ 376 w 376"/>
                <a:gd name="T85" fmla="*/ 274 h 274"/>
                <a:gd name="T86" fmla="*/ 376 w 376"/>
                <a:gd name="T87" fmla="*/ 249 h 274"/>
                <a:gd name="T88" fmla="*/ 322 w 376"/>
                <a:gd name="T89" fmla="*/ 210 h 274"/>
                <a:gd name="T90" fmla="*/ 344 w 376"/>
                <a:gd name="T91" fmla="*/ 183 h 274"/>
                <a:gd name="T92" fmla="*/ 344 w 376"/>
                <a:gd name="T93" fmla="*/ 27 h 274"/>
                <a:gd name="T94" fmla="*/ 316 w 376"/>
                <a:gd name="T95" fmla="*/ 0 h 274"/>
                <a:gd name="T96" fmla="*/ 57 w 376"/>
                <a:gd name="T97"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6" h="274">
                  <a:moveTo>
                    <a:pt x="56" y="29"/>
                  </a:moveTo>
                  <a:cubicBezTo>
                    <a:pt x="318" y="29"/>
                    <a:pt x="318" y="29"/>
                    <a:pt x="318" y="29"/>
                  </a:cubicBezTo>
                  <a:cubicBezTo>
                    <a:pt x="318" y="187"/>
                    <a:pt x="318" y="187"/>
                    <a:pt x="318" y="187"/>
                  </a:cubicBezTo>
                  <a:cubicBezTo>
                    <a:pt x="56" y="187"/>
                    <a:pt x="56" y="187"/>
                    <a:pt x="56" y="187"/>
                  </a:cubicBezTo>
                  <a:cubicBezTo>
                    <a:pt x="56" y="29"/>
                    <a:pt x="56" y="29"/>
                    <a:pt x="56" y="29"/>
                  </a:cubicBezTo>
                  <a:close/>
                  <a:moveTo>
                    <a:pt x="86" y="146"/>
                  </a:moveTo>
                  <a:cubicBezTo>
                    <a:pt x="86" y="155"/>
                    <a:pt x="86" y="155"/>
                    <a:pt x="86" y="155"/>
                  </a:cubicBezTo>
                  <a:cubicBezTo>
                    <a:pt x="256" y="155"/>
                    <a:pt x="256" y="155"/>
                    <a:pt x="256" y="155"/>
                  </a:cubicBezTo>
                  <a:cubicBezTo>
                    <a:pt x="256" y="146"/>
                    <a:pt x="256" y="146"/>
                    <a:pt x="256" y="146"/>
                  </a:cubicBezTo>
                  <a:cubicBezTo>
                    <a:pt x="86" y="146"/>
                    <a:pt x="86" y="146"/>
                    <a:pt x="86" y="146"/>
                  </a:cubicBezTo>
                  <a:close/>
                  <a:moveTo>
                    <a:pt x="86" y="125"/>
                  </a:moveTo>
                  <a:cubicBezTo>
                    <a:pt x="86" y="134"/>
                    <a:pt x="86" y="134"/>
                    <a:pt x="86" y="134"/>
                  </a:cubicBezTo>
                  <a:cubicBezTo>
                    <a:pt x="256" y="134"/>
                    <a:pt x="256" y="134"/>
                    <a:pt x="256" y="134"/>
                  </a:cubicBezTo>
                  <a:cubicBezTo>
                    <a:pt x="256" y="125"/>
                    <a:pt x="256" y="125"/>
                    <a:pt x="256" y="125"/>
                  </a:cubicBezTo>
                  <a:cubicBezTo>
                    <a:pt x="86" y="125"/>
                    <a:pt x="86" y="125"/>
                    <a:pt x="86" y="125"/>
                  </a:cubicBezTo>
                  <a:close/>
                  <a:moveTo>
                    <a:pt x="86" y="100"/>
                  </a:moveTo>
                  <a:cubicBezTo>
                    <a:pt x="86" y="108"/>
                    <a:pt x="86" y="108"/>
                    <a:pt x="86" y="108"/>
                  </a:cubicBezTo>
                  <a:cubicBezTo>
                    <a:pt x="304" y="108"/>
                    <a:pt x="304" y="108"/>
                    <a:pt x="304" y="108"/>
                  </a:cubicBezTo>
                  <a:cubicBezTo>
                    <a:pt x="304" y="100"/>
                    <a:pt x="304" y="100"/>
                    <a:pt x="304" y="100"/>
                  </a:cubicBezTo>
                  <a:cubicBezTo>
                    <a:pt x="86" y="100"/>
                    <a:pt x="86" y="100"/>
                    <a:pt x="86" y="100"/>
                  </a:cubicBezTo>
                  <a:close/>
                  <a:moveTo>
                    <a:pt x="86" y="76"/>
                  </a:moveTo>
                  <a:cubicBezTo>
                    <a:pt x="86" y="85"/>
                    <a:pt x="86" y="85"/>
                    <a:pt x="86" y="85"/>
                  </a:cubicBezTo>
                  <a:cubicBezTo>
                    <a:pt x="304" y="85"/>
                    <a:pt x="304" y="85"/>
                    <a:pt x="304" y="85"/>
                  </a:cubicBezTo>
                  <a:cubicBezTo>
                    <a:pt x="304" y="76"/>
                    <a:pt x="304" y="76"/>
                    <a:pt x="304" y="76"/>
                  </a:cubicBezTo>
                  <a:cubicBezTo>
                    <a:pt x="86" y="76"/>
                    <a:pt x="86" y="76"/>
                    <a:pt x="86" y="76"/>
                  </a:cubicBezTo>
                  <a:close/>
                  <a:moveTo>
                    <a:pt x="86" y="52"/>
                  </a:moveTo>
                  <a:cubicBezTo>
                    <a:pt x="86" y="61"/>
                    <a:pt x="86" y="61"/>
                    <a:pt x="86" y="61"/>
                  </a:cubicBezTo>
                  <a:cubicBezTo>
                    <a:pt x="304" y="61"/>
                    <a:pt x="304" y="61"/>
                    <a:pt x="304" y="61"/>
                  </a:cubicBezTo>
                  <a:cubicBezTo>
                    <a:pt x="304" y="52"/>
                    <a:pt x="304" y="52"/>
                    <a:pt x="304" y="52"/>
                  </a:cubicBezTo>
                  <a:cubicBezTo>
                    <a:pt x="86" y="52"/>
                    <a:pt x="86" y="52"/>
                    <a:pt x="86" y="52"/>
                  </a:cubicBezTo>
                  <a:close/>
                  <a:moveTo>
                    <a:pt x="167" y="230"/>
                  </a:moveTo>
                  <a:cubicBezTo>
                    <a:pt x="207" y="230"/>
                    <a:pt x="207" y="230"/>
                    <a:pt x="207" y="230"/>
                  </a:cubicBezTo>
                  <a:cubicBezTo>
                    <a:pt x="221" y="253"/>
                    <a:pt x="221" y="253"/>
                    <a:pt x="221" y="253"/>
                  </a:cubicBezTo>
                  <a:cubicBezTo>
                    <a:pt x="155" y="253"/>
                    <a:pt x="155" y="253"/>
                    <a:pt x="155" y="253"/>
                  </a:cubicBezTo>
                  <a:cubicBezTo>
                    <a:pt x="167" y="230"/>
                    <a:pt x="167" y="230"/>
                    <a:pt x="167" y="230"/>
                  </a:cubicBezTo>
                  <a:close/>
                  <a:moveTo>
                    <a:pt x="57" y="0"/>
                  </a:moveTo>
                  <a:cubicBezTo>
                    <a:pt x="42" y="0"/>
                    <a:pt x="30" y="12"/>
                    <a:pt x="30" y="27"/>
                  </a:cubicBezTo>
                  <a:cubicBezTo>
                    <a:pt x="30" y="183"/>
                    <a:pt x="30" y="183"/>
                    <a:pt x="30" y="183"/>
                  </a:cubicBezTo>
                  <a:cubicBezTo>
                    <a:pt x="30" y="196"/>
                    <a:pt x="38" y="207"/>
                    <a:pt x="50" y="210"/>
                  </a:cubicBezTo>
                  <a:cubicBezTo>
                    <a:pt x="50" y="210"/>
                    <a:pt x="50" y="210"/>
                    <a:pt x="50" y="210"/>
                  </a:cubicBezTo>
                  <a:cubicBezTo>
                    <a:pt x="0" y="249"/>
                    <a:pt x="0" y="249"/>
                    <a:pt x="0" y="249"/>
                  </a:cubicBezTo>
                  <a:cubicBezTo>
                    <a:pt x="0" y="274"/>
                    <a:pt x="0" y="274"/>
                    <a:pt x="0" y="274"/>
                  </a:cubicBezTo>
                  <a:cubicBezTo>
                    <a:pt x="376" y="274"/>
                    <a:pt x="376" y="274"/>
                    <a:pt x="376" y="274"/>
                  </a:cubicBezTo>
                  <a:cubicBezTo>
                    <a:pt x="376" y="249"/>
                    <a:pt x="376" y="249"/>
                    <a:pt x="376" y="249"/>
                  </a:cubicBezTo>
                  <a:cubicBezTo>
                    <a:pt x="322" y="210"/>
                    <a:pt x="322" y="210"/>
                    <a:pt x="322" y="210"/>
                  </a:cubicBezTo>
                  <a:cubicBezTo>
                    <a:pt x="335" y="208"/>
                    <a:pt x="344" y="196"/>
                    <a:pt x="344" y="183"/>
                  </a:cubicBezTo>
                  <a:cubicBezTo>
                    <a:pt x="344" y="27"/>
                    <a:pt x="344" y="27"/>
                    <a:pt x="344" y="27"/>
                  </a:cubicBezTo>
                  <a:cubicBezTo>
                    <a:pt x="344" y="12"/>
                    <a:pt x="332" y="0"/>
                    <a:pt x="316" y="0"/>
                  </a:cubicBezTo>
                  <a:lnTo>
                    <a:pt x="57" y="0"/>
                  </a:lnTo>
                  <a:close/>
                </a:path>
              </a:pathLst>
            </a:custGeom>
            <a:solidFill>
              <a:schemeClr val="bg1"/>
            </a:solidFill>
            <a:ln>
              <a:noFill/>
            </a:ln>
            <a:effectLst>
              <a:outerShdw blurRad="190500" sx="102000" sy="102000" algn="ctr" rotWithShape="0">
                <a:prstClr val="black">
                  <a:alpha val="96000"/>
                </a:prstClr>
              </a:outerShdw>
            </a:effectLst>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26" name="组合 25"/>
          <p:cNvGrpSpPr/>
          <p:nvPr/>
        </p:nvGrpSpPr>
        <p:grpSpPr>
          <a:xfrm>
            <a:off x="4070015" y="3312493"/>
            <a:ext cx="1628775" cy="1628775"/>
            <a:chOff x="9303198" y="1909670"/>
            <a:chExt cx="2548219" cy="2548219"/>
          </a:xfrm>
        </p:grpSpPr>
        <p:pic>
          <p:nvPicPr>
            <p:cNvPr id="27" name="图片 26"/>
            <p:cNvPicPr>
              <a:picLocks noChangeAspect="1"/>
            </p:cNvPicPr>
            <p:nvPr/>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9533" t="12280" r="24083" b="21335"/>
            <a:stretch>
              <a:fillRect/>
            </a:stretch>
          </p:blipFill>
          <p:spPr>
            <a:xfrm>
              <a:off x="9303198" y="1909670"/>
              <a:ext cx="2548219" cy="2548219"/>
            </a:xfrm>
            <a:prstGeom prst="rect">
              <a:avLst/>
            </a:prstGeom>
          </p:spPr>
        </p:pic>
        <p:sp>
          <p:nvSpPr>
            <p:cNvPr id="28" name="Freeform 9"/>
            <p:cNvSpPr>
              <a:spLocks noEditPoints="1"/>
            </p:cNvSpPr>
            <p:nvPr/>
          </p:nvSpPr>
          <p:spPr bwMode="auto">
            <a:xfrm>
              <a:off x="10239019" y="2997994"/>
              <a:ext cx="617576" cy="551836"/>
            </a:xfrm>
            <a:custGeom>
              <a:avLst/>
              <a:gdLst>
                <a:gd name="T0" fmla="*/ 29 w 282"/>
                <a:gd name="T1" fmla="*/ 50 h 252"/>
                <a:gd name="T2" fmla="*/ 0 w 282"/>
                <a:gd name="T3" fmla="*/ 81 h 252"/>
                <a:gd name="T4" fmla="*/ 0 w 282"/>
                <a:gd name="T5" fmla="*/ 177 h 252"/>
                <a:gd name="T6" fmla="*/ 30 w 282"/>
                <a:gd name="T7" fmla="*/ 208 h 252"/>
                <a:gd name="T8" fmla="*/ 41 w 282"/>
                <a:gd name="T9" fmla="*/ 208 h 252"/>
                <a:gd name="T10" fmla="*/ 41 w 282"/>
                <a:gd name="T11" fmla="*/ 252 h 252"/>
                <a:gd name="T12" fmla="*/ 73 w 282"/>
                <a:gd name="T13" fmla="*/ 208 h 252"/>
                <a:gd name="T14" fmla="*/ 193 w 282"/>
                <a:gd name="T15" fmla="*/ 208 h 252"/>
                <a:gd name="T16" fmla="*/ 204 w 282"/>
                <a:gd name="T17" fmla="*/ 206 h 252"/>
                <a:gd name="T18" fmla="*/ 190 w 282"/>
                <a:gd name="T19" fmla="*/ 187 h 252"/>
                <a:gd name="T20" fmla="*/ 81 w 282"/>
                <a:gd name="T21" fmla="*/ 187 h 252"/>
                <a:gd name="T22" fmla="*/ 44 w 282"/>
                <a:gd name="T23" fmla="*/ 171 h 252"/>
                <a:gd name="T24" fmla="*/ 29 w 282"/>
                <a:gd name="T25" fmla="*/ 135 h 252"/>
                <a:gd name="T26" fmla="*/ 29 w 282"/>
                <a:gd name="T27" fmla="*/ 50 h 252"/>
                <a:gd name="T28" fmla="*/ 81 w 282"/>
                <a:gd name="T29" fmla="*/ 0 h 252"/>
                <a:gd name="T30" fmla="*/ 244 w 282"/>
                <a:gd name="T31" fmla="*/ 0 h 252"/>
                <a:gd name="T32" fmla="*/ 271 w 282"/>
                <a:gd name="T33" fmla="*/ 11 h 252"/>
                <a:gd name="T34" fmla="*/ 282 w 282"/>
                <a:gd name="T35" fmla="*/ 38 h 252"/>
                <a:gd name="T36" fmla="*/ 282 w 282"/>
                <a:gd name="T37" fmla="*/ 135 h 252"/>
                <a:gd name="T38" fmla="*/ 271 w 282"/>
                <a:gd name="T39" fmla="*/ 162 h 252"/>
                <a:gd name="T40" fmla="*/ 244 w 282"/>
                <a:gd name="T41" fmla="*/ 173 h 252"/>
                <a:gd name="T42" fmla="*/ 241 w 282"/>
                <a:gd name="T43" fmla="*/ 173 h 252"/>
                <a:gd name="T44" fmla="*/ 241 w 282"/>
                <a:gd name="T45" fmla="*/ 210 h 252"/>
                <a:gd name="T46" fmla="*/ 234 w 282"/>
                <a:gd name="T47" fmla="*/ 217 h 252"/>
                <a:gd name="T48" fmla="*/ 227 w 282"/>
                <a:gd name="T49" fmla="*/ 214 h 252"/>
                <a:gd name="T50" fmla="*/ 197 w 282"/>
                <a:gd name="T51" fmla="*/ 173 h 252"/>
                <a:gd name="T52" fmla="*/ 81 w 282"/>
                <a:gd name="T53" fmla="*/ 173 h 252"/>
                <a:gd name="T54" fmla="*/ 54 w 282"/>
                <a:gd name="T55" fmla="*/ 162 h 252"/>
                <a:gd name="T56" fmla="*/ 43 w 282"/>
                <a:gd name="T57" fmla="*/ 135 h 252"/>
                <a:gd name="T58" fmla="*/ 43 w 282"/>
                <a:gd name="T59" fmla="*/ 38 h 252"/>
                <a:gd name="T60" fmla="*/ 54 w 282"/>
                <a:gd name="T61" fmla="*/ 11 h 252"/>
                <a:gd name="T62" fmla="*/ 81 w 282"/>
                <a:gd name="T63" fmla="*/ 0 h 252"/>
                <a:gd name="T64" fmla="*/ 244 w 282"/>
                <a:gd name="T65" fmla="*/ 15 h 252"/>
                <a:gd name="T66" fmla="*/ 260 w 282"/>
                <a:gd name="T67" fmla="*/ 22 h 252"/>
                <a:gd name="T68" fmla="*/ 267 w 282"/>
                <a:gd name="T69" fmla="*/ 38 h 252"/>
                <a:gd name="T70" fmla="*/ 267 w 282"/>
                <a:gd name="T71" fmla="*/ 135 h 252"/>
                <a:gd name="T72" fmla="*/ 260 w 282"/>
                <a:gd name="T73" fmla="*/ 151 h 252"/>
                <a:gd name="T74" fmla="*/ 244 w 282"/>
                <a:gd name="T75" fmla="*/ 158 h 252"/>
                <a:gd name="T76" fmla="*/ 234 w 282"/>
                <a:gd name="T77" fmla="*/ 158 h 252"/>
                <a:gd name="T78" fmla="*/ 226 w 282"/>
                <a:gd name="T79" fmla="*/ 166 h 252"/>
                <a:gd name="T80" fmla="*/ 226 w 282"/>
                <a:gd name="T81" fmla="*/ 186 h 252"/>
                <a:gd name="T82" fmla="*/ 207 w 282"/>
                <a:gd name="T83" fmla="*/ 161 h 252"/>
                <a:gd name="T84" fmla="*/ 201 w 282"/>
                <a:gd name="T85" fmla="*/ 158 h 252"/>
                <a:gd name="T86" fmla="*/ 201 w 282"/>
                <a:gd name="T87" fmla="*/ 158 h 252"/>
                <a:gd name="T88" fmla="*/ 81 w 282"/>
                <a:gd name="T89" fmla="*/ 158 h 252"/>
                <a:gd name="T90" fmla="*/ 65 w 282"/>
                <a:gd name="T91" fmla="*/ 151 h 252"/>
                <a:gd name="T92" fmla="*/ 58 w 282"/>
                <a:gd name="T93" fmla="*/ 135 h 252"/>
                <a:gd name="T94" fmla="*/ 58 w 282"/>
                <a:gd name="T95" fmla="*/ 38 h 252"/>
                <a:gd name="T96" fmla="*/ 65 w 282"/>
                <a:gd name="T97" fmla="*/ 22 h 252"/>
                <a:gd name="T98" fmla="*/ 81 w 282"/>
                <a:gd name="T99" fmla="*/ 15 h 252"/>
                <a:gd name="T100" fmla="*/ 244 w 282"/>
                <a:gd name="T101" fmla="*/ 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2" h="252">
                  <a:moveTo>
                    <a:pt x="29" y="50"/>
                  </a:moveTo>
                  <a:cubicBezTo>
                    <a:pt x="13" y="51"/>
                    <a:pt x="0" y="64"/>
                    <a:pt x="0" y="81"/>
                  </a:cubicBezTo>
                  <a:cubicBezTo>
                    <a:pt x="0" y="177"/>
                    <a:pt x="0" y="177"/>
                    <a:pt x="0" y="177"/>
                  </a:cubicBezTo>
                  <a:cubicBezTo>
                    <a:pt x="0" y="194"/>
                    <a:pt x="14" y="208"/>
                    <a:pt x="30" y="208"/>
                  </a:cubicBezTo>
                  <a:cubicBezTo>
                    <a:pt x="41" y="208"/>
                    <a:pt x="41" y="208"/>
                    <a:pt x="41" y="208"/>
                  </a:cubicBezTo>
                  <a:cubicBezTo>
                    <a:pt x="41" y="252"/>
                    <a:pt x="41" y="252"/>
                    <a:pt x="41" y="252"/>
                  </a:cubicBezTo>
                  <a:cubicBezTo>
                    <a:pt x="73" y="208"/>
                    <a:pt x="73" y="208"/>
                    <a:pt x="73" y="208"/>
                  </a:cubicBezTo>
                  <a:cubicBezTo>
                    <a:pt x="193" y="208"/>
                    <a:pt x="193" y="208"/>
                    <a:pt x="193" y="208"/>
                  </a:cubicBezTo>
                  <a:cubicBezTo>
                    <a:pt x="197" y="208"/>
                    <a:pt x="201" y="207"/>
                    <a:pt x="204" y="206"/>
                  </a:cubicBezTo>
                  <a:cubicBezTo>
                    <a:pt x="190" y="187"/>
                    <a:pt x="190" y="187"/>
                    <a:pt x="190" y="187"/>
                  </a:cubicBezTo>
                  <a:cubicBezTo>
                    <a:pt x="81" y="187"/>
                    <a:pt x="81" y="187"/>
                    <a:pt x="81" y="187"/>
                  </a:cubicBezTo>
                  <a:cubicBezTo>
                    <a:pt x="67" y="187"/>
                    <a:pt x="54" y="181"/>
                    <a:pt x="44" y="171"/>
                  </a:cubicBezTo>
                  <a:cubicBezTo>
                    <a:pt x="35" y="162"/>
                    <a:pt x="29" y="149"/>
                    <a:pt x="29" y="135"/>
                  </a:cubicBezTo>
                  <a:cubicBezTo>
                    <a:pt x="29" y="50"/>
                    <a:pt x="29" y="50"/>
                    <a:pt x="29" y="50"/>
                  </a:cubicBezTo>
                  <a:close/>
                  <a:moveTo>
                    <a:pt x="81" y="0"/>
                  </a:moveTo>
                  <a:cubicBezTo>
                    <a:pt x="244" y="0"/>
                    <a:pt x="244" y="0"/>
                    <a:pt x="244" y="0"/>
                  </a:cubicBezTo>
                  <a:cubicBezTo>
                    <a:pt x="254" y="0"/>
                    <a:pt x="264" y="4"/>
                    <a:pt x="271" y="11"/>
                  </a:cubicBezTo>
                  <a:cubicBezTo>
                    <a:pt x="278" y="18"/>
                    <a:pt x="282" y="28"/>
                    <a:pt x="282" y="38"/>
                  </a:cubicBezTo>
                  <a:cubicBezTo>
                    <a:pt x="282" y="135"/>
                    <a:pt x="282" y="135"/>
                    <a:pt x="282" y="135"/>
                  </a:cubicBezTo>
                  <a:cubicBezTo>
                    <a:pt x="282" y="145"/>
                    <a:pt x="278" y="155"/>
                    <a:pt x="271" y="162"/>
                  </a:cubicBezTo>
                  <a:cubicBezTo>
                    <a:pt x="264" y="169"/>
                    <a:pt x="254" y="173"/>
                    <a:pt x="244" y="173"/>
                  </a:cubicBezTo>
                  <a:cubicBezTo>
                    <a:pt x="241" y="173"/>
                    <a:pt x="241" y="173"/>
                    <a:pt x="241" y="173"/>
                  </a:cubicBezTo>
                  <a:cubicBezTo>
                    <a:pt x="241" y="210"/>
                    <a:pt x="241" y="210"/>
                    <a:pt x="241" y="210"/>
                  </a:cubicBezTo>
                  <a:cubicBezTo>
                    <a:pt x="241" y="214"/>
                    <a:pt x="238" y="217"/>
                    <a:pt x="234" y="217"/>
                  </a:cubicBezTo>
                  <a:cubicBezTo>
                    <a:pt x="231" y="217"/>
                    <a:pt x="228" y="216"/>
                    <a:pt x="227" y="214"/>
                  </a:cubicBezTo>
                  <a:cubicBezTo>
                    <a:pt x="197" y="173"/>
                    <a:pt x="197" y="173"/>
                    <a:pt x="197" y="173"/>
                  </a:cubicBezTo>
                  <a:cubicBezTo>
                    <a:pt x="81" y="173"/>
                    <a:pt x="81" y="173"/>
                    <a:pt x="81" y="173"/>
                  </a:cubicBezTo>
                  <a:cubicBezTo>
                    <a:pt x="70" y="173"/>
                    <a:pt x="61" y="169"/>
                    <a:pt x="54" y="162"/>
                  </a:cubicBezTo>
                  <a:cubicBezTo>
                    <a:pt x="47" y="155"/>
                    <a:pt x="43" y="145"/>
                    <a:pt x="43" y="135"/>
                  </a:cubicBezTo>
                  <a:cubicBezTo>
                    <a:pt x="43" y="38"/>
                    <a:pt x="43" y="38"/>
                    <a:pt x="43" y="38"/>
                  </a:cubicBezTo>
                  <a:cubicBezTo>
                    <a:pt x="43" y="28"/>
                    <a:pt x="47" y="18"/>
                    <a:pt x="54" y="11"/>
                  </a:cubicBezTo>
                  <a:cubicBezTo>
                    <a:pt x="61" y="4"/>
                    <a:pt x="70" y="0"/>
                    <a:pt x="81" y="0"/>
                  </a:cubicBezTo>
                  <a:close/>
                  <a:moveTo>
                    <a:pt x="244" y="15"/>
                  </a:moveTo>
                  <a:cubicBezTo>
                    <a:pt x="250" y="15"/>
                    <a:pt x="256" y="18"/>
                    <a:pt x="260" y="22"/>
                  </a:cubicBezTo>
                  <a:cubicBezTo>
                    <a:pt x="264" y="26"/>
                    <a:pt x="267" y="32"/>
                    <a:pt x="267" y="38"/>
                  </a:cubicBezTo>
                  <a:cubicBezTo>
                    <a:pt x="267" y="135"/>
                    <a:pt x="267" y="135"/>
                    <a:pt x="267" y="135"/>
                  </a:cubicBezTo>
                  <a:cubicBezTo>
                    <a:pt x="267" y="141"/>
                    <a:pt x="264" y="147"/>
                    <a:pt x="260" y="151"/>
                  </a:cubicBezTo>
                  <a:cubicBezTo>
                    <a:pt x="256" y="155"/>
                    <a:pt x="250" y="158"/>
                    <a:pt x="244" y="158"/>
                  </a:cubicBezTo>
                  <a:cubicBezTo>
                    <a:pt x="234" y="158"/>
                    <a:pt x="234" y="158"/>
                    <a:pt x="234" y="158"/>
                  </a:cubicBezTo>
                  <a:cubicBezTo>
                    <a:pt x="229" y="158"/>
                    <a:pt x="226" y="161"/>
                    <a:pt x="226" y="166"/>
                  </a:cubicBezTo>
                  <a:cubicBezTo>
                    <a:pt x="226" y="186"/>
                    <a:pt x="226" y="186"/>
                    <a:pt x="226" y="186"/>
                  </a:cubicBezTo>
                  <a:cubicBezTo>
                    <a:pt x="207" y="161"/>
                    <a:pt x="207" y="161"/>
                    <a:pt x="207" y="161"/>
                  </a:cubicBezTo>
                  <a:cubicBezTo>
                    <a:pt x="205" y="159"/>
                    <a:pt x="203" y="158"/>
                    <a:pt x="201" y="158"/>
                  </a:cubicBezTo>
                  <a:cubicBezTo>
                    <a:pt x="201" y="158"/>
                    <a:pt x="201" y="158"/>
                    <a:pt x="201" y="158"/>
                  </a:cubicBezTo>
                  <a:cubicBezTo>
                    <a:pt x="81" y="158"/>
                    <a:pt x="81" y="158"/>
                    <a:pt x="81" y="158"/>
                  </a:cubicBezTo>
                  <a:cubicBezTo>
                    <a:pt x="75" y="158"/>
                    <a:pt x="69" y="155"/>
                    <a:pt x="65" y="151"/>
                  </a:cubicBezTo>
                  <a:cubicBezTo>
                    <a:pt x="61" y="147"/>
                    <a:pt x="58" y="141"/>
                    <a:pt x="58" y="135"/>
                  </a:cubicBezTo>
                  <a:cubicBezTo>
                    <a:pt x="58" y="38"/>
                    <a:pt x="58" y="38"/>
                    <a:pt x="58" y="38"/>
                  </a:cubicBezTo>
                  <a:cubicBezTo>
                    <a:pt x="58" y="32"/>
                    <a:pt x="61" y="26"/>
                    <a:pt x="65" y="22"/>
                  </a:cubicBezTo>
                  <a:cubicBezTo>
                    <a:pt x="69" y="18"/>
                    <a:pt x="75" y="15"/>
                    <a:pt x="81" y="15"/>
                  </a:cubicBezTo>
                  <a:lnTo>
                    <a:pt x="244" y="15"/>
                  </a:lnTo>
                  <a:close/>
                </a:path>
              </a:pathLst>
            </a:custGeom>
            <a:solidFill>
              <a:schemeClr val="bg1"/>
            </a:solidFill>
            <a:ln>
              <a:noFill/>
            </a:ln>
            <a:effectLst>
              <a:outerShdw blurRad="190500" sx="102000" sy="102000" algn="ctr" rotWithShape="0">
                <a:prstClr val="black">
                  <a:alpha val="96000"/>
                </a:prstClr>
              </a:outerShdw>
            </a:effectLst>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29" name="组合 28"/>
          <p:cNvGrpSpPr/>
          <p:nvPr/>
        </p:nvGrpSpPr>
        <p:grpSpPr>
          <a:xfrm>
            <a:off x="4091298" y="1328553"/>
            <a:ext cx="1914525" cy="1471613"/>
            <a:chOff x="3249255" y="1911453"/>
            <a:chExt cx="3009394" cy="2313192"/>
          </a:xfrm>
        </p:grpSpPr>
        <p:pic>
          <p:nvPicPr>
            <p:cNvPr id="30" name="图片 29"/>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l="12019" t="12092" r="11077" b="28795"/>
            <a:stretch>
              <a:fillRect/>
            </a:stretch>
          </p:blipFill>
          <p:spPr>
            <a:xfrm>
              <a:off x="3249255" y="1911453"/>
              <a:ext cx="3009394" cy="2313192"/>
            </a:xfrm>
            <a:prstGeom prst="rect">
              <a:avLst/>
            </a:prstGeom>
          </p:spPr>
        </p:pic>
        <p:sp>
          <p:nvSpPr>
            <p:cNvPr id="31" name="Freeform 12"/>
            <p:cNvSpPr>
              <a:spLocks noEditPoints="1"/>
            </p:cNvSpPr>
            <p:nvPr/>
          </p:nvSpPr>
          <p:spPr bwMode="auto">
            <a:xfrm>
              <a:off x="4404514" y="2836274"/>
              <a:ext cx="662020" cy="620356"/>
            </a:xfrm>
            <a:custGeom>
              <a:avLst/>
              <a:gdLst>
                <a:gd name="T0" fmla="*/ 65 w 302"/>
                <a:gd name="T1" fmla="*/ 57 h 283"/>
                <a:gd name="T2" fmla="*/ 52 w 302"/>
                <a:gd name="T3" fmla="*/ 65 h 283"/>
                <a:gd name="T4" fmla="*/ 48 w 302"/>
                <a:gd name="T5" fmla="*/ 69 h 283"/>
                <a:gd name="T6" fmla="*/ 61 w 302"/>
                <a:gd name="T7" fmla="*/ 73 h 283"/>
                <a:gd name="T8" fmla="*/ 60 w 302"/>
                <a:gd name="T9" fmla="*/ 83 h 283"/>
                <a:gd name="T10" fmla="*/ 17 w 302"/>
                <a:gd name="T11" fmla="*/ 249 h 283"/>
                <a:gd name="T12" fmla="*/ 131 w 302"/>
                <a:gd name="T13" fmla="*/ 180 h 283"/>
                <a:gd name="T14" fmla="*/ 148 w 302"/>
                <a:gd name="T15" fmla="*/ 263 h 283"/>
                <a:gd name="T16" fmla="*/ 20 w 302"/>
                <a:gd name="T17" fmla="*/ 283 h 283"/>
                <a:gd name="T18" fmla="*/ 0 w 302"/>
                <a:gd name="T19" fmla="*/ 76 h 283"/>
                <a:gd name="T20" fmla="*/ 186 w 302"/>
                <a:gd name="T21" fmla="*/ 0 h 283"/>
                <a:gd name="T22" fmla="*/ 71 w 302"/>
                <a:gd name="T23" fmla="*/ 82 h 283"/>
                <a:gd name="T24" fmla="*/ 99 w 302"/>
                <a:gd name="T25" fmla="*/ 137 h 283"/>
                <a:gd name="T26" fmla="*/ 86 w 302"/>
                <a:gd name="T27" fmla="*/ 174 h 283"/>
                <a:gd name="T28" fmla="*/ 97 w 302"/>
                <a:gd name="T29" fmla="*/ 184 h 283"/>
                <a:gd name="T30" fmla="*/ 166 w 302"/>
                <a:gd name="T31" fmla="*/ 163 h 283"/>
                <a:gd name="T32" fmla="*/ 267 w 302"/>
                <a:gd name="T33" fmla="*/ 141 h 283"/>
                <a:gd name="T34" fmla="*/ 267 w 302"/>
                <a:gd name="T35" fmla="*/ 23 h 283"/>
                <a:gd name="T36" fmla="*/ 259 w 302"/>
                <a:gd name="T37" fmla="*/ 36 h 283"/>
                <a:gd name="T38" fmla="*/ 114 w 302"/>
                <a:gd name="T39" fmla="*/ 36 h 283"/>
                <a:gd name="T40" fmla="*/ 93 w 302"/>
                <a:gd name="T41" fmla="*/ 106 h 283"/>
                <a:gd name="T42" fmla="*/ 116 w 302"/>
                <a:gd name="T43" fmla="*/ 136 h 283"/>
                <a:gd name="T44" fmla="*/ 144 w 302"/>
                <a:gd name="T45" fmla="*/ 145 h 283"/>
                <a:gd name="T46" fmla="*/ 150 w 302"/>
                <a:gd name="T47" fmla="*/ 145 h 283"/>
                <a:gd name="T48" fmla="*/ 186 w 302"/>
                <a:gd name="T49" fmla="*/ 149 h 283"/>
                <a:gd name="T50" fmla="*/ 287 w 302"/>
                <a:gd name="T51" fmla="*/ 82 h 283"/>
                <a:gd name="T52" fmla="*/ 119 w 302"/>
                <a:gd name="T53" fmla="*/ 259 h 283"/>
                <a:gd name="T54" fmla="*/ 95 w 302"/>
                <a:gd name="T55" fmla="*/ 271 h 283"/>
                <a:gd name="T56" fmla="*/ 125 w 302"/>
                <a:gd name="T57" fmla="*/ 265 h 283"/>
                <a:gd name="T58" fmla="*/ 119 w 302"/>
                <a:gd name="T59" fmla="*/ 259 h 283"/>
                <a:gd name="T60" fmla="*/ 25 w 302"/>
                <a:gd name="T61" fmla="*/ 265 h 283"/>
                <a:gd name="T62" fmla="*/ 31 w 302"/>
                <a:gd name="T63" fmla="*/ 271 h 283"/>
                <a:gd name="T64" fmla="*/ 55 w 302"/>
                <a:gd name="T65" fmla="*/ 259 h 283"/>
                <a:gd name="T66" fmla="*/ 67 w 302"/>
                <a:gd name="T67" fmla="*/ 254 h 283"/>
                <a:gd name="T68" fmla="*/ 62 w 302"/>
                <a:gd name="T69" fmla="*/ 273 h 283"/>
                <a:gd name="T70" fmla="*/ 82 w 302"/>
                <a:gd name="T71" fmla="*/ 278 h 283"/>
                <a:gd name="T72" fmla="*/ 88 w 302"/>
                <a:gd name="T73" fmla="*/ 259 h 283"/>
                <a:gd name="T74" fmla="*/ 67 w 302"/>
                <a:gd name="T75" fmla="*/ 254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283">
                  <a:moveTo>
                    <a:pt x="20" y="57"/>
                  </a:moveTo>
                  <a:cubicBezTo>
                    <a:pt x="65" y="57"/>
                    <a:pt x="65" y="57"/>
                    <a:pt x="65" y="57"/>
                  </a:cubicBezTo>
                  <a:cubicBezTo>
                    <a:pt x="64" y="60"/>
                    <a:pt x="63" y="62"/>
                    <a:pt x="62" y="65"/>
                  </a:cubicBezTo>
                  <a:cubicBezTo>
                    <a:pt x="52" y="65"/>
                    <a:pt x="52" y="65"/>
                    <a:pt x="52" y="65"/>
                  </a:cubicBezTo>
                  <a:cubicBezTo>
                    <a:pt x="50" y="65"/>
                    <a:pt x="48" y="67"/>
                    <a:pt x="48" y="69"/>
                  </a:cubicBezTo>
                  <a:cubicBezTo>
                    <a:pt x="48" y="69"/>
                    <a:pt x="48" y="69"/>
                    <a:pt x="48" y="69"/>
                  </a:cubicBezTo>
                  <a:cubicBezTo>
                    <a:pt x="48" y="71"/>
                    <a:pt x="50" y="73"/>
                    <a:pt x="52" y="73"/>
                  </a:cubicBezTo>
                  <a:cubicBezTo>
                    <a:pt x="61" y="73"/>
                    <a:pt x="61" y="73"/>
                    <a:pt x="61" y="73"/>
                  </a:cubicBezTo>
                  <a:cubicBezTo>
                    <a:pt x="61" y="76"/>
                    <a:pt x="60" y="79"/>
                    <a:pt x="60" y="82"/>
                  </a:cubicBezTo>
                  <a:cubicBezTo>
                    <a:pt x="60" y="83"/>
                    <a:pt x="60" y="83"/>
                    <a:pt x="60" y="83"/>
                  </a:cubicBezTo>
                  <a:cubicBezTo>
                    <a:pt x="17" y="83"/>
                    <a:pt x="17" y="83"/>
                    <a:pt x="17" y="83"/>
                  </a:cubicBezTo>
                  <a:cubicBezTo>
                    <a:pt x="17" y="249"/>
                    <a:pt x="17" y="249"/>
                    <a:pt x="17" y="249"/>
                  </a:cubicBezTo>
                  <a:cubicBezTo>
                    <a:pt x="131" y="249"/>
                    <a:pt x="131" y="249"/>
                    <a:pt x="131" y="249"/>
                  </a:cubicBezTo>
                  <a:cubicBezTo>
                    <a:pt x="131" y="180"/>
                    <a:pt x="131" y="180"/>
                    <a:pt x="131" y="180"/>
                  </a:cubicBezTo>
                  <a:cubicBezTo>
                    <a:pt x="148" y="172"/>
                    <a:pt x="148" y="172"/>
                    <a:pt x="148" y="172"/>
                  </a:cubicBezTo>
                  <a:cubicBezTo>
                    <a:pt x="148" y="263"/>
                    <a:pt x="148" y="263"/>
                    <a:pt x="148" y="263"/>
                  </a:cubicBezTo>
                  <a:cubicBezTo>
                    <a:pt x="148" y="274"/>
                    <a:pt x="139" y="283"/>
                    <a:pt x="128" y="283"/>
                  </a:cubicBezTo>
                  <a:cubicBezTo>
                    <a:pt x="20" y="283"/>
                    <a:pt x="20" y="283"/>
                    <a:pt x="20" y="283"/>
                  </a:cubicBezTo>
                  <a:cubicBezTo>
                    <a:pt x="9" y="283"/>
                    <a:pt x="0" y="274"/>
                    <a:pt x="0" y="263"/>
                  </a:cubicBezTo>
                  <a:cubicBezTo>
                    <a:pt x="0" y="76"/>
                    <a:pt x="0" y="76"/>
                    <a:pt x="0" y="76"/>
                  </a:cubicBezTo>
                  <a:cubicBezTo>
                    <a:pt x="0" y="66"/>
                    <a:pt x="9" y="57"/>
                    <a:pt x="20" y="57"/>
                  </a:cubicBezTo>
                  <a:close/>
                  <a:moveTo>
                    <a:pt x="186" y="0"/>
                  </a:moveTo>
                  <a:cubicBezTo>
                    <a:pt x="155" y="0"/>
                    <a:pt x="126" y="9"/>
                    <a:pt x="106" y="23"/>
                  </a:cubicBezTo>
                  <a:cubicBezTo>
                    <a:pt x="84" y="38"/>
                    <a:pt x="71" y="59"/>
                    <a:pt x="71" y="82"/>
                  </a:cubicBezTo>
                  <a:cubicBezTo>
                    <a:pt x="71" y="93"/>
                    <a:pt x="74" y="104"/>
                    <a:pt x="79" y="114"/>
                  </a:cubicBezTo>
                  <a:cubicBezTo>
                    <a:pt x="84" y="122"/>
                    <a:pt x="91" y="130"/>
                    <a:pt x="99" y="137"/>
                  </a:cubicBezTo>
                  <a:cubicBezTo>
                    <a:pt x="86" y="174"/>
                    <a:pt x="86" y="174"/>
                    <a:pt x="86" y="174"/>
                  </a:cubicBezTo>
                  <a:cubicBezTo>
                    <a:pt x="86" y="174"/>
                    <a:pt x="86" y="174"/>
                    <a:pt x="86" y="174"/>
                  </a:cubicBezTo>
                  <a:cubicBezTo>
                    <a:pt x="86" y="176"/>
                    <a:pt x="86" y="178"/>
                    <a:pt x="87" y="180"/>
                  </a:cubicBezTo>
                  <a:cubicBezTo>
                    <a:pt x="88" y="184"/>
                    <a:pt x="93" y="186"/>
                    <a:pt x="97" y="184"/>
                  </a:cubicBezTo>
                  <a:cubicBezTo>
                    <a:pt x="148" y="160"/>
                    <a:pt x="148" y="160"/>
                    <a:pt x="148" y="160"/>
                  </a:cubicBezTo>
                  <a:cubicBezTo>
                    <a:pt x="154" y="162"/>
                    <a:pt x="160" y="163"/>
                    <a:pt x="166" y="163"/>
                  </a:cubicBezTo>
                  <a:cubicBezTo>
                    <a:pt x="173" y="164"/>
                    <a:pt x="180" y="165"/>
                    <a:pt x="186" y="165"/>
                  </a:cubicBezTo>
                  <a:cubicBezTo>
                    <a:pt x="218" y="165"/>
                    <a:pt x="246" y="156"/>
                    <a:pt x="267" y="141"/>
                  </a:cubicBezTo>
                  <a:cubicBezTo>
                    <a:pt x="289" y="126"/>
                    <a:pt x="302" y="106"/>
                    <a:pt x="302" y="82"/>
                  </a:cubicBezTo>
                  <a:cubicBezTo>
                    <a:pt x="302" y="59"/>
                    <a:pt x="289" y="38"/>
                    <a:pt x="267" y="23"/>
                  </a:cubicBezTo>
                  <a:cubicBezTo>
                    <a:pt x="246" y="9"/>
                    <a:pt x="218" y="0"/>
                    <a:pt x="186" y="0"/>
                  </a:cubicBezTo>
                  <a:close/>
                  <a:moveTo>
                    <a:pt x="259" y="36"/>
                  </a:moveTo>
                  <a:cubicBezTo>
                    <a:pt x="240" y="23"/>
                    <a:pt x="215" y="15"/>
                    <a:pt x="186" y="15"/>
                  </a:cubicBezTo>
                  <a:cubicBezTo>
                    <a:pt x="158" y="15"/>
                    <a:pt x="133" y="23"/>
                    <a:pt x="114" y="36"/>
                  </a:cubicBezTo>
                  <a:cubicBezTo>
                    <a:pt x="97" y="48"/>
                    <a:pt x="86" y="64"/>
                    <a:pt x="86" y="82"/>
                  </a:cubicBezTo>
                  <a:cubicBezTo>
                    <a:pt x="86" y="91"/>
                    <a:pt x="88" y="99"/>
                    <a:pt x="93" y="106"/>
                  </a:cubicBezTo>
                  <a:cubicBezTo>
                    <a:pt x="97" y="114"/>
                    <a:pt x="104" y="121"/>
                    <a:pt x="112" y="127"/>
                  </a:cubicBezTo>
                  <a:cubicBezTo>
                    <a:pt x="115" y="129"/>
                    <a:pt x="117" y="133"/>
                    <a:pt x="116" y="136"/>
                  </a:cubicBezTo>
                  <a:cubicBezTo>
                    <a:pt x="107" y="162"/>
                    <a:pt x="107" y="162"/>
                    <a:pt x="107" y="162"/>
                  </a:cubicBezTo>
                  <a:cubicBezTo>
                    <a:pt x="144" y="145"/>
                    <a:pt x="144" y="145"/>
                    <a:pt x="144" y="145"/>
                  </a:cubicBezTo>
                  <a:cubicBezTo>
                    <a:pt x="144" y="145"/>
                    <a:pt x="144" y="145"/>
                    <a:pt x="144" y="145"/>
                  </a:cubicBezTo>
                  <a:cubicBezTo>
                    <a:pt x="146" y="144"/>
                    <a:pt x="148" y="144"/>
                    <a:pt x="150" y="145"/>
                  </a:cubicBezTo>
                  <a:cubicBezTo>
                    <a:pt x="155" y="146"/>
                    <a:pt x="161" y="147"/>
                    <a:pt x="168" y="148"/>
                  </a:cubicBezTo>
                  <a:cubicBezTo>
                    <a:pt x="174" y="149"/>
                    <a:pt x="180" y="149"/>
                    <a:pt x="186" y="149"/>
                  </a:cubicBezTo>
                  <a:cubicBezTo>
                    <a:pt x="215" y="149"/>
                    <a:pt x="240" y="141"/>
                    <a:pt x="259" y="129"/>
                  </a:cubicBezTo>
                  <a:cubicBezTo>
                    <a:pt x="276" y="117"/>
                    <a:pt x="287" y="100"/>
                    <a:pt x="287" y="82"/>
                  </a:cubicBezTo>
                  <a:cubicBezTo>
                    <a:pt x="287" y="64"/>
                    <a:pt x="276" y="48"/>
                    <a:pt x="259" y="36"/>
                  </a:cubicBezTo>
                  <a:close/>
                  <a:moveTo>
                    <a:pt x="119" y="259"/>
                  </a:moveTo>
                  <a:cubicBezTo>
                    <a:pt x="95" y="259"/>
                    <a:pt x="95" y="259"/>
                    <a:pt x="95" y="259"/>
                  </a:cubicBezTo>
                  <a:cubicBezTo>
                    <a:pt x="95" y="271"/>
                    <a:pt x="95" y="271"/>
                    <a:pt x="95" y="271"/>
                  </a:cubicBezTo>
                  <a:cubicBezTo>
                    <a:pt x="119" y="271"/>
                    <a:pt x="119" y="271"/>
                    <a:pt x="119" y="271"/>
                  </a:cubicBezTo>
                  <a:cubicBezTo>
                    <a:pt x="122" y="271"/>
                    <a:pt x="125" y="268"/>
                    <a:pt x="125" y="265"/>
                  </a:cubicBezTo>
                  <a:cubicBezTo>
                    <a:pt x="125" y="265"/>
                    <a:pt x="125" y="265"/>
                    <a:pt x="125" y="265"/>
                  </a:cubicBezTo>
                  <a:cubicBezTo>
                    <a:pt x="125" y="262"/>
                    <a:pt x="122" y="259"/>
                    <a:pt x="119" y="259"/>
                  </a:cubicBezTo>
                  <a:close/>
                  <a:moveTo>
                    <a:pt x="31" y="259"/>
                  </a:moveTo>
                  <a:cubicBezTo>
                    <a:pt x="28" y="259"/>
                    <a:pt x="25" y="262"/>
                    <a:pt x="25" y="265"/>
                  </a:cubicBezTo>
                  <a:cubicBezTo>
                    <a:pt x="25" y="265"/>
                    <a:pt x="25" y="265"/>
                    <a:pt x="25" y="265"/>
                  </a:cubicBezTo>
                  <a:cubicBezTo>
                    <a:pt x="25" y="268"/>
                    <a:pt x="28" y="271"/>
                    <a:pt x="31" y="271"/>
                  </a:cubicBezTo>
                  <a:cubicBezTo>
                    <a:pt x="55" y="271"/>
                    <a:pt x="55" y="271"/>
                    <a:pt x="55" y="271"/>
                  </a:cubicBezTo>
                  <a:cubicBezTo>
                    <a:pt x="55" y="259"/>
                    <a:pt x="55" y="259"/>
                    <a:pt x="55" y="259"/>
                  </a:cubicBezTo>
                  <a:cubicBezTo>
                    <a:pt x="31" y="259"/>
                    <a:pt x="31" y="259"/>
                    <a:pt x="31" y="259"/>
                  </a:cubicBezTo>
                  <a:close/>
                  <a:moveTo>
                    <a:pt x="67" y="254"/>
                  </a:moveTo>
                  <a:cubicBezTo>
                    <a:pt x="64" y="254"/>
                    <a:pt x="62" y="256"/>
                    <a:pt x="62" y="259"/>
                  </a:cubicBezTo>
                  <a:cubicBezTo>
                    <a:pt x="62" y="273"/>
                    <a:pt x="62" y="273"/>
                    <a:pt x="62" y="273"/>
                  </a:cubicBezTo>
                  <a:cubicBezTo>
                    <a:pt x="62" y="276"/>
                    <a:pt x="64" y="278"/>
                    <a:pt x="67" y="278"/>
                  </a:cubicBezTo>
                  <a:cubicBezTo>
                    <a:pt x="82" y="278"/>
                    <a:pt x="82" y="278"/>
                    <a:pt x="82" y="278"/>
                  </a:cubicBezTo>
                  <a:cubicBezTo>
                    <a:pt x="85" y="278"/>
                    <a:pt x="88" y="276"/>
                    <a:pt x="88" y="273"/>
                  </a:cubicBezTo>
                  <a:cubicBezTo>
                    <a:pt x="88" y="259"/>
                    <a:pt x="88" y="259"/>
                    <a:pt x="88" y="259"/>
                  </a:cubicBezTo>
                  <a:cubicBezTo>
                    <a:pt x="88" y="256"/>
                    <a:pt x="85" y="254"/>
                    <a:pt x="82" y="254"/>
                  </a:cubicBezTo>
                  <a:lnTo>
                    <a:pt x="67" y="254"/>
                  </a:lnTo>
                  <a:close/>
                </a:path>
              </a:pathLst>
            </a:custGeom>
            <a:solidFill>
              <a:schemeClr val="bg1"/>
            </a:solidFill>
            <a:ln>
              <a:noFill/>
            </a:ln>
            <a:effectLst>
              <a:outerShdw blurRad="190500" sx="102000" sy="102000" algn="ctr" rotWithShape="0">
                <a:prstClr val="black">
                  <a:alpha val="96000"/>
                </a:prstClr>
              </a:outerShdw>
            </a:effectLst>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32" name="组合 31"/>
          <p:cNvGrpSpPr/>
          <p:nvPr/>
        </p:nvGrpSpPr>
        <p:grpSpPr>
          <a:xfrm>
            <a:off x="3766205" y="471742"/>
            <a:ext cx="1600200" cy="1571625"/>
            <a:chOff x="599276" y="1887195"/>
            <a:chExt cx="2480790" cy="2436490"/>
          </a:xfrm>
        </p:grpSpPr>
        <p:pic>
          <p:nvPicPr>
            <p:cNvPr id="33" name="图片 32"/>
            <p:cNvPicPr>
              <a:picLocks noChangeAspect="1"/>
            </p:cNvPicPr>
            <p:nvPr/>
          </p:nvPicPr>
          <p:blipFill rotWithShape="1">
            <a:blip r:embed="rId4" cstate="print">
              <a:duotone>
                <a:prstClr val="black"/>
                <a:schemeClr val="tx2">
                  <a:tint val="45000"/>
                  <a:satMod val="400000"/>
                </a:schemeClr>
              </a:duotone>
              <a:extLst>
                <a:ext uri="{28A0092B-C50C-407E-A947-70E740481C1C}">
                  <a14:useLocalDpi xmlns:a14="http://schemas.microsoft.com/office/drawing/2010/main" val="0"/>
                </a:ext>
              </a:extLst>
            </a:blip>
            <a:srcRect l="11738" t="20391" r="25119" b="17594"/>
            <a:stretch>
              <a:fillRect/>
            </a:stretch>
          </p:blipFill>
          <p:spPr>
            <a:xfrm>
              <a:off x="599276" y="1887195"/>
              <a:ext cx="2480790" cy="2436490"/>
            </a:xfrm>
            <a:prstGeom prst="rect">
              <a:avLst/>
            </a:prstGeom>
          </p:spPr>
        </p:pic>
        <p:sp>
          <p:nvSpPr>
            <p:cNvPr id="34" name="Freeform 11"/>
            <p:cNvSpPr>
              <a:spLocks noEditPoints="1"/>
            </p:cNvSpPr>
            <p:nvPr/>
          </p:nvSpPr>
          <p:spPr bwMode="auto">
            <a:xfrm>
              <a:off x="1525910" y="2836274"/>
              <a:ext cx="491656" cy="601838"/>
            </a:xfrm>
            <a:custGeom>
              <a:avLst/>
              <a:gdLst>
                <a:gd name="T0" fmla="*/ 160 w 224"/>
                <a:gd name="T1" fmla="*/ 265 h 275"/>
                <a:gd name="T2" fmla="*/ 171 w 224"/>
                <a:gd name="T3" fmla="*/ 258 h 275"/>
                <a:gd name="T4" fmla="*/ 147 w 224"/>
                <a:gd name="T5" fmla="*/ 225 h 275"/>
                <a:gd name="T6" fmla="*/ 126 w 224"/>
                <a:gd name="T7" fmla="*/ 190 h 275"/>
                <a:gd name="T8" fmla="*/ 109 w 224"/>
                <a:gd name="T9" fmla="*/ 199 h 275"/>
                <a:gd name="T10" fmla="*/ 54 w 224"/>
                <a:gd name="T11" fmla="*/ 100 h 275"/>
                <a:gd name="T12" fmla="*/ 71 w 224"/>
                <a:gd name="T13" fmla="*/ 91 h 275"/>
                <a:gd name="T14" fmla="*/ 53 w 224"/>
                <a:gd name="T15" fmla="*/ 55 h 275"/>
                <a:gd name="T16" fmla="*/ 38 w 224"/>
                <a:gd name="T17" fmla="*/ 16 h 275"/>
                <a:gd name="T18" fmla="*/ 27 w 224"/>
                <a:gd name="T19" fmla="*/ 22 h 275"/>
                <a:gd name="T20" fmla="*/ 2 w 224"/>
                <a:gd name="T21" fmla="*/ 62 h 275"/>
                <a:gd name="T22" fmla="*/ 3 w 224"/>
                <a:gd name="T23" fmla="*/ 63 h 275"/>
                <a:gd name="T24" fmla="*/ 3 w 224"/>
                <a:gd name="T25" fmla="*/ 63 h 275"/>
                <a:gd name="T26" fmla="*/ 5 w 224"/>
                <a:gd name="T27" fmla="*/ 75 h 275"/>
                <a:gd name="T28" fmla="*/ 5 w 224"/>
                <a:gd name="T29" fmla="*/ 75 h 275"/>
                <a:gd name="T30" fmla="*/ 5 w 224"/>
                <a:gd name="T31" fmla="*/ 75 h 275"/>
                <a:gd name="T32" fmla="*/ 103 w 224"/>
                <a:gd name="T33" fmla="*/ 253 h 275"/>
                <a:gd name="T34" fmla="*/ 104 w 224"/>
                <a:gd name="T35" fmla="*/ 254 h 275"/>
                <a:gd name="T36" fmla="*/ 113 w 224"/>
                <a:gd name="T37" fmla="*/ 263 h 275"/>
                <a:gd name="T38" fmla="*/ 160 w 224"/>
                <a:gd name="T39" fmla="*/ 265 h 275"/>
                <a:gd name="T40" fmla="*/ 195 w 224"/>
                <a:gd name="T41" fmla="*/ 5 h 275"/>
                <a:gd name="T42" fmla="*/ 179 w 224"/>
                <a:gd name="T43" fmla="*/ 4 h 275"/>
                <a:gd name="T44" fmla="*/ 178 w 224"/>
                <a:gd name="T45" fmla="*/ 21 h 275"/>
                <a:gd name="T46" fmla="*/ 201 w 224"/>
                <a:gd name="T47" fmla="*/ 87 h 275"/>
                <a:gd name="T48" fmla="*/ 177 w 224"/>
                <a:gd name="T49" fmla="*/ 154 h 275"/>
                <a:gd name="T50" fmla="*/ 177 w 224"/>
                <a:gd name="T51" fmla="*/ 170 h 275"/>
                <a:gd name="T52" fmla="*/ 194 w 224"/>
                <a:gd name="T53" fmla="*/ 170 h 275"/>
                <a:gd name="T54" fmla="*/ 224 w 224"/>
                <a:gd name="T55" fmla="*/ 87 h 275"/>
                <a:gd name="T56" fmla="*/ 195 w 224"/>
                <a:gd name="T57" fmla="*/ 5 h 275"/>
                <a:gd name="T58" fmla="*/ 166 w 224"/>
                <a:gd name="T59" fmla="*/ 51 h 275"/>
                <a:gd name="T60" fmla="*/ 176 w 224"/>
                <a:gd name="T61" fmla="*/ 90 h 275"/>
                <a:gd name="T62" fmla="*/ 164 w 224"/>
                <a:gd name="T63" fmla="*/ 129 h 275"/>
                <a:gd name="T64" fmla="*/ 148 w 224"/>
                <a:gd name="T65" fmla="*/ 133 h 275"/>
                <a:gd name="T66" fmla="*/ 144 w 224"/>
                <a:gd name="T67" fmla="*/ 117 h 275"/>
                <a:gd name="T68" fmla="*/ 153 w 224"/>
                <a:gd name="T69" fmla="*/ 90 h 275"/>
                <a:gd name="T70" fmla="*/ 146 w 224"/>
                <a:gd name="T71" fmla="*/ 61 h 275"/>
                <a:gd name="T72" fmla="*/ 151 w 224"/>
                <a:gd name="T73" fmla="*/ 46 h 275"/>
                <a:gd name="T74" fmla="*/ 166 w 224"/>
                <a:gd name="T75" fmla="*/ 51 h 275"/>
                <a:gd name="T76" fmla="*/ 181 w 224"/>
                <a:gd name="T77" fmla="*/ 253 h 275"/>
                <a:gd name="T78" fmla="*/ 156 w 224"/>
                <a:gd name="T79" fmla="*/ 219 h 275"/>
                <a:gd name="T80" fmla="*/ 135 w 224"/>
                <a:gd name="T81" fmla="*/ 185 h 275"/>
                <a:gd name="T82" fmla="*/ 148 w 224"/>
                <a:gd name="T83" fmla="*/ 178 h 275"/>
                <a:gd name="T84" fmla="*/ 193 w 224"/>
                <a:gd name="T85" fmla="*/ 247 h 275"/>
                <a:gd name="T86" fmla="*/ 181 w 224"/>
                <a:gd name="T87" fmla="*/ 253 h 275"/>
                <a:gd name="T88" fmla="*/ 80 w 224"/>
                <a:gd name="T89" fmla="*/ 85 h 275"/>
                <a:gd name="T90" fmla="*/ 63 w 224"/>
                <a:gd name="T91" fmla="*/ 51 h 275"/>
                <a:gd name="T92" fmla="*/ 47 w 224"/>
                <a:gd name="T93" fmla="*/ 11 h 275"/>
                <a:gd name="T94" fmla="*/ 58 w 224"/>
                <a:gd name="T95" fmla="*/ 5 h 275"/>
                <a:gd name="T96" fmla="*/ 91 w 224"/>
                <a:gd name="T97" fmla="*/ 79 h 275"/>
                <a:gd name="T98" fmla="*/ 80 w 224"/>
                <a:gd name="T99" fmla="*/ 8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4" h="275">
                  <a:moveTo>
                    <a:pt x="160" y="265"/>
                  </a:moveTo>
                  <a:cubicBezTo>
                    <a:pt x="171" y="258"/>
                    <a:pt x="171" y="258"/>
                    <a:pt x="171" y="258"/>
                  </a:cubicBezTo>
                  <a:cubicBezTo>
                    <a:pt x="162" y="248"/>
                    <a:pt x="154" y="236"/>
                    <a:pt x="147" y="225"/>
                  </a:cubicBezTo>
                  <a:cubicBezTo>
                    <a:pt x="139" y="214"/>
                    <a:pt x="132" y="202"/>
                    <a:pt x="126" y="190"/>
                  </a:cubicBezTo>
                  <a:cubicBezTo>
                    <a:pt x="109" y="199"/>
                    <a:pt x="109" y="199"/>
                    <a:pt x="109" y="199"/>
                  </a:cubicBezTo>
                  <a:cubicBezTo>
                    <a:pt x="88" y="169"/>
                    <a:pt x="69" y="136"/>
                    <a:pt x="54" y="100"/>
                  </a:cubicBezTo>
                  <a:cubicBezTo>
                    <a:pt x="71" y="91"/>
                    <a:pt x="71" y="91"/>
                    <a:pt x="71" y="91"/>
                  </a:cubicBezTo>
                  <a:cubicBezTo>
                    <a:pt x="65" y="79"/>
                    <a:pt x="59" y="67"/>
                    <a:pt x="53" y="55"/>
                  </a:cubicBezTo>
                  <a:cubicBezTo>
                    <a:pt x="47" y="42"/>
                    <a:pt x="42" y="29"/>
                    <a:pt x="38" y="16"/>
                  </a:cubicBezTo>
                  <a:cubicBezTo>
                    <a:pt x="27" y="22"/>
                    <a:pt x="27" y="22"/>
                    <a:pt x="27" y="22"/>
                  </a:cubicBezTo>
                  <a:cubicBezTo>
                    <a:pt x="8" y="33"/>
                    <a:pt x="0" y="46"/>
                    <a:pt x="2" y="62"/>
                  </a:cubicBezTo>
                  <a:cubicBezTo>
                    <a:pt x="3" y="63"/>
                    <a:pt x="3" y="63"/>
                    <a:pt x="3" y="63"/>
                  </a:cubicBezTo>
                  <a:cubicBezTo>
                    <a:pt x="3" y="63"/>
                    <a:pt x="3" y="63"/>
                    <a:pt x="3" y="63"/>
                  </a:cubicBezTo>
                  <a:cubicBezTo>
                    <a:pt x="3" y="67"/>
                    <a:pt x="4" y="71"/>
                    <a:pt x="5" y="75"/>
                  </a:cubicBezTo>
                  <a:cubicBezTo>
                    <a:pt x="5" y="75"/>
                    <a:pt x="5" y="75"/>
                    <a:pt x="5" y="75"/>
                  </a:cubicBezTo>
                  <a:cubicBezTo>
                    <a:pt x="5" y="75"/>
                    <a:pt x="5" y="75"/>
                    <a:pt x="5" y="75"/>
                  </a:cubicBezTo>
                  <a:cubicBezTo>
                    <a:pt x="23" y="143"/>
                    <a:pt x="57" y="201"/>
                    <a:pt x="103" y="253"/>
                  </a:cubicBezTo>
                  <a:cubicBezTo>
                    <a:pt x="104" y="253"/>
                    <a:pt x="104" y="254"/>
                    <a:pt x="104" y="254"/>
                  </a:cubicBezTo>
                  <a:cubicBezTo>
                    <a:pt x="107" y="257"/>
                    <a:pt x="110" y="260"/>
                    <a:pt x="113" y="263"/>
                  </a:cubicBezTo>
                  <a:cubicBezTo>
                    <a:pt x="125" y="274"/>
                    <a:pt x="141" y="275"/>
                    <a:pt x="160" y="265"/>
                  </a:cubicBezTo>
                  <a:close/>
                  <a:moveTo>
                    <a:pt x="195" y="5"/>
                  </a:moveTo>
                  <a:cubicBezTo>
                    <a:pt x="191" y="0"/>
                    <a:pt x="184" y="0"/>
                    <a:pt x="179" y="4"/>
                  </a:cubicBezTo>
                  <a:cubicBezTo>
                    <a:pt x="174" y="9"/>
                    <a:pt x="174" y="16"/>
                    <a:pt x="178" y="21"/>
                  </a:cubicBezTo>
                  <a:cubicBezTo>
                    <a:pt x="194" y="38"/>
                    <a:pt x="201" y="63"/>
                    <a:pt x="201" y="87"/>
                  </a:cubicBezTo>
                  <a:cubicBezTo>
                    <a:pt x="201" y="113"/>
                    <a:pt x="192" y="138"/>
                    <a:pt x="177" y="154"/>
                  </a:cubicBezTo>
                  <a:cubicBezTo>
                    <a:pt x="173" y="159"/>
                    <a:pt x="173" y="166"/>
                    <a:pt x="177" y="170"/>
                  </a:cubicBezTo>
                  <a:cubicBezTo>
                    <a:pt x="182" y="175"/>
                    <a:pt x="189" y="175"/>
                    <a:pt x="194" y="170"/>
                  </a:cubicBezTo>
                  <a:cubicBezTo>
                    <a:pt x="213" y="150"/>
                    <a:pt x="224" y="119"/>
                    <a:pt x="224" y="87"/>
                  </a:cubicBezTo>
                  <a:cubicBezTo>
                    <a:pt x="224" y="57"/>
                    <a:pt x="215" y="27"/>
                    <a:pt x="195" y="5"/>
                  </a:cubicBezTo>
                  <a:close/>
                  <a:moveTo>
                    <a:pt x="166" y="51"/>
                  </a:moveTo>
                  <a:cubicBezTo>
                    <a:pt x="173" y="64"/>
                    <a:pt x="176" y="77"/>
                    <a:pt x="176" y="90"/>
                  </a:cubicBezTo>
                  <a:cubicBezTo>
                    <a:pt x="175" y="104"/>
                    <a:pt x="171" y="117"/>
                    <a:pt x="164" y="129"/>
                  </a:cubicBezTo>
                  <a:cubicBezTo>
                    <a:pt x="160" y="135"/>
                    <a:pt x="153" y="136"/>
                    <a:pt x="148" y="133"/>
                  </a:cubicBezTo>
                  <a:cubicBezTo>
                    <a:pt x="142" y="129"/>
                    <a:pt x="140" y="122"/>
                    <a:pt x="144" y="117"/>
                  </a:cubicBezTo>
                  <a:cubicBezTo>
                    <a:pt x="149" y="108"/>
                    <a:pt x="152" y="99"/>
                    <a:pt x="153" y="90"/>
                  </a:cubicBezTo>
                  <a:cubicBezTo>
                    <a:pt x="153" y="81"/>
                    <a:pt x="151" y="71"/>
                    <a:pt x="146" y="61"/>
                  </a:cubicBezTo>
                  <a:cubicBezTo>
                    <a:pt x="143" y="55"/>
                    <a:pt x="145" y="48"/>
                    <a:pt x="151" y="46"/>
                  </a:cubicBezTo>
                  <a:cubicBezTo>
                    <a:pt x="157" y="43"/>
                    <a:pt x="164" y="45"/>
                    <a:pt x="166" y="51"/>
                  </a:cubicBezTo>
                  <a:close/>
                  <a:moveTo>
                    <a:pt x="181" y="253"/>
                  </a:moveTo>
                  <a:cubicBezTo>
                    <a:pt x="172" y="242"/>
                    <a:pt x="163" y="231"/>
                    <a:pt x="156" y="219"/>
                  </a:cubicBezTo>
                  <a:cubicBezTo>
                    <a:pt x="148" y="208"/>
                    <a:pt x="142" y="197"/>
                    <a:pt x="135" y="185"/>
                  </a:cubicBezTo>
                  <a:cubicBezTo>
                    <a:pt x="148" y="178"/>
                    <a:pt x="148" y="178"/>
                    <a:pt x="148" y="178"/>
                  </a:cubicBezTo>
                  <a:cubicBezTo>
                    <a:pt x="154" y="180"/>
                    <a:pt x="185" y="215"/>
                    <a:pt x="193" y="247"/>
                  </a:cubicBezTo>
                  <a:cubicBezTo>
                    <a:pt x="181" y="253"/>
                    <a:pt x="181" y="253"/>
                    <a:pt x="181" y="253"/>
                  </a:cubicBezTo>
                  <a:close/>
                  <a:moveTo>
                    <a:pt x="80" y="85"/>
                  </a:moveTo>
                  <a:cubicBezTo>
                    <a:pt x="74" y="74"/>
                    <a:pt x="68" y="63"/>
                    <a:pt x="63" y="51"/>
                  </a:cubicBezTo>
                  <a:cubicBezTo>
                    <a:pt x="57" y="38"/>
                    <a:pt x="52" y="24"/>
                    <a:pt x="47" y="11"/>
                  </a:cubicBezTo>
                  <a:cubicBezTo>
                    <a:pt x="58" y="5"/>
                    <a:pt x="58" y="5"/>
                    <a:pt x="58" y="5"/>
                  </a:cubicBezTo>
                  <a:cubicBezTo>
                    <a:pt x="73" y="16"/>
                    <a:pt x="93" y="68"/>
                    <a:pt x="91" y="79"/>
                  </a:cubicBezTo>
                  <a:lnTo>
                    <a:pt x="80" y="85"/>
                  </a:lnTo>
                  <a:close/>
                </a:path>
              </a:pathLst>
            </a:custGeom>
            <a:solidFill>
              <a:schemeClr val="bg1"/>
            </a:solidFill>
            <a:ln>
              <a:noFill/>
            </a:ln>
            <a:effectLst>
              <a:outerShdw blurRad="190500" sx="102000" sy="102000" algn="ctr" rotWithShape="0">
                <a:prstClr val="black">
                  <a:alpha val="96000"/>
                </a:prstClr>
              </a:outerShdw>
            </a:effectLst>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2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22" presetClass="entr" presetSubtype="2"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500"/>
                                        <p:tgtEl>
                                          <p:spTgt spid="11"/>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3046" y="279691"/>
            <a:ext cx="1979527" cy="439622"/>
            <a:chOff x="4327030" y="1667303"/>
            <a:chExt cx="2639369" cy="586163"/>
          </a:xfrm>
        </p:grpSpPr>
        <p:sp>
          <p:nvSpPr>
            <p:cNvPr id="3" name="矩形: 圆角 2"/>
            <p:cNvSpPr/>
            <p:nvPr/>
          </p:nvSpPr>
          <p:spPr>
            <a:xfrm>
              <a:off x="4387706" y="1727979"/>
              <a:ext cx="464811" cy="46481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微软雅黑" panose="020B0503020204020204" charset="-122"/>
                  <a:ea typeface="微软雅黑" panose="020B0503020204020204" charset="-122"/>
                </a:rPr>
                <a:t>03</a:t>
              </a:r>
              <a:endParaRPr lang="en-US" altLang="zh-CN" sz="800" b="1" dirty="0">
                <a:latin typeface="微软雅黑" panose="020B0503020204020204" charset="-122"/>
                <a:ea typeface="微软雅黑" panose="020B0503020204020204" charset="-122"/>
              </a:endParaRPr>
            </a:p>
          </p:txBody>
        </p:sp>
        <p:sp>
          <p:nvSpPr>
            <p:cNvPr id="4" name="矩形: 圆角 3"/>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p:cNvSpPr txBox="1"/>
            <p:nvPr/>
          </p:nvSpPr>
          <p:spPr>
            <a:xfrm>
              <a:off x="4893760" y="1714851"/>
              <a:ext cx="2072639" cy="491067"/>
            </a:xfrm>
            <a:prstGeom prst="rect">
              <a:avLst/>
            </a:prstGeom>
            <a:noFill/>
          </p:spPr>
          <p:txBody>
            <a:bodyPr wrap="none" rtlCol="0">
              <a:spAutoFit/>
            </a:bodyPr>
            <a:lstStyle/>
            <a:p>
              <a:pPr algn="l"/>
              <a:r>
                <a:rPr lang="zh-CN" altLang="en-US" dirty="0">
                  <a:latin typeface="微软雅黑" panose="020B0503020204020204" charset="-122"/>
                  <a:ea typeface="微软雅黑" panose="020B0503020204020204" charset="-122"/>
                </a:rPr>
                <a:t>市场状况分析</a:t>
              </a:r>
              <a:endParaRPr lang="zh-CN" altLang="en-US" dirty="0">
                <a:latin typeface="微软雅黑" panose="020B0503020204020204" charset="-122"/>
                <a:ea typeface="微软雅黑" panose="020B0503020204020204" charset="-122"/>
              </a:endParaRPr>
            </a:p>
          </p:txBody>
        </p:sp>
      </p:grpSp>
      <p:grpSp>
        <p:nvGrpSpPr>
          <p:cNvPr id="47" name="组合 46"/>
          <p:cNvGrpSpPr/>
          <p:nvPr/>
        </p:nvGrpSpPr>
        <p:grpSpPr>
          <a:xfrm>
            <a:off x="844689" y="1222484"/>
            <a:ext cx="7078283" cy="1724076"/>
            <a:chOff x="1569166" y="2339112"/>
            <a:chExt cx="9437710" cy="2298768"/>
          </a:xfrm>
        </p:grpSpPr>
        <p:grpSp>
          <p:nvGrpSpPr>
            <p:cNvPr id="48" name="组合 47"/>
            <p:cNvGrpSpPr/>
            <p:nvPr/>
          </p:nvGrpSpPr>
          <p:grpSpPr>
            <a:xfrm rot="20693958">
              <a:off x="1569166" y="3314764"/>
              <a:ext cx="1979782" cy="1323116"/>
              <a:chOff x="572012" y="793402"/>
              <a:chExt cx="3371082" cy="2252945"/>
            </a:xfrm>
          </p:grpSpPr>
          <p:pic>
            <p:nvPicPr>
              <p:cNvPr id="49" name="图片 48"/>
              <p:cNvPicPr>
                <a:picLocks noChangeAspect="1"/>
              </p:cNvPicPr>
              <p:nvPr/>
            </p:nvPicPr>
            <p:blipFill rotWithShape="1">
              <a:blip r:embed="rId1" cstate="print">
                <a:extLst>
                  <a:ext uri="{28A0092B-C50C-407E-A947-70E740481C1C}">
                    <a14:useLocalDpi xmlns:a14="http://schemas.microsoft.com/office/drawing/2010/main" val="0"/>
                  </a:ext>
                </a:extLst>
              </a:blip>
              <a:srcRect r="44185" b="29357"/>
              <a:stretch>
                <a:fillRect/>
              </a:stretch>
            </p:blipFill>
            <p:spPr>
              <a:xfrm>
                <a:off x="572012" y="793402"/>
                <a:ext cx="1713988" cy="1224245"/>
              </a:xfrm>
              <a:prstGeom prst="rect">
                <a:avLst/>
              </a:prstGeom>
            </p:spPr>
          </p:pic>
          <p:pic>
            <p:nvPicPr>
              <p:cNvPr id="50" name="图片 49"/>
              <p:cNvPicPr>
                <a:picLocks noChangeAspect="1"/>
              </p:cNvPicPr>
              <p:nvPr/>
            </p:nvPicPr>
            <p:blipFill rotWithShape="1">
              <a:blip r:embed="rId1" cstate="print">
                <a:extLst>
                  <a:ext uri="{28A0092B-C50C-407E-A947-70E740481C1C}">
                    <a14:useLocalDpi xmlns:a14="http://schemas.microsoft.com/office/drawing/2010/main" val="0"/>
                  </a:ext>
                </a:extLst>
              </a:blip>
              <a:srcRect r="44185" b="29357"/>
              <a:stretch>
                <a:fillRect/>
              </a:stretch>
            </p:blipFill>
            <p:spPr>
              <a:xfrm rot="10800000">
                <a:off x="2229106" y="1822102"/>
                <a:ext cx="1713988" cy="1224245"/>
              </a:xfrm>
              <a:prstGeom prst="rect">
                <a:avLst/>
              </a:prstGeom>
            </p:spPr>
          </p:pic>
        </p:grpSp>
        <p:grpSp>
          <p:nvGrpSpPr>
            <p:cNvPr id="51" name="组合 50"/>
            <p:cNvGrpSpPr/>
            <p:nvPr/>
          </p:nvGrpSpPr>
          <p:grpSpPr>
            <a:xfrm flipV="1">
              <a:off x="3996698" y="3137167"/>
              <a:ext cx="1979782" cy="1323120"/>
              <a:chOff x="572012" y="793402"/>
              <a:chExt cx="3371082" cy="2252945"/>
            </a:xfrm>
          </p:grpSpPr>
          <p:pic>
            <p:nvPicPr>
              <p:cNvPr id="56" name="图片 55"/>
              <p:cNvPicPr>
                <a:picLocks noChangeAspect="1"/>
              </p:cNvPicPr>
              <p:nvPr/>
            </p:nvPicPr>
            <p:blipFill rotWithShape="1">
              <a:blip r:embed="rId1" cstate="print">
                <a:extLst>
                  <a:ext uri="{28A0092B-C50C-407E-A947-70E740481C1C}">
                    <a14:useLocalDpi xmlns:a14="http://schemas.microsoft.com/office/drawing/2010/main" val="0"/>
                  </a:ext>
                </a:extLst>
              </a:blip>
              <a:srcRect r="44185" b="29357"/>
              <a:stretch>
                <a:fillRect/>
              </a:stretch>
            </p:blipFill>
            <p:spPr>
              <a:xfrm>
                <a:off x="572012" y="793402"/>
                <a:ext cx="1713988" cy="1224245"/>
              </a:xfrm>
              <a:prstGeom prst="rect">
                <a:avLst/>
              </a:prstGeom>
            </p:spPr>
          </p:pic>
          <p:pic>
            <p:nvPicPr>
              <p:cNvPr id="57" name="图片 56"/>
              <p:cNvPicPr>
                <a:picLocks noChangeAspect="1"/>
              </p:cNvPicPr>
              <p:nvPr/>
            </p:nvPicPr>
            <p:blipFill rotWithShape="1">
              <a:blip r:embed="rId1" cstate="print">
                <a:extLst>
                  <a:ext uri="{28A0092B-C50C-407E-A947-70E740481C1C}">
                    <a14:useLocalDpi xmlns:a14="http://schemas.microsoft.com/office/drawing/2010/main" val="0"/>
                  </a:ext>
                </a:extLst>
              </a:blip>
              <a:srcRect r="44185" b="29357"/>
              <a:stretch>
                <a:fillRect/>
              </a:stretch>
            </p:blipFill>
            <p:spPr>
              <a:xfrm rot="10800000">
                <a:off x="2229106" y="1822102"/>
                <a:ext cx="1713988" cy="1224245"/>
              </a:xfrm>
              <a:prstGeom prst="rect">
                <a:avLst/>
              </a:prstGeom>
            </p:spPr>
          </p:pic>
        </p:grpSp>
        <p:grpSp>
          <p:nvGrpSpPr>
            <p:cNvPr id="58" name="组合 57"/>
            <p:cNvGrpSpPr/>
            <p:nvPr/>
          </p:nvGrpSpPr>
          <p:grpSpPr>
            <a:xfrm rot="20932410" flipV="1">
              <a:off x="9027094" y="2339112"/>
              <a:ext cx="1979782" cy="1323120"/>
              <a:chOff x="572012" y="793402"/>
              <a:chExt cx="3371082" cy="2252945"/>
            </a:xfrm>
          </p:grpSpPr>
          <p:pic>
            <p:nvPicPr>
              <p:cNvPr id="59" name="图片 58"/>
              <p:cNvPicPr>
                <a:picLocks noChangeAspect="1"/>
              </p:cNvPicPr>
              <p:nvPr/>
            </p:nvPicPr>
            <p:blipFill rotWithShape="1">
              <a:blip r:embed="rId1" cstate="print">
                <a:extLst>
                  <a:ext uri="{28A0092B-C50C-407E-A947-70E740481C1C}">
                    <a14:useLocalDpi xmlns:a14="http://schemas.microsoft.com/office/drawing/2010/main" val="0"/>
                  </a:ext>
                </a:extLst>
              </a:blip>
              <a:srcRect r="44185" b="29357"/>
              <a:stretch>
                <a:fillRect/>
              </a:stretch>
            </p:blipFill>
            <p:spPr>
              <a:xfrm>
                <a:off x="572012" y="793402"/>
                <a:ext cx="1713988" cy="1224245"/>
              </a:xfrm>
              <a:prstGeom prst="rect">
                <a:avLst/>
              </a:prstGeom>
            </p:spPr>
          </p:pic>
          <p:pic>
            <p:nvPicPr>
              <p:cNvPr id="60" name="图片 59"/>
              <p:cNvPicPr>
                <a:picLocks noChangeAspect="1"/>
              </p:cNvPicPr>
              <p:nvPr/>
            </p:nvPicPr>
            <p:blipFill rotWithShape="1">
              <a:blip r:embed="rId1" cstate="print">
                <a:extLst>
                  <a:ext uri="{28A0092B-C50C-407E-A947-70E740481C1C}">
                    <a14:useLocalDpi xmlns:a14="http://schemas.microsoft.com/office/drawing/2010/main" val="0"/>
                  </a:ext>
                </a:extLst>
              </a:blip>
              <a:srcRect r="44185" b="29357"/>
              <a:stretch>
                <a:fillRect/>
              </a:stretch>
            </p:blipFill>
            <p:spPr>
              <a:xfrm rot="10800000">
                <a:off x="2229106" y="1822102"/>
                <a:ext cx="1713988" cy="1224245"/>
              </a:xfrm>
              <a:prstGeom prst="rect">
                <a:avLst/>
              </a:prstGeom>
            </p:spPr>
          </p:pic>
        </p:grpSp>
        <p:grpSp>
          <p:nvGrpSpPr>
            <p:cNvPr id="61" name="组合 60"/>
            <p:cNvGrpSpPr/>
            <p:nvPr/>
          </p:nvGrpSpPr>
          <p:grpSpPr>
            <a:xfrm rot="20657264">
              <a:off x="6568299" y="2791427"/>
              <a:ext cx="1979782" cy="1323116"/>
              <a:chOff x="572012" y="793402"/>
              <a:chExt cx="3371082" cy="2252945"/>
            </a:xfrm>
          </p:grpSpPr>
          <p:pic>
            <p:nvPicPr>
              <p:cNvPr id="62" name="图片 61"/>
              <p:cNvPicPr>
                <a:picLocks noChangeAspect="1"/>
              </p:cNvPicPr>
              <p:nvPr/>
            </p:nvPicPr>
            <p:blipFill rotWithShape="1">
              <a:blip r:embed="rId1" cstate="print">
                <a:extLst>
                  <a:ext uri="{28A0092B-C50C-407E-A947-70E740481C1C}">
                    <a14:useLocalDpi xmlns:a14="http://schemas.microsoft.com/office/drawing/2010/main" val="0"/>
                  </a:ext>
                </a:extLst>
              </a:blip>
              <a:srcRect r="44185" b="29357"/>
              <a:stretch>
                <a:fillRect/>
              </a:stretch>
            </p:blipFill>
            <p:spPr>
              <a:xfrm>
                <a:off x="572012" y="793402"/>
                <a:ext cx="1713988" cy="1224245"/>
              </a:xfrm>
              <a:prstGeom prst="rect">
                <a:avLst/>
              </a:prstGeom>
            </p:spPr>
          </p:pic>
          <p:pic>
            <p:nvPicPr>
              <p:cNvPr id="63" name="图片 62"/>
              <p:cNvPicPr>
                <a:picLocks noChangeAspect="1"/>
              </p:cNvPicPr>
              <p:nvPr/>
            </p:nvPicPr>
            <p:blipFill rotWithShape="1">
              <a:blip r:embed="rId1" cstate="print">
                <a:extLst>
                  <a:ext uri="{28A0092B-C50C-407E-A947-70E740481C1C}">
                    <a14:useLocalDpi xmlns:a14="http://schemas.microsoft.com/office/drawing/2010/main" val="0"/>
                  </a:ext>
                </a:extLst>
              </a:blip>
              <a:srcRect r="44185" b="29357"/>
              <a:stretch>
                <a:fillRect/>
              </a:stretch>
            </p:blipFill>
            <p:spPr>
              <a:xfrm rot="10800000">
                <a:off x="2229106" y="1822102"/>
                <a:ext cx="1713988" cy="1224245"/>
              </a:xfrm>
              <a:prstGeom prst="rect">
                <a:avLst/>
              </a:prstGeom>
            </p:spPr>
          </p:pic>
        </p:grpSp>
      </p:grpSp>
      <p:grpSp>
        <p:nvGrpSpPr>
          <p:cNvPr id="64" name="组合 63"/>
          <p:cNvGrpSpPr/>
          <p:nvPr/>
        </p:nvGrpSpPr>
        <p:grpSpPr>
          <a:xfrm>
            <a:off x="66431" y="1576867"/>
            <a:ext cx="1537358" cy="1999881"/>
            <a:chOff x="88575" y="2329996"/>
            <a:chExt cx="2049811" cy="2666508"/>
          </a:xfrm>
        </p:grpSpPr>
        <p:grpSp>
          <p:nvGrpSpPr>
            <p:cNvPr id="65" name="组合 64"/>
            <p:cNvGrpSpPr/>
            <p:nvPr/>
          </p:nvGrpSpPr>
          <p:grpSpPr>
            <a:xfrm>
              <a:off x="88575" y="2329996"/>
              <a:ext cx="1613222" cy="1430509"/>
              <a:chOff x="88575" y="2329996"/>
              <a:chExt cx="1613222" cy="1430509"/>
            </a:xfrm>
          </p:grpSpPr>
          <p:pic>
            <p:nvPicPr>
              <p:cNvPr id="66" name="图片 65"/>
              <p:cNvPicPr>
                <a:picLocks noChangeAspect="1"/>
              </p:cNvPicPr>
              <p:nvPr/>
            </p:nvPicPr>
            <p:blipFill>
              <a:blip r:embed="rId2">
                <a:duotone>
                  <a:prstClr val="black"/>
                  <a:schemeClr val="tx2">
                    <a:tint val="45000"/>
                    <a:satMod val="400000"/>
                  </a:schemeClr>
                </a:duotone>
              </a:blip>
              <a:stretch>
                <a:fillRect/>
              </a:stretch>
            </p:blipFill>
            <p:spPr>
              <a:xfrm>
                <a:off x="88575" y="2329996"/>
                <a:ext cx="1613222" cy="1430509"/>
              </a:xfrm>
              <a:prstGeom prst="rect">
                <a:avLst/>
              </a:prstGeom>
            </p:spPr>
          </p:pic>
          <p:sp>
            <p:nvSpPr>
              <p:cNvPr id="67" name="文本框 66"/>
              <p:cNvSpPr txBox="1"/>
              <p:nvPr/>
            </p:nvSpPr>
            <p:spPr>
              <a:xfrm>
                <a:off x="172527" y="2783666"/>
                <a:ext cx="1317414" cy="675640"/>
              </a:xfrm>
              <a:prstGeom prst="rect">
                <a:avLst/>
              </a:prstGeom>
              <a:noFill/>
            </p:spPr>
            <p:txBody>
              <a:bodyPr wrap="none" rtlCol="0">
                <a:spAutoFit/>
              </a:bodyPr>
              <a:lstStyle/>
              <a:p>
                <a:pPr algn="ctr"/>
                <a:r>
                  <a:rPr lang="en-US" altLang="zh-CN" sz="2700" dirty="0">
                    <a:solidFill>
                      <a:schemeClr val="bg1"/>
                    </a:solidFill>
                    <a:latin typeface="微软雅黑" panose="020B0503020204020204" charset="-122"/>
                    <a:ea typeface="微软雅黑" panose="020B0503020204020204" charset="-122"/>
                  </a:rPr>
                  <a:t>2009</a:t>
                </a:r>
                <a:endParaRPr lang="en-US" altLang="zh-CN" sz="2700" dirty="0">
                  <a:solidFill>
                    <a:schemeClr val="bg1"/>
                  </a:solidFill>
                  <a:latin typeface="微软雅黑" panose="020B0503020204020204" charset="-122"/>
                  <a:ea typeface="微软雅黑" panose="020B0503020204020204" charset="-122"/>
                </a:endParaRPr>
              </a:p>
            </p:txBody>
          </p:sp>
        </p:grpSp>
        <p:sp>
          <p:nvSpPr>
            <p:cNvPr id="68" name="文本框 67"/>
            <p:cNvSpPr txBox="1"/>
            <p:nvPr/>
          </p:nvSpPr>
          <p:spPr>
            <a:xfrm>
              <a:off x="219451" y="3828467"/>
              <a:ext cx="1463040" cy="491067"/>
            </a:xfrm>
            <a:prstGeom prst="rect">
              <a:avLst/>
            </a:prstGeom>
            <a:noFill/>
          </p:spPr>
          <p:txBody>
            <a:bodyPr wrap="none" rtlCol="0">
              <a:spAutoFit/>
            </a:bodyPr>
            <a:lstStyle>
              <a:defPPr>
                <a:defRPr lang="zh-CN"/>
              </a:defPPr>
              <a:lvl1pPr algn="ct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pPr algn="l"/>
              <a:r>
                <a:rPr lang="zh-CN" altLang="en-US" sz="1800" dirty="0">
                  <a:latin typeface="微软雅黑" panose="020B0503020204020204" charset="-122"/>
                  <a:ea typeface="微软雅黑" panose="020B0503020204020204" charset="-122"/>
                </a:rPr>
                <a:t>文字内容</a:t>
              </a:r>
              <a:endParaRPr lang="zh-CN" altLang="en-US" sz="1800" dirty="0">
                <a:latin typeface="微软雅黑" panose="020B0503020204020204" charset="-122"/>
                <a:ea typeface="微软雅黑" panose="020B0503020204020204" charset="-122"/>
              </a:endParaRPr>
            </a:p>
          </p:txBody>
        </p:sp>
        <p:sp>
          <p:nvSpPr>
            <p:cNvPr id="69" name="文本框 68"/>
            <p:cNvSpPr txBox="1"/>
            <p:nvPr/>
          </p:nvSpPr>
          <p:spPr>
            <a:xfrm>
              <a:off x="341114" y="4228577"/>
              <a:ext cx="1797272" cy="767927"/>
            </a:xfrm>
            <a:prstGeom prst="rect">
              <a:avLst/>
            </a:prstGeom>
            <a:noFill/>
          </p:spPr>
          <p:txBody>
            <a:bodyPr wrap="square" rtlCol="0">
              <a:spAutoFit/>
            </a:bodyPr>
            <a:lstStyle/>
            <a:p>
              <a:r>
                <a:rPr lang="zh-CN" altLang="en-US" sz="1050" dirty="0">
                  <a:solidFill>
                    <a:schemeClr val="tx1">
                      <a:lumMod val="75000"/>
                      <a:lumOff val="25000"/>
                    </a:schemeClr>
                  </a:solidFill>
                  <a:latin typeface="微软雅黑" panose="020B0503020204020204" charset="-122"/>
                  <a:ea typeface="微软雅黑" panose="020B0503020204020204" charset="-122"/>
                </a:rPr>
                <a:t>水彩材质的特性导致水彩艺术的特殊性。</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70" name="组合 69"/>
          <p:cNvGrpSpPr/>
          <p:nvPr/>
        </p:nvGrpSpPr>
        <p:grpSpPr>
          <a:xfrm>
            <a:off x="1768049" y="1372999"/>
            <a:ext cx="1361909" cy="1877029"/>
            <a:chOff x="2357398" y="2058171"/>
            <a:chExt cx="1815878" cy="2502705"/>
          </a:xfrm>
        </p:grpSpPr>
        <p:pic>
          <p:nvPicPr>
            <p:cNvPr id="71" name="图片 70"/>
            <p:cNvPicPr>
              <a:picLocks noChangeAspect="1"/>
            </p:cNvPicPr>
            <p:nvPr/>
          </p:nvPicPr>
          <p:blipFill>
            <a:blip r:embed="rId2">
              <a:duotone>
                <a:prstClr val="black"/>
                <a:schemeClr val="tx2">
                  <a:tint val="45000"/>
                  <a:satMod val="400000"/>
                </a:schemeClr>
              </a:duotone>
            </a:blip>
            <a:stretch>
              <a:fillRect/>
            </a:stretch>
          </p:blipFill>
          <p:spPr>
            <a:xfrm>
              <a:off x="2513928" y="3130367"/>
              <a:ext cx="1613222" cy="1430509"/>
            </a:xfrm>
            <a:prstGeom prst="rect">
              <a:avLst/>
            </a:prstGeom>
          </p:spPr>
        </p:pic>
        <p:sp>
          <p:nvSpPr>
            <p:cNvPr id="72" name="文本框 71"/>
            <p:cNvSpPr txBox="1"/>
            <p:nvPr/>
          </p:nvSpPr>
          <p:spPr>
            <a:xfrm>
              <a:off x="2646243" y="3612720"/>
              <a:ext cx="1317413" cy="675640"/>
            </a:xfrm>
            <a:prstGeom prst="rect">
              <a:avLst/>
            </a:prstGeom>
            <a:noFill/>
          </p:spPr>
          <p:txBody>
            <a:bodyPr wrap="none" rtlCol="0">
              <a:spAutoFit/>
            </a:bodyPr>
            <a:lstStyle/>
            <a:p>
              <a:pPr algn="ctr"/>
              <a:r>
                <a:rPr lang="en-US" altLang="zh-CN" sz="2700" dirty="0">
                  <a:solidFill>
                    <a:schemeClr val="bg1"/>
                  </a:solidFill>
                  <a:latin typeface="微软雅黑" panose="020B0503020204020204" charset="-122"/>
                  <a:ea typeface="微软雅黑" panose="020B0503020204020204" charset="-122"/>
                </a:rPr>
                <a:t>2010</a:t>
              </a:r>
              <a:endParaRPr lang="en-US" altLang="zh-CN" sz="2700" dirty="0">
                <a:solidFill>
                  <a:schemeClr val="bg1"/>
                </a:solidFill>
                <a:latin typeface="微软雅黑" panose="020B0503020204020204" charset="-122"/>
                <a:ea typeface="微软雅黑" panose="020B0503020204020204" charset="-122"/>
              </a:endParaRPr>
            </a:p>
          </p:txBody>
        </p:sp>
        <p:grpSp>
          <p:nvGrpSpPr>
            <p:cNvPr id="73" name="组合 72"/>
            <p:cNvGrpSpPr/>
            <p:nvPr/>
          </p:nvGrpSpPr>
          <p:grpSpPr>
            <a:xfrm>
              <a:off x="2357398" y="2058171"/>
              <a:ext cx="1815878" cy="1342016"/>
              <a:chOff x="2800312" y="2444012"/>
              <a:chExt cx="1815878" cy="1342016"/>
            </a:xfrm>
          </p:grpSpPr>
          <p:sp>
            <p:nvSpPr>
              <p:cNvPr id="74" name="矩形 73"/>
              <p:cNvSpPr/>
              <p:nvPr/>
            </p:nvSpPr>
            <p:spPr>
              <a:xfrm>
                <a:off x="2800312" y="2803048"/>
                <a:ext cx="1815878" cy="982980"/>
              </a:xfrm>
              <a:prstGeom prst="rect">
                <a:avLst/>
              </a:prstGeom>
              <a:noFill/>
            </p:spPr>
            <p:txBody>
              <a:bodyPr wrap="square" rtlCol="0">
                <a:spAutoFit/>
              </a:bodyPr>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水色的结合、透明性质、随机性及肌理都是值得研究的课题。</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75" name="文本框 74"/>
              <p:cNvSpPr txBox="1"/>
              <p:nvPr/>
            </p:nvSpPr>
            <p:spPr>
              <a:xfrm>
                <a:off x="2976732" y="2444012"/>
                <a:ext cx="1463040" cy="600364"/>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pPr algn="ctr"/>
                <a:r>
                  <a:rPr lang="zh-CN" altLang="en-US" sz="1800" dirty="0">
                    <a:latin typeface="微软雅黑" panose="020B0503020204020204" charset="-122"/>
                    <a:ea typeface="微软雅黑" panose="020B0503020204020204" charset="-122"/>
                  </a:rPr>
                  <a:t>文字内容</a:t>
                </a:r>
                <a:endParaRPr lang="zh-CN" altLang="en-US" sz="1800" dirty="0">
                  <a:latin typeface="微软雅黑" panose="020B0503020204020204" charset="-122"/>
                  <a:ea typeface="微软雅黑" panose="020B0503020204020204" charset="-122"/>
                </a:endParaRPr>
              </a:p>
            </p:txBody>
          </p:sp>
        </p:grpSp>
      </p:grpSp>
      <p:grpSp>
        <p:nvGrpSpPr>
          <p:cNvPr id="76" name="组合 75"/>
          <p:cNvGrpSpPr/>
          <p:nvPr/>
        </p:nvGrpSpPr>
        <p:grpSpPr>
          <a:xfrm>
            <a:off x="3531437" y="1317895"/>
            <a:ext cx="1361909" cy="2090345"/>
            <a:chOff x="4708583" y="1984699"/>
            <a:chExt cx="1815878" cy="2787127"/>
          </a:xfrm>
        </p:grpSpPr>
        <p:grpSp>
          <p:nvGrpSpPr>
            <p:cNvPr id="77" name="组合 76"/>
            <p:cNvGrpSpPr/>
            <p:nvPr/>
          </p:nvGrpSpPr>
          <p:grpSpPr>
            <a:xfrm>
              <a:off x="4854195" y="1984699"/>
              <a:ext cx="1613222" cy="1430509"/>
              <a:chOff x="4854195" y="1984699"/>
              <a:chExt cx="1613222" cy="1430509"/>
            </a:xfrm>
          </p:grpSpPr>
          <p:pic>
            <p:nvPicPr>
              <p:cNvPr id="78" name="图片 77"/>
              <p:cNvPicPr>
                <a:picLocks noChangeAspect="1"/>
              </p:cNvPicPr>
              <p:nvPr/>
            </p:nvPicPr>
            <p:blipFill>
              <a:blip r:embed="rId2">
                <a:duotone>
                  <a:prstClr val="black"/>
                  <a:schemeClr val="tx2">
                    <a:tint val="45000"/>
                    <a:satMod val="400000"/>
                  </a:schemeClr>
                </a:duotone>
              </a:blip>
              <a:stretch>
                <a:fillRect/>
              </a:stretch>
            </p:blipFill>
            <p:spPr>
              <a:xfrm>
                <a:off x="4854195" y="1984699"/>
                <a:ext cx="1613222" cy="1430509"/>
              </a:xfrm>
              <a:prstGeom prst="rect">
                <a:avLst/>
              </a:prstGeom>
            </p:spPr>
          </p:pic>
          <p:sp>
            <p:nvSpPr>
              <p:cNvPr id="79" name="文本框 78"/>
              <p:cNvSpPr txBox="1"/>
              <p:nvPr/>
            </p:nvSpPr>
            <p:spPr>
              <a:xfrm>
                <a:off x="4989069" y="2425368"/>
                <a:ext cx="1317413" cy="675640"/>
              </a:xfrm>
              <a:prstGeom prst="rect">
                <a:avLst/>
              </a:prstGeom>
              <a:noFill/>
            </p:spPr>
            <p:txBody>
              <a:bodyPr wrap="none" rtlCol="0">
                <a:spAutoFit/>
              </a:bodyPr>
              <a:lstStyle/>
              <a:p>
                <a:pPr algn="ctr"/>
                <a:r>
                  <a:rPr lang="en-US" altLang="zh-CN" sz="2700" dirty="0">
                    <a:solidFill>
                      <a:schemeClr val="bg1"/>
                    </a:solidFill>
                    <a:latin typeface="微软雅黑" panose="020B0503020204020204" charset="-122"/>
                    <a:ea typeface="微软雅黑" panose="020B0503020204020204" charset="-122"/>
                  </a:rPr>
                  <a:t>2014</a:t>
                </a:r>
                <a:endParaRPr lang="en-US" altLang="zh-CN" sz="2700" dirty="0">
                  <a:solidFill>
                    <a:schemeClr val="bg1"/>
                  </a:solidFill>
                  <a:latin typeface="微软雅黑" panose="020B0503020204020204" charset="-122"/>
                  <a:ea typeface="微软雅黑" panose="020B0503020204020204" charset="-122"/>
                </a:endParaRPr>
              </a:p>
            </p:txBody>
          </p:sp>
        </p:grpSp>
        <p:grpSp>
          <p:nvGrpSpPr>
            <p:cNvPr id="80" name="组合 79"/>
            <p:cNvGrpSpPr/>
            <p:nvPr/>
          </p:nvGrpSpPr>
          <p:grpSpPr>
            <a:xfrm>
              <a:off x="4708583" y="3429810"/>
              <a:ext cx="1815878" cy="1342016"/>
              <a:chOff x="2800312" y="2444012"/>
              <a:chExt cx="1815878" cy="1342016"/>
            </a:xfrm>
          </p:grpSpPr>
          <p:sp>
            <p:nvSpPr>
              <p:cNvPr id="81" name="矩形 80"/>
              <p:cNvSpPr/>
              <p:nvPr/>
            </p:nvSpPr>
            <p:spPr>
              <a:xfrm>
                <a:off x="2800312" y="2803048"/>
                <a:ext cx="1815878" cy="982980"/>
              </a:xfrm>
              <a:prstGeom prst="rect">
                <a:avLst/>
              </a:prstGeom>
              <a:noFill/>
            </p:spPr>
            <p:txBody>
              <a:bodyPr wrap="square" rtlCol="0">
                <a:spAutoFit/>
              </a:bodyPr>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水色的结合、透明性质、随机性及肌理都是值得研究的课题。</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82" name="文本框 81"/>
              <p:cNvSpPr txBox="1"/>
              <p:nvPr/>
            </p:nvSpPr>
            <p:spPr>
              <a:xfrm>
                <a:off x="2976732" y="2444012"/>
                <a:ext cx="1463040" cy="491067"/>
              </a:xfrm>
              <a:prstGeom prst="rect">
                <a:avLst/>
              </a:prstGeom>
              <a:noFill/>
            </p:spPr>
            <p:txBody>
              <a:bodyPr wrap="none" rtlCol="0">
                <a:spAutoFit/>
              </a:bodyPr>
              <a:lstStyle>
                <a:defPPr>
                  <a:defRPr lang="zh-CN"/>
                </a:defPPr>
                <a:lvl1pPr algn="ct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800" dirty="0">
                    <a:latin typeface="微软雅黑" panose="020B0503020204020204" charset="-122"/>
                    <a:ea typeface="微软雅黑" panose="020B0503020204020204" charset="-122"/>
                  </a:rPr>
                  <a:t>文字内容</a:t>
                </a:r>
                <a:endParaRPr lang="zh-CN" altLang="en-US" sz="1800" dirty="0">
                  <a:latin typeface="微软雅黑" panose="020B0503020204020204" charset="-122"/>
                  <a:ea typeface="微软雅黑" panose="020B0503020204020204" charset="-122"/>
                </a:endParaRPr>
              </a:p>
            </p:txBody>
          </p:sp>
        </p:grpSp>
      </p:grpSp>
      <p:grpSp>
        <p:nvGrpSpPr>
          <p:cNvPr id="83" name="组合 82"/>
          <p:cNvGrpSpPr/>
          <p:nvPr/>
        </p:nvGrpSpPr>
        <p:grpSpPr>
          <a:xfrm>
            <a:off x="5577861" y="1140594"/>
            <a:ext cx="1347954" cy="1694360"/>
            <a:chOff x="7437148" y="1748298"/>
            <a:chExt cx="1797272" cy="2259147"/>
          </a:xfrm>
        </p:grpSpPr>
        <p:pic>
          <p:nvPicPr>
            <p:cNvPr id="84" name="图片 83"/>
            <p:cNvPicPr>
              <a:picLocks noChangeAspect="1"/>
            </p:cNvPicPr>
            <p:nvPr/>
          </p:nvPicPr>
          <p:blipFill>
            <a:blip r:embed="rId2">
              <a:duotone>
                <a:prstClr val="black"/>
                <a:schemeClr val="tx2">
                  <a:tint val="45000"/>
                  <a:satMod val="400000"/>
                </a:schemeClr>
              </a:duotone>
            </a:blip>
            <a:stretch>
              <a:fillRect/>
            </a:stretch>
          </p:blipFill>
          <p:spPr>
            <a:xfrm>
              <a:off x="7596441" y="2576936"/>
              <a:ext cx="1613222" cy="1430509"/>
            </a:xfrm>
            <a:prstGeom prst="rect">
              <a:avLst/>
            </a:prstGeom>
          </p:spPr>
        </p:pic>
        <p:grpSp>
          <p:nvGrpSpPr>
            <p:cNvPr id="85" name="组合 84"/>
            <p:cNvGrpSpPr/>
            <p:nvPr/>
          </p:nvGrpSpPr>
          <p:grpSpPr>
            <a:xfrm>
              <a:off x="7437148" y="1748298"/>
              <a:ext cx="1797272" cy="1963371"/>
              <a:chOff x="7437148" y="1748298"/>
              <a:chExt cx="1797272" cy="1963371"/>
            </a:xfrm>
          </p:grpSpPr>
          <p:sp>
            <p:nvSpPr>
              <p:cNvPr id="86" name="文本框 85"/>
              <p:cNvSpPr txBox="1"/>
              <p:nvPr/>
            </p:nvSpPr>
            <p:spPr>
              <a:xfrm>
                <a:off x="7760813" y="3036029"/>
                <a:ext cx="1317413" cy="675640"/>
              </a:xfrm>
              <a:prstGeom prst="rect">
                <a:avLst/>
              </a:prstGeom>
              <a:noFill/>
            </p:spPr>
            <p:txBody>
              <a:bodyPr wrap="none" rtlCol="0">
                <a:spAutoFit/>
              </a:bodyPr>
              <a:lstStyle/>
              <a:p>
                <a:pPr algn="ctr"/>
                <a:r>
                  <a:rPr lang="en-US" altLang="zh-CN" sz="2700" dirty="0">
                    <a:solidFill>
                      <a:schemeClr val="bg1"/>
                    </a:solidFill>
                    <a:latin typeface="微软雅黑" panose="020B0503020204020204" charset="-122"/>
                    <a:ea typeface="微软雅黑" panose="020B0503020204020204" charset="-122"/>
                  </a:rPr>
                  <a:t>2015</a:t>
                </a:r>
                <a:endParaRPr lang="en-US" altLang="zh-CN" sz="2700" dirty="0">
                  <a:solidFill>
                    <a:schemeClr val="bg1"/>
                  </a:solidFill>
                  <a:latin typeface="微软雅黑" panose="020B0503020204020204" charset="-122"/>
                  <a:ea typeface="微软雅黑" panose="020B0503020204020204" charset="-122"/>
                </a:endParaRPr>
              </a:p>
            </p:txBody>
          </p:sp>
          <p:grpSp>
            <p:nvGrpSpPr>
              <p:cNvPr id="87" name="组合 86"/>
              <p:cNvGrpSpPr/>
              <p:nvPr/>
            </p:nvGrpSpPr>
            <p:grpSpPr>
              <a:xfrm>
                <a:off x="7437148" y="1748298"/>
                <a:ext cx="1797272" cy="1156060"/>
                <a:chOff x="7895823" y="4764292"/>
                <a:chExt cx="1797272" cy="1156060"/>
              </a:xfrm>
            </p:grpSpPr>
            <p:sp>
              <p:nvSpPr>
                <p:cNvPr id="88" name="文本框 87"/>
                <p:cNvSpPr txBox="1"/>
                <p:nvPr/>
              </p:nvSpPr>
              <p:spPr>
                <a:xfrm>
                  <a:off x="8062939" y="4764292"/>
                  <a:ext cx="1463040" cy="498508"/>
                </a:xfrm>
                <a:prstGeom prst="rect">
                  <a:avLst/>
                </a:prstGeom>
                <a:noFill/>
              </p:spPr>
              <p:txBody>
                <a:bodyPr wrap="none" rtlCol="0">
                  <a:spAutoFit/>
                </a:bodyPr>
                <a:lstStyle>
                  <a:defPPr>
                    <a:defRPr lang="zh-CN"/>
                  </a:defPPr>
                  <a:lvl1pPr algn="ct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800" dirty="0">
                      <a:latin typeface="微软雅黑" panose="020B0503020204020204" charset="-122"/>
                      <a:ea typeface="微软雅黑" panose="020B0503020204020204" charset="-122"/>
                    </a:rPr>
                    <a:t>文字内容</a:t>
                  </a:r>
                  <a:endParaRPr lang="zh-CN" altLang="en-US" sz="1800" dirty="0">
                    <a:latin typeface="微软雅黑" panose="020B0503020204020204" charset="-122"/>
                    <a:ea typeface="微软雅黑" panose="020B0503020204020204" charset="-122"/>
                  </a:endParaRPr>
                </a:p>
              </p:txBody>
            </p:sp>
            <p:sp>
              <p:nvSpPr>
                <p:cNvPr id="89" name="文本框 88"/>
                <p:cNvSpPr txBox="1"/>
                <p:nvPr/>
              </p:nvSpPr>
              <p:spPr>
                <a:xfrm>
                  <a:off x="7895823" y="5140788"/>
                  <a:ext cx="1797272" cy="779564"/>
                </a:xfrm>
                <a:prstGeom prst="rect">
                  <a:avLst/>
                </a:prstGeom>
                <a:noFill/>
              </p:spPr>
              <p:txBody>
                <a:bodyPr wrap="square" rtlCol="0">
                  <a:spAutoFit/>
                </a:bodyPr>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水彩材质的特性导致水彩艺术的特殊性。</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grpSp>
      <p:grpSp>
        <p:nvGrpSpPr>
          <p:cNvPr id="90" name="组合 89"/>
          <p:cNvGrpSpPr/>
          <p:nvPr/>
        </p:nvGrpSpPr>
        <p:grpSpPr>
          <a:xfrm>
            <a:off x="7164101" y="24460"/>
            <a:ext cx="1908482" cy="2784542"/>
            <a:chOff x="9552134" y="260120"/>
            <a:chExt cx="2544643" cy="3712722"/>
          </a:xfrm>
        </p:grpSpPr>
        <p:pic>
          <p:nvPicPr>
            <p:cNvPr id="91" name="图片 90"/>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l="15159" t="17415" r="18334" b="13346"/>
            <a:stretch>
              <a:fillRect/>
            </a:stretch>
          </p:blipFill>
          <p:spPr>
            <a:xfrm>
              <a:off x="9552134" y="260120"/>
              <a:ext cx="2544643" cy="2649217"/>
            </a:xfrm>
            <a:prstGeom prst="rect">
              <a:avLst/>
            </a:prstGeom>
          </p:spPr>
        </p:pic>
        <p:sp>
          <p:nvSpPr>
            <p:cNvPr id="92" name="文本框 91"/>
            <p:cNvSpPr txBox="1"/>
            <p:nvPr/>
          </p:nvSpPr>
          <p:spPr>
            <a:xfrm>
              <a:off x="10111752" y="1306504"/>
              <a:ext cx="1317414" cy="675640"/>
            </a:xfrm>
            <a:prstGeom prst="rect">
              <a:avLst/>
            </a:prstGeom>
            <a:noFill/>
          </p:spPr>
          <p:txBody>
            <a:bodyPr wrap="none" rtlCol="0">
              <a:spAutoFit/>
            </a:bodyPr>
            <a:lstStyle/>
            <a:p>
              <a:pPr algn="ctr"/>
              <a:r>
                <a:rPr lang="en-US" altLang="zh-CN" sz="2700" dirty="0">
                  <a:solidFill>
                    <a:schemeClr val="bg1"/>
                  </a:solidFill>
                  <a:latin typeface="微软雅黑" panose="020B0503020204020204" charset="-122"/>
                  <a:ea typeface="微软雅黑" panose="020B0503020204020204" charset="-122"/>
                </a:rPr>
                <a:t>2019</a:t>
              </a:r>
              <a:endParaRPr lang="en-US" altLang="zh-CN" sz="2700" dirty="0">
                <a:solidFill>
                  <a:schemeClr val="bg1"/>
                </a:solidFill>
                <a:latin typeface="微软雅黑" panose="020B0503020204020204" charset="-122"/>
                <a:ea typeface="微软雅黑" panose="020B0503020204020204" charset="-122"/>
              </a:endParaRPr>
            </a:p>
          </p:txBody>
        </p:sp>
        <p:grpSp>
          <p:nvGrpSpPr>
            <p:cNvPr id="93" name="组合 92"/>
            <p:cNvGrpSpPr/>
            <p:nvPr/>
          </p:nvGrpSpPr>
          <p:grpSpPr>
            <a:xfrm>
              <a:off x="10062500" y="2646635"/>
              <a:ext cx="1815878" cy="1326207"/>
              <a:chOff x="2882008" y="2444012"/>
              <a:chExt cx="1815878" cy="1326207"/>
            </a:xfrm>
          </p:grpSpPr>
          <p:sp>
            <p:nvSpPr>
              <p:cNvPr id="94" name="矩形 93"/>
              <p:cNvSpPr/>
              <p:nvPr/>
            </p:nvSpPr>
            <p:spPr>
              <a:xfrm>
                <a:off x="2882008" y="2787239"/>
                <a:ext cx="1815878" cy="982980"/>
              </a:xfrm>
              <a:prstGeom prst="rect">
                <a:avLst/>
              </a:prstGeom>
              <a:noFill/>
            </p:spPr>
            <p:txBody>
              <a:bodyPr wrap="square" rtlCol="0">
                <a:spAutoFit/>
              </a:bodyPr>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水色的结合、透明性质、随机性及肌理都是值得研究的课题。</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95" name="文本框 94"/>
              <p:cNvSpPr txBox="1"/>
              <p:nvPr/>
            </p:nvSpPr>
            <p:spPr>
              <a:xfrm>
                <a:off x="2976732" y="2444012"/>
                <a:ext cx="1463040" cy="491067"/>
              </a:xfrm>
              <a:prstGeom prst="rect">
                <a:avLst/>
              </a:prstGeom>
              <a:noFill/>
            </p:spPr>
            <p:txBody>
              <a:bodyPr wrap="none" rtlCol="0">
                <a:spAutoFit/>
              </a:bodyPr>
              <a:lstStyle>
                <a:defPPr>
                  <a:defRPr lang="zh-CN"/>
                </a:defPPr>
                <a:lvl1pPr algn="ct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800" dirty="0">
                    <a:latin typeface="微软雅黑" panose="020B0503020204020204" charset="-122"/>
                    <a:ea typeface="微软雅黑" panose="020B0503020204020204" charset="-122"/>
                  </a:rPr>
                  <a:t>文字内容</a:t>
                </a:r>
                <a:endParaRPr lang="zh-CN" altLang="en-US" sz="1800" dirty="0">
                  <a:latin typeface="微软雅黑" panose="020B0503020204020204" charset="-122"/>
                  <a:ea typeface="微软雅黑" panose="020B0503020204020204" charset="-122"/>
                </a:endParaRPr>
              </a:p>
            </p:txBody>
          </p:sp>
        </p:grpSp>
      </p:grpSp>
      <p:cxnSp>
        <p:nvCxnSpPr>
          <p:cNvPr id="96" name="直接连接符 95"/>
          <p:cNvCxnSpPr/>
          <p:nvPr/>
        </p:nvCxnSpPr>
        <p:spPr>
          <a:xfrm>
            <a:off x="243357" y="3600780"/>
            <a:ext cx="8488115"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7" name="组合 96"/>
          <p:cNvGrpSpPr/>
          <p:nvPr/>
        </p:nvGrpSpPr>
        <p:grpSpPr>
          <a:xfrm>
            <a:off x="191419" y="3776347"/>
            <a:ext cx="8717365" cy="703286"/>
            <a:chOff x="255225" y="5308520"/>
            <a:chExt cx="11623153" cy="937715"/>
          </a:xfrm>
        </p:grpSpPr>
        <p:sp>
          <p:nvSpPr>
            <p:cNvPr id="98" name="矩形 97"/>
            <p:cNvSpPr/>
            <p:nvPr/>
          </p:nvSpPr>
          <p:spPr>
            <a:xfrm>
              <a:off x="255225" y="5694208"/>
              <a:ext cx="11623153" cy="552027"/>
            </a:xfrm>
            <a:prstGeom prst="rect">
              <a:avLst/>
            </a:prstGeom>
            <a:noFill/>
          </p:spPr>
          <p:txBody>
            <a:bodyPr wrap="square" rtlCol="0">
              <a:spAutoFit/>
            </a:bodyPr>
            <a:lstStyle/>
            <a:p>
              <a:r>
                <a:rPr lang="zh-CN" altLang="en-US" sz="1050" dirty="0">
                  <a:solidFill>
                    <a:schemeClr val="tx1">
                      <a:lumMod val="75000"/>
                      <a:lumOff val="25000"/>
                    </a:schemeClr>
                  </a:solidFill>
                  <a:latin typeface="微软雅黑" panose="020B0503020204020204" charset="-122"/>
                  <a:ea typeface="微软雅黑" panose="020B0503020204020204" charset="-122"/>
                </a:rPr>
                <a:t>干画法是一种多层画法。用层涂的方法在干的底色上着色，不求渗化效果，可以比较从容地一遍遍着色，较易掌握，适于初学者进行练习。表现肯定、明晣的形体结构和丰富的色彩层次，是干画法的特长。</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99" name="文本框 98"/>
            <p:cNvSpPr txBox="1"/>
            <p:nvPr/>
          </p:nvSpPr>
          <p:spPr>
            <a:xfrm>
              <a:off x="255225" y="5308520"/>
              <a:ext cx="2529840" cy="429260"/>
            </a:xfrm>
            <a:prstGeom prst="rect">
              <a:avLst/>
            </a:prstGeom>
            <a:noFill/>
          </p:spPr>
          <p:txBody>
            <a:bodyPr wrap="none" rtlCol="0">
              <a:spAutoFit/>
            </a:bodyPr>
            <a:lstStyle/>
            <a:p>
              <a:r>
                <a:rPr lang="zh-CN" altLang="en-US" sz="1500" dirty="0">
                  <a:latin typeface="微软雅黑" panose="020B0503020204020204" charset="-122"/>
                  <a:ea typeface="微软雅黑" panose="020B0503020204020204" charset="-122"/>
                </a:rPr>
                <a:t>在这里输入文字内容</a:t>
              </a:r>
              <a:endParaRPr lang="zh-CN" altLang="en-US" sz="1500" dirty="0">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2300"/>
                                        <p:tgtEl>
                                          <p:spTgt spid="47"/>
                                        </p:tgtEl>
                                      </p:cBhvr>
                                    </p:animEffect>
                                  </p:childTnLst>
                                </p:cTn>
                              </p:par>
                              <p:par>
                                <p:cTn id="8" presetID="42" presetClass="entr" presetSubtype="0" fill="hold" nodeType="withEffect">
                                  <p:stCondLst>
                                    <p:cond delay="50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750"/>
                                        <p:tgtEl>
                                          <p:spTgt spid="64"/>
                                        </p:tgtEl>
                                      </p:cBhvr>
                                    </p:animEffect>
                                    <p:anim calcmode="lin" valueType="num">
                                      <p:cBhvr>
                                        <p:cTn id="11" dur="750" fill="hold"/>
                                        <p:tgtEl>
                                          <p:spTgt spid="64"/>
                                        </p:tgtEl>
                                        <p:attrNameLst>
                                          <p:attrName>ppt_x</p:attrName>
                                        </p:attrNameLst>
                                      </p:cBhvr>
                                      <p:tavLst>
                                        <p:tav tm="0">
                                          <p:val>
                                            <p:strVal val="#ppt_x"/>
                                          </p:val>
                                        </p:tav>
                                        <p:tav tm="100000">
                                          <p:val>
                                            <p:strVal val="#ppt_x"/>
                                          </p:val>
                                        </p:tav>
                                      </p:tavLst>
                                    </p:anim>
                                    <p:anim calcmode="lin" valueType="num">
                                      <p:cBhvr>
                                        <p:cTn id="12" dur="750" fill="hold"/>
                                        <p:tgtEl>
                                          <p:spTgt spid="64"/>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80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750"/>
                                        <p:tgtEl>
                                          <p:spTgt spid="70"/>
                                        </p:tgtEl>
                                      </p:cBhvr>
                                    </p:animEffect>
                                    <p:anim calcmode="lin" valueType="num">
                                      <p:cBhvr>
                                        <p:cTn id="16" dur="750" fill="hold"/>
                                        <p:tgtEl>
                                          <p:spTgt spid="70"/>
                                        </p:tgtEl>
                                        <p:attrNameLst>
                                          <p:attrName>ppt_x</p:attrName>
                                        </p:attrNameLst>
                                      </p:cBhvr>
                                      <p:tavLst>
                                        <p:tav tm="0">
                                          <p:val>
                                            <p:strVal val="#ppt_x"/>
                                          </p:val>
                                        </p:tav>
                                        <p:tav tm="100000">
                                          <p:val>
                                            <p:strVal val="#ppt_x"/>
                                          </p:val>
                                        </p:tav>
                                      </p:tavLst>
                                    </p:anim>
                                    <p:anim calcmode="lin" valueType="num">
                                      <p:cBhvr>
                                        <p:cTn id="17" dur="750" fill="hold"/>
                                        <p:tgtEl>
                                          <p:spTgt spid="7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120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750"/>
                                        <p:tgtEl>
                                          <p:spTgt spid="76"/>
                                        </p:tgtEl>
                                      </p:cBhvr>
                                    </p:animEffect>
                                    <p:anim calcmode="lin" valueType="num">
                                      <p:cBhvr>
                                        <p:cTn id="21" dur="750" fill="hold"/>
                                        <p:tgtEl>
                                          <p:spTgt spid="76"/>
                                        </p:tgtEl>
                                        <p:attrNameLst>
                                          <p:attrName>ppt_x</p:attrName>
                                        </p:attrNameLst>
                                      </p:cBhvr>
                                      <p:tavLst>
                                        <p:tav tm="0">
                                          <p:val>
                                            <p:strVal val="#ppt_x"/>
                                          </p:val>
                                        </p:tav>
                                        <p:tav tm="100000">
                                          <p:val>
                                            <p:strVal val="#ppt_x"/>
                                          </p:val>
                                        </p:tav>
                                      </p:tavLst>
                                    </p:anim>
                                    <p:anim calcmode="lin" valueType="num">
                                      <p:cBhvr>
                                        <p:cTn id="22" dur="750" fill="hold"/>
                                        <p:tgtEl>
                                          <p:spTgt spid="76"/>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1600"/>
                                  </p:stCondLst>
                                  <p:childTnLst>
                                    <p:set>
                                      <p:cBhvr>
                                        <p:cTn id="24" dur="1" fill="hold">
                                          <p:stCondLst>
                                            <p:cond delay="0"/>
                                          </p:stCondLst>
                                        </p:cTn>
                                        <p:tgtEl>
                                          <p:spTgt spid="83"/>
                                        </p:tgtEl>
                                        <p:attrNameLst>
                                          <p:attrName>style.visibility</p:attrName>
                                        </p:attrNameLst>
                                      </p:cBhvr>
                                      <p:to>
                                        <p:strVal val="visible"/>
                                      </p:to>
                                    </p:set>
                                    <p:animEffect transition="in" filter="fade">
                                      <p:cBhvr>
                                        <p:cTn id="25" dur="750"/>
                                        <p:tgtEl>
                                          <p:spTgt spid="83"/>
                                        </p:tgtEl>
                                      </p:cBhvr>
                                    </p:animEffect>
                                    <p:anim calcmode="lin" valueType="num">
                                      <p:cBhvr>
                                        <p:cTn id="26" dur="750" fill="hold"/>
                                        <p:tgtEl>
                                          <p:spTgt spid="83"/>
                                        </p:tgtEl>
                                        <p:attrNameLst>
                                          <p:attrName>ppt_x</p:attrName>
                                        </p:attrNameLst>
                                      </p:cBhvr>
                                      <p:tavLst>
                                        <p:tav tm="0">
                                          <p:val>
                                            <p:strVal val="#ppt_x"/>
                                          </p:val>
                                        </p:tav>
                                        <p:tav tm="100000">
                                          <p:val>
                                            <p:strVal val="#ppt_x"/>
                                          </p:val>
                                        </p:tav>
                                      </p:tavLst>
                                    </p:anim>
                                    <p:anim calcmode="lin" valueType="num">
                                      <p:cBhvr>
                                        <p:cTn id="27" dur="750" fill="hold"/>
                                        <p:tgtEl>
                                          <p:spTgt spid="8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200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750"/>
                                        <p:tgtEl>
                                          <p:spTgt spid="90"/>
                                        </p:tgtEl>
                                      </p:cBhvr>
                                    </p:animEffect>
                                    <p:anim calcmode="lin" valueType="num">
                                      <p:cBhvr>
                                        <p:cTn id="31" dur="750" fill="hold"/>
                                        <p:tgtEl>
                                          <p:spTgt spid="90"/>
                                        </p:tgtEl>
                                        <p:attrNameLst>
                                          <p:attrName>ppt_x</p:attrName>
                                        </p:attrNameLst>
                                      </p:cBhvr>
                                      <p:tavLst>
                                        <p:tav tm="0">
                                          <p:val>
                                            <p:strVal val="#ppt_x"/>
                                          </p:val>
                                        </p:tav>
                                        <p:tav tm="100000">
                                          <p:val>
                                            <p:strVal val="#ppt_x"/>
                                          </p:val>
                                        </p:tav>
                                      </p:tavLst>
                                    </p:anim>
                                    <p:anim calcmode="lin" valueType="num">
                                      <p:cBhvr>
                                        <p:cTn id="32" dur="750" fill="hold"/>
                                        <p:tgtEl>
                                          <p:spTgt spid="90"/>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96"/>
                                        </p:tgtEl>
                                        <p:attrNameLst>
                                          <p:attrName>style.visibility</p:attrName>
                                        </p:attrNameLst>
                                      </p:cBhvr>
                                      <p:to>
                                        <p:strVal val="visible"/>
                                      </p:to>
                                    </p:set>
                                    <p:animEffect transition="in" filter="wipe(left)">
                                      <p:cBhvr>
                                        <p:cTn id="36" dur="500"/>
                                        <p:tgtEl>
                                          <p:spTgt spid="96"/>
                                        </p:tgtEl>
                                      </p:cBhvr>
                                    </p:animEffect>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Effect transition="in" filter="fade">
                                      <p:cBhvr>
                                        <p:cTn id="40"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3046" y="279691"/>
            <a:ext cx="1979527" cy="439622"/>
            <a:chOff x="4327030" y="1667303"/>
            <a:chExt cx="2639369" cy="586163"/>
          </a:xfrm>
        </p:grpSpPr>
        <p:sp>
          <p:nvSpPr>
            <p:cNvPr id="3" name="矩形: 圆角 2"/>
            <p:cNvSpPr/>
            <p:nvPr/>
          </p:nvSpPr>
          <p:spPr>
            <a:xfrm>
              <a:off x="4387706" y="1727979"/>
              <a:ext cx="464811" cy="46481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微软雅黑" panose="020B0503020204020204" charset="-122"/>
                  <a:ea typeface="微软雅黑" panose="020B0503020204020204" charset="-122"/>
                </a:rPr>
                <a:t>03</a:t>
              </a:r>
              <a:endParaRPr lang="en-US" altLang="zh-CN" sz="800" b="1" dirty="0">
                <a:latin typeface="微软雅黑" panose="020B0503020204020204" charset="-122"/>
                <a:ea typeface="微软雅黑" panose="020B0503020204020204" charset="-122"/>
              </a:endParaRPr>
            </a:p>
          </p:txBody>
        </p:sp>
        <p:sp>
          <p:nvSpPr>
            <p:cNvPr id="4" name="矩形: 圆角 3"/>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p:cNvSpPr txBox="1"/>
            <p:nvPr/>
          </p:nvSpPr>
          <p:spPr>
            <a:xfrm>
              <a:off x="4893760" y="1714851"/>
              <a:ext cx="2072639" cy="491067"/>
            </a:xfrm>
            <a:prstGeom prst="rect">
              <a:avLst/>
            </a:prstGeom>
            <a:noFill/>
          </p:spPr>
          <p:txBody>
            <a:bodyPr wrap="none" rtlCol="0">
              <a:spAutoFit/>
            </a:bodyPr>
            <a:lstStyle/>
            <a:p>
              <a:pPr algn="l"/>
              <a:r>
                <a:rPr lang="zh-CN" altLang="en-US" dirty="0">
                  <a:latin typeface="微软雅黑" panose="020B0503020204020204" charset="-122"/>
                  <a:ea typeface="微软雅黑" panose="020B0503020204020204" charset="-122"/>
                </a:rPr>
                <a:t>市场状况分析</a:t>
              </a:r>
              <a:endParaRPr lang="zh-CN" altLang="en-US" dirty="0">
                <a:latin typeface="微软雅黑" panose="020B0503020204020204" charset="-122"/>
                <a:ea typeface="微软雅黑" panose="020B0503020204020204" charset="-122"/>
              </a:endParaRPr>
            </a:p>
          </p:txBody>
        </p:sp>
      </p:grpSp>
      <p:grpSp>
        <p:nvGrpSpPr>
          <p:cNvPr id="7" name="组合 6"/>
          <p:cNvGrpSpPr/>
          <p:nvPr/>
        </p:nvGrpSpPr>
        <p:grpSpPr>
          <a:xfrm>
            <a:off x="525799" y="1146581"/>
            <a:ext cx="1655207" cy="1467740"/>
            <a:chOff x="1163478" y="2183807"/>
            <a:chExt cx="2206943" cy="1956986"/>
          </a:xfrm>
        </p:grpSpPr>
        <p:pic>
          <p:nvPicPr>
            <p:cNvPr id="8" name="图片 7"/>
            <p:cNvPicPr>
              <a:picLocks noChangeAspect="1"/>
            </p:cNvPicPr>
            <p:nvPr/>
          </p:nvPicPr>
          <p:blipFill>
            <a:blip r:embed="rId1">
              <a:duotone>
                <a:prstClr val="black"/>
                <a:schemeClr val="tx2">
                  <a:tint val="45000"/>
                  <a:satMod val="400000"/>
                </a:schemeClr>
              </a:duotone>
            </a:blip>
            <a:stretch>
              <a:fillRect/>
            </a:stretch>
          </p:blipFill>
          <p:spPr>
            <a:xfrm>
              <a:off x="1163478" y="2183807"/>
              <a:ext cx="2206943" cy="1956986"/>
            </a:xfrm>
            <a:prstGeom prst="rect">
              <a:avLst/>
            </a:prstGeom>
          </p:spPr>
        </p:pic>
        <p:sp>
          <p:nvSpPr>
            <p:cNvPr id="9" name="Freeform 56"/>
            <p:cNvSpPr>
              <a:spLocks noEditPoints="1"/>
            </p:cNvSpPr>
            <p:nvPr/>
          </p:nvSpPr>
          <p:spPr bwMode="auto">
            <a:xfrm>
              <a:off x="1880053" y="2773731"/>
              <a:ext cx="773792" cy="777138"/>
            </a:xfrm>
            <a:custGeom>
              <a:avLst/>
              <a:gdLst>
                <a:gd name="T0" fmla="*/ 49 w 98"/>
                <a:gd name="T1" fmla="*/ 0 h 98"/>
                <a:gd name="T2" fmla="*/ 83 w 98"/>
                <a:gd name="T3" fmla="*/ 15 h 98"/>
                <a:gd name="T4" fmla="*/ 98 w 98"/>
                <a:gd name="T5" fmla="*/ 49 h 98"/>
                <a:gd name="T6" fmla="*/ 83 w 98"/>
                <a:gd name="T7" fmla="*/ 83 h 98"/>
                <a:gd name="T8" fmla="*/ 49 w 98"/>
                <a:gd name="T9" fmla="*/ 98 h 98"/>
                <a:gd name="T10" fmla="*/ 15 w 98"/>
                <a:gd name="T11" fmla="*/ 83 h 98"/>
                <a:gd name="T12" fmla="*/ 0 w 98"/>
                <a:gd name="T13" fmla="*/ 49 h 98"/>
                <a:gd name="T14" fmla="*/ 15 w 98"/>
                <a:gd name="T15" fmla="*/ 15 h 98"/>
                <a:gd name="T16" fmla="*/ 49 w 98"/>
                <a:gd name="T17" fmla="*/ 0 h 98"/>
                <a:gd name="T18" fmla="*/ 55 w 98"/>
                <a:gd name="T19" fmla="*/ 47 h 98"/>
                <a:gd name="T20" fmla="*/ 54 w 98"/>
                <a:gd name="T21" fmla="*/ 45 h 98"/>
                <a:gd name="T22" fmla="*/ 69 w 98"/>
                <a:gd name="T23" fmla="*/ 24 h 98"/>
                <a:gd name="T24" fmla="*/ 65 w 98"/>
                <a:gd name="T25" fmla="*/ 22 h 98"/>
                <a:gd name="T26" fmla="*/ 50 w 98"/>
                <a:gd name="T27" fmla="*/ 43 h 98"/>
                <a:gd name="T28" fmla="*/ 46 w 98"/>
                <a:gd name="T29" fmla="*/ 44 h 98"/>
                <a:gd name="T30" fmla="*/ 42 w 98"/>
                <a:gd name="T31" fmla="*/ 53 h 98"/>
                <a:gd name="T32" fmla="*/ 51 w 98"/>
                <a:gd name="T33" fmla="*/ 57 h 98"/>
                <a:gd name="T34" fmla="*/ 53 w 98"/>
                <a:gd name="T35" fmla="*/ 56 h 98"/>
                <a:gd name="T36" fmla="*/ 70 w 98"/>
                <a:gd name="T37" fmla="*/ 61 h 98"/>
                <a:gd name="T38" fmla="*/ 71 w 98"/>
                <a:gd name="T39" fmla="*/ 57 h 98"/>
                <a:gd name="T40" fmla="*/ 56 w 98"/>
                <a:gd name="T41" fmla="*/ 50 h 98"/>
                <a:gd name="T42" fmla="*/ 55 w 98"/>
                <a:gd name="T43" fmla="*/ 47 h 98"/>
                <a:gd name="T44" fmla="*/ 74 w 98"/>
                <a:gd name="T45" fmla="*/ 24 h 98"/>
                <a:gd name="T46" fmla="*/ 49 w 98"/>
                <a:gd name="T47" fmla="*/ 14 h 98"/>
                <a:gd name="T48" fmla="*/ 24 w 98"/>
                <a:gd name="T49" fmla="*/ 24 h 98"/>
                <a:gd name="T50" fmla="*/ 13 w 98"/>
                <a:gd name="T51" fmla="*/ 49 h 98"/>
                <a:gd name="T52" fmla="*/ 24 w 98"/>
                <a:gd name="T53" fmla="*/ 74 h 98"/>
                <a:gd name="T54" fmla="*/ 49 w 98"/>
                <a:gd name="T55" fmla="*/ 85 h 98"/>
                <a:gd name="T56" fmla="*/ 74 w 98"/>
                <a:gd name="T57" fmla="*/ 74 h 98"/>
                <a:gd name="T58" fmla="*/ 84 w 98"/>
                <a:gd name="T59" fmla="*/ 49 h 98"/>
                <a:gd name="T60" fmla="*/ 74 w 98"/>
                <a:gd name="T61" fmla="*/ 2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98">
                  <a:moveTo>
                    <a:pt x="49" y="0"/>
                  </a:moveTo>
                  <a:cubicBezTo>
                    <a:pt x="62" y="0"/>
                    <a:pt x="75" y="6"/>
                    <a:pt x="83" y="15"/>
                  </a:cubicBezTo>
                  <a:cubicBezTo>
                    <a:pt x="92" y="23"/>
                    <a:pt x="98" y="36"/>
                    <a:pt x="98" y="49"/>
                  </a:cubicBezTo>
                  <a:cubicBezTo>
                    <a:pt x="98" y="62"/>
                    <a:pt x="92" y="75"/>
                    <a:pt x="83" y="83"/>
                  </a:cubicBezTo>
                  <a:cubicBezTo>
                    <a:pt x="75" y="92"/>
                    <a:pt x="62" y="98"/>
                    <a:pt x="49" y="98"/>
                  </a:cubicBezTo>
                  <a:cubicBezTo>
                    <a:pt x="36" y="98"/>
                    <a:pt x="23" y="92"/>
                    <a:pt x="15" y="83"/>
                  </a:cubicBezTo>
                  <a:cubicBezTo>
                    <a:pt x="6" y="75"/>
                    <a:pt x="0" y="62"/>
                    <a:pt x="0" y="49"/>
                  </a:cubicBezTo>
                  <a:cubicBezTo>
                    <a:pt x="0" y="36"/>
                    <a:pt x="6" y="23"/>
                    <a:pt x="15" y="15"/>
                  </a:cubicBezTo>
                  <a:cubicBezTo>
                    <a:pt x="23" y="6"/>
                    <a:pt x="36" y="0"/>
                    <a:pt x="49" y="0"/>
                  </a:cubicBezTo>
                  <a:close/>
                  <a:moveTo>
                    <a:pt x="55" y="47"/>
                  </a:moveTo>
                  <a:cubicBezTo>
                    <a:pt x="55" y="46"/>
                    <a:pt x="54" y="46"/>
                    <a:pt x="54" y="45"/>
                  </a:cubicBezTo>
                  <a:cubicBezTo>
                    <a:pt x="59" y="39"/>
                    <a:pt x="64" y="32"/>
                    <a:pt x="69" y="24"/>
                  </a:cubicBezTo>
                  <a:cubicBezTo>
                    <a:pt x="68" y="23"/>
                    <a:pt x="67" y="22"/>
                    <a:pt x="65" y="22"/>
                  </a:cubicBezTo>
                  <a:cubicBezTo>
                    <a:pt x="59" y="28"/>
                    <a:pt x="54" y="35"/>
                    <a:pt x="50" y="43"/>
                  </a:cubicBezTo>
                  <a:cubicBezTo>
                    <a:pt x="49" y="43"/>
                    <a:pt x="47" y="43"/>
                    <a:pt x="46" y="44"/>
                  </a:cubicBezTo>
                  <a:cubicBezTo>
                    <a:pt x="42" y="45"/>
                    <a:pt x="41" y="49"/>
                    <a:pt x="42" y="53"/>
                  </a:cubicBezTo>
                  <a:cubicBezTo>
                    <a:pt x="44" y="56"/>
                    <a:pt x="48" y="58"/>
                    <a:pt x="51" y="57"/>
                  </a:cubicBezTo>
                  <a:cubicBezTo>
                    <a:pt x="52" y="56"/>
                    <a:pt x="52" y="56"/>
                    <a:pt x="53" y="56"/>
                  </a:cubicBezTo>
                  <a:cubicBezTo>
                    <a:pt x="58" y="58"/>
                    <a:pt x="64" y="60"/>
                    <a:pt x="70" y="61"/>
                  </a:cubicBezTo>
                  <a:cubicBezTo>
                    <a:pt x="70" y="60"/>
                    <a:pt x="71" y="58"/>
                    <a:pt x="71" y="57"/>
                  </a:cubicBezTo>
                  <a:cubicBezTo>
                    <a:pt x="66" y="54"/>
                    <a:pt x="61" y="52"/>
                    <a:pt x="56" y="50"/>
                  </a:cubicBezTo>
                  <a:cubicBezTo>
                    <a:pt x="56" y="49"/>
                    <a:pt x="56" y="48"/>
                    <a:pt x="55" y="47"/>
                  </a:cubicBezTo>
                  <a:close/>
                  <a:moveTo>
                    <a:pt x="74" y="24"/>
                  </a:moveTo>
                  <a:cubicBezTo>
                    <a:pt x="68" y="18"/>
                    <a:pt x="59" y="14"/>
                    <a:pt x="49" y="14"/>
                  </a:cubicBezTo>
                  <a:cubicBezTo>
                    <a:pt x="39" y="14"/>
                    <a:pt x="30" y="18"/>
                    <a:pt x="24" y="24"/>
                  </a:cubicBezTo>
                  <a:cubicBezTo>
                    <a:pt x="17" y="30"/>
                    <a:pt x="13" y="39"/>
                    <a:pt x="13" y="49"/>
                  </a:cubicBezTo>
                  <a:cubicBezTo>
                    <a:pt x="13" y="59"/>
                    <a:pt x="17" y="68"/>
                    <a:pt x="24" y="74"/>
                  </a:cubicBezTo>
                  <a:cubicBezTo>
                    <a:pt x="30" y="81"/>
                    <a:pt x="39" y="85"/>
                    <a:pt x="49" y="85"/>
                  </a:cubicBezTo>
                  <a:cubicBezTo>
                    <a:pt x="59" y="85"/>
                    <a:pt x="68" y="81"/>
                    <a:pt x="74" y="74"/>
                  </a:cubicBezTo>
                  <a:cubicBezTo>
                    <a:pt x="80" y="68"/>
                    <a:pt x="84" y="59"/>
                    <a:pt x="84" y="49"/>
                  </a:cubicBezTo>
                  <a:cubicBezTo>
                    <a:pt x="84" y="39"/>
                    <a:pt x="80" y="30"/>
                    <a:pt x="74" y="24"/>
                  </a:cubicBezTo>
                  <a:close/>
                </a:path>
              </a:pathLst>
            </a:custGeom>
            <a:solidFill>
              <a:schemeClr val="bg1"/>
            </a:solidFill>
            <a:ln>
              <a:noFill/>
            </a:ln>
            <a:effectLst>
              <a:outerShdw blurRad="203200" sx="101000" sy="101000" algn="ctr" rotWithShape="0">
                <a:prstClr val="black"/>
              </a:outerShdw>
            </a:effectLst>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10" name="组合 9"/>
          <p:cNvGrpSpPr/>
          <p:nvPr/>
        </p:nvGrpSpPr>
        <p:grpSpPr>
          <a:xfrm>
            <a:off x="2712075" y="2950228"/>
            <a:ext cx="1655207" cy="1467740"/>
            <a:chOff x="3585935" y="2183807"/>
            <a:chExt cx="2206943" cy="1956986"/>
          </a:xfrm>
        </p:grpSpPr>
        <p:pic>
          <p:nvPicPr>
            <p:cNvPr id="11" name="图片 10"/>
            <p:cNvPicPr>
              <a:picLocks noChangeAspect="1"/>
            </p:cNvPicPr>
            <p:nvPr/>
          </p:nvPicPr>
          <p:blipFill>
            <a:blip r:embed="rId1">
              <a:duotone>
                <a:prstClr val="black"/>
                <a:schemeClr val="tx2">
                  <a:tint val="45000"/>
                  <a:satMod val="400000"/>
                </a:schemeClr>
              </a:duotone>
            </a:blip>
            <a:stretch>
              <a:fillRect/>
            </a:stretch>
          </p:blipFill>
          <p:spPr>
            <a:xfrm>
              <a:off x="3585935" y="2183807"/>
              <a:ext cx="2206943" cy="1956986"/>
            </a:xfrm>
            <a:prstGeom prst="rect">
              <a:avLst/>
            </a:prstGeom>
          </p:spPr>
        </p:pic>
        <p:sp>
          <p:nvSpPr>
            <p:cNvPr id="12" name="Freeform 88"/>
            <p:cNvSpPr>
              <a:spLocks noEditPoints="1"/>
            </p:cNvSpPr>
            <p:nvPr/>
          </p:nvSpPr>
          <p:spPr bwMode="auto">
            <a:xfrm>
              <a:off x="4310717" y="2800412"/>
              <a:ext cx="757378" cy="726622"/>
            </a:xfrm>
            <a:custGeom>
              <a:avLst/>
              <a:gdLst>
                <a:gd name="T0" fmla="*/ 59 w 83"/>
                <a:gd name="T1" fmla="*/ 57 h 80"/>
                <a:gd name="T2" fmla="*/ 83 w 83"/>
                <a:gd name="T3" fmla="*/ 39 h 80"/>
                <a:gd name="T4" fmla="*/ 53 w 83"/>
                <a:gd name="T5" fmla="*/ 80 h 80"/>
                <a:gd name="T6" fmla="*/ 44 w 83"/>
                <a:gd name="T7" fmla="*/ 0 h 80"/>
                <a:gd name="T8" fmla="*/ 31 w 83"/>
                <a:gd name="T9" fmla="*/ 1 h 80"/>
                <a:gd name="T10" fmla="*/ 31 w 83"/>
                <a:gd name="T11" fmla="*/ 1 h 80"/>
                <a:gd name="T12" fmla="*/ 15 w 83"/>
                <a:gd name="T13" fmla="*/ 8 h 80"/>
                <a:gd name="T14" fmla="*/ 4 w 83"/>
                <a:gd name="T15" fmla="*/ 22 h 80"/>
                <a:gd name="T16" fmla="*/ 0 w 83"/>
                <a:gd name="T17" fmla="*/ 34 h 80"/>
                <a:gd name="T18" fmla="*/ 0 w 83"/>
                <a:gd name="T19" fmla="*/ 34 h 80"/>
                <a:gd name="T20" fmla="*/ 1 w 83"/>
                <a:gd name="T21" fmla="*/ 47 h 80"/>
                <a:gd name="T22" fmla="*/ 34 w 83"/>
                <a:gd name="T23" fmla="*/ 78 h 80"/>
                <a:gd name="T24" fmla="*/ 34 w 83"/>
                <a:gd name="T25" fmla="*/ 78 h 80"/>
                <a:gd name="T26" fmla="*/ 27 w 83"/>
                <a:gd name="T27" fmla="*/ 62 h 80"/>
                <a:gd name="T28" fmla="*/ 42 w 83"/>
                <a:gd name="T29" fmla="*/ 56 h 80"/>
                <a:gd name="T30" fmla="*/ 57 w 83"/>
                <a:gd name="T31" fmla="*/ 43 h 80"/>
                <a:gd name="T32" fmla="*/ 62 w 83"/>
                <a:gd name="T33" fmla="*/ 50 h 80"/>
                <a:gd name="T34" fmla="*/ 70 w 83"/>
                <a:gd name="T35" fmla="*/ 43 h 80"/>
                <a:gd name="T36" fmla="*/ 70 w 83"/>
                <a:gd name="T37" fmla="*/ 43 h 80"/>
                <a:gd name="T38" fmla="*/ 68 w 83"/>
                <a:gd name="T39" fmla="*/ 51 h 80"/>
                <a:gd name="T40" fmla="*/ 63 w 83"/>
                <a:gd name="T41" fmla="*/ 57 h 80"/>
                <a:gd name="T42" fmla="*/ 78 w 83"/>
                <a:gd name="T43" fmla="*/ 39 h 80"/>
                <a:gd name="T44" fmla="*/ 77 w 83"/>
                <a:gd name="T45" fmla="*/ 31 h 80"/>
                <a:gd name="T46" fmla="*/ 77 w 83"/>
                <a:gd name="T47" fmla="*/ 31 h 80"/>
                <a:gd name="T48" fmla="*/ 57 w 83"/>
                <a:gd name="T49" fmla="*/ 4 h 80"/>
                <a:gd name="T50" fmla="*/ 57 w 83"/>
                <a:gd name="T51" fmla="*/ 4 h 80"/>
                <a:gd name="T52" fmla="*/ 44 w 83"/>
                <a:gd name="T53" fmla="*/ 0 h 80"/>
                <a:gd name="T54" fmla="*/ 70 w 83"/>
                <a:gd name="T55" fmla="*/ 37 h 80"/>
                <a:gd name="T56" fmla="*/ 62 w 83"/>
                <a:gd name="T57" fmla="*/ 26 h 80"/>
                <a:gd name="T58" fmla="*/ 70 w 83"/>
                <a:gd name="T59" fmla="*/ 32 h 80"/>
                <a:gd name="T60" fmla="*/ 70 w 83"/>
                <a:gd name="T61" fmla="*/ 33 h 80"/>
                <a:gd name="T62" fmla="*/ 65 w 83"/>
                <a:gd name="T63" fmla="*/ 21 h 80"/>
                <a:gd name="T64" fmla="*/ 59 w 83"/>
                <a:gd name="T65" fmla="*/ 15 h 80"/>
                <a:gd name="T66" fmla="*/ 64 w 83"/>
                <a:gd name="T67" fmla="*/ 20 h 80"/>
                <a:gd name="T68" fmla="*/ 52 w 83"/>
                <a:gd name="T69" fmla="*/ 10 h 80"/>
                <a:gd name="T70" fmla="*/ 42 w 83"/>
                <a:gd name="T71" fmla="*/ 17 h 80"/>
                <a:gd name="T72" fmla="*/ 43 w 83"/>
                <a:gd name="T73" fmla="*/ 8 h 80"/>
                <a:gd name="T74" fmla="*/ 47 w 83"/>
                <a:gd name="T75" fmla="*/ 9 h 80"/>
                <a:gd name="T76" fmla="*/ 37 w 83"/>
                <a:gd name="T77" fmla="*/ 8 h 80"/>
                <a:gd name="T78" fmla="*/ 25 w 83"/>
                <a:gd name="T79" fmla="*/ 18 h 80"/>
                <a:gd name="T80" fmla="*/ 32 w 83"/>
                <a:gd name="T81" fmla="*/ 9 h 80"/>
                <a:gd name="T82" fmla="*/ 32 w 83"/>
                <a:gd name="T83" fmla="*/ 9 h 80"/>
                <a:gd name="T84" fmla="*/ 21 w 83"/>
                <a:gd name="T85" fmla="*/ 13 h 80"/>
                <a:gd name="T86" fmla="*/ 13 w 83"/>
                <a:gd name="T87" fmla="*/ 21 h 80"/>
                <a:gd name="T88" fmla="*/ 20 w 83"/>
                <a:gd name="T89" fmla="*/ 14 h 80"/>
                <a:gd name="T90" fmla="*/ 9 w 83"/>
                <a:gd name="T91" fmla="*/ 29 h 80"/>
                <a:gd name="T92" fmla="*/ 17 w 83"/>
                <a:gd name="T93" fmla="*/ 37 h 80"/>
                <a:gd name="T94" fmla="*/ 8 w 83"/>
                <a:gd name="T95" fmla="*/ 37 h 80"/>
                <a:gd name="T96" fmla="*/ 8 w 83"/>
                <a:gd name="T97" fmla="*/ 35 h 80"/>
                <a:gd name="T98" fmla="*/ 9 w 83"/>
                <a:gd name="T99" fmla="*/ 31 h 80"/>
                <a:gd name="T100" fmla="*/ 8 w 83"/>
                <a:gd name="T101" fmla="*/ 43 h 80"/>
                <a:gd name="T102" fmla="*/ 19 w 83"/>
                <a:gd name="T103" fmla="*/ 54 h 80"/>
                <a:gd name="T104" fmla="*/ 8 w 83"/>
                <a:gd name="T105" fmla="*/ 43 h 80"/>
                <a:gd name="T106" fmla="*/ 20 w 83"/>
                <a:gd name="T107" fmla="*/ 60 h 80"/>
                <a:gd name="T108" fmla="*/ 17 w 83"/>
                <a:gd name="T109" fmla="*/ 62 h 80"/>
                <a:gd name="T110" fmla="*/ 37 w 83"/>
                <a:gd name="T111" fmla="*/ 57 h 80"/>
                <a:gd name="T112" fmla="*/ 23 w 83"/>
                <a:gd name="T113" fmla="*/ 43 h 80"/>
                <a:gd name="T114" fmla="*/ 37 w 83"/>
                <a:gd name="T115" fmla="*/ 57 h 80"/>
                <a:gd name="T116" fmla="*/ 56 w 83"/>
                <a:gd name="T117" fmla="*/ 24 h 80"/>
                <a:gd name="T118" fmla="*/ 42 w 83"/>
                <a:gd name="T119" fmla="*/ 37 h 80"/>
                <a:gd name="T120" fmla="*/ 24 w 83"/>
                <a:gd name="T121" fmla="*/ 24 h 80"/>
                <a:gd name="T122" fmla="*/ 37 w 83"/>
                <a:gd name="T123" fmla="*/ 37 h 80"/>
                <a:gd name="T124" fmla="*/ 24 w 83"/>
                <a:gd name="T125"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 h="80">
                  <a:moveTo>
                    <a:pt x="36" y="63"/>
                  </a:moveTo>
                  <a:cubicBezTo>
                    <a:pt x="59" y="57"/>
                    <a:pt x="59" y="57"/>
                    <a:pt x="59" y="57"/>
                  </a:cubicBezTo>
                  <a:cubicBezTo>
                    <a:pt x="57" y="62"/>
                    <a:pt x="57" y="62"/>
                    <a:pt x="57" y="62"/>
                  </a:cubicBezTo>
                  <a:cubicBezTo>
                    <a:pt x="70" y="63"/>
                    <a:pt x="82" y="56"/>
                    <a:pt x="83" y="39"/>
                  </a:cubicBezTo>
                  <a:cubicBezTo>
                    <a:pt x="83" y="59"/>
                    <a:pt x="72" y="75"/>
                    <a:pt x="54" y="75"/>
                  </a:cubicBezTo>
                  <a:cubicBezTo>
                    <a:pt x="53" y="80"/>
                    <a:pt x="53" y="80"/>
                    <a:pt x="53" y="80"/>
                  </a:cubicBezTo>
                  <a:cubicBezTo>
                    <a:pt x="36" y="63"/>
                    <a:pt x="36" y="63"/>
                    <a:pt x="36" y="63"/>
                  </a:cubicBezTo>
                  <a:close/>
                  <a:moveTo>
                    <a:pt x="44" y="0"/>
                  </a:moveTo>
                  <a:cubicBezTo>
                    <a:pt x="40" y="0"/>
                    <a:pt x="35" y="0"/>
                    <a:pt x="31" y="1"/>
                  </a:cubicBezTo>
                  <a:cubicBezTo>
                    <a:pt x="31" y="1"/>
                    <a:pt x="31" y="1"/>
                    <a:pt x="31" y="1"/>
                  </a:cubicBezTo>
                  <a:cubicBezTo>
                    <a:pt x="31" y="1"/>
                    <a:pt x="31" y="1"/>
                    <a:pt x="31" y="1"/>
                  </a:cubicBezTo>
                  <a:cubicBezTo>
                    <a:pt x="31" y="1"/>
                    <a:pt x="31" y="1"/>
                    <a:pt x="31" y="1"/>
                  </a:cubicBezTo>
                  <a:cubicBezTo>
                    <a:pt x="31" y="1"/>
                    <a:pt x="31" y="1"/>
                    <a:pt x="31" y="1"/>
                  </a:cubicBezTo>
                  <a:cubicBezTo>
                    <a:pt x="25" y="2"/>
                    <a:pt x="20" y="5"/>
                    <a:pt x="15" y="8"/>
                  </a:cubicBezTo>
                  <a:cubicBezTo>
                    <a:pt x="11" y="12"/>
                    <a:pt x="7" y="16"/>
                    <a:pt x="4" y="21"/>
                  </a:cubicBezTo>
                  <a:cubicBezTo>
                    <a:pt x="4" y="22"/>
                    <a:pt x="4" y="22"/>
                    <a:pt x="4" y="22"/>
                  </a:cubicBezTo>
                  <a:cubicBezTo>
                    <a:pt x="4" y="22"/>
                    <a:pt x="4" y="22"/>
                    <a:pt x="4" y="22"/>
                  </a:cubicBezTo>
                  <a:cubicBezTo>
                    <a:pt x="2" y="26"/>
                    <a:pt x="1" y="30"/>
                    <a:pt x="0" y="34"/>
                  </a:cubicBezTo>
                  <a:cubicBezTo>
                    <a:pt x="0" y="34"/>
                    <a:pt x="0" y="34"/>
                    <a:pt x="0" y="34"/>
                  </a:cubicBezTo>
                  <a:cubicBezTo>
                    <a:pt x="0" y="34"/>
                    <a:pt x="0" y="34"/>
                    <a:pt x="0" y="34"/>
                  </a:cubicBezTo>
                  <a:cubicBezTo>
                    <a:pt x="0" y="39"/>
                    <a:pt x="0" y="43"/>
                    <a:pt x="0" y="47"/>
                  </a:cubicBezTo>
                  <a:cubicBezTo>
                    <a:pt x="1" y="47"/>
                    <a:pt x="1" y="47"/>
                    <a:pt x="1" y="47"/>
                  </a:cubicBezTo>
                  <a:cubicBezTo>
                    <a:pt x="2" y="55"/>
                    <a:pt x="6" y="62"/>
                    <a:pt x="11" y="67"/>
                  </a:cubicBezTo>
                  <a:cubicBezTo>
                    <a:pt x="17" y="73"/>
                    <a:pt x="25" y="77"/>
                    <a:pt x="34" y="78"/>
                  </a:cubicBezTo>
                  <a:cubicBezTo>
                    <a:pt x="34" y="78"/>
                    <a:pt x="34" y="78"/>
                    <a:pt x="34" y="78"/>
                  </a:cubicBezTo>
                  <a:cubicBezTo>
                    <a:pt x="34" y="78"/>
                    <a:pt x="34" y="78"/>
                    <a:pt x="34" y="78"/>
                  </a:cubicBezTo>
                  <a:cubicBezTo>
                    <a:pt x="37" y="79"/>
                    <a:pt x="40" y="79"/>
                    <a:pt x="42" y="78"/>
                  </a:cubicBezTo>
                  <a:cubicBezTo>
                    <a:pt x="27" y="62"/>
                    <a:pt x="27" y="62"/>
                    <a:pt x="27" y="62"/>
                  </a:cubicBezTo>
                  <a:cubicBezTo>
                    <a:pt x="26" y="60"/>
                    <a:pt x="26" y="60"/>
                    <a:pt x="26" y="60"/>
                  </a:cubicBezTo>
                  <a:cubicBezTo>
                    <a:pt x="42" y="56"/>
                    <a:pt x="42" y="56"/>
                    <a:pt x="42" y="56"/>
                  </a:cubicBezTo>
                  <a:cubicBezTo>
                    <a:pt x="42" y="43"/>
                    <a:pt x="42" y="43"/>
                    <a:pt x="42" y="43"/>
                  </a:cubicBezTo>
                  <a:cubicBezTo>
                    <a:pt x="57" y="43"/>
                    <a:pt x="57" y="43"/>
                    <a:pt x="57" y="43"/>
                  </a:cubicBezTo>
                  <a:cubicBezTo>
                    <a:pt x="57" y="46"/>
                    <a:pt x="57" y="49"/>
                    <a:pt x="56" y="52"/>
                  </a:cubicBezTo>
                  <a:cubicBezTo>
                    <a:pt x="62" y="50"/>
                    <a:pt x="62" y="50"/>
                    <a:pt x="62" y="50"/>
                  </a:cubicBezTo>
                  <a:cubicBezTo>
                    <a:pt x="62" y="48"/>
                    <a:pt x="62" y="45"/>
                    <a:pt x="63" y="43"/>
                  </a:cubicBezTo>
                  <a:cubicBezTo>
                    <a:pt x="70" y="43"/>
                    <a:pt x="70" y="43"/>
                    <a:pt x="70" y="43"/>
                  </a:cubicBezTo>
                  <a:cubicBezTo>
                    <a:pt x="70" y="43"/>
                    <a:pt x="70" y="43"/>
                    <a:pt x="70" y="43"/>
                  </a:cubicBezTo>
                  <a:cubicBezTo>
                    <a:pt x="70" y="43"/>
                    <a:pt x="70" y="43"/>
                    <a:pt x="70" y="43"/>
                  </a:cubicBezTo>
                  <a:cubicBezTo>
                    <a:pt x="70" y="44"/>
                    <a:pt x="70" y="46"/>
                    <a:pt x="69" y="47"/>
                  </a:cubicBezTo>
                  <a:cubicBezTo>
                    <a:pt x="69" y="49"/>
                    <a:pt x="69" y="50"/>
                    <a:pt x="68" y="51"/>
                  </a:cubicBezTo>
                  <a:cubicBezTo>
                    <a:pt x="67" y="52"/>
                    <a:pt x="65" y="52"/>
                    <a:pt x="64" y="53"/>
                  </a:cubicBezTo>
                  <a:cubicBezTo>
                    <a:pt x="63" y="57"/>
                    <a:pt x="63" y="57"/>
                    <a:pt x="63" y="57"/>
                  </a:cubicBezTo>
                  <a:cubicBezTo>
                    <a:pt x="69" y="56"/>
                    <a:pt x="73" y="53"/>
                    <a:pt x="75" y="48"/>
                  </a:cubicBezTo>
                  <a:cubicBezTo>
                    <a:pt x="77" y="45"/>
                    <a:pt x="77" y="42"/>
                    <a:pt x="78" y="39"/>
                  </a:cubicBezTo>
                  <a:cubicBezTo>
                    <a:pt x="78" y="35"/>
                    <a:pt x="78" y="35"/>
                    <a:pt x="78" y="35"/>
                  </a:cubicBezTo>
                  <a:cubicBezTo>
                    <a:pt x="78" y="34"/>
                    <a:pt x="78" y="33"/>
                    <a:pt x="77" y="31"/>
                  </a:cubicBezTo>
                  <a:cubicBezTo>
                    <a:pt x="77" y="31"/>
                    <a:pt x="77" y="31"/>
                    <a:pt x="77" y="31"/>
                  </a:cubicBezTo>
                  <a:cubicBezTo>
                    <a:pt x="77" y="31"/>
                    <a:pt x="77" y="31"/>
                    <a:pt x="77" y="31"/>
                  </a:cubicBezTo>
                  <a:cubicBezTo>
                    <a:pt x="76" y="25"/>
                    <a:pt x="74" y="20"/>
                    <a:pt x="70" y="15"/>
                  </a:cubicBezTo>
                  <a:cubicBezTo>
                    <a:pt x="67" y="11"/>
                    <a:pt x="62" y="7"/>
                    <a:pt x="57" y="4"/>
                  </a:cubicBezTo>
                  <a:cubicBezTo>
                    <a:pt x="57" y="4"/>
                    <a:pt x="57" y="4"/>
                    <a:pt x="57" y="4"/>
                  </a:cubicBezTo>
                  <a:cubicBezTo>
                    <a:pt x="57" y="4"/>
                    <a:pt x="57" y="4"/>
                    <a:pt x="57" y="4"/>
                  </a:cubicBezTo>
                  <a:cubicBezTo>
                    <a:pt x="53" y="2"/>
                    <a:pt x="49" y="1"/>
                    <a:pt x="44" y="0"/>
                  </a:cubicBezTo>
                  <a:cubicBezTo>
                    <a:pt x="44" y="0"/>
                    <a:pt x="44" y="0"/>
                    <a:pt x="44" y="0"/>
                  </a:cubicBezTo>
                  <a:cubicBezTo>
                    <a:pt x="44" y="0"/>
                    <a:pt x="44" y="0"/>
                    <a:pt x="44" y="0"/>
                  </a:cubicBezTo>
                  <a:close/>
                  <a:moveTo>
                    <a:pt x="70" y="37"/>
                  </a:moveTo>
                  <a:cubicBezTo>
                    <a:pt x="63" y="37"/>
                    <a:pt x="63" y="37"/>
                    <a:pt x="63" y="37"/>
                  </a:cubicBezTo>
                  <a:cubicBezTo>
                    <a:pt x="63" y="34"/>
                    <a:pt x="62" y="30"/>
                    <a:pt x="62" y="26"/>
                  </a:cubicBezTo>
                  <a:cubicBezTo>
                    <a:pt x="64" y="27"/>
                    <a:pt x="66" y="27"/>
                    <a:pt x="68" y="28"/>
                  </a:cubicBezTo>
                  <a:cubicBezTo>
                    <a:pt x="69" y="29"/>
                    <a:pt x="69" y="31"/>
                    <a:pt x="70" y="32"/>
                  </a:cubicBezTo>
                  <a:cubicBezTo>
                    <a:pt x="70" y="32"/>
                    <a:pt x="70" y="32"/>
                    <a:pt x="70" y="32"/>
                  </a:cubicBezTo>
                  <a:cubicBezTo>
                    <a:pt x="70" y="33"/>
                    <a:pt x="70" y="33"/>
                    <a:pt x="70" y="33"/>
                  </a:cubicBezTo>
                  <a:cubicBezTo>
                    <a:pt x="70" y="34"/>
                    <a:pt x="70" y="36"/>
                    <a:pt x="70" y="37"/>
                  </a:cubicBezTo>
                  <a:close/>
                  <a:moveTo>
                    <a:pt x="65" y="21"/>
                  </a:moveTo>
                  <a:cubicBezTo>
                    <a:pt x="63" y="21"/>
                    <a:pt x="62" y="20"/>
                    <a:pt x="61" y="20"/>
                  </a:cubicBezTo>
                  <a:cubicBezTo>
                    <a:pt x="60" y="18"/>
                    <a:pt x="60" y="17"/>
                    <a:pt x="59" y="15"/>
                  </a:cubicBezTo>
                  <a:cubicBezTo>
                    <a:pt x="60" y="16"/>
                    <a:pt x="61" y="16"/>
                    <a:pt x="61" y="17"/>
                  </a:cubicBezTo>
                  <a:cubicBezTo>
                    <a:pt x="62" y="18"/>
                    <a:pt x="63" y="19"/>
                    <a:pt x="64" y="20"/>
                  </a:cubicBezTo>
                  <a:cubicBezTo>
                    <a:pt x="64" y="20"/>
                    <a:pt x="65" y="21"/>
                    <a:pt x="65" y="21"/>
                  </a:cubicBezTo>
                  <a:close/>
                  <a:moveTo>
                    <a:pt x="52" y="10"/>
                  </a:moveTo>
                  <a:cubicBezTo>
                    <a:pt x="53" y="13"/>
                    <a:pt x="54" y="16"/>
                    <a:pt x="55" y="19"/>
                  </a:cubicBezTo>
                  <a:cubicBezTo>
                    <a:pt x="50" y="18"/>
                    <a:pt x="46" y="17"/>
                    <a:pt x="42" y="17"/>
                  </a:cubicBezTo>
                  <a:cubicBezTo>
                    <a:pt x="42" y="8"/>
                    <a:pt x="42" y="8"/>
                    <a:pt x="42" y="8"/>
                  </a:cubicBezTo>
                  <a:cubicBezTo>
                    <a:pt x="42" y="8"/>
                    <a:pt x="43" y="8"/>
                    <a:pt x="43" y="8"/>
                  </a:cubicBezTo>
                  <a:cubicBezTo>
                    <a:pt x="43" y="8"/>
                    <a:pt x="43" y="8"/>
                    <a:pt x="43" y="8"/>
                  </a:cubicBezTo>
                  <a:cubicBezTo>
                    <a:pt x="44" y="8"/>
                    <a:pt x="46" y="9"/>
                    <a:pt x="47" y="9"/>
                  </a:cubicBezTo>
                  <a:cubicBezTo>
                    <a:pt x="49" y="9"/>
                    <a:pt x="50" y="10"/>
                    <a:pt x="52" y="10"/>
                  </a:cubicBezTo>
                  <a:close/>
                  <a:moveTo>
                    <a:pt x="37" y="8"/>
                  </a:moveTo>
                  <a:cubicBezTo>
                    <a:pt x="37" y="17"/>
                    <a:pt x="37" y="17"/>
                    <a:pt x="37" y="17"/>
                  </a:cubicBezTo>
                  <a:cubicBezTo>
                    <a:pt x="33" y="17"/>
                    <a:pt x="29" y="17"/>
                    <a:pt x="25" y="18"/>
                  </a:cubicBezTo>
                  <a:cubicBezTo>
                    <a:pt x="26" y="15"/>
                    <a:pt x="27" y="12"/>
                    <a:pt x="29" y="10"/>
                  </a:cubicBezTo>
                  <a:cubicBezTo>
                    <a:pt x="30" y="9"/>
                    <a:pt x="31" y="9"/>
                    <a:pt x="32" y="9"/>
                  </a:cubicBezTo>
                  <a:cubicBezTo>
                    <a:pt x="32" y="9"/>
                    <a:pt x="32" y="9"/>
                    <a:pt x="32" y="9"/>
                  </a:cubicBezTo>
                  <a:cubicBezTo>
                    <a:pt x="32" y="9"/>
                    <a:pt x="32" y="9"/>
                    <a:pt x="32" y="9"/>
                  </a:cubicBezTo>
                  <a:cubicBezTo>
                    <a:pt x="34" y="8"/>
                    <a:pt x="35" y="8"/>
                    <a:pt x="37" y="8"/>
                  </a:cubicBezTo>
                  <a:close/>
                  <a:moveTo>
                    <a:pt x="21" y="13"/>
                  </a:moveTo>
                  <a:cubicBezTo>
                    <a:pt x="21" y="15"/>
                    <a:pt x="20" y="17"/>
                    <a:pt x="19" y="19"/>
                  </a:cubicBezTo>
                  <a:cubicBezTo>
                    <a:pt x="17" y="20"/>
                    <a:pt x="15" y="20"/>
                    <a:pt x="13" y="21"/>
                  </a:cubicBezTo>
                  <a:cubicBezTo>
                    <a:pt x="14" y="20"/>
                    <a:pt x="16" y="18"/>
                    <a:pt x="17" y="17"/>
                  </a:cubicBezTo>
                  <a:cubicBezTo>
                    <a:pt x="18" y="16"/>
                    <a:pt x="19" y="15"/>
                    <a:pt x="20" y="14"/>
                  </a:cubicBezTo>
                  <a:cubicBezTo>
                    <a:pt x="20" y="14"/>
                    <a:pt x="21" y="14"/>
                    <a:pt x="21" y="13"/>
                  </a:cubicBezTo>
                  <a:close/>
                  <a:moveTo>
                    <a:pt x="9" y="29"/>
                  </a:moveTo>
                  <a:cubicBezTo>
                    <a:pt x="12" y="27"/>
                    <a:pt x="15" y="26"/>
                    <a:pt x="18" y="25"/>
                  </a:cubicBezTo>
                  <a:cubicBezTo>
                    <a:pt x="17" y="29"/>
                    <a:pt x="17" y="33"/>
                    <a:pt x="17" y="37"/>
                  </a:cubicBezTo>
                  <a:cubicBezTo>
                    <a:pt x="8" y="37"/>
                    <a:pt x="8" y="37"/>
                    <a:pt x="8" y="37"/>
                  </a:cubicBezTo>
                  <a:cubicBezTo>
                    <a:pt x="8" y="37"/>
                    <a:pt x="8" y="37"/>
                    <a:pt x="8" y="37"/>
                  </a:cubicBezTo>
                  <a:cubicBezTo>
                    <a:pt x="8" y="37"/>
                    <a:pt x="8" y="37"/>
                    <a:pt x="8" y="37"/>
                  </a:cubicBezTo>
                  <a:cubicBezTo>
                    <a:pt x="8" y="36"/>
                    <a:pt x="8" y="36"/>
                    <a:pt x="8" y="35"/>
                  </a:cubicBezTo>
                  <a:cubicBezTo>
                    <a:pt x="8" y="35"/>
                    <a:pt x="8" y="35"/>
                    <a:pt x="8" y="35"/>
                  </a:cubicBezTo>
                  <a:cubicBezTo>
                    <a:pt x="8" y="34"/>
                    <a:pt x="8" y="32"/>
                    <a:pt x="9" y="31"/>
                  </a:cubicBezTo>
                  <a:cubicBezTo>
                    <a:pt x="9" y="30"/>
                    <a:pt x="9" y="29"/>
                    <a:pt x="9" y="29"/>
                  </a:cubicBezTo>
                  <a:close/>
                  <a:moveTo>
                    <a:pt x="8" y="43"/>
                  </a:moveTo>
                  <a:cubicBezTo>
                    <a:pt x="17" y="43"/>
                    <a:pt x="17" y="43"/>
                    <a:pt x="17" y="43"/>
                  </a:cubicBezTo>
                  <a:cubicBezTo>
                    <a:pt x="18" y="47"/>
                    <a:pt x="18" y="50"/>
                    <a:pt x="19" y="54"/>
                  </a:cubicBezTo>
                  <a:cubicBezTo>
                    <a:pt x="16" y="53"/>
                    <a:pt x="13" y="52"/>
                    <a:pt x="10" y="51"/>
                  </a:cubicBezTo>
                  <a:cubicBezTo>
                    <a:pt x="9" y="48"/>
                    <a:pt x="8" y="46"/>
                    <a:pt x="8" y="43"/>
                  </a:cubicBezTo>
                  <a:close/>
                  <a:moveTo>
                    <a:pt x="14" y="59"/>
                  </a:moveTo>
                  <a:cubicBezTo>
                    <a:pt x="16" y="59"/>
                    <a:pt x="18" y="60"/>
                    <a:pt x="20" y="60"/>
                  </a:cubicBezTo>
                  <a:cubicBezTo>
                    <a:pt x="21" y="62"/>
                    <a:pt x="21" y="64"/>
                    <a:pt x="22" y="66"/>
                  </a:cubicBezTo>
                  <a:cubicBezTo>
                    <a:pt x="20" y="64"/>
                    <a:pt x="18" y="63"/>
                    <a:pt x="17" y="62"/>
                  </a:cubicBezTo>
                  <a:cubicBezTo>
                    <a:pt x="16" y="61"/>
                    <a:pt x="15" y="60"/>
                    <a:pt x="14" y="59"/>
                  </a:cubicBezTo>
                  <a:close/>
                  <a:moveTo>
                    <a:pt x="37" y="57"/>
                  </a:moveTo>
                  <a:cubicBezTo>
                    <a:pt x="37" y="43"/>
                    <a:pt x="37" y="43"/>
                    <a:pt x="37" y="43"/>
                  </a:cubicBezTo>
                  <a:cubicBezTo>
                    <a:pt x="23" y="43"/>
                    <a:pt x="23" y="43"/>
                    <a:pt x="23" y="43"/>
                  </a:cubicBezTo>
                  <a:cubicBezTo>
                    <a:pt x="23" y="47"/>
                    <a:pt x="24" y="51"/>
                    <a:pt x="25" y="56"/>
                  </a:cubicBezTo>
                  <a:cubicBezTo>
                    <a:pt x="29" y="57"/>
                    <a:pt x="33" y="57"/>
                    <a:pt x="37" y="57"/>
                  </a:cubicBezTo>
                  <a:close/>
                  <a:moveTo>
                    <a:pt x="42" y="22"/>
                  </a:moveTo>
                  <a:cubicBezTo>
                    <a:pt x="47" y="23"/>
                    <a:pt x="51" y="23"/>
                    <a:pt x="56" y="24"/>
                  </a:cubicBezTo>
                  <a:cubicBezTo>
                    <a:pt x="57" y="29"/>
                    <a:pt x="57" y="33"/>
                    <a:pt x="57" y="37"/>
                  </a:cubicBezTo>
                  <a:cubicBezTo>
                    <a:pt x="42" y="37"/>
                    <a:pt x="42" y="37"/>
                    <a:pt x="42" y="37"/>
                  </a:cubicBezTo>
                  <a:cubicBezTo>
                    <a:pt x="42" y="22"/>
                    <a:pt x="42" y="22"/>
                    <a:pt x="42" y="22"/>
                  </a:cubicBezTo>
                  <a:close/>
                  <a:moveTo>
                    <a:pt x="24" y="24"/>
                  </a:moveTo>
                  <a:cubicBezTo>
                    <a:pt x="28" y="23"/>
                    <a:pt x="32" y="22"/>
                    <a:pt x="37" y="22"/>
                  </a:cubicBezTo>
                  <a:cubicBezTo>
                    <a:pt x="37" y="37"/>
                    <a:pt x="37" y="37"/>
                    <a:pt x="37" y="37"/>
                  </a:cubicBezTo>
                  <a:cubicBezTo>
                    <a:pt x="23" y="37"/>
                    <a:pt x="23" y="37"/>
                    <a:pt x="23" y="37"/>
                  </a:cubicBezTo>
                  <a:cubicBezTo>
                    <a:pt x="23" y="33"/>
                    <a:pt x="23" y="28"/>
                    <a:pt x="24" y="24"/>
                  </a:cubicBezTo>
                  <a:close/>
                </a:path>
              </a:pathLst>
            </a:custGeom>
            <a:solidFill>
              <a:schemeClr val="bg1"/>
            </a:solidFill>
            <a:ln>
              <a:noFill/>
            </a:ln>
            <a:effectLst>
              <a:outerShdw blurRad="203200" sx="101000" sy="101000" algn="ctr" rotWithShape="0">
                <a:prstClr val="black"/>
              </a:outerShdw>
            </a:effectLst>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13" name="组合 12"/>
          <p:cNvGrpSpPr/>
          <p:nvPr/>
        </p:nvGrpSpPr>
        <p:grpSpPr>
          <a:xfrm>
            <a:off x="7084627" y="2950228"/>
            <a:ext cx="1655207" cy="1467740"/>
            <a:chOff x="9446169" y="2183807"/>
            <a:chExt cx="2206943" cy="1956986"/>
          </a:xfrm>
        </p:grpSpPr>
        <p:pic>
          <p:nvPicPr>
            <p:cNvPr id="14" name="图片 13"/>
            <p:cNvPicPr>
              <a:picLocks noChangeAspect="1"/>
            </p:cNvPicPr>
            <p:nvPr/>
          </p:nvPicPr>
          <p:blipFill>
            <a:blip r:embed="rId1">
              <a:duotone>
                <a:prstClr val="black"/>
                <a:schemeClr val="tx2">
                  <a:tint val="45000"/>
                  <a:satMod val="400000"/>
                </a:schemeClr>
              </a:duotone>
            </a:blip>
            <a:stretch>
              <a:fillRect/>
            </a:stretch>
          </p:blipFill>
          <p:spPr>
            <a:xfrm>
              <a:off x="9446169" y="2183807"/>
              <a:ext cx="2206943" cy="1956986"/>
            </a:xfrm>
            <a:prstGeom prst="rect">
              <a:avLst/>
            </a:prstGeom>
          </p:spPr>
        </p:pic>
        <p:sp>
          <p:nvSpPr>
            <p:cNvPr id="15" name="Freeform 90"/>
            <p:cNvSpPr>
              <a:spLocks noEditPoints="1"/>
            </p:cNvSpPr>
            <p:nvPr/>
          </p:nvSpPr>
          <p:spPr bwMode="auto">
            <a:xfrm>
              <a:off x="10238617" y="2979531"/>
              <a:ext cx="622046" cy="521562"/>
            </a:xfrm>
            <a:custGeom>
              <a:avLst/>
              <a:gdLst>
                <a:gd name="T0" fmla="*/ 4 w 55"/>
                <a:gd name="T1" fmla="*/ 0 h 46"/>
                <a:gd name="T2" fmla="*/ 24 w 55"/>
                <a:gd name="T3" fmla="*/ 0 h 46"/>
                <a:gd name="T4" fmla="*/ 29 w 55"/>
                <a:gd name="T5" fmla="*/ 5 h 46"/>
                <a:gd name="T6" fmla="*/ 41 w 55"/>
                <a:gd name="T7" fmla="*/ 5 h 46"/>
                <a:gd name="T8" fmla="*/ 45 w 55"/>
                <a:gd name="T9" fmla="*/ 8 h 46"/>
                <a:gd name="T10" fmla="*/ 10 w 55"/>
                <a:gd name="T11" fmla="*/ 8 h 46"/>
                <a:gd name="T12" fmla="*/ 3 w 55"/>
                <a:gd name="T13" fmla="*/ 14 h 46"/>
                <a:gd name="T14" fmla="*/ 0 w 55"/>
                <a:gd name="T15" fmla="*/ 34 h 46"/>
                <a:gd name="T16" fmla="*/ 0 w 55"/>
                <a:gd name="T17" fmla="*/ 5 h 46"/>
                <a:gd name="T18" fmla="*/ 4 w 55"/>
                <a:gd name="T19" fmla="*/ 0 h 46"/>
                <a:gd name="T20" fmla="*/ 14 w 55"/>
                <a:gd name="T21" fmla="*/ 13 h 46"/>
                <a:gd name="T22" fmla="*/ 7 w 55"/>
                <a:gd name="T23" fmla="*/ 19 h 46"/>
                <a:gd name="T24" fmla="*/ 2 w 55"/>
                <a:gd name="T25" fmla="*/ 46 h 46"/>
                <a:gd name="T26" fmla="*/ 50 w 55"/>
                <a:gd name="T27" fmla="*/ 46 h 46"/>
                <a:gd name="T28" fmla="*/ 55 w 55"/>
                <a:gd name="T29" fmla="*/ 19 h 46"/>
                <a:gd name="T30" fmla="*/ 50 w 55"/>
                <a:gd name="T31" fmla="*/ 13 h 46"/>
                <a:gd name="T32" fmla="*/ 14 w 55"/>
                <a:gd name="T3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46">
                  <a:moveTo>
                    <a:pt x="4" y="0"/>
                  </a:moveTo>
                  <a:cubicBezTo>
                    <a:pt x="24" y="0"/>
                    <a:pt x="24" y="0"/>
                    <a:pt x="24" y="0"/>
                  </a:cubicBezTo>
                  <a:cubicBezTo>
                    <a:pt x="27" y="0"/>
                    <a:pt x="28" y="2"/>
                    <a:pt x="29" y="5"/>
                  </a:cubicBezTo>
                  <a:cubicBezTo>
                    <a:pt x="41" y="5"/>
                    <a:pt x="41" y="5"/>
                    <a:pt x="41" y="5"/>
                  </a:cubicBezTo>
                  <a:cubicBezTo>
                    <a:pt x="43" y="5"/>
                    <a:pt x="45" y="6"/>
                    <a:pt x="45" y="8"/>
                  </a:cubicBezTo>
                  <a:cubicBezTo>
                    <a:pt x="10" y="8"/>
                    <a:pt x="10" y="8"/>
                    <a:pt x="10" y="8"/>
                  </a:cubicBezTo>
                  <a:cubicBezTo>
                    <a:pt x="7" y="8"/>
                    <a:pt x="4" y="11"/>
                    <a:pt x="3" y="14"/>
                  </a:cubicBezTo>
                  <a:cubicBezTo>
                    <a:pt x="0" y="34"/>
                    <a:pt x="0" y="34"/>
                    <a:pt x="0" y="34"/>
                  </a:cubicBezTo>
                  <a:cubicBezTo>
                    <a:pt x="0" y="5"/>
                    <a:pt x="0" y="5"/>
                    <a:pt x="0" y="5"/>
                  </a:cubicBezTo>
                  <a:cubicBezTo>
                    <a:pt x="0" y="2"/>
                    <a:pt x="2" y="0"/>
                    <a:pt x="4" y="0"/>
                  </a:cubicBezTo>
                  <a:close/>
                  <a:moveTo>
                    <a:pt x="14" y="13"/>
                  </a:moveTo>
                  <a:cubicBezTo>
                    <a:pt x="10" y="13"/>
                    <a:pt x="7" y="16"/>
                    <a:pt x="7" y="19"/>
                  </a:cubicBezTo>
                  <a:cubicBezTo>
                    <a:pt x="2" y="46"/>
                    <a:pt x="2" y="46"/>
                    <a:pt x="2" y="46"/>
                  </a:cubicBezTo>
                  <a:cubicBezTo>
                    <a:pt x="50" y="46"/>
                    <a:pt x="50" y="46"/>
                    <a:pt x="50" y="46"/>
                  </a:cubicBezTo>
                  <a:cubicBezTo>
                    <a:pt x="55" y="19"/>
                    <a:pt x="55" y="19"/>
                    <a:pt x="55" y="19"/>
                  </a:cubicBezTo>
                  <a:cubicBezTo>
                    <a:pt x="55" y="16"/>
                    <a:pt x="53" y="13"/>
                    <a:pt x="50" y="13"/>
                  </a:cubicBezTo>
                  <a:lnTo>
                    <a:pt x="14" y="13"/>
                  </a:lnTo>
                  <a:close/>
                </a:path>
              </a:pathLst>
            </a:custGeom>
            <a:solidFill>
              <a:schemeClr val="bg1"/>
            </a:solidFill>
            <a:ln>
              <a:noFill/>
            </a:ln>
            <a:effectLst>
              <a:outerShdw blurRad="203200" sx="101000" sy="101000" algn="ctr" rotWithShape="0">
                <a:prstClr val="black"/>
              </a:outerShdw>
            </a:effectLst>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16" name="组合 15"/>
          <p:cNvGrpSpPr/>
          <p:nvPr/>
        </p:nvGrpSpPr>
        <p:grpSpPr>
          <a:xfrm>
            <a:off x="4898351" y="1146581"/>
            <a:ext cx="1655207" cy="1467740"/>
            <a:chOff x="6470805" y="2183807"/>
            <a:chExt cx="2206943" cy="1956986"/>
          </a:xfrm>
        </p:grpSpPr>
        <p:pic>
          <p:nvPicPr>
            <p:cNvPr id="17" name="图片 16"/>
            <p:cNvPicPr>
              <a:picLocks noChangeAspect="1"/>
            </p:cNvPicPr>
            <p:nvPr/>
          </p:nvPicPr>
          <p:blipFill>
            <a:blip r:embed="rId1">
              <a:duotone>
                <a:prstClr val="black"/>
                <a:schemeClr val="tx2">
                  <a:tint val="45000"/>
                  <a:satMod val="400000"/>
                </a:schemeClr>
              </a:duotone>
            </a:blip>
            <a:stretch>
              <a:fillRect/>
            </a:stretch>
          </p:blipFill>
          <p:spPr>
            <a:xfrm>
              <a:off x="6470805" y="2183807"/>
              <a:ext cx="2206943" cy="1956986"/>
            </a:xfrm>
            <a:prstGeom prst="rect">
              <a:avLst/>
            </a:prstGeom>
          </p:spPr>
        </p:pic>
        <p:sp>
          <p:nvSpPr>
            <p:cNvPr id="18" name="Freeform 277"/>
            <p:cNvSpPr>
              <a:spLocks noEditPoints="1"/>
            </p:cNvSpPr>
            <p:nvPr/>
          </p:nvSpPr>
          <p:spPr bwMode="auto">
            <a:xfrm>
              <a:off x="7192964" y="2800412"/>
              <a:ext cx="762624" cy="776240"/>
            </a:xfrm>
            <a:custGeom>
              <a:avLst/>
              <a:gdLst>
                <a:gd name="T0" fmla="*/ 26 w 71"/>
                <a:gd name="T1" fmla="*/ 11 h 72"/>
                <a:gd name="T2" fmla="*/ 11 w 71"/>
                <a:gd name="T3" fmla="*/ 17 h 72"/>
                <a:gd name="T4" fmla="*/ 16 w 71"/>
                <a:gd name="T5" fmla="*/ 32 h 72"/>
                <a:gd name="T6" fmla="*/ 32 w 71"/>
                <a:gd name="T7" fmla="*/ 26 h 72"/>
                <a:gd name="T8" fmla="*/ 31 w 71"/>
                <a:gd name="T9" fmla="*/ 7 h 72"/>
                <a:gd name="T10" fmla="*/ 36 w 71"/>
                <a:gd name="T11" fmla="*/ 7 h 72"/>
                <a:gd name="T12" fmla="*/ 37 w 71"/>
                <a:gd name="T13" fmla="*/ 14 h 72"/>
                <a:gd name="T14" fmla="*/ 38 w 71"/>
                <a:gd name="T15" fmla="*/ 17 h 72"/>
                <a:gd name="T16" fmla="*/ 42 w 71"/>
                <a:gd name="T17" fmla="*/ 22 h 72"/>
                <a:gd name="T18" fmla="*/ 38 w 71"/>
                <a:gd name="T19" fmla="*/ 26 h 72"/>
                <a:gd name="T20" fmla="*/ 39 w 71"/>
                <a:gd name="T21" fmla="*/ 32 h 72"/>
                <a:gd name="T22" fmla="*/ 33 w 71"/>
                <a:gd name="T23" fmla="*/ 34 h 72"/>
                <a:gd name="T24" fmla="*/ 31 w 71"/>
                <a:gd name="T25" fmla="*/ 40 h 72"/>
                <a:gd name="T26" fmla="*/ 27 w 71"/>
                <a:gd name="T27" fmla="*/ 38 h 72"/>
                <a:gd name="T28" fmla="*/ 26 w 71"/>
                <a:gd name="T29" fmla="*/ 42 h 72"/>
                <a:gd name="T30" fmla="*/ 20 w 71"/>
                <a:gd name="T31" fmla="*/ 39 h 72"/>
                <a:gd name="T32" fmla="*/ 15 w 71"/>
                <a:gd name="T33" fmla="*/ 41 h 72"/>
                <a:gd name="T34" fmla="*/ 11 w 71"/>
                <a:gd name="T35" fmla="*/ 36 h 72"/>
                <a:gd name="T36" fmla="*/ 6 w 71"/>
                <a:gd name="T37" fmla="*/ 35 h 72"/>
                <a:gd name="T38" fmla="*/ 5 w 71"/>
                <a:gd name="T39" fmla="*/ 29 h 72"/>
                <a:gd name="T40" fmla="*/ 4 w 71"/>
                <a:gd name="T41" fmla="*/ 26 h 72"/>
                <a:gd name="T42" fmla="*/ 0 w 71"/>
                <a:gd name="T43" fmla="*/ 21 h 72"/>
                <a:gd name="T44" fmla="*/ 4 w 71"/>
                <a:gd name="T45" fmla="*/ 17 h 72"/>
                <a:gd name="T46" fmla="*/ 3 w 71"/>
                <a:gd name="T47" fmla="*/ 10 h 72"/>
                <a:gd name="T48" fmla="*/ 9 w 71"/>
                <a:gd name="T49" fmla="*/ 9 h 72"/>
                <a:gd name="T50" fmla="*/ 11 w 71"/>
                <a:gd name="T51" fmla="*/ 3 h 72"/>
                <a:gd name="T52" fmla="*/ 15 w 71"/>
                <a:gd name="T53" fmla="*/ 5 h 72"/>
                <a:gd name="T54" fmla="*/ 17 w 71"/>
                <a:gd name="T55" fmla="*/ 1 h 72"/>
                <a:gd name="T56" fmla="*/ 22 w 71"/>
                <a:gd name="T57" fmla="*/ 4 h 72"/>
                <a:gd name="T58" fmla="*/ 27 w 71"/>
                <a:gd name="T59" fmla="*/ 2 h 72"/>
                <a:gd name="T60" fmla="*/ 31 w 71"/>
                <a:gd name="T61" fmla="*/ 7 h 72"/>
                <a:gd name="T62" fmla="*/ 54 w 71"/>
                <a:gd name="T63" fmla="*/ 41 h 72"/>
                <a:gd name="T64" fmla="*/ 39 w 71"/>
                <a:gd name="T65" fmla="*/ 46 h 72"/>
                <a:gd name="T66" fmla="*/ 45 w 71"/>
                <a:gd name="T67" fmla="*/ 62 h 72"/>
                <a:gd name="T68" fmla="*/ 60 w 71"/>
                <a:gd name="T69" fmla="*/ 56 h 72"/>
                <a:gd name="T70" fmla="*/ 59 w 71"/>
                <a:gd name="T71" fmla="*/ 37 h 72"/>
                <a:gd name="T72" fmla="*/ 65 w 71"/>
                <a:gd name="T73" fmla="*/ 37 h 72"/>
                <a:gd name="T74" fmla="*/ 65 w 71"/>
                <a:gd name="T75" fmla="*/ 44 h 72"/>
                <a:gd name="T76" fmla="*/ 66 w 71"/>
                <a:gd name="T77" fmla="*/ 47 h 72"/>
                <a:gd name="T78" fmla="*/ 70 w 71"/>
                <a:gd name="T79" fmla="*/ 52 h 72"/>
                <a:gd name="T80" fmla="*/ 66 w 71"/>
                <a:gd name="T81" fmla="*/ 56 h 72"/>
                <a:gd name="T82" fmla="*/ 67 w 71"/>
                <a:gd name="T83" fmla="*/ 62 h 72"/>
                <a:gd name="T84" fmla="*/ 62 w 71"/>
                <a:gd name="T85" fmla="*/ 63 h 72"/>
                <a:gd name="T86" fmla="*/ 59 w 71"/>
                <a:gd name="T87" fmla="*/ 69 h 72"/>
                <a:gd name="T88" fmla="*/ 56 w 71"/>
                <a:gd name="T89" fmla="*/ 67 h 72"/>
                <a:gd name="T90" fmla="*/ 54 w 71"/>
                <a:gd name="T91" fmla="*/ 71 h 72"/>
                <a:gd name="T92" fmla="*/ 48 w 71"/>
                <a:gd name="T93" fmla="*/ 69 h 72"/>
                <a:gd name="T94" fmla="*/ 43 w 71"/>
                <a:gd name="T95" fmla="*/ 71 h 72"/>
                <a:gd name="T96" fmla="*/ 40 w 71"/>
                <a:gd name="T97" fmla="*/ 66 h 72"/>
                <a:gd name="T98" fmla="*/ 34 w 71"/>
                <a:gd name="T99" fmla="*/ 65 h 72"/>
                <a:gd name="T100" fmla="*/ 34 w 71"/>
                <a:gd name="T101" fmla="*/ 59 h 72"/>
                <a:gd name="T102" fmla="*/ 33 w 71"/>
                <a:gd name="T103" fmla="*/ 56 h 72"/>
                <a:gd name="T104" fmla="*/ 29 w 71"/>
                <a:gd name="T105" fmla="*/ 51 h 72"/>
                <a:gd name="T106" fmla="*/ 33 w 71"/>
                <a:gd name="T107" fmla="*/ 47 h 72"/>
                <a:gd name="T108" fmla="*/ 32 w 71"/>
                <a:gd name="T109" fmla="*/ 40 h 72"/>
                <a:gd name="T110" fmla="*/ 37 w 71"/>
                <a:gd name="T111" fmla="*/ 39 h 72"/>
                <a:gd name="T112" fmla="*/ 40 w 71"/>
                <a:gd name="T113" fmla="*/ 33 h 72"/>
                <a:gd name="T114" fmla="*/ 43 w 71"/>
                <a:gd name="T115" fmla="*/ 35 h 72"/>
                <a:gd name="T116" fmla="*/ 45 w 71"/>
                <a:gd name="T117" fmla="*/ 31 h 72"/>
                <a:gd name="T118" fmla="*/ 51 w 71"/>
                <a:gd name="T119" fmla="*/ 34 h 72"/>
                <a:gd name="T120" fmla="*/ 56 w 71"/>
                <a:gd name="T121" fmla="*/ 31 h 72"/>
                <a:gd name="T122" fmla="*/ 59 w 71"/>
                <a:gd name="T123" fmla="*/ 3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 h="72">
                  <a:moveTo>
                    <a:pt x="32" y="17"/>
                  </a:moveTo>
                  <a:cubicBezTo>
                    <a:pt x="31" y="14"/>
                    <a:pt x="29" y="12"/>
                    <a:pt x="26" y="11"/>
                  </a:cubicBezTo>
                  <a:cubicBezTo>
                    <a:pt x="23" y="10"/>
                    <a:pt x="20" y="9"/>
                    <a:pt x="17" y="11"/>
                  </a:cubicBezTo>
                  <a:cubicBezTo>
                    <a:pt x="14" y="12"/>
                    <a:pt x="12" y="14"/>
                    <a:pt x="11" y="17"/>
                  </a:cubicBezTo>
                  <a:cubicBezTo>
                    <a:pt x="9" y="19"/>
                    <a:pt x="9" y="23"/>
                    <a:pt x="10" y="25"/>
                  </a:cubicBezTo>
                  <a:cubicBezTo>
                    <a:pt x="11" y="28"/>
                    <a:pt x="13" y="30"/>
                    <a:pt x="16" y="32"/>
                  </a:cubicBezTo>
                  <a:cubicBezTo>
                    <a:pt x="19" y="33"/>
                    <a:pt x="22" y="33"/>
                    <a:pt x="25" y="32"/>
                  </a:cubicBezTo>
                  <a:cubicBezTo>
                    <a:pt x="28" y="31"/>
                    <a:pt x="30" y="29"/>
                    <a:pt x="32" y="26"/>
                  </a:cubicBezTo>
                  <a:cubicBezTo>
                    <a:pt x="33" y="23"/>
                    <a:pt x="33" y="20"/>
                    <a:pt x="32" y="17"/>
                  </a:cubicBezTo>
                  <a:close/>
                  <a:moveTo>
                    <a:pt x="31" y="7"/>
                  </a:moveTo>
                  <a:cubicBezTo>
                    <a:pt x="32" y="7"/>
                    <a:pt x="33" y="8"/>
                    <a:pt x="33" y="9"/>
                  </a:cubicBezTo>
                  <a:cubicBezTo>
                    <a:pt x="36" y="7"/>
                    <a:pt x="36" y="7"/>
                    <a:pt x="36" y="7"/>
                  </a:cubicBezTo>
                  <a:cubicBezTo>
                    <a:pt x="38" y="8"/>
                    <a:pt x="39" y="10"/>
                    <a:pt x="39" y="11"/>
                  </a:cubicBezTo>
                  <a:cubicBezTo>
                    <a:pt x="37" y="14"/>
                    <a:pt x="37" y="14"/>
                    <a:pt x="37" y="14"/>
                  </a:cubicBezTo>
                  <a:cubicBezTo>
                    <a:pt x="37" y="14"/>
                    <a:pt x="37" y="15"/>
                    <a:pt x="37" y="15"/>
                  </a:cubicBezTo>
                  <a:cubicBezTo>
                    <a:pt x="38" y="16"/>
                    <a:pt x="38" y="16"/>
                    <a:pt x="38" y="17"/>
                  </a:cubicBezTo>
                  <a:cubicBezTo>
                    <a:pt x="41" y="17"/>
                    <a:pt x="41" y="17"/>
                    <a:pt x="41" y="17"/>
                  </a:cubicBezTo>
                  <a:cubicBezTo>
                    <a:pt x="42" y="19"/>
                    <a:pt x="42" y="20"/>
                    <a:pt x="42" y="22"/>
                  </a:cubicBezTo>
                  <a:cubicBezTo>
                    <a:pt x="38" y="22"/>
                    <a:pt x="38" y="22"/>
                    <a:pt x="38" y="22"/>
                  </a:cubicBezTo>
                  <a:cubicBezTo>
                    <a:pt x="38" y="24"/>
                    <a:pt x="38" y="25"/>
                    <a:pt x="38" y="26"/>
                  </a:cubicBezTo>
                  <a:cubicBezTo>
                    <a:pt x="41" y="28"/>
                    <a:pt x="41" y="28"/>
                    <a:pt x="41" y="28"/>
                  </a:cubicBezTo>
                  <a:cubicBezTo>
                    <a:pt x="41" y="29"/>
                    <a:pt x="40" y="31"/>
                    <a:pt x="39" y="32"/>
                  </a:cubicBezTo>
                  <a:cubicBezTo>
                    <a:pt x="36" y="31"/>
                    <a:pt x="36" y="31"/>
                    <a:pt x="36" y="31"/>
                  </a:cubicBezTo>
                  <a:cubicBezTo>
                    <a:pt x="35" y="32"/>
                    <a:pt x="34" y="33"/>
                    <a:pt x="33" y="34"/>
                  </a:cubicBezTo>
                  <a:cubicBezTo>
                    <a:pt x="35" y="37"/>
                    <a:pt x="35" y="37"/>
                    <a:pt x="35" y="37"/>
                  </a:cubicBezTo>
                  <a:cubicBezTo>
                    <a:pt x="34" y="38"/>
                    <a:pt x="33" y="39"/>
                    <a:pt x="31" y="40"/>
                  </a:cubicBezTo>
                  <a:cubicBezTo>
                    <a:pt x="29" y="37"/>
                    <a:pt x="29" y="37"/>
                    <a:pt x="29" y="37"/>
                  </a:cubicBezTo>
                  <a:cubicBezTo>
                    <a:pt x="28" y="37"/>
                    <a:pt x="28" y="37"/>
                    <a:pt x="27" y="38"/>
                  </a:cubicBezTo>
                  <a:cubicBezTo>
                    <a:pt x="27" y="38"/>
                    <a:pt x="26" y="38"/>
                    <a:pt x="26" y="38"/>
                  </a:cubicBezTo>
                  <a:cubicBezTo>
                    <a:pt x="26" y="42"/>
                    <a:pt x="26" y="42"/>
                    <a:pt x="26" y="42"/>
                  </a:cubicBezTo>
                  <a:cubicBezTo>
                    <a:pt x="24" y="42"/>
                    <a:pt x="22" y="42"/>
                    <a:pt x="21" y="42"/>
                  </a:cubicBezTo>
                  <a:cubicBezTo>
                    <a:pt x="20" y="39"/>
                    <a:pt x="20" y="39"/>
                    <a:pt x="20" y="39"/>
                  </a:cubicBezTo>
                  <a:cubicBezTo>
                    <a:pt x="19" y="39"/>
                    <a:pt x="18" y="38"/>
                    <a:pt x="17" y="38"/>
                  </a:cubicBezTo>
                  <a:cubicBezTo>
                    <a:pt x="15" y="41"/>
                    <a:pt x="15" y="41"/>
                    <a:pt x="15" y="41"/>
                  </a:cubicBezTo>
                  <a:cubicBezTo>
                    <a:pt x="13" y="41"/>
                    <a:pt x="11" y="40"/>
                    <a:pt x="10" y="39"/>
                  </a:cubicBezTo>
                  <a:cubicBezTo>
                    <a:pt x="11" y="36"/>
                    <a:pt x="11" y="36"/>
                    <a:pt x="11" y="36"/>
                  </a:cubicBezTo>
                  <a:cubicBezTo>
                    <a:pt x="10" y="35"/>
                    <a:pt x="10" y="34"/>
                    <a:pt x="9" y="34"/>
                  </a:cubicBezTo>
                  <a:cubicBezTo>
                    <a:pt x="6" y="35"/>
                    <a:pt x="6" y="35"/>
                    <a:pt x="6" y="35"/>
                  </a:cubicBezTo>
                  <a:cubicBezTo>
                    <a:pt x="4" y="34"/>
                    <a:pt x="3" y="33"/>
                    <a:pt x="3" y="31"/>
                  </a:cubicBezTo>
                  <a:cubicBezTo>
                    <a:pt x="5" y="29"/>
                    <a:pt x="5" y="29"/>
                    <a:pt x="5" y="29"/>
                  </a:cubicBezTo>
                  <a:cubicBezTo>
                    <a:pt x="5" y="28"/>
                    <a:pt x="5" y="28"/>
                    <a:pt x="5" y="27"/>
                  </a:cubicBezTo>
                  <a:cubicBezTo>
                    <a:pt x="5" y="27"/>
                    <a:pt x="4" y="26"/>
                    <a:pt x="4" y="26"/>
                  </a:cubicBezTo>
                  <a:cubicBezTo>
                    <a:pt x="1" y="26"/>
                    <a:pt x="1" y="26"/>
                    <a:pt x="1" y="26"/>
                  </a:cubicBezTo>
                  <a:cubicBezTo>
                    <a:pt x="0" y="24"/>
                    <a:pt x="0" y="22"/>
                    <a:pt x="0" y="21"/>
                  </a:cubicBezTo>
                  <a:cubicBezTo>
                    <a:pt x="4" y="20"/>
                    <a:pt x="4" y="20"/>
                    <a:pt x="4" y="20"/>
                  </a:cubicBezTo>
                  <a:cubicBezTo>
                    <a:pt x="4" y="19"/>
                    <a:pt x="4" y="18"/>
                    <a:pt x="4" y="17"/>
                  </a:cubicBezTo>
                  <a:cubicBezTo>
                    <a:pt x="1" y="15"/>
                    <a:pt x="1" y="15"/>
                    <a:pt x="1" y="15"/>
                  </a:cubicBezTo>
                  <a:cubicBezTo>
                    <a:pt x="2" y="13"/>
                    <a:pt x="2" y="12"/>
                    <a:pt x="3" y="10"/>
                  </a:cubicBezTo>
                  <a:cubicBezTo>
                    <a:pt x="7" y="12"/>
                    <a:pt x="7" y="12"/>
                    <a:pt x="7" y="12"/>
                  </a:cubicBezTo>
                  <a:cubicBezTo>
                    <a:pt x="7" y="11"/>
                    <a:pt x="8" y="10"/>
                    <a:pt x="9" y="9"/>
                  </a:cubicBezTo>
                  <a:cubicBezTo>
                    <a:pt x="7" y="6"/>
                    <a:pt x="7" y="6"/>
                    <a:pt x="7" y="6"/>
                  </a:cubicBezTo>
                  <a:cubicBezTo>
                    <a:pt x="8" y="5"/>
                    <a:pt x="10" y="4"/>
                    <a:pt x="11" y="3"/>
                  </a:cubicBezTo>
                  <a:cubicBezTo>
                    <a:pt x="13" y="6"/>
                    <a:pt x="13" y="6"/>
                    <a:pt x="13" y="6"/>
                  </a:cubicBezTo>
                  <a:cubicBezTo>
                    <a:pt x="14" y="5"/>
                    <a:pt x="14" y="5"/>
                    <a:pt x="15" y="5"/>
                  </a:cubicBezTo>
                  <a:cubicBezTo>
                    <a:pt x="16" y="5"/>
                    <a:pt x="16" y="5"/>
                    <a:pt x="17" y="4"/>
                  </a:cubicBezTo>
                  <a:cubicBezTo>
                    <a:pt x="17" y="1"/>
                    <a:pt x="17" y="1"/>
                    <a:pt x="17" y="1"/>
                  </a:cubicBezTo>
                  <a:cubicBezTo>
                    <a:pt x="18" y="0"/>
                    <a:pt x="20" y="0"/>
                    <a:pt x="22" y="1"/>
                  </a:cubicBezTo>
                  <a:cubicBezTo>
                    <a:pt x="22" y="4"/>
                    <a:pt x="22" y="4"/>
                    <a:pt x="22" y="4"/>
                  </a:cubicBezTo>
                  <a:cubicBezTo>
                    <a:pt x="23" y="4"/>
                    <a:pt x="25" y="4"/>
                    <a:pt x="26" y="4"/>
                  </a:cubicBezTo>
                  <a:cubicBezTo>
                    <a:pt x="27" y="2"/>
                    <a:pt x="27" y="2"/>
                    <a:pt x="27" y="2"/>
                  </a:cubicBezTo>
                  <a:cubicBezTo>
                    <a:pt x="29" y="2"/>
                    <a:pt x="31" y="3"/>
                    <a:pt x="32" y="4"/>
                  </a:cubicBezTo>
                  <a:cubicBezTo>
                    <a:pt x="31" y="7"/>
                    <a:pt x="31" y="7"/>
                    <a:pt x="31" y="7"/>
                  </a:cubicBezTo>
                  <a:close/>
                  <a:moveTo>
                    <a:pt x="60" y="47"/>
                  </a:moveTo>
                  <a:cubicBezTo>
                    <a:pt x="59" y="44"/>
                    <a:pt x="57" y="42"/>
                    <a:pt x="54" y="41"/>
                  </a:cubicBezTo>
                  <a:cubicBezTo>
                    <a:pt x="51" y="39"/>
                    <a:pt x="48" y="39"/>
                    <a:pt x="45" y="40"/>
                  </a:cubicBezTo>
                  <a:cubicBezTo>
                    <a:pt x="43" y="41"/>
                    <a:pt x="40" y="44"/>
                    <a:pt x="39" y="46"/>
                  </a:cubicBezTo>
                  <a:cubicBezTo>
                    <a:pt x="38" y="49"/>
                    <a:pt x="38" y="52"/>
                    <a:pt x="39" y="55"/>
                  </a:cubicBezTo>
                  <a:cubicBezTo>
                    <a:pt x="40" y="58"/>
                    <a:pt x="42" y="60"/>
                    <a:pt x="45" y="62"/>
                  </a:cubicBezTo>
                  <a:cubicBezTo>
                    <a:pt x="48" y="63"/>
                    <a:pt x="51" y="63"/>
                    <a:pt x="54" y="62"/>
                  </a:cubicBezTo>
                  <a:cubicBezTo>
                    <a:pt x="56" y="61"/>
                    <a:pt x="59" y="59"/>
                    <a:pt x="60" y="56"/>
                  </a:cubicBezTo>
                  <a:cubicBezTo>
                    <a:pt x="61" y="53"/>
                    <a:pt x="61" y="50"/>
                    <a:pt x="60" y="47"/>
                  </a:cubicBezTo>
                  <a:close/>
                  <a:moveTo>
                    <a:pt x="59" y="37"/>
                  </a:moveTo>
                  <a:cubicBezTo>
                    <a:pt x="60" y="37"/>
                    <a:pt x="61" y="38"/>
                    <a:pt x="62" y="39"/>
                  </a:cubicBezTo>
                  <a:cubicBezTo>
                    <a:pt x="65" y="37"/>
                    <a:pt x="65" y="37"/>
                    <a:pt x="65" y="37"/>
                  </a:cubicBezTo>
                  <a:cubicBezTo>
                    <a:pt x="66" y="38"/>
                    <a:pt x="67" y="40"/>
                    <a:pt x="68" y="41"/>
                  </a:cubicBezTo>
                  <a:cubicBezTo>
                    <a:pt x="65" y="44"/>
                    <a:pt x="65" y="44"/>
                    <a:pt x="65" y="44"/>
                  </a:cubicBezTo>
                  <a:cubicBezTo>
                    <a:pt x="65" y="44"/>
                    <a:pt x="66" y="45"/>
                    <a:pt x="66" y="45"/>
                  </a:cubicBezTo>
                  <a:cubicBezTo>
                    <a:pt x="66" y="46"/>
                    <a:pt x="66" y="46"/>
                    <a:pt x="66" y="47"/>
                  </a:cubicBezTo>
                  <a:cubicBezTo>
                    <a:pt x="70" y="47"/>
                    <a:pt x="70" y="47"/>
                    <a:pt x="70" y="47"/>
                  </a:cubicBezTo>
                  <a:cubicBezTo>
                    <a:pt x="70" y="48"/>
                    <a:pt x="71" y="50"/>
                    <a:pt x="70" y="52"/>
                  </a:cubicBezTo>
                  <a:cubicBezTo>
                    <a:pt x="67" y="52"/>
                    <a:pt x="67" y="52"/>
                    <a:pt x="67" y="52"/>
                  </a:cubicBezTo>
                  <a:cubicBezTo>
                    <a:pt x="67" y="53"/>
                    <a:pt x="67" y="55"/>
                    <a:pt x="66" y="56"/>
                  </a:cubicBezTo>
                  <a:cubicBezTo>
                    <a:pt x="69" y="57"/>
                    <a:pt x="69" y="57"/>
                    <a:pt x="69" y="57"/>
                  </a:cubicBezTo>
                  <a:cubicBezTo>
                    <a:pt x="69" y="59"/>
                    <a:pt x="68" y="61"/>
                    <a:pt x="67" y="62"/>
                  </a:cubicBezTo>
                  <a:cubicBezTo>
                    <a:pt x="64" y="61"/>
                    <a:pt x="64" y="61"/>
                    <a:pt x="64" y="61"/>
                  </a:cubicBezTo>
                  <a:cubicBezTo>
                    <a:pt x="63" y="62"/>
                    <a:pt x="63" y="63"/>
                    <a:pt x="62" y="63"/>
                  </a:cubicBezTo>
                  <a:cubicBezTo>
                    <a:pt x="63" y="66"/>
                    <a:pt x="63" y="66"/>
                    <a:pt x="63" y="66"/>
                  </a:cubicBezTo>
                  <a:cubicBezTo>
                    <a:pt x="62" y="68"/>
                    <a:pt x="61" y="69"/>
                    <a:pt x="59" y="69"/>
                  </a:cubicBezTo>
                  <a:cubicBezTo>
                    <a:pt x="57" y="67"/>
                    <a:pt x="57" y="67"/>
                    <a:pt x="57" y="67"/>
                  </a:cubicBezTo>
                  <a:cubicBezTo>
                    <a:pt x="57" y="67"/>
                    <a:pt x="56" y="67"/>
                    <a:pt x="56" y="67"/>
                  </a:cubicBezTo>
                  <a:cubicBezTo>
                    <a:pt x="55" y="68"/>
                    <a:pt x="55" y="68"/>
                    <a:pt x="54" y="68"/>
                  </a:cubicBezTo>
                  <a:cubicBezTo>
                    <a:pt x="54" y="71"/>
                    <a:pt x="54" y="71"/>
                    <a:pt x="54" y="71"/>
                  </a:cubicBezTo>
                  <a:cubicBezTo>
                    <a:pt x="52" y="72"/>
                    <a:pt x="51" y="72"/>
                    <a:pt x="49" y="72"/>
                  </a:cubicBezTo>
                  <a:cubicBezTo>
                    <a:pt x="48" y="69"/>
                    <a:pt x="48" y="69"/>
                    <a:pt x="48" y="69"/>
                  </a:cubicBezTo>
                  <a:cubicBezTo>
                    <a:pt x="47" y="68"/>
                    <a:pt x="46" y="68"/>
                    <a:pt x="45" y="68"/>
                  </a:cubicBezTo>
                  <a:cubicBezTo>
                    <a:pt x="43" y="71"/>
                    <a:pt x="43" y="71"/>
                    <a:pt x="43" y="71"/>
                  </a:cubicBezTo>
                  <a:cubicBezTo>
                    <a:pt x="41" y="71"/>
                    <a:pt x="40" y="70"/>
                    <a:pt x="39" y="69"/>
                  </a:cubicBezTo>
                  <a:cubicBezTo>
                    <a:pt x="40" y="66"/>
                    <a:pt x="40" y="66"/>
                    <a:pt x="40" y="66"/>
                  </a:cubicBezTo>
                  <a:cubicBezTo>
                    <a:pt x="39" y="65"/>
                    <a:pt x="38" y="64"/>
                    <a:pt x="37" y="63"/>
                  </a:cubicBezTo>
                  <a:cubicBezTo>
                    <a:pt x="34" y="65"/>
                    <a:pt x="34" y="65"/>
                    <a:pt x="34" y="65"/>
                  </a:cubicBezTo>
                  <a:cubicBezTo>
                    <a:pt x="33" y="64"/>
                    <a:pt x="32" y="63"/>
                    <a:pt x="31" y="61"/>
                  </a:cubicBezTo>
                  <a:cubicBezTo>
                    <a:pt x="34" y="59"/>
                    <a:pt x="34" y="59"/>
                    <a:pt x="34" y="59"/>
                  </a:cubicBezTo>
                  <a:cubicBezTo>
                    <a:pt x="34" y="58"/>
                    <a:pt x="33" y="58"/>
                    <a:pt x="33" y="57"/>
                  </a:cubicBezTo>
                  <a:cubicBezTo>
                    <a:pt x="33" y="57"/>
                    <a:pt x="33" y="56"/>
                    <a:pt x="33" y="56"/>
                  </a:cubicBezTo>
                  <a:cubicBezTo>
                    <a:pt x="29" y="56"/>
                    <a:pt x="29" y="56"/>
                    <a:pt x="29" y="56"/>
                  </a:cubicBezTo>
                  <a:cubicBezTo>
                    <a:pt x="29" y="54"/>
                    <a:pt x="28" y="52"/>
                    <a:pt x="29" y="51"/>
                  </a:cubicBezTo>
                  <a:cubicBezTo>
                    <a:pt x="32" y="50"/>
                    <a:pt x="32" y="50"/>
                    <a:pt x="32" y="50"/>
                  </a:cubicBezTo>
                  <a:cubicBezTo>
                    <a:pt x="32" y="49"/>
                    <a:pt x="32" y="48"/>
                    <a:pt x="33" y="47"/>
                  </a:cubicBezTo>
                  <a:cubicBezTo>
                    <a:pt x="30" y="45"/>
                    <a:pt x="30" y="45"/>
                    <a:pt x="30" y="45"/>
                  </a:cubicBezTo>
                  <a:cubicBezTo>
                    <a:pt x="30" y="43"/>
                    <a:pt x="31" y="42"/>
                    <a:pt x="32" y="40"/>
                  </a:cubicBezTo>
                  <a:cubicBezTo>
                    <a:pt x="35" y="41"/>
                    <a:pt x="35" y="41"/>
                    <a:pt x="35" y="41"/>
                  </a:cubicBezTo>
                  <a:cubicBezTo>
                    <a:pt x="36" y="40"/>
                    <a:pt x="36" y="40"/>
                    <a:pt x="37" y="39"/>
                  </a:cubicBezTo>
                  <a:cubicBezTo>
                    <a:pt x="36" y="36"/>
                    <a:pt x="36" y="36"/>
                    <a:pt x="36" y="36"/>
                  </a:cubicBezTo>
                  <a:cubicBezTo>
                    <a:pt x="37" y="34"/>
                    <a:pt x="38" y="33"/>
                    <a:pt x="40" y="33"/>
                  </a:cubicBezTo>
                  <a:cubicBezTo>
                    <a:pt x="42" y="36"/>
                    <a:pt x="42" y="36"/>
                    <a:pt x="42" y="36"/>
                  </a:cubicBezTo>
                  <a:cubicBezTo>
                    <a:pt x="42" y="35"/>
                    <a:pt x="43" y="35"/>
                    <a:pt x="43" y="35"/>
                  </a:cubicBezTo>
                  <a:cubicBezTo>
                    <a:pt x="44" y="35"/>
                    <a:pt x="45" y="34"/>
                    <a:pt x="45" y="34"/>
                  </a:cubicBezTo>
                  <a:cubicBezTo>
                    <a:pt x="45" y="31"/>
                    <a:pt x="45" y="31"/>
                    <a:pt x="45" y="31"/>
                  </a:cubicBezTo>
                  <a:cubicBezTo>
                    <a:pt x="47" y="30"/>
                    <a:pt x="48" y="30"/>
                    <a:pt x="50" y="30"/>
                  </a:cubicBezTo>
                  <a:cubicBezTo>
                    <a:pt x="51" y="34"/>
                    <a:pt x="51" y="34"/>
                    <a:pt x="51" y="34"/>
                  </a:cubicBezTo>
                  <a:cubicBezTo>
                    <a:pt x="52" y="34"/>
                    <a:pt x="53" y="34"/>
                    <a:pt x="54" y="34"/>
                  </a:cubicBezTo>
                  <a:cubicBezTo>
                    <a:pt x="56" y="31"/>
                    <a:pt x="56" y="31"/>
                    <a:pt x="56" y="31"/>
                  </a:cubicBezTo>
                  <a:cubicBezTo>
                    <a:pt x="58" y="32"/>
                    <a:pt x="59" y="32"/>
                    <a:pt x="60" y="33"/>
                  </a:cubicBezTo>
                  <a:lnTo>
                    <a:pt x="59" y="37"/>
                  </a:lnTo>
                  <a:close/>
                </a:path>
              </a:pathLst>
            </a:custGeom>
            <a:solidFill>
              <a:schemeClr val="bg1"/>
            </a:solidFill>
            <a:ln>
              <a:noFill/>
            </a:ln>
            <a:effectLst>
              <a:outerShdw blurRad="203200" sx="101000" sy="101000" algn="ctr" rotWithShape="0">
                <a:prstClr val="black"/>
              </a:outerShdw>
            </a:effectLst>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3280862" flipV="1">
            <a:off x="1668311" y="2423503"/>
            <a:ext cx="1562822" cy="878658"/>
          </a:xfrm>
          <a:prstGeom prst="rect">
            <a:avLst/>
          </a:prstGeom>
        </p:spPr>
      </p:pic>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3280862" flipV="1">
            <a:off x="6105627" y="2423503"/>
            <a:ext cx="1562822" cy="878658"/>
          </a:xfrm>
          <a:prstGeom prst="rect">
            <a:avLst/>
          </a:prstGeom>
        </p:spPr>
      </p:pic>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319138">
            <a:off x="3886970" y="2423503"/>
            <a:ext cx="1562822" cy="878658"/>
          </a:xfrm>
          <a:prstGeom prst="rect">
            <a:avLst/>
          </a:prstGeom>
        </p:spPr>
      </p:pic>
      <p:grpSp>
        <p:nvGrpSpPr>
          <p:cNvPr id="22" name="组合 21"/>
          <p:cNvGrpSpPr/>
          <p:nvPr/>
        </p:nvGrpSpPr>
        <p:grpSpPr>
          <a:xfrm>
            <a:off x="6528806" y="1341429"/>
            <a:ext cx="2000831" cy="973582"/>
            <a:chOff x="8705075" y="1633682"/>
            <a:chExt cx="2667775" cy="1298109"/>
          </a:xfrm>
        </p:grpSpPr>
        <p:sp>
          <p:nvSpPr>
            <p:cNvPr id="23" name="文本框 22"/>
            <p:cNvSpPr txBox="1"/>
            <p:nvPr/>
          </p:nvSpPr>
          <p:spPr>
            <a:xfrm>
              <a:off x="8705075" y="1633682"/>
              <a:ext cx="1463040" cy="491067"/>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800" dirty="0">
                  <a:latin typeface="微软雅黑" panose="020B0503020204020204" charset="-122"/>
                  <a:ea typeface="微软雅黑" panose="020B0503020204020204" charset="-122"/>
                </a:rPr>
                <a:t>文字内容</a:t>
              </a:r>
              <a:endParaRPr lang="zh-CN" altLang="en-US" sz="1800" dirty="0">
                <a:latin typeface="微软雅黑" panose="020B0503020204020204" charset="-122"/>
                <a:ea typeface="微软雅黑" panose="020B0503020204020204" charset="-122"/>
              </a:endParaRPr>
            </a:p>
          </p:txBody>
        </p:sp>
        <p:sp>
          <p:nvSpPr>
            <p:cNvPr id="24" name="文本框 23"/>
            <p:cNvSpPr txBox="1"/>
            <p:nvPr/>
          </p:nvSpPr>
          <p:spPr>
            <a:xfrm>
              <a:off x="8705075" y="2163864"/>
              <a:ext cx="2667775" cy="767927"/>
            </a:xfrm>
            <a:prstGeom prst="rect">
              <a:avLst/>
            </a:prstGeom>
            <a:noFill/>
          </p:spPr>
          <p:txBody>
            <a:bodyPr wrap="square" rtlCol="0">
              <a:spAutoFit/>
            </a:bodyPr>
            <a:lstStyle/>
            <a:p>
              <a:r>
                <a:rPr lang="zh-CN" altLang="en-US" sz="1050" dirty="0">
                  <a:solidFill>
                    <a:schemeClr val="tx1">
                      <a:lumMod val="75000"/>
                      <a:lumOff val="25000"/>
                    </a:schemeClr>
                  </a:solidFill>
                  <a:latin typeface="微软雅黑" panose="020B0503020204020204" charset="-122"/>
                  <a:ea typeface="微软雅黑" panose="020B0503020204020204" charset="-122"/>
                </a:rPr>
                <a:t>水融色的干湿浓淡变化以及在纸上的渗透效果使水彩画具有很强的表现力</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25" name="组合 24"/>
          <p:cNvGrpSpPr/>
          <p:nvPr/>
        </p:nvGrpSpPr>
        <p:grpSpPr>
          <a:xfrm>
            <a:off x="2084903" y="1352053"/>
            <a:ext cx="2027558" cy="962957"/>
            <a:chOff x="8669439" y="1647848"/>
            <a:chExt cx="2703411" cy="1283943"/>
          </a:xfrm>
        </p:grpSpPr>
        <p:sp>
          <p:nvSpPr>
            <p:cNvPr id="26" name="文本框 25"/>
            <p:cNvSpPr txBox="1"/>
            <p:nvPr/>
          </p:nvSpPr>
          <p:spPr>
            <a:xfrm>
              <a:off x="8669439" y="1647848"/>
              <a:ext cx="1463040" cy="491067"/>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800" dirty="0">
                  <a:latin typeface="微软雅黑" panose="020B0503020204020204" charset="-122"/>
                  <a:ea typeface="微软雅黑" panose="020B0503020204020204" charset="-122"/>
                </a:rPr>
                <a:t>文字内容</a:t>
              </a:r>
              <a:endParaRPr lang="zh-CN" altLang="en-US" sz="1800" dirty="0">
                <a:latin typeface="微软雅黑" panose="020B0503020204020204" charset="-122"/>
                <a:ea typeface="微软雅黑" panose="020B0503020204020204" charset="-122"/>
              </a:endParaRPr>
            </a:p>
          </p:txBody>
        </p:sp>
        <p:sp>
          <p:nvSpPr>
            <p:cNvPr id="27" name="文本框 26"/>
            <p:cNvSpPr txBox="1"/>
            <p:nvPr/>
          </p:nvSpPr>
          <p:spPr>
            <a:xfrm>
              <a:off x="8705075" y="2163864"/>
              <a:ext cx="2667775" cy="767927"/>
            </a:xfrm>
            <a:prstGeom prst="rect">
              <a:avLst/>
            </a:prstGeom>
            <a:noFill/>
          </p:spPr>
          <p:txBody>
            <a:bodyPr wrap="square" rtlCol="0">
              <a:spAutoFit/>
            </a:bodyPr>
            <a:lstStyle/>
            <a:p>
              <a:r>
                <a:rPr lang="zh-CN" altLang="en-US" sz="1050" dirty="0">
                  <a:solidFill>
                    <a:schemeClr val="tx1">
                      <a:lumMod val="75000"/>
                      <a:lumOff val="25000"/>
                    </a:schemeClr>
                  </a:solidFill>
                  <a:latin typeface="微软雅黑" panose="020B0503020204020204" charset="-122"/>
                  <a:ea typeface="微软雅黑" panose="020B0503020204020204" charset="-122"/>
                </a:rPr>
                <a:t>水融色的干湿浓淡变化以及在纸上的渗透效果使水彩画具有很强的表现力</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28" name="组合 27"/>
          <p:cNvGrpSpPr/>
          <p:nvPr/>
        </p:nvGrpSpPr>
        <p:grpSpPr>
          <a:xfrm>
            <a:off x="731293" y="3242741"/>
            <a:ext cx="2000831" cy="946728"/>
            <a:chOff x="975057" y="4616858"/>
            <a:chExt cx="2667775" cy="1262304"/>
          </a:xfrm>
        </p:grpSpPr>
        <p:sp>
          <p:nvSpPr>
            <p:cNvPr id="29" name="文本框 28"/>
            <p:cNvSpPr txBox="1"/>
            <p:nvPr/>
          </p:nvSpPr>
          <p:spPr>
            <a:xfrm>
              <a:off x="2179792" y="4616858"/>
              <a:ext cx="1463040" cy="491067"/>
            </a:xfrm>
            <a:prstGeom prst="rect">
              <a:avLst/>
            </a:prstGeom>
            <a:noFill/>
          </p:spPr>
          <p:txBody>
            <a:bodyPr wrap="none" rtlCol="0">
              <a:spAutoFit/>
            </a:bodyPr>
            <a:lstStyle>
              <a:defPPr>
                <a:defRPr lang="zh-CN"/>
              </a:defPPr>
              <a:lvl1pPr algn="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800" dirty="0">
                  <a:latin typeface="微软雅黑" panose="020B0503020204020204" charset="-122"/>
                  <a:ea typeface="微软雅黑" panose="020B0503020204020204" charset="-122"/>
                </a:rPr>
                <a:t>文字内容</a:t>
              </a:r>
              <a:endParaRPr lang="zh-CN" altLang="en-US" sz="1800" dirty="0">
                <a:latin typeface="微软雅黑" panose="020B0503020204020204" charset="-122"/>
                <a:ea typeface="微软雅黑" panose="020B0503020204020204" charset="-122"/>
              </a:endParaRPr>
            </a:p>
          </p:txBody>
        </p:sp>
        <p:sp>
          <p:nvSpPr>
            <p:cNvPr id="30" name="文本框 29"/>
            <p:cNvSpPr txBox="1"/>
            <p:nvPr/>
          </p:nvSpPr>
          <p:spPr>
            <a:xfrm>
              <a:off x="975057" y="5111235"/>
              <a:ext cx="2667775" cy="767927"/>
            </a:xfrm>
            <a:prstGeom prst="rect">
              <a:avLst/>
            </a:prstGeom>
            <a:noFill/>
          </p:spPr>
          <p:txBody>
            <a:bodyPr wrap="square" rtlCol="0">
              <a:spAutoFit/>
            </a:bodyPr>
            <a:lstStyle/>
            <a:p>
              <a:pPr algn="r"/>
              <a:r>
                <a:rPr lang="zh-CN" altLang="en-US" sz="1050" dirty="0">
                  <a:solidFill>
                    <a:schemeClr val="tx1">
                      <a:lumMod val="75000"/>
                      <a:lumOff val="25000"/>
                    </a:schemeClr>
                  </a:solidFill>
                  <a:latin typeface="微软雅黑" panose="020B0503020204020204" charset="-122"/>
                  <a:ea typeface="微软雅黑" panose="020B0503020204020204" charset="-122"/>
                </a:rPr>
                <a:t>水融色的干湿浓淡变化以及在纸上的渗透效果使水彩画具有很强的表现力</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31" name="组合 30"/>
          <p:cNvGrpSpPr/>
          <p:nvPr/>
        </p:nvGrpSpPr>
        <p:grpSpPr>
          <a:xfrm>
            <a:off x="4993313" y="3258679"/>
            <a:ext cx="2003010" cy="930790"/>
            <a:chOff x="975057" y="4638109"/>
            <a:chExt cx="2670680" cy="1241053"/>
          </a:xfrm>
        </p:grpSpPr>
        <p:sp>
          <p:nvSpPr>
            <p:cNvPr id="32" name="文本框 31"/>
            <p:cNvSpPr txBox="1"/>
            <p:nvPr/>
          </p:nvSpPr>
          <p:spPr>
            <a:xfrm>
              <a:off x="2182697" y="4638109"/>
              <a:ext cx="1463040" cy="491067"/>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pPr algn="r"/>
              <a:r>
                <a:rPr lang="zh-CN" altLang="en-US" sz="1800" dirty="0">
                  <a:latin typeface="微软雅黑" panose="020B0503020204020204" charset="-122"/>
                  <a:ea typeface="微软雅黑" panose="020B0503020204020204" charset="-122"/>
                </a:rPr>
                <a:t>文字内容</a:t>
              </a:r>
              <a:endParaRPr lang="zh-CN" altLang="en-US" sz="1800" dirty="0">
                <a:latin typeface="微软雅黑" panose="020B0503020204020204" charset="-122"/>
                <a:ea typeface="微软雅黑" panose="020B0503020204020204" charset="-122"/>
              </a:endParaRPr>
            </a:p>
          </p:txBody>
        </p:sp>
        <p:sp>
          <p:nvSpPr>
            <p:cNvPr id="33" name="文本框 32"/>
            <p:cNvSpPr txBox="1"/>
            <p:nvPr/>
          </p:nvSpPr>
          <p:spPr>
            <a:xfrm>
              <a:off x="975057" y="5111235"/>
              <a:ext cx="2667775" cy="767927"/>
            </a:xfrm>
            <a:prstGeom prst="rect">
              <a:avLst/>
            </a:prstGeom>
            <a:noFill/>
          </p:spPr>
          <p:txBody>
            <a:bodyPr wrap="square" rtlCol="0">
              <a:spAutoFit/>
            </a:bodyPr>
            <a:lstStyle/>
            <a:p>
              <a:pPr algn="r"/>
              <a:r>
                <a:rPr lang="zh-CN" altLang="en-US" sz="1050" dirty="0">
                  <a:solidFill>
                    <a:schemeClr val="tx1">
                      <a:lumMod val="75000"/>
                      <a:lumOff val="25000"/>
                    </a:schemeClr>
                  </a:solidFill>
                  <a:latin typeface="微软雅黑" panose="020B0503020204020204" charset="-122"/>
                  <a:ea typeface="微软雅黑" panose="020B0503020204020204" charset="-122"/>
                </a:rPr>
                <a:t>水融色的干湿浓淡变化以及在纸上的渗透效果使水彩画具有很强的表现力</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2"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p:tgtEl>
                                          <p:spTgt spid="25"/>
                                        </p:tgtEl>
                                        <p:attrNameLst>
                                          <p:attrName>ppt_x</p:attrName>
                                        </p:attrNameLst>
                                      </p:cBhvr>
                                      <p:tavLst>
                                        <p:tav tm="0">
                                          <p:val>
                                            <p:strVal val="#ppt_x-#ppt_w*1.125000"/>
                                          </p:val>
                                        </p:tav>
                                        <p:tav tm="100000">
                                          <p:val>
                                            <p:strVal val="#ppt_x"/>
                                          </p:val>
                                        </p:tav>
                                      </p:tavLst>
                                    </p:anim>
                                    <p:animEffect transition="in" filter="wipe(right)">
                                      <p:cBhvr>
                                        <p:cTn id="11" dur="500"/>
                                        <p:tgtEl>
                                          <p:spTgt spid="25"/>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2" presetClass="entr" presetSubtype="2"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p:tgtEl>
                                          <p:spTgt spid="28"/>
                                        </p:tgtEl>
                                        <p:attrNameLst>
                                          <p:attrName>ppt_x</p:attrName>
                                        </p:attrNameLst>
                                      </p:cBhvr>
                                      <p:tavLst>
                                        <p:tav tm="0">
                                          <p:val>
                                            <p:strVal val="#ppt_x+#ppt_w*1.125000"/>
                                          </p:val>
                                        </p:tav>
                                        <p:tav tm="100000">
                                          <p:val>
                                            <p:strVal val="#ppt_x"/>
                                          </p:val>
                                        </p:tav>
                                      </p:tavLst>
                                    </p:anim>
                                    <p:animEffect transition="in" filter="wipe(left)">
                                      <p:cBhvr>
                                        <p:cTn id="23" dur="500"/>
                                        <p:tgtEl>
                                          <p:spTgt spid="28"/>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2" presetClass="entr" presetSubtype="8"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p:tgtEl>
                                          <p:spTgt spid="22"/>
                                        </p:tgtEl>
                                        <p:attrNameLst>
                                          <p:attrName>ppt_x</p:attrName>
                                        </p:attrNameLst>
                                      </p:cBhvr>
                                      <p:tavLst>
                                        <p:tav tm="0">
                                          <p:val>
                                            <p:strVal val="#ppt_x-#ppt_w*1.125000"/>
                                          </p:val>
                                        </p:tav>
                                        <p:tav tm="100000">
                                          <p:val>
                                            <p:strVal val="#ppt_x"/>
                                          </p:val>
                                        </p:tav>
                                      </p:tavLst>
                                    </p:anim>
                                    <p:animEffect transition="in" filter="wipe(right)">
                                      <p:cBhvr>
                                        <p:cTn id="35" dur="500"/>
                                        <p:tgtEl>
                                          <p:spTgt spid="22"/>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2" presetClass="entr" presetSubtype="2"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p:tgtEl>
                                          <p:spTgt spid="31"/>
                                        </p:tgtEl>
                                        <p:attrNameLst>
                                          <p:attrName>ppt_x</p:attrName>
                                        </p:attrNameLst>
                                      </p:cBhvr>
                                      <p:tavLst>
                                        <p:tav tm="0">
                                          <p:val>
                                            <p:strVal val="#ppt_x+#ppt_w*1.125000"/>
                                          </p:val>
                                        </p:tav>
                                        <p:tav tm="100000">
                                          <p:val>
                                            <p:strVal val="#ppt_x"/>
                                          </p:val>
                                        </p:tav>
                                      </p:tavLst>
                                    </p:anim>
                                    <p:animEffect transition="in" filter="wipe(left)">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3046" y="279691"/>
            <a:ext cx="1979527" cy="439622"/>
            <a:chOff x="4327030" y="1667303"/>
            <a:chExt cx="2639369" cy="586163"/>
          </a:xfrm>
        </p:grpSpPr>
        <p:sp>
          <p:nvSpPr>
            <p:cNvPr id="3" name="矩形: 圆角 2"/>
            <p:cNvSpPr/>
            <p:nvPr/>
          </p:nvSpPr>
          <p:spPr>
            <a:xfrm>
              <a:off x="4387706" y="1727979"/>
              <a:ext cx="464811" cy="46481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微软雅黑" panose="020B0503020204020204" charset="-122"/>
                  <a:ea typeface="微软雅黑" panose="020B0503020204020204" charset="-122"/>
                </a:rPr>
                <a:t>03</a:t>
              </a:r>
              <a:endParaRPr lang="en-US" altLang="zh-CN" sz="800" b="1" dirty="0">
                <a:latin typeface="微软雅黑" panose="020B0503020204020204" charset="-122"/>
                <a:ea typeface="微软雅黑" panose="020B0503020204020204" charset="-122"/>
              </a:endParaRPr>
            </a:p>
          </p:txBody>
        </p:sp>
        <p:sp>
          <p:nvSpPr>
            <p:cNvPr id="4" name="矩形: 圆角 3"/>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p:cNvSpPr txBox="1"/>
            <p:nvPr/>
          </p:nvSpPr>
          <p:spPr>
            <a:xfrm>
              <a:off x="4893760" y="1714851"/>
              <a:ext cx="2072639" cy="491067"/>
            </a:xfrm>
            <a:prstGeom prst="rect">
              <a:avLst/>
            </a:prstGeom>
            <a:noFill/>
          </p:spPr>
          <p:txBody>
            <a:bodyPr wrap="none" rtlCol="0">
              <a:spAutoFit/>
            </a:bodyPr>
            <a:lstStyle/>
            <a:p>
              <a:pPr algn="l"/>
              <a:r>
                <a:rPr lang="zh-CN" altLang="en-US" dirty="0">
                  <a:latin typeface="微软雅黑" panose="020B0503020204020204" charset="-122"/>
                  <a:ea typeface="微软雅黑" panose="020B0503020204020204" charset="-122"/>
                </a:rPr>
                <a:t>市场状况分析</a:t>
              </a:r>
              <a:endParaRPr lang="zh-CN" altLang="en-US" dirty="0">
                <a:latin typeface="微软雅黑" panose="020B0503020204020204" charset="-122"/>
                <a:ea typeface="微软雅黑" panose="020B0503020204020204" charset="-122"/>
              </a:endParaRPr>
            </a:p>
          </p:txBody>
        </p:sp>
      </p:grpSp>
      <p:sp>
        <p:nvSpPr>
          <p:cNvPr id="7" name="六边形 6"/>
          <p:cNvSpPr/>
          <p:nvPr/>
        </p:nvSpPr>
        <p:spPr>
          <a:xfrm rot="16200000">
            <a:off x="4439939" y="2254492"/>
            <a:ext cx="1142824" cy="1075598"/>
          </a:xfrm>
          <a:prstGeom prst="hexagon">
            <a:avLst/>
          </a:prstGeom>
          <a:solidFill>
            <a:schemeClr val="tx1">
              <a:lumMod val="75000"/>
              <a:lumOff val="25000"/>
            </a:schemeClr>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8" name="六边形 7"/>
          <p:cNvSpPr/>
          <p:nvPr/>
        </p:nvSpPr>
        <p:spPr>
          <a:xfrm rot="16200000">
            <a:off x="6112775" y="3492633"/>
            <a:ext cx="1142824" cy="1075598"/>
          </a:xfrm>
          <a:prstGeom prst="hexagon">
            <a:avLst/>
          </a:prstGeom>
          <a:solidFill>
            <a:schemeClr val="tx1">
              <a:lumMod val="75000"/>
              <a:lumOff val="25000"/>
            </a:schemeClr>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9" name="六边形 8"/>
          <p:cNvSpPr/>
          <p:nvPr/>
        </p:nvSpPr>
        <p:spPr>
          <a:xfrm rot="16200000">
            <a:off x="5911061" y="949629"/>
            <a:ext cx="1142824" cy="1075598"/>
          </a:xfrm>
          <a:prstGeom prst="hexagon">
            <a:avLst/>
          </a:prstGeom>
          <a:solidFill>
            <a:schemeClr val="tx1">
              <a:lumMod val="75000"/>
              <a:lumOff val="25000"/>
            </a:schemeClr>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0FAB4"/>
              </a:solidFill>
              <a:latin typeface="微软雅黑" panose="020B0503020204020204" charset="-122"/>
              <a:ea typeface="微软雅黑" panose="020B0503020204020204" charset="-122"/>
            </a:endParaRPr>
          </a:p>
        </p:txBody>
      </p:sp>
      <p:sp>
        <p:nvSpPr>
          <p:cNvPr id="10" name="六边形 9"/>
          <p:cNvSpPr/>
          <p:nvPr/>
        </p:nvSpPr>
        <p:spPr>
          <a:xfrm rot="16200000">
            <a:off x="7444266" y="2243080"/>
            <a:ext cx="1142824" cy="1075598"/>
          </a:xfrm>
          <a:prstGeom prst="hexagon">
            <a:avLst/>
          </a:prstGeom>
          <a:solidFill>
            <a:schemeClr val="tx1">
              <a:lumMod val="75000"/>
              <a:lumOff val="25000"/>
            </a:schemeClr>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0FAB4"/>
              </a:solidFill>
              <a:latin typeface="微软雅黑" panose="020B0503020204020204" charset="-122"/>
              <a:ea typeface="微软雅黑" panose="020B0503020204020204" charset="-122"/>
            </a:endParaRPr>
          </a:p>
        </p:txBody>
      </p:sp>
      <p:pic>
        <p:nvPicPr>
          <p:cNvPr id="11" name="图片 10"/>
          <p:cNvPicPr>
            <a:picLocks noChangeAspect="1"/>
          </p:cNvPicPr>
          <p:nvPr/>
        </p:nvPicPr>
        <p:blipFill>
          <a:blip r:embed="rId1" cstate="print">
            <a:biLevel thresh="25000"/>
            <a:extLst>
              <a:ext uri="{28A0092B-C50C-407E-A947-70E740481C1C}">
                <a14:useLocalDpi xmlns:a14="http://schemas.microsoft.com/office/drawing/2010/main" val="0"/>
              </a:ext>
            </a:extLst>
          </a:blip>
          <a:stretch>
            <a:fillRect/>
          </a:stretch>
        </p:blipFill>
        <p:spPr>
          <a:xfrm>
            <a:off x="4791697" y="2570373"/>
            <a:ext cx="452586" cy="421010"/>
          </a:xfrm>
          <a:prstGeom prst="rect">
            <a:avLst/>
          </a:prstGeom>
        </p:spPr>
      </p:pic>
      <p:pic>
        <p:nvPicPr>
          <p:cNvPr id="12" name="图片 11"/>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6370899" y="3747052"/>
            <a:ext cx="600385" cy="626402"/>
          </a:xfrm>
          <a:prstGeom prst="rect">
            <a:avLst/>
          </a:prstGeom>
        </p:spPr>
      </p:pic>
      <p:pic>
        <p:nvPicPr>
          <p:cNvPr id="13" name="图片 12"/>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6189772" y="1225552"/>
            <a:ext cx="585401" cy="573413"/>
          </a:xfrm>
          <a:prstGeom prst="rect">
            <a:avLst/>
          </a:prstGeom>
        </p:spPr>
      </p:pic>
      <p:pic>
        <p:nvPicPr>
          <p:cNvPr id="14" name="图片 13"/>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7733297" y="2508695"/>
            <a:ext cx="564761" cy="585401"/>
          </a:xfrm>
          <a:prstGeom prst="rect">
            <a:avLst/>
          </a:prstGeom>
        </p:spPr>
      </p:pic>
      <p:sp>
        <p:nvSpPr>
          <p:cNvPr id="15" name="圆角右箭头 14"/>
          <p:cNvSpPr/>
          <p:nvPr/>
        </p:nvSpPr>
        <p:spPr>
          <a:xfrm>
            <a:off x="5017990" y="1319058"/>
            <a:ext cx="757452" cy="733500"/>
          </a:xfrm>
          <a:prstGeom prst="ben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6" name="圆角右箭头 15"/>
          <p:cNvSpPr/>
          <p:nvPr/>
        </p:nvSpPr>
        <p:spPr>
          <a:xfrm rot="5400000">
            <a:off x="7394428" y="1331034"/>
            <a:ext cx="757452" cy="733500"/>
          </a:xfrm>
          <a:prstGeom prst="ben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0FAB4"/>
              </a:solidFill>
              <a:latin typeface="微软雅黑" panose="020B0503020204020204" charset="-122"/>
              <a:ea typeface="微软雅黑" panose="020B0503020204020204" charset="-122"/>
            </a:endParaRPr>
          </a:p>
        </p:txBody>
      </p:sp>
      <p:sp>
        <p:nvSpPr>
          <p:cNvPr id="17" name="圆角右箭头 16"/>
          <p:cNvSpPr/>
          <p:nvPr/>
        </p:nvSpPr>
        <p:spPr>
          <a:xfrm rot="10800000">
            <a:off x="7406404" y="3516643"/>
            <a:ext cx="757452" cy="733500"/>
          </a:xfrm>
          <a:prstGeom prst="ben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0FAB4"/>
              </a:solidFill>
              <a:latin typeface="微软雅黑" panose="020B0503020204020204" charset="-122"/>
              <a:ea typeface="微软雅黑" panose="020B0503020204020204" charset="-122"/>
            </a:endParaRPr>
          </a:p>
        </p:txBody>
      </p:sp>
      <p:sp>
        <p:nvSpPr>
          <p:cNvPr id="18" name="圆角右箭头 17"/>
          <p:cNvSpPr/>
          <p:nvPr/>
        </p:nvSpPr>
        <p:spPr>
          <a:xfrm rot="16200000">
            <a:off x="5029966" y="3470995"/>
            <a:ext cx="757452" cy="733500"/>
          </a:xfrm>
          <a:prstGeom prst="ben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9" name="TextBox 18"/>
          <p:cNvSpPr txBox="1"/>
          <p:nvPr/>
        </p:nvSpPr>
        <p:spPr>
          <a:xfrm>
            <a:off x="6017591" y="2561458"/>
            <a:ext cx="1097280" cy="460375"/>
          </a:xfrm>
          <a:prstGeom prst="rect">
            <a:avLst/>
          </a:prstGeom>
          <a:noFill/>
        </p:spPr>
        <p:txBody>
          <a:bodyPr wrap="none" rtlCol="0">
            <a:spAutoFit/>
          </a:bodyPr>
          <a:lstStyle/>
          <a:p>
            <a:r>
              <a:rPr lang="zh-CN" altLang="en-US" sz="2400" b="1" dirty="0">
                <a:solidFill>
                  <a:schemeClr val="tx1">
                    <a:lumMod val="95000"/>
                    <a:lumOff val="5000"/>
                  </a:schemeClr>
                </a:solidFill>
                <a:latin typeface="微软雅黑" panose="020B0503020204020204" charset="-122"/>
                <a:ea typeface="微软雅黑" panose="020B0503020204020204" charset="-122"/>
              </a:rPr>
              <a:t>关键词</a:t>
            </a:r>
            <a:endParaRPr lang="zh-CN" altLang="en-US" sz="2400" b="1" dirty="0">
              <a:solidFill>
                <a:schemeClr val="tx1">
                  <a:lumMod val="95000"/>
                  <a:lumOff val="5000"/>
                </a:schemeClr>
              </a:solidFill>
              <a:latin typeface="微软雅黑" panose="020B0503020204020204" charset="-122"/>
              <a:ea typeface="微软雅黑" panose="020B0503020204020204" charset="-122"/>
            </a:endParaRPr>
          </a:p>
        </p:txBody>
      </p:sp>
      <p:sp>
        <p:nvSpPr>
          <p:cNvPr id="20" name="矩形 19"/>
          <p:cNvSpPr/>
          <p:nvPr/>
        </p:nvSpPr>
        <p:spPr>
          <a:xfrm flipH="1">
            <a:off x="625326" y="1697423"/>
            <a:ext cx="3226594" cy="951230"/>
          </a:xfrm>
          <a:prstGeom prst="rect">
            <a:avLst/>
          </a:prstGeom>
          <a:effectLst/>
        </p:spPr>
        <p:txBody>
          <a:bodyPr wrap="square" lIns="121893" tIns="60945" rIns="121893" bIns="60945">
            <a:spAutoFit/>
          </a:bodyPr>
          <a:lstStyle/>
          <a:p>
            <a:pPr>
              <a:lnSpc>
                <a:spcPct val="150000"/>
              </a:lnSpc>
            </a:pPr>
            <a:r>
              <a:rPr lang="zh-CN" altLang="en-US" sz="1200" dirty="0">
                <a:solidFill>
                  <a:schemeClr val="tx1">
                    <a:lumMod val="95000"/>
                    <a:lumOff val="5000"/>
                  </a:schemeClr>
                </a:solidFill>
                <a:latin typeface="微软雅黑" panose="020B0503020204020204" charset="-122"/>
                <a:ea typeface="微软雅黑" panose="020B0503020204020204" charset="-122"/>
              </a:rPr>
              <a:t>这里输入简单的文字概述这里输入简单文字概述简单的文字概述。这里输入简单的文字概述这里输入简单文字概述简单的文字概述。</a:t>
            </a:r>
            <a:endParaRPr lang="en-US" altLang="zh-CN" sz="1200" dirty="0">
              <a:solidFill>
                <a:schemeClr val="tx1">
                  <a:lumMod val="95000"/>
                  <a:lumOff val="5000"/>
                </a:schemeClr>
              </a:solidFill>
              <a:latin typeface="微软雅黑" panose="020B0503020204020204" charset="-122"/>
              <a:ea typeface="微软雅黑" panose="020B0503020204020204" charset="-122"/>
            </a:endParaRPr>
          </a:p>
        </p:txBody>
      </p:sp>
      <p:sp>
        <p:nvSpPr>
          <p:cNvPr id="21" name="矩形 20"/>
          <p:cNvSpPr/>
          <p:nvPr/>
        </p:nvSpPr>
        <p:spPr>
          <a:xfrm>
            <a:off x="635692" y="1348064"/>
            <a:ext cx="2338167" cy="394335"/>
          </a:xfrm>
          <a:prstGeom prst="rect">
            <a:avLst/>
          </a:prstGeom>
        </p:spPr>
        <p:txBody>
          <a:bodyPr wrap="square" lIns="121893" tIns="60945" rIns="121893" bIns="60945">
            <a:spAutoFit/>
          </a:bodyPr>
          <a:lstStyle/>
          <a:p>
            <a:pPr algn="just" defTabSz="1624965" fontAlgn="base">
              <a:lnSpc>
                <a:spcPts val="2135"/>
              </a:lnSpc>
              <a:spcBef>
                <a:spcPct val="0"/>
              </a:spcBef>
              <a:spcAft>
                <a:spcPct val="0"/>
              </a:spcAft>
            </a:pPr>
            <a:r>
              <a:rPr lang="zh-CN" altLang="en-US" sz="1600" b="1" dirty="0">
                <a:solidFill>
                  <a:schemeClr val="tx1">
                    <a:lumMod val="95000"/>
                    <a:lumOff val="5000"/>
                  </a:schemeClr>
                </a:solidFill>
                <a:latin typeface="微软雅黑" panose="020B0503020204020204" charset="-122"/>
                <a:ea typeface="微软雅黑" panose="020B0503020204020204" charset="-122"/>
              </a:rPr>
              <a:t>这里填写小标题</a:t>
            </a:r>
            <a:endParaRPr lang="zh-CN" altLang="en-US" sz="1600" b="1" dirty="0">
              <a:solidFill>
                <a:schemeClr val="tx1">
                  <a:lumMod val="95000"/>
                  <a:lumOff val="5000"/>
                </a:schemeClr>
              </a:solidFill>
              <a:latin typeface="微软雅黑" panose="020B0503020204020204" charset="-122"/>
              <a:ea typeface="微软雅黑" panose="020B0503020204020204" charset="-122"/>
            </a:endParaRPr>
          </a:p>
        </p:txBody>
      </p:sp>
      <p:sp>
        <p:nvSpPr>
          <p:cNvPr id="22" name="矩形 21"/>
          <p:cNvSpPr/>
          <p:nvPr/>
        </p:nvSpPr>
        <p:spPr>
          <a:xfrm flipH="1">
            <a:off x="611561" y="3360901"/>
            <a:ext cx="3226594" cy="951230"/>
          </a:xfrm>
          <a:prstGeom prst="rect">
            <a:avLst/>
          </a:prstGeom>
          <a:effectLst/>
        </p:spPr>
        <p:txBody>
          <a:bodyPr wrap="square" lIns="121893" tIns="60945" rIns="121893" bIns="60945">
            <a:spAutoFit/>
          </a:bodyPr>
          <a:lstStyle/>
          <a:p>
            <a:pPr>
              <a:lnSpc>
                <a:spcPct val="150000"/>
              </a:lnSpc>
            </a:pPr>
            <a:r>
              <a:rPr lang="zh-CN" altLang="en-US" sz="1200" dirty="0">
                <a:solidFill>
                  <a:schemeClr val="tx1">
                    <a:lumMod val="95000"/>
                    <a:lumOff val="5000"/>
                  </a:schemeClr>
                </a:solidFill>
                <a:latin typeface="微软雅黑" panose="020B0503020204020204" charset="-122"/>
                <a:ea typeface="微软雅黑" panose="020B0503020204020204" charset="-122"/>
              </a:rPr>
              <a:t>这里输入简单的文字概述这里输入简单文字概述简单的文字概述。这里输入简单的文字概述这里输入简单文字概述简单的文字概述。</a:t>
            </a:r>
            <a:endParaRPr lang="en-US" altLang="zh-CN" sz="1200" dirty="0">
              <a:solidFill>
                <a:schemeClr val="tx1">
                  <a:lumMod val="95000"/>
                  <a:lumOff val="5000"/>
                </a:schemeClr>
              </a:solidFill>
              <a:latin typeface="微软雅黑" panose="020B0503020204020204" charset="-122"/>
              <a:ea typeface="微软雅黑" panose="020B0503020204020204" charset="-122"/>
            </a:endParaRPr>
          </a:p>
        </p:txBody>
      </p:sp>
      <p:sp>
        <p:nvSpPr>
          <p:cNvPr id="23" name="矩形 22"/>
          <p:cNvSpPr/>
          <p:nvPr/>
        </p:nvSpPr>
        <p:spPr>
          <a:xfrm>
            <a:off x="621926" y="3011542"/>
            <a:ext cx="2338167" cy="394335"/>
          </a:xfrm>
          <a:prstGeom prst="rect">
            <a:avLst/>
          </a:prstGeom>
        </p:spPr>
        <p:txBody>
          <a:bodyPr wrap="square" lIns="121893" tIns="60945" rIns="121893" bIns="60945">
            <a:spAutoFit/>
          </a:bodyPr>
          <a:lstStyle/>
          <a:p>
            <a:pPr algn="just" defTabSz="1624965" fontAlgn="base">
              <a:lnSpc>
                <a:spcPts val="2135"/>
              </a:lnSpc>
              <a:spcBef>
                <a:spcPct val="0"/>
              </a:spcBef>
              <a:spcAft>
                <a:spcPct val="0"/>
              </a:spcAft>
            </a:pPr>
            <a:r>
              <a:rPr lang="zh-CN" altLang="en-US" sz="1600" b="1" dirty="0">
                <a:solidFill>
                  <a:schemeClr val="tx1">
                    <a:lumMod val="95000"/>
                    <a:lumOff val="5000"/>
                  </a:schemeClr>
                </a:solidFill>
                <a:latin typeface="微软雅黑" panose="020B0503020204020204" charset="-122"/>
                <a:ea typeface="微软雅黑" panose="020B0503020204020204" charset="-122"/>
              </a:rPr>
              <a:t>这里填写小标题</a:t>
            </a:r>
            <a:endParaRPr lang="zh-CN" altLang="en-US" sz="1600" b="1" dirty="0">
              <a:solidFill>
                <a:schemeClr val="tx1">
                  <a:lumMod val="95000"/>
                  <a:lumOff val="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2000"/>
                                        <p:tgtEl>
                                          <p:spTgt spid="13"/>
                                        </p:tgtEl>
                                      </p:cBhvr>
                                    </p:animEffect>
                                  </p:childTnLst>
                                </p:cTn>
                              </p:par>
                              <p:par>
                                <p:cTn id="17" presetID="21"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par>
                                <p:cTn id="23" presetID="21"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2000"/>
                                        <p:tgtEl>
                                          <p:spTgt spid="12"/>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2500"/>
                            </p:stCondLst>
                            <p:childTnLst>
                              <p:par>
                                <p:cTn id="34" presetID="22" presetClass="entr" presetSubtype="1"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childTnLst>
                          </p:cTn>
                        </p:par>
                        <p:par>
                          <p:cTn id="37" fill="hold">
                            <p:stCondLst>
                              <p:cond delay="3000"/>
                            </p:stCondLst>
                            <p:childTnLst>
                              <p:par>
                                <p:cTn id="38" presetID="22" presetClass="entr" presetSubtype="1"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par>
                          <p:cTn id="41" fill="hold">
                            <p:stCondLst>
                              <p:cond delay="3500"/>
                            </p:stCondLst>
                            <p:childTnLst>
                              <p:par>
                                <p:cTn id="42" presetID="22" presetClass="entr" presetSubtype="4"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childTnLst>
                          </p:cTn>
                        </p:par>
                        <p:par>
                          <p:cTn id="45" fill="hold">
                            <p:stCondLst>
                              <p:cond delay="4000"/>
                            </p:stCondLst>
                            <p:childTnLst>
                              <p:par>
                                <p:cTn id="46" presetID="53" presetClass="entr" presetSubtype="16"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childTnLst>
                          </p:cTn>
                        </p:par>
                        <p:par>
                          <p:cTn id="51" fill="hold">
                            <p:stCondLst>
                              <p:cond delay="4500"/>
                            </p:stCondLst>
                            <p:childTnLst>
                              <p:par>
                                <p:cTn id="52" presetID="10" presetClass="entr" presetSubtype="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350"/>
                                        <p:tgtEl>
                                          <p:spTgt spid="21"/>
                                        </p:tgtEl>
                                      </p:cBhvr>
                                    </p:animEffect>
                                  </p:childTnLst>
                                </p:cTn>
                              </p:par>
                              <p:par>
                                <p:cTn id="55" presetID="26" presetClass="emph" presetSubtype="0" fill="hold" grpId="1" nodeType="withEffect">
                                  <p:stCondLst>
                                    <p:cond delay="0"/>
                                  </p:stCondLst>
                                  <p:childTnLst>
                                    <p:animEffect transition="out" filter="fade">
                                      <p:cBhvr>
                                        <p:cTn id="56" dur="400" tmFilter="0, 0; .2, .5; .8, .5; 1, 0"/>
                                        <p:tgtEl>
                                          <p:spTgt spid="21"/>
                                        </p:tgtEl>
                                      </p:cBhvr>
                                    </p:animEffect>
                                    <p:animScale>
                                      <p:cBhvr>
                                        <p:cTn id="57" dur="200" autoRev="1" fill="hold"/>
                                        <p:tgtEl>
                                          <p:spTgt spid="21"/>
                                        </p:tgtEl>
                                      </p:cBhvr>
                                      <p:by x="105000" y="105000"/>
                                    </p:animScale>
                                  </p:childTnLst>
                                </p:cTn>
                              </p:par>
                            </p:childTnLst>
                          </p:cTn>
                        </p:par>
                        <p:par>
                          <p:cTn id="58" fill="hold">
                            <p:stCondLst>
                              <p:cond delay="5000"/>
                            </p:stCondLst>
                            <p:childTnLst>
                              <p:par>
                                <p:cTn id="59" presetID="10" presetClass="entr" presetSubtype="0"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par>
                          <p:cTn id="62" fill="hold">
                            <p:stCondLst>
                              <p:cond delay="5500"/>
                            </p:stCondLst>
                            <p:childTnLst>
                              <p:par>
                                <p:cTn id="63" presetID="10"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350"/>
                                        <p:tgtEl>
                                          <p:spTgt spid="23"/>
                                        </p:tgtEl>
                                      </p:cBhvr>
                                    </p:animEffect>
                                  </p:childTnLst>
                                </p:cTn>
                              </p:par>
                              <p:par>
                                <p:cTn id="66" presetID="26" presetClass="emph" presetSubtype="0" fill="hold" grpId="1" nodeType="withEffect">
                                  <p:stCondLst>
                                    <p:cond delay="0"/>
                                  </p:stCondLst>
                                  <p:childTnLst>
                                    <p:animEffect transition="out" filter="fade">
                                      <p:cBhvr>
                                        <p:cTn id="67" dur="400" tmFilter="0, 0; .2, .5; .8, .5; 1, 0"/>
                                        <p:tgtEl>
                                          <p:spTgt spid="23"/>
                                        </p:tgtEl>
                                      </p:cBhvr>
                                    </p:animEffect>
                                    <p:animScale>
                                      <p:cBhvr>
                                        <p:cTn id="68" dur="200" autoRev="1" fill="hold"/>
                                        <p:tgtEl>
                                          <p:spTgt spid="23"/>
                                        </p:tgtEl>
                                      </p:cBhvr>
                                      <p:by x="105000" y="105000"/>
                                    </p:animScale>
                                  </p:childTnLst>
                                </p:cTn>
                              </p:par>
                            </p:childTnLst>
                          </p:cTn>
                        </p:par>
                        <p:par>
                          <p:cTn id="69" fill="hold">
                            <p:stCondLst>
                              <p:cond delay="6000"/>
                            </p:stCondLst>
                            <p:childTnLst>
                              <p:par>
                                <p:cTn id="70" presetID="10" presetClass="entr" presetSubtype="0"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5" grpId="0" bldLvl="0" animBg="1"/>
      <p:bldP spid="16" grpId="0" bldLvl="0" animBg="1"/>
      <p:bldP spid="17" grpId="0" bldLvl="0" animBg="1"/>
      <p:bldP spid="18" grpId="0" bldLvl="0" animBg="1"/>
      <p:bldP spid="19" grpId="0"/>
      <p:bldP spid="20" grpId="0" bldLvl="0" animBg="1"/>
      <p:bldP spid="21" grpId="0"/>
      <p:bldP spid="21" grpId="1"/>
      <p:bldP spid="22" grpId="0" bldLvl="0" animBg="1"/>
      <p:bldP spid="23" grpId="0"/>
      <p:bldP spid="2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160" y="1476165"/>
            <a:ext cx="9699205" cy="3667925"/>
          </a:xfrm>
          <a:prstGeom prst="rect">
            <a:avLst/>
          </a:prstGeom>
        </p:spPr>
      </p:pic>
      <p:pic>
        <p:nvPicPr>
          <p:cNvPr id="41"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1" y="1903600"/>
            <a:ext cx="4572000" cy="324035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6668" y="1882716"/>
            <a:ext cx="913654" cy="585448"/>
          </a:xfrm>
          <a:prstGeom prst="rect">
            <a:avLst/>
          </a:prstGeom>
        </p:spPr>
      </p:pic>
      <p:pic>
        <p:nvPicPr>
          <p:cNvPr id="13" name="图片 12"/>
          <p:cNvPicPr>
            <a:picLocks noChangeAspect="1"/>
          </p:cNvPicPr>
          <p:nvPr/>
        </p:nvPicPr>
        <p:blipFill>
          <a:blip r:embed="rId4">
            <a:duotone>
              <a:prstClr val="black"/>
              <a:srgbClr val="B00815">
                <a:tint val="45000"/>
                <a:satMod val="400000"/>
              </a:srgbClr>
            </a:duotone>
            <a:extLst>
              <a:ext uri="{28A0092B-C50C-407E-A947-70E740481C1C}">
                <a14:useLocalDpi xmlns:a14="http://schemas.microsoft.com/office/drawing/2010/main" val="0"/>
              </a:ext>
            </a:extLst>
          </a:blip>
          <a:stretch>
            <a:fillRect/>
          </a:stretch>
        </p:blipFill>
        <p:spPr>
          <a:xfrm>
            <a:off x="1755853" y="2951003"/>
            <a:ext cx="2510645" cy="1621877"/>
          </a:xfrm>
          <a:prstGeom prst="rect">
            <a:avLst/>
          </a:prstGeom>
        </p:spPr>
      </p:pic>
      <p:grpSp>
        <p:nvGrpSpPr>
          <p:cNvPr id="19" name="组合 18"/>
          <p:cNvGrpSpPr/>
          <p:nvPr/>
        </p:nvGrpSpPr>
        <p:grpSpPr>
          <a:xfrm>
            <a:off x="3727576" y="1017778"/>
            <a:ext cx="1689168" cy="1689168"/>
            <a:chOff x="5672576" y="1893592"/>
            <a:chExt cx="586163" cy="586163"/>
          </a:xfrm>
        </p:grpSpPr>
        <p:sp>
          <p:nvSpPr>
            <p:cNvPr id="15" name="矩形: 圆角 14"/>
            <p:cNvSpPr/>
            <p:nvPr/>
          </p:nvSpPr>
          <p:spPr>
            <a:xfrm>
              <a:off x="5733252" y="1954268"/>
              <a:ext cx="464811" cy="464811"/>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200" dirty="0"/>
                <a:t>肆</a:t>
              </a:r>
              <a:endParaRPr lang="zh-CN" altLang="en-US" sz="7200" dirty="0"/>
            </a:p>
          </p:txBody>
        </p:sp>
        <p:sp>
          <p:nvSpPr>
            <p:cNvPr id="16" name="矩形: 圆角 15"/>
            <p:cNvSpPr/>
            <p:nvPr/>
          </p:nvSpPr>
          <p:spPr>
            <a:xfrm>
              <a:off x="5672576" y="1893592"/>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grpSp>
        <p:nvGrpSpPr>
          <p:cNvPr id="3" name="组合 2"/>
          <p:cNvGrpSpPr/>
          <p:nvPr/>
        </p:nvGrpSpPr>
        <p:grpSpPr>
          <a:xfrm>
            <a:off x="3147674" y="2811340"/>
            <a:ext cx="2849880" cy="645145"/>
            <a:chOff x="4055505" y="3426967"/>
            <a:chExt cx="3799840" cy="860193"/>
          </a:xfrm>
        </p:grpSpPr>
        <p:sp>
          <p:nvSpPr>
            <p:cNvPr id="17" name="文本框 16"/>
            <p:cNvSpPr txBox="1"/>
            <p:nvPr/>
          </p:nvSpPr>
          <p:spPr>
            <a:xfrm>
              <a:off x="4614305" y="3426967"/>
              <a:ext cx="2682240" cy="613833"/>
            </a:xfrm>
            <a:prstGeom prst="rect">
              <a:avLst/>
            </a:prstGeom>
            <a:noFill/>
          </p:spPr>
          <p:txBody>
            <a:bodyPr wrap="none" rtlCol="0">
              <a:spAutoFit/>
            </a:bodyPr>
            <a:lstStyle/>
            <a:p>
              <a:pPr algn="ctr"/>
              <a:r>
                <a:rPr lang="zh-CN" altLang="en-US" sz="2400" dirty="0">
                  <a:latin typeface="微软雅黑" panose="020B0503020204020204" charset="-122"/>
                  <a:ea typeface="微软雅黑" panose="020B0503020204020204" charset="-122"/>
                </a:rPr>
                <a:t>投资回报分析</a:t>
              </a:r>
              <a:endParaRPr lang="zh-CN" altLang="en-US" sz="2400" dirty="0">
                <a:latin typeface="微软雅黑" panose="020B0503020204020204" charset="-122"/>
                <a:ea typeface="微软雅黑" panose="020B0503020204020204" charset="-122"/>
              </a:endParaRPr>
            </a:p>
          </p:txBody>
        </p:sp>
        <p:sp>
          <p:nvSpPr>
            <p:cNvPr id="18" name="矩形 17"/>
            <p:cNvSpPr/>
            <p:nvPr/>
          </p:nvSpPr>
          <p:spPr>
            <a:xfrm>
              <a:off x="4055505" y="3950187"/>
              <a:ext cx="3799840" cy="336973"/>
            </a:xfrm>
            <a:prstGeom prst="rect">
              <a:avLst/>
            </a:prstGeom>
          </p:spPr>
          <p:txBody>
            <a:bodyPr wrap="none">
              <a:spAutoFit/>
            </a:bodyPr>
            <a:lstStyle/>
            <a:p>
              <a:pPr algn="ctr"/>
              <a:r>
                <a:rPr lang="zh-CN" altLang="en-US" sz="1050" b="0" i="0" dirty="0">
                  <a:solidFill>
                    <a:srgbClr val="B00815"/>
                  </a:solidFill>
                  <a:effectLst/>
                  <a:latin typeface="微软雅黑" panose="020B0503020204020204" charset="-122"/>
                  <a:ea typeface="微软雅黑" panose="020B0503020204020204" charset="-122"/>
                </a:rPr>
                <a:t>蒹葭</a:t>
              </a:r>
              <a:r>
                <a:rPr lang="zh-CN" altLang="en-US" sz="1050" b="0" i="0" dirty="0">
                  <a:solidFill>
                    <a:srgbClr val="0F0F0F"/>
                  </a:solidFill>
                  <a:effectLst/>
                  <a:latin typeface="微软雅黑" panose="020B0503020204020204" charset="-122"/>
                  <a:ea typeface="微软雅黑" panose="020B0503020204020204" charset="-122"/>
                </a:rPr>
                <a:t>苍苍，白露为霜。所谓伊人，在水一方。</a:t>
              </a:r>
              <a:endParaRPr lang="zh-CN" altLang="en-US" sz="1050" dirty="0">
                <a:latin typeface="微软雅黑" panose="020B0503020204020204" charset="-122"/>
                <a:ea typeface="微软雅黑" panose="020B0503020204020204" charset="-122"/>
              </a:endParaRPr>
            </a:p>
          </p:txBody>
        </p:sp>
      </p:grpSp>
      <p:pic>
        <p:nvPicPr>
          <p:cNvPr id="20" name="图片 19"/>
          <p:cNvPicPr>
            <a:picLocks noChangeAspect="1"/>
          </p:cNvPicPr>
          <p:nvPr/>
        </p:nvPicPr>
        <p:blipFill>
          <a:blip r:embed="rId4">
            <a:duotone>
              <a:prstClr val="black"/>
              <a:srgbClr val="B00815">
                <a:tint val="45000"/>
                <a:satMod val="400000"/>
              </a:srgbClr>
            </a:duotone>
            <a:extLst>
              <a:ext uri="{28A0092B-C50C-407E-A947-70E740481C1C}">
                <a14:useLocalDpi xmlns:a14="http://schemas.microsoft.com/office/drawing/2010/main" val="0"/>
              </a:ext>
            </a:extLst>
          </a:blip>
          <a:stretch>
            <a:fillRect/>
          </a:stretch>
        </p:blipFill>
        <p:spPr>
          <a:xfrm flipH="1">
            <a:off x="6555772" y="-79266"/>
            <a:ext cx="2510645" cy="16218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3046" y="279691"/>
            <a:ext cx="1979528" cy="439622"/>
            <a:chOff x="4327030" y="1667303"/>
            <a:chExt cx="2639370" cy="586163"/>
          </a:xfrm>
        </p:grpSpPr>
        <p:sp>
          <p:nvSpPr>
            <p:cNvPr id="3" name="矩形: 圆角 2"/>
            <p:cNvSpPr/>
            <p:nvPr/>
          </p:nvSpPr>
          <p:spPr>
            <a:xfrm>
              <a:off x="4387706" y="1727979"/>
              <a:ext cx="464811" cy="46481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微软雅黑" panose="020B0503020204020204" charset="-122"/>
                  <a:ea typeface="微软雅黑" panose="020B0503020204020204" charset="-122"/>
                </a:rPr>
                <a:t>04</a:t>
              </a:r>
              <a:endParaRPr lang="en-US" altLang="zh-CN" sz="800" b="1" dirty="0">
                <a:latin typeface="微软雅黑" panose="020B0503020204020204" charset="-122"/>
                <a:ea typeface="微软雅黑" panose="020B0503020204020204" charset="-122"/>
              </a:endParaRPr>
            </a:p>
          </p:txBody>
        </p:sp>
        <p:sp>
          <p:nvSpPr>
            <p:cNvPr id="4" name="矩形: 圆角 3"/>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p:cNvSpPr txBox="1"/>
            <p:nvPr/>
          </p:nvSpPr>
          <p:spPr>
            <a:xfrm>
              <a:off x="4893760" y="1714851"/>
              <a:ext cx="2072640" cy="491067"/>
            </a:xfrm>
            <a:prstGeom prst="rect">
              <a:avLst/>
            </a:prstGeom>
            <a:noFill/>
          </p:spPr>
          <p:txBody>
            <a:bodyPr wrap="none" rtlCol="0">
              <a:spAutoFit/>
            </a:bodyPr>
            <a:lstStyle/>
            <a:p>
              <a:pPr algn="l"/>
              <a:r>
                <a:rPr lang="zh-CN" altLang="en-US" dirty="0">
                  <a:latin typeface="微软雅黑" panose="020B0503020204020204" charset="-122"/>
                  <a:ea typeface="微软雅黑" panose="020B0503020204020204" charset="-122"/>
                </a:rPr>
                <a:t>投资回报分析</a:t>
              </a:r>
              <a:endParaRPr lang="zh-CN" altLang="en-US" dirty="0">
                <a:latin typeface="微软雅黑" panose="020B0503020204020204" charset="-122"/>
                <a:ea typeface="微软雅黑" panose="020B0503020204020204" charset="-122"/>
              </a:endParaRPr>
            </a:p>
          </p:txBody>
        </p:sp>
      </p:grpSp>
      <p:sp>
        <p:nvSpPr>
          <p:cNvPr id="26" name="矩形 25"/>
          <p:cNvSpPr/>
          <p:nvPr/>
        </p:nvSpPr>
        <p:spPr>
          <a:xfrm>
            <a:off x="321310" y="2924175"/>
            <a:ext cx="3861435" cy="1026160"/>
          </a:xfrm>
          <a:prstGeom prst="rect">
            <a:avLst/>
          </a:prstGeom>
        </p:spPr>
        <p:txBody>
          <a:bodyPr wrap="square">
            <a:spAutoFit/>
          </a:bodyPr>
          <a:lstStyle/>
          <a:p>
            <a:pPr>
              <a:lnSpc>
                <a:spcPct val="150000"/>
              </a:lnSpc>
            </a:pPr>
            <a:r>
              <a:rPr lang="zh-CN" altLang="en-US" sz="1350" b="0" i="0"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您的内容打在这里，或者通过复制您的文本后，在此框中选择粘贴。您的内容打在这里，或者通过复制您的文本后，在此框中选择粘贴。</a:t>
            </a:r>
            <a:endParaRPr lang="zh-CN" altLang="en-US" sz="1350" b="0" i="0" dirty="0">
              <a:solidFill>
                <a:schemeClr val="tx1">
                  <a:lumMod val="75000"/>
                  <a:lumOff val="25000"/>
                </a:schemeClr>
              </a:solidFill>
              <a:latin typeface="微软雅黑" panose="020B0503020204020204" charset="-122"/>
              <a:ea typeface="微软雅黑" panose="020B0503020204020204" charset="-122"/>
            </a:endParaRPr>
          </a:p>
        </p:txBody>
      </p:sp>
      <p:sp>
        <p:nvSpPr>
          <p:cNvPr id="27" name="矩形 26"/>
          <p:cNvSpPr/>
          <p:nvPr/>
        </p:nvSpPr>
        <p:spPr>
          <a:xfrm>
            <a:off x="2450465" y="1437005"/>
            <a:ext cx="4688205" cy="1026160"/>
          </a:xfrm>
          <a:prstGeom prst="rect">
            <a:avLst/>
          </a:prstGeom>
        </p:spPr>
        <p:txBody>
          <a:bodyPr wrap="square">
            <a:spAutoFit/>
          </a:bodyPr>
          <a:lstStyle/>
          <a:p>
            <a:pPr>
              <a:lnSpc>
                <a:spcPct val="150000"/>
              </a:lnSpc>
            </a:pPr>
            <a:r>
              <a:rPr lang="zh-CN" altLang="en-US" sz="1350" b="0" i="0"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您的内容打在这里，或者通过复制您的文本后，在此框中选择粘贴。您的内容打在这里，或者通过复制您的文本后，在此框中选择粘贴。</a:t>
            </a:r>
            <a:endParaRPr lang="zh-CN" altLang="en-US" sz="1350" b="0" i="0" dirty="0">
              <a:solidFill>
                <a:schemeClr val="tx1">
                  <a:lumMod val="75000"/>
                  <a:lumOff val="25000"/>
                </a:schemeClr>
              </a:solidFill>
              <a:latin typeface="微软雅黑" panose="020B0503020204020204" charset="-122"/>
              <a:ea typeface="微软雅黑" panose="020B0503020204020204" charset="-122"/>
            </a:endParaRPr>
          </a:p>
        </p:txBody>
      </p:sp>
      <p:sp>
        <p:nvSpPr>
          <p:cNvPr id="28" name="矩形 27"/>
          <p:cNvSpPr/>
          <p:nvPr/>
        </p:nvSpPr>
        <p:spPr>
          <a:xfrm>
            <a:off x="5105400" y="2961640"/>
            <a:ext cx="3850640" cy="1026160"/>
          </a:xfrm>
          <a:prstGeom prst="rect">
            <a:avLst/>
          </a:prstGeom>
        </p:spPr>
        <p:txBody>
          <a:bodyPr wrap="square">
            <a:spAutoFit/>
          </a:bodyPr>
          <a:lstStyle/>
          <a:p>
            <a:pPr>
              <a:lnSpc>
                <a:spcPct val="150000"/>
              </a:lnSpc>
            </a:pPr>
            <a:r>
              <a:rPr lang="zh-CN" altLang="en-US" sz="1350" b="0" i="0"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您的内容打在这里，或者通过复制您的文本后，在此框中选择粘贴。您的内容打在这里，或者通过复制您的文本后，在此框中选择粘贴。</a:t>
            </a:r>
            <a:endParaRPr lang="zh-CN" altLang="en-US" sz="1350" b="0" i="0" dirty="0">
              <a:solidFill>
                <a:schemeClr val="tx1">
                  <a:lumMod val="75000"/>
                  <a:lumOff val="25000"/>
                </a:schemeClr>
              </a:solidFill>
              <a:latin typeface="微软雅黑" panose="020B0503020204020204" charset="-122"/>
              <a:ea typeface="微软雅黑" panose="020B0503020204020204" charset="-122"/>
            </a:endParaRPr>
          </a:p>
        </p:txBody>
      </p:sp>
      <p:grpSp>
        <p:nvGrpSpPr>
          <p:cNvPr id="29" name="组合 28"/>
          <p:cNvGrpSpPr/>
          <p:nvPr/>
        </p:nvGrpSpPr>
        <p:grpSpPr>
          <a:xfrm>
            <a:off x="803612" y="2214352"/>
            <a:ext cx="7803880" cy="541385"/>
            <a:chOff x="1071483" y="2951870"/>
            <a:chExt cx="10405173" cy="721847"/>
          </a:xfrm>
        </p:grpSpPr>
        <p:sp>
          <p:nvSpPr>
            <p:cNvPr id="30" name="任意多边形: 形状 8"/>
            <p:cNvSpPr/>
            <p:nvPr/>
          </p:nvSpPr>
          <p:spPr>
            <a:xfrm rot="189724">
              <a:off x="1200877" y="2965995"/>
              <a:ext cx="9990424" cy="707722"/>
            </a:xfrm>
            <a:custGeom>
              <a:avLst/>
              <a:gdLst>
                <a:gd name="connsiteX0" fmla="*/ 0 w 9872869"/>
                <a:gd name="connsiteY0" fmla="*/ 993913 h 1451856"/>
                <a:gd name="connsiteX1" fmla="*/ 2584174 w 9872869"/>
                <a:gd name="connsiteY1" fmla="*/ 1391478 h 1451856"/>
                <a:gd name="connsiteX2" fmla="*/ 4943061 w 9872869"/>
                <a:gd name="connsiteY2" fmla="*/ 596347 h 1451856"/>
                <a:gd name="connsiteX3" fmla="*/ 7712765 w 9872869"/>
                <a:gd name="connsiteY3" fmla="*/ 1444487 h 1451856"/>
                <a:gd name="connsiteX4" fmla="*/ 9872869 w 9872869"/>
                <a:gd name="connsiteY4" fmla="*/ 0 h 1451856"/>
                <a:gd name="connsiteX5" fmla="*/ 9872869 w 9872869"/>
                <a:gd name="connsiteY5" fmla="*/ 0 h 145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2869" h="1451856">
                  <a:moveTo>
                    <a:pt x="0" y="993913"/>
                  </a:moveTo>
                  <a:cubicBezTo>
                    <a:pt x="880165" y="1225826"/>
                    <a:pt x="1760331" y="1457739"/>
                    <a:pt x="2584174" y="1391478"/>
                  </a:cubicBezTo>
                  <a:cubicBezTo>
                    <a:pt x="3408018" y="1325217"/>
                    <a:pt x="4088296" y="587512"/>
                    <a:pt x="4943061" y="596347"/>
                  </a:cubicBezTo>
                  <a:cubicBezTo>
                    <a:pt x="5797826" y="605182"/>
                    <a:pt x="6891130" y="1543878"/>
                    <a:pt x="7712765" y="1444487"/>
                  </a:cubicBezTo>
                  <a:cubicBezTo>
                    <a:pt x="8534400" y="1345096"/>
                    <a:pt x="9872869" y="0"/>
                    <a:pt x="9872869" y="0"/>
                  </a:cubicBezTo>
                  <a:lnTo>
                    <a:pt x="9872869" y="0"/>
                  </a:lnTo>
                </a:path>
              </a:pathLst>
            </a:cu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微软雅黑" panose="020B0503020204020204" charset="-122"/>
                <a:ea typeface="微软雅黑" panose="020B0503020204020204" charset="-122"/>
              </a:endParaRPr>
            </a:p>
          </p:txBody>
        </p:sp>
        <p:sp>
          <p:nvSpPr>
            <p:cNvPr id="31" name="矩形: 圆角 7"/>
            <p:cNvSpPr/>
            <p:nvPr/>
          </p:nvSpPr>
          <p:spPr>
            <a:xfrm>
              <a:off x="1071483" y="2951870"/>
              <a:ext cx="546882" cy="546882"/>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charset="-122"/>
                  <a:ea typeface="微软雅黑" panose="020B0503020204020204" charset="-122"/>
                </a:rPr>
                <a:t>壹</a:t>
              </a:r>
              <a:endParaRPr lang="zh-CN" altLang="en-US" dirty="0">
                <a:latin typeface="微软雅黑" panose="020B0503020204020204" charset="-122"/>
                <a:ea typeface="微软雅黑" panose="020B0503020204020204" charset="-122"/>
              </a:endParaRPr>
            </a:p>
          </p:txBody>
        </p:sp>
        <p:sp>
          <p:nvSpPr>
            <p:cNvPr id="32" name="矩形: 圆角 10"/>
            <p:cNvSpPr/>
            <p:nvPr/>
          </p:nvSpPr>
          <p:spPr>
            <a:xfrm>
              <a:off x="5863908" y="2951870"/>
              <a:ext cx="546882" cy="546882"/>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charset="-122"/>
                  <a:ea typeface="微软雅黑" panose="020B0503020204020204" charset="-122"/>
                </a:rPr>
                <a:t>贰</a:t>
              </a:r>
              <a:endParaRPr lang="zh-CN" altLang="en-US" dirty="0">
                <a:latin typeface="微软雅黑" panose="020B0503020204020204" charset="-122"/>
                <a:ea typeface="微软雅黑" panose="020B0503020204020204" charset="-122"/>
              </a:endParaRPr>
            </a:p>
          </p:txBody>
        </p:sp>
        <p:sp>
          <p:nvSpPr>
            <p:cNvPr id="33" name="矩形: 圆角 12"/>
            <p:cNvSpPr/>
            <p:nvPr/>
          </p:nvSpPr>
          <p:spPr>
            <a:xfrm>
              <a:off x="10929774" y="2951870"/>
              <a:ext cx="546882" cy="546882"/>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charset="-122"/>
                  <a:ea typeface="微软雅黑" panose="020B0503020204020204" charset="-122"/>
                </a:rPr>
                <a:t>叁</a:t>
              </a:r>
              <a:endParaRPr lang="zh-CN" altLang="en-US" dirty="0">
                <a:latin typeface="微软雅黑" panose="020B0503020204020204" charset="-122"/>
                <a:ea typeface="微软雅黑" panose="020B0503020204020204" charset="-122"/>
              </a:endParaRPr>
            </a:p>
          </p:txBody>
        </p:sp>
      </p:grpSp>
      <p:pic>
        <p:nvPicPr>
          <p:cNvPr id="35" name="图片 34"/>
          <p:cNvPicPr>
            <a:picLocks noChangeAspect="1"/>
          </p:cNvPicPr>
          <p:nvPr/>
        </p:nvPicPr>
        <p:blipFill>
          <a:blip r:embed="rId1">
            <a:duotone>
              <a:prstClr val="black"/>
              <a:srgbClr val="B00815">
                <a:tint val="45000"/>
                <a:satMod val="400000"/>
              </a:srgbClr>
            </a:duotone>
            <a:extLst>
              <a:ext uri="{28A0092B-C50C-407E-A947-70E740481C1C}">
                <a14:useLocalDpi xmlns:a14="http://schemas.microsoft.com/office/drawing/2010/main" val="0"/>
              </a:ext>
            </a:extLst>
          </a:blip>
          <a:stretch>
            <a:fillRect/>
          </a:stretch>
        </p:blipFill>
        <p:spPr>
          <a:xfrm flipH="1">
            <a:off x="5775271" y="592281"/>
            <a:ext cx="2510645" cy="1621877"/>
          </a:xfrm>
          <a:prstGeom prst="rect">
            <a:avLst/>
          </a:prstGeom>
        </p:spPr>
      </p:pic>
      <p:pic>
        <p:nvPicPr>
          <p:cNvPr id="36" name="图片 35"/>
          <p:cNvPicPr>
            <a:picLocks noChangeAspect="1"/>
          </p:cNvPicPr>
          <p:nvPr/>
        </p:nvPicPr>
        <p:blipFill>
          <a:blip r:embed="rId1">
            <a:duotone>
              <a:prstClr val="black"/>
              <a:srgbClr val="B00815">
                <a:tint val="45000"/>
                <a:satMod val="400000"/>
              </a:srgbClr>
            </a:duotone>
            <a:extLst>
              <a:ext uri="{28A0092B-C50C-407E-A947-70E740481C1C}">
                <a14:useLocalDpi xmlns:a14="http://schemas.microsoft.com/office/drawing/2010/main" val="0"/>
              </a:ext>
            </a:extLst>
          </a:blip>
          <a:stretch>
            <a:fillRect/>
          </a:stretch>
        </p:blipFill>
        <p:spPr>
          <a:xfrm flipH="1">
            <a:off x="30900" y="3209226"/>
            <a:ext cx="2510645" cy="16218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anim calcmode="lin" valueType="num">
                                      <p:cBhvr>
                                        <p:cTn id="12" dur="1000" fill="hold"/>
                                        <p:tgtEl>
                                          <p:spTgt spid="26"/>
                                        </p:tgtEl>
                                        <p:attrNameLst>
                                          <p:attrName>ppt_x</p:attrName>
                                        </p:attrNameLst>
                                      </p:cBhvr>
                                      <p:tavLst>
                                        <p:tav tm="0">
                                          <p:val>
                                            <p:strVal val="#ppt_x"/>
                                          </p:val>
                                        </p:tav>
                                        <p:tav tm="100000">
                                          <p:val>
                                            <p:strVal val="#ppt_x"/>
                                          </p:val>
                                        </p:tav>
                                      </p:tavLst>
                                    </p:anim>
                                    <p:anim calcmode="lin" valueType="num">
                                      <p:cBhvr>
                                        <p:cTn id="13" dur="1000" fill="hold"/>
                                        <p:tgtEl>
                                          <p:spTgt spid="2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225" y="1476165"/>
            <a:ext cx="9699205" cy="3667925"/>
          </a:xfrm>
          <a:prstGeom prst="rect">
            <a:avLst/>
          </a:prstGeom>
        </p:spPr>
      </p:pic>
      <p:pic>
        <p:nvPicPr>
          <p:cNvPr id="48" name="图片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1" y="1913760"/>
            <a:ext cx="4572000" cy="3240350"/>
          </a:xfrm>
          <a:prstGeom prst="rect">
            <a:avLst/>
          </a:prstGeom>
        </p:spPr>
      </p:pic>
      <p:pic>
        <p:nvPicPr>
          <p:cNvPr id="49" name="图片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6668" y="1882716"/>
            <a:ext cx="913654" cy="585448"/>
          </a:xfrm>
          <a:prstGeom prst="rect">
            <a:avLst/>
          </a:prstGeom>
        </p:spPr>
      </p:pic>
      <p:grpSp>
        <p:nvGrpSpPr>
          <p:cNvPr id="3" name="组合 2"/>
          <p:cNvGrpSpPr/>
          <p:nvPr/>
        </p:nvGrpSpPr>
        <p:grpSpPr>
          <a:xfrm>
            <a:off x="1248410" y="768136"/>
            <a:ext cx="1995985" cy="3377821"/>
            <a:chOff x="914400" y="1023582"/>
            <a:chExt cx="2661313" cy="4503761"/>
          </a:xfrm>
        </p:grpSpPr>
        <p:pic>
          <p:nvPicPr>
            <p:cNvPr id="4" name="图片 3"/>
            <p:cNvPicPr>
              <a:picLocks noChangeAspect="1"/>
            </p:cNvPicPr>
            <p:nvPr/>
          </p:nvPicPr>
          <p:blipFill rotWithShape="1">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5300"/>
                      </a14:imgEffect>
                      <a14:imgEffect>
                        <a14:saturation sat="214000"/>
                      </a14:imgEffect>
                    </a14:imgLayer>
                  </a14:imgProps>
                </a:ext>
                <a:ext uri="{28A0092B-C50C-407E-A947-70E740481C1C}">
                  <a14:useLocalDpi xmlns:a14="http://schemas.microsoft.com/office/drawing/2010/main" val="0"/>
                </a:ext>
              </a:extLst>
            </a:blip>
            <a:srcRect l="14858" t="4192" r="14204" b="4879"/>
            <a:stretch>
              <a:fillRect/>
            </a:stretch>
          </p:blipFill>
          <p:spPr>
            <a:xfrm>
              <a:off x="914400" y="1023582"/>
              <a:ext cx="2661313" cy="4503761"/>
            </a:xfrm>
            <a:prstGeom prst="rect">
              <a:avLst/>
            </a:prstGeom>
          </p:spPr>
        </p:pic>
        <p:sp>
          <p:nvSpPr>
            <p:cNvPr id="2" name="文本框 1"/>
            <p:cNvSpPr txBox="1"/>
            <p:nvPr/>
          </p:nvSpPr>
          <p:spPr>
            <a:xfrm>
              <a:off x="1815002" y="2044830"/>
              <a:ext cx="859367" cy="2461846"/>
            </a:xfrm>
            <a:prstGeom prst="rect">
              <a:avLst/>
            </a:prstGeom>
            <a:noFill/>
          </p:spPr>
          <p:txBody>
            <a:bodyPr vert="eaVert" wrap="square" rtlCol="0">
              <a:spAutoFit/>
            </a:bodyPr>
            <a:lstStyle/>
            <a:p>
              <a:r>
                <a:rPr lang="zh-CN" altLang="en-US" sz="3000" spc="300" dirty="0">
                  <a:solidFill>
                    <a:schemeClr val="bg1">
                      <a:lumMod val="95000"/>
                    </a:schemeClr>
                  </a:solidFill>
                  <a:latin typeface="微软雅黑" panose="020B0503020204020204" charset="-122"/>
                  <a:ea typeface="微软雅黑" panose="020B0503020204020204" charset="-122"/>
                </a:rPr>
                <a:t>  目   录</a:t>
              </a:r>
              <a:endParaRPr lang="zh-CN" altLang="en-US" sz="3000" spc="300" dirty="0">
                <a:solidFill>
                  <a:schemeClr val="bg1">
                    <a:lumMod val="95000"/>
                  </a:schemeClr>
                </a:solidFill>
                <a:latin typeface="微软雅黑" panose="020B0503020204020204" charset="-122"/>
                <a:ea typeface="微软雅黑" panose="020B0503020204020204" charset="-122"/>
              </a:endParaRPr>
            </a:p>
          </p:txBody>
        </p:sp>
      </p:grpSp>
      <p:grpSp>
        <p:nvGrpSpPr>
          <p:cNvPr id="5" name="组合 4"/>
          <p:cNvGrpSpPr/>
          <p:nvPr/>
        </p:nvGrpSpPr>
        <p:grpSpPr>
          <a:xfrm>
            <a:off x="3489288" y="934597"/>
            <a:ext cx="3437491" cy="570370"/>
            <a:chOff x="4327030" y="1599607"/>
            <a:chExt cx="4583322" cy="760493"/>
          </a:xfrm>
        </p:grpSpPr>
        <p:sp>
          <p:nvSpPr>
            <p:cNvPr id="26" name="矩形: 圆角 5"/>
            <p:cNvSpPr/>
            <p:nvPr/>
          </p:nvSpPr>
          <p:spPr>
            <a:xfrm>
              <a:off x="4387706" y="1727979"/>
              <a:ext cx="464811" cy="464811"/>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dirty="0">
                  <a:latin typeface="微软雅黑" panose="020B0503020204020204" charset="-122"/>
                  <a:ea typeface="微软雅黑" panose="020B0503020204020204" charset="-122"/>
                </a:rPr>
                <a:t>壹</a:t>
              </a:r>
              <a:endParaRPr lang="zh-CN" altLang="en-US" sz="1350" dirty="0">
                <a:latin typeface="微软雅黑" panose="020B0503020204020204" charset="-122"/>
                <a:ea typeface="微软雅黑" panose="020B0503020204020204" charset="-122"/>
              </a:endParaRPr>
            </a:p>
          </p:txBody>
        </p:sp>
        <p:sp>
          <p:nvSpPr>
            <p:cNvPr id="28" name="矩形: 圆角 6"/>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微软雅黑" panose="020B0503020204020204" charset="-122"/>
                <a:ea typeface="微软雅黑" panose="020B0503020204020204" charset="-122"/>
              </a:endParaRPr>
            </a:p>
          </p:txBody>
        </p:sp>
        <p:sp>
          <p:nvSpPr>
            <p:cNvPr id="29" name="文本框 28"/>
            <p:cNvSpPr txBox="1"/>
            <p:nvPr/>
          </p:nvSpPr>
          <p:spPr>
            <a:xfrm>
              <a:off x="5110512" y="1599607"/>
              <a:ext cx="2275840" cy="531707"/>
            </a:xfrm>
            <a:prstGeom prst="rect">
              <a:avLst/>
            </a:prstGeom>
            <a:noFill/>
          </p:spPr>
          <p:txBody>
            <a:bodyPr wrap="none" rtlCol="0">
              <a:spAutoFit/>
            </a:bodyPr>
            <a:lstStyle/>
            <a:p>
              <a:pPr algn="l"/>
              <a:r>
                <a:rPr lang="zh-CN" altLang="en-US" sz="2000" dirty="0">
                  <a:latin typeface="微软雅黑" panose="020B0503020204020204" charset="-122"/>
                  <a:ea typeface="微软雅黑" panose="020B0503020204020204" charset="-122"/>
                </a:rPr>
                <a:t>项目背景简介</a:t>
              </a:r>
              <a:endParaRPr lang="zh-CN" altLang="en-US" sz="2000" dirty="0">
                <a:latin typeface="微软雅黑" panose="020B0503020204020204" charset="-122"/>
                <a:ea typeface="微软雅黑" panose="020B0503020204020204" charset="-122"/>
              </a:endParaRPr>
            </a:p>
          </p:txBody>
        </p:sp>
        <p:sp>
          <p:nvSpPr>
            <p:cNvPr id="30" name="矩形 29"/>
            <p:cNvSpPr/>
            <p:nvPr/>
          </p:nvSpPr>
          <p:spPr>
            <a:xfrm>
              <a:off x="5110512" y="2023127"/>
              <a:ext cx="3799840" cy="336973"/>
            </a:xfrm>
            <a:prstGeom prst="rect">
              <a:avLst/>
            </a:prstGeom>
          </p:spPr>
          <p:txBody>
            <a:bodyPr wrap="none">
              <a:spAutoFit/>
            </a:bodyPr>
            <a:lstStyle/>
            <a:p>
              <a:r>
                <a:rPr lang="zh-CN" altLang="en-US" sz="1050" b="0" i="0" dirty="0">
                  <a:solidFill>
                    <a:srgbClr val="B00815"/>
                  </a:solidFill>
                  <a:effectLst/>
                  <a:latin typeface="微软雅黑" panose="020B0503020204020204" charset="-122"/>
                  <a:ea typeface="微软雅黑" panose="020B0503020204020204" charset="-122"/>
                </a:rPr>
                <a:t>蒹葭</a:t>
              </a:r>
              <a:r>
                <a:rPr lang="zh-CN" altLang="en-US" sz="1050" b="0" i="0" dirty="0">
                  <a:solidFill>
                    <a:srgbClr val="0F0F0F"/>
                  </a:solidFill>
                  <a:effectLst/>
                  <a:latin typeface="微软雅黑" panose="020B0503020204020204" charset="-122"/>
                  <a:ea typeface="微软雅黑" panose="020B0503020204020204" charset="-122"/>
                </a:rPr>
                <a:t>苍苍，白露为霜。所谓伊人，在水一方。</a:t>
              </a:r>
              <a:endParaRPr lang="zh-CN" altLang="en-US" sz="1050" dirty="0">
                <a:latin typeface="微软雅黑" panose="020B0503020204020204" charset="-122"/>
                <a:ea typeface="微软雅黑" panose="020B0503020204020204" charset="-122"/>
              </a:endParaRPr>
            </a:p>
          </p:txBody>
        </p:sp>
      </p:grpSp>
      <p:grpSp>
        <p:nvGrpSpPr>
          <p:cNvPr id="31" name="组合 30"/>
          <p:cNvGrpSpPr/>
          <p:nvPr/>
        </p:nvGrpSpPr>
        <p:grpSpPr>
          <a:xfrm>
            <a:off x="3489288" y="1788560"/>
            <a:ext cx="3427331" cy="580530"/>
            <a:chOff x="4327030" y="1558966"/>
            <a:chExt cx="4569775" cy="774040"/>
          </a:xfrm>
        </p:grpSpPr>
        <p:sp>
          <p:nvSpPr>
            <p:cNvPr id="32" name="矩形: 圆角 11"/>
            <p:cNvSpPr/>
            <p:nvPr/>
          </p:nvSpPr>
          <p:spPr>
            <a:xfrm>
              <a:off x="4387706" y="1727979"/>
              <a:ext cx="464811" cy="464811"/>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dirty="0">
                  <a:latin typeface="微软雅黑" panose="020B0503020204020204" charset="-122"/>
                  <a:ea typeface="微软雅黑" panose="020B0503020204020204" charset="-122"/>
                </a:rPr>
                <a:t>贰</a:t>
              </a:r>
              <a:endParaRPr lang="zh-CN" altLang="en-US" sz="1350" dirty="0">
                <a:latin typeface="微软雅黑" panose="020B0503020204020204" charset="-122"/>
                <a:ea typeface="微软雅黑" panose="020B0503020204020204" charset="-122"/>
              </a:endParaRPr>
            </a:p>
          </p:txBody>
        </p:sp>
        <p:sp>
          <p:nvSpPr>
            <p:cNvPr id="33" name="矩形: 圆角 12"/>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微软雅黑" panose="020B0503020204020204" charset="-122"/>
                <a:ea typeface="微软雅黑" panose="020B0503020204020204" charset="-122"/>
              </a:endParaRPr>
            </a:p>
          </p:txBody>
        </p:sp>
        <p:sp>
          <p:nvSpPr>
            <p:cNvPr id="34" name="文本框 33"/>
            <p:cNvSpPr txBox="1"/>
            <p:nvPr/>
          </p:nvSpPr>
          <p:spPr>
            <a:xfrm>
              <a:off x="5096965" y="1558966"/>
              <a:ext cx="2275840" cy="531707"/>
            </a:xfrm>
            <a:prstGeom prst="rect">
              <a:avLst/>
            </a:prstGeom>
            <a:noFill/>
          </p:spPr>
          <p:txBody>
            <a:bodyPr wrap="none" rtlCol="0">
              <a:spAutoFit/>
            </a:bodyPr>
            <a:lstStyle/>
            <a:p>
              <a:pPr algn="l"/>
              <a:r>
                <a:rPr lang="zh-CN" altLang="en-US" sz="2000" dirty="0">
                  <a:latin typeface="微软雅黑" panose="020B0503020204020204" charset="-122"/>
                  <a:ea typeface="微软雅黑" panose="020B0503020204020204" charset="-122"/>
                </a:rPr>
                <a:t>项目计划介绍</a:t>
              </a:r>
              <a:endParaRPr lang="zh-CN" altLang="en-US" sz="2000" dirty="0">
                <a:latin typeface="微软雅黑" panose="020B0503020204020204" charset="-122"/>
                <a:ea typeface="微软雅黑" panose="020B0503020204020204" charset="-122"/>
              </a:endParaRPr>
            </a:p>
          </p:txBody>
        </p:sp>
        <p:sp>
          <p:nvSpPr>
            <p:cNvPr id="35" name="矩形 34"/>
            <p:cNvSpPr/>
            <p:nvPr/>
          </p:nvSpPr>
          <p:spPr>
            <a:xfrm>
              <a:off x="5096965" y="1996033"/>
              <a:ext cx="3799840" cy="336973"/>
            </a:xfrm>
            <a:prstGeom prst="rect">
              <a:avLst/>
            </a:prstGeom>
          </p:spPr>
          <p:txBody>
            <a:bodyPr wrap="none">
              <a:spAutoFit/>
            </a:bodyPr>
            <a:lstStyle/>
            <a:p>
              <a:r>
                <a:rPr lang="zh-CN" altLang="en-US" sz="1050" b="0" i="0" dirty="0">
                  <a:solidFill>
                    <a:srgbClr val="B00815"/>
                  </a:solidFill>
                  <a:effectLst/>
                  <a:latin typeface="微软雅黑" panose="020B0503020204020204" charset="-122"/>
                  <a:ea typeface="微软雅黑" panose="020B0503020204020204" charset="-122"/>
                </a:rPr>
                <a:t>蒹葭</a:t>
              </a:r>
              <a:r>
                <a:rPr lang="zh-CN" altLang="en-US" sz="1050" b="0" i="0" dirty="0">
                  <a:solidFill>
                    <a:srgbClr val="0F0F0F"/>
                  </a:solidFill>
                  <a:effectLst/>
                  <a:latin typeface="微软雅黑" panose="020B0503020204020204" charset="-122"/>
                  <a:ea typeface="微软雅黑" panose="020B0503020204020204" charset="-122"/>
                </a:rPr>
                <a:t>苍苍，白露为霜。所谓伊人，在水一方。</a:t>
              </a:r>
              <a:endParaRPr lang="zh-CN" altLang="en-US" sz="1050" dirty="0">
                <a:latin typeface="微软雅黑" panose="020B0503020204020204" charset="-122"/>
                <a:ea typeface="微软雅黑" panose="020B0503020204020204" charset="-122"/>
              </a:endParaRPr>
            </a:p>
          </p:txBody>
        </p:sp>
      </p:grpSp>
      <p:grpSp>
        <p:nvGrpSpPr>
          <p:cNvPr id="36" name="组合 35"/>
          <p:cNvGrpSpPr/>
          <p:nvPr/>
        </p:nvGrpSpPr>
        <p:grpSpPr>
          <a:xfrm>
            <a:off x="3489288" y="2683163"/>
            <a:ext cx="3427331" cy="580530"/>
            <a:chOff x="4327030" y="1572513"/>
            <a:chExt cx="4569775" cy="774040"/>
          </a:xfrm>
        </p:grpSpPr>
        <p:sp>
          <p:nvSpPr>
            <p:cNvPr id="37" name="矩形: 圆角 16"/>
            <p:cNvSpPr/>
            <p:nvPr/>
          </p:nvSpPr>
          <p:spPr>
            <a:xfrm>
              <a:off x="4387706" y="1727979"/>
              <a:ext cx="464811" cy="464811"/>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dirty="0">
                  <a:latin typeface="微软雅黑" panose="020B0503020204020204" charset="-122"/>
                  <a:ea typeface="微软雅黑" panose="020B0503020204020204" charset="-122"/>
                </a:rPr>
                <a:t>叁</a:t>
              </a:r>
              <a:endParaRPr lang="zh-CN" altLang="en-US" sz="1350" dirty="0">
                <a:latin typeface="微软雅黑" panose="020B0503020204020204" charset="-122"/>
                <a:ea typeface="微软雅黑" panose="020B0503020204020204" charset="-122"/>
              </a:endParaRPr>
            </a:p>
          </p:txBody>
        </p:sp>
        <p:sp>
          <p:nvSpPr>
            <p:cNvPr id="38" name="矩形: 圆角 17"/>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微软雅黑" panose="020B0503020204020204" charset="-122"/>
                <a:ea typeface="微软雅黑" panose="020B0503020204020204" charset="-122"/>
              </a:endParaRPr>
            </a:p>
          </p:txBody>
        </p:sp>
        <p:sp>
          <p:nvSpPr>
            <p:cNvPr id="39" name="文本框 38"/>
            <p:cNvSpPr txBox="1"/>
            <p:nvPr/>
          </p:nvSpPr>
          <p:spPr>
            <a:xfrm>
              <a:off x="5096965" y="1572513"/>
              <a:ext cx="2275840" cy="531707"/>
            </a:xfrm>
            <a:prstGeom prst="rect">
              <a:avLst/>
            </a:prstGeom>
            <a:noFill/>
          </p:spPr>
          <p:txBody>
            <a:bodyPr wrap="none" rtlCol="0">
              <a:spAutoFit/>
            </a:bodyPr>
            <a:lstStyle/>
            <a:p>
              <a:pPr algn="l"/>
              <a:r>
                <a:rPr lang="zh-CN" altLang="en-US" sz="2000" dirty="0">
                  <a:latin typeface="微软雅黑" panose="020B0503020204020204" charset="-122"/>
                  <a:ea typeface="微软雅黑" panose="020B0503020204020204" charset="-122"/>
                </a:rPr>
                <a:t>市场状况分析</a:t>
              </a:r>
              <a:endParaRPr lang="zh-CN" altLang="en-US" sz="2000" dirty="0">
                <a:latin typeface="微软雅黑" panose="020B0503020204020204" charset="-122"/>
                <a:ea typeface="微软雅黑" panose="020B0503020204020204" charset="-122"/>
              </a:endParaRPr>
            </a:p>
          </p:txBody>
        </p:sp>
        <p:sp>
          <p:nvSpPr>
            <p:cNvPr id="40" name="矩形 39"/>
            <p:cNvSpPr/>
            <p:nvPr/>
          </p:nvSpPr>
          <p:spPr>
            <a:xfrm>
              <a:off x="5096965" y="2009580"/>
              <a:ext cx="3799840" cy="336973"/>
            </a:xfrm>
            <a:prstGeom prst="rect">
              <a:avLst/>
            </a:prstGeom>
          </p:spPr>
          <p:txBody>
            <a:bodyPr wrap="none">
              <a:spAutoFit/>
            </a:bodyPr>
            <a:lstStyle/>
            <a:p>
              <a:r>
                <a:rPr lang="zh-CN" altLang="en-US" sz="1050" b="0" i="0" dirty="0">
                  <a:solidFill>
                    <a:srgbClr val="B00815"/>
                  </a:solidFill>
                  <a:effectLst/>
                  <a:latin typeface="微软雅黑" panose="020B0503020204020204" charset="-122"/>
                  <a:ea typeface="微软雅黑" panose="020B0503020204020204" charset="-122"/>
                </a:rPr>
                <a:t>蒹葭</a:t>
              </a:r>
              <a:r>
                <a:rPr lang="zh-CN" altLang="en-US" sz="1050" b="0" i="0" dirty="0">
                  <a:solidFill>
                    <a:srgbClr val="0F0F0F"/>
                  </a:solidFill>
                  <a:effectLst/>
                  <a:latin typeface="微软雅黑" panose="020B0503020204020204" charset="-122"/>
                  <a:ea typeface="微软雅黑" panose="020B0503020204020204" charset="-122"/>
                </a:rPr>
                <a:t>苍苍，白露为霜。所谓伊人，在水一方。</a:t>
              </a:r>
              <a:endParaRPr lang="zh-CN" altLang="en-US" sz="1050" dirty="0">
                <a:latin typeface="微软雅黑" panose="020B0503020204020204" charset="-122"/>
                <a:ea typeface="微软雅黑" panose="020B0503020204020204" charset="-122"/>
              </a:endParaRPr>
            </a:p>
          </p:txBody>
        </p:sp>
      </p:grpSp>
      <p:grpSp>
        <p:nvGrpSpPr>
          <p:cNvPr id="41" name="组合 40"/>
          <p:cNvGrpSpPr/>
          <p:nvPr/>
        </p:nvGrpSpPr>
        <p:grpSpPr>
          <a:xfrm>
            <a:off x="3489288" y="3557448"/>
            <a:ext cx="3427331" cy="570370"/>
            <a:chOff x="4327030" y="1558966"/>
            <a:chExt cx="4569775" cy="760493"/>
          </a:xfrm>
        </p:grpSpPr>
        <p:sp>
          <p:nvSpPr>
            <p:cNvPr id="42" name="矩形: 圆角 21"/>
            <p:cNvSpPr/>
            <p:nvPr/>
          </p:nvSpPr>
          <p:spPr>
            <a:xfrm>
              <a:off x="4387706" y="1727979"/>
              <a:ext cx="464811" cy="464811"/>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dirty="0">
                  <a:latin typeface="微软雅黑" panose="020B0503020204020204" charset="-122"/>
                  <a:ea typeface="微软雅黑" panose="020B0503020204020204" charset="-122"/>
                </a:rPr>
                <a:t>肆</a:t>
              </a:r>
              <a:endParaRPr lang="zh-CN" altLang="en-US" sz="1350" dirty="0">
                <a:latin typeface="微软雅黑" panose="020B0503020204020204" charset="-122"/>
                <a:ea typeface="微软雅黑" panose="020B0503020204020204" charset="-122"/>
              </a:endParaRPr>
            </a:p>
          </p:txBody>
        </p:sp>
        <p:sp>
          <p:nvSpPr>
            <p:cNvPr id="43" name="矩形: 圆角 22"/>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微软雅黑" panose="020B0503020204020204" charset="-122"/>
                <a:ea typeface="微软雅黑" panose="020B0503020204020204" charset="-122"/>
              </a:endParaRPr>
            </a:p>
          </p:txBody>
        </p:sp>
        <p:sp>
          <p:nvSpPr>
            <p:cNvPr id="44" name="文本框 43"/>
            <p:cNvSpPr txBox="1"/>
            <p:nvPr/>
          </p:nvSpPr>
          <p:spPr>
            <a:xfrm>
              <a:off x="5096965" y="1558966"/>
              <a:ext cx="2275840" cy="531707"/>
            </a:xfrm>
            <a:prstGeom prst="rect">
              <a:avLst/>
            </a:prstGeom>
            <a:noFill/>
          </p:spPr>
          <p:txBody>
            <a:bodyPr wrap="none" rtlCol="0">
              <a:spAutoFit/>
            </a:bodyPr>
            <a:lstStyle/>
            <a:p>
              <a:pPr algn="l"/>
              <a:r>
                <a:rPr lang="zh-CN" altLang="en-US" sz="2000" dirty="0">
                  <a:latin typeface="微软雅黑" panose="020B0503020204020204" charset="-122"/>
                  <a:ea typeface="微软雅黑" panose="020B0503020204020204" charset="-122"/>
                </a:rPr>
                <a:t>投资回报分析</a:t>
              </a:r>
              <a:endParaRPr lang="zh-CN" altLang="en-US" sz="2000" dirty="0">
                <a:latin typeface="微软雅黑" panose="020B0503020204020204" charset="-122"/>
                <a:ea typeface="微软雅黑" panose="020B0503020204020204" charset="-122"/>
              </a:endParaRPr>
            </a:p>
          </p:txBody>
        </p:sp>
        <p:sp>
          <p:nvSpPr>
            <p:cNvPr id="45" name="矩形 44"/>
            <p:cNvSpPr/>
            <p:nvPr/>
          </p:nvSpPr>
          <p:spPr>
            <a:xfrm>
              <a:off x="5096965" y="1982486"/>
              <a:ext cx="3799840" cy="336973"/>
            </a:xfrm>
            <a:prstGeom prst="rect">
              <a:avLst/>
            </a:prstGeom>
          </p:spPr>
          <p:txBody>
            <a:bodyPr wrap="none">
              <a:spAutoFit/>
            </a:bodyPr>
            <a:lstStyle/>
            <a:p>
              <a:r>
                <a:rPr lang="zh-CN" altLang="en-US" sz="1050" b="0" i="0" dirty="0">
                  <a:solidFill>
                    <a:srgbClr val="B00815"/>
                  </a:solidFill>
                  <a:effectLst/>
                  <a:latin typeface="微软雅黑" panose="020B0503020204020204" charset="-122"/>
                  <a:ea typeface="微软雅黑" panose="020B0503020204020204" charset="-122"/>
                </a:rPr>
                <a:t>蒹葭</a:t>
              </a:r>
              <a:r>
                <a:rPr lang="zh-CN" altLang="en-US" sz="1050" b="0" i="0" dirty="0">
                  <a:solidFill>
                    <a:srgbClr val="0F0F0F"/>
                  </a:solidFill>
                  <a:effectLst/>
                  <a:latin typeface="微软雅黑" panose="020B0503020204020204" charset="-122"/>
                  <a:ea typeface="微软雅黑" panose="020B0503020204020204" charset="-122"/>
                </a:rPr>
                <a:t>苍苍，白露为霜。所谓伊人，在水一方。</a:t>
              </a:r>
              <a:endParaRPr lang="zh-CN" altLang="en-US" sz="1050" dirty="0">
                <a:latin typeface="微软雅黑" panose="020B0503020204020204" charset="-122"/>
                <a:ea typeface="微软雅黑" panose="020B0503020204020204" charset="-122"/>
              </a:endParaRPr>
            </a:p>
          </p:txBody>
        </p:sp>
      </p:grpSp>
      <p:pic>
        <p:nvPicPr>
          <p:cNvPr id="46" name="图片 45"/>
          <p:cNvPicPr>
            <a:picLocks noChangeAspect="1"/>
          </p:cNvPicPr>
          <p:nvPr/>
        </p:nvPicPr>
        <p:blipFill>
          <a:blip r:embed="rId6">
            <a:duotone>
              <a:prstClr val="black"/>
              <a:srgbClr val="B00815">
                <a:tint val="45000"/>
                <a:satMod val="400000"/>
              </a:srgbClr>
            </a:duotone>
            <a:extLst>
              <a:ext uri="{28A0092B-C50C-407E-A947-70E740481C1C}">
                <a14:useLocalDpi xmlns:a14="http://schemas.microsoft.com/office/drawing/2010/main" val="0"/>
              </a:ext>
            </a:extLst>
          </a:blip>
          <a:stretch>
            <a:fillRect/>
          </a:stretch>
        </p:blipFill>
        <p:spPr>
          <a:xfrm flipH="1">
            <a:off x="6355307" y="532741"/>
            <a:ext cx="2510645" cy="16218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childTnLst>
                          </p:cTn>
                        </p:par>
                        <p:par>
                          <p:cTn id="22" fill="hold">
                            <p:stCondLst>
                              <p:cond delay="2500"/>
                            </p:stCondLst>
                            <p:childTnLst>
                              <p:par>
                                <p:cTn id="23" presetID="14" presetClass="entr" presetSubtype="10"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randombar(horizontal)">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3046" y="279691"/>
            <a:ext cx="1979528" cy="439622"/>
            <a:chOff x="4327030" y="1667303"/>
            <a:chExt cx="2639370" cy="586163"/>
          </a:xfrm>
        </p:grpSpPr>
        <p:sp>
          <p:nvSpPr>
            <p:cNvPr id="3" name="矩形: 圆角 2"/>
            <p:cNvSpPr/>
            <p:nvPr/>
          </p:nvSpPr>
          <p:spPr>
            <a:xfrm>
              <a:off x="4387706" y="1727979"/>
              <a:ext cx="464811" cy="46481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微软雅黑" panose="020B0503020204020204" charset="-122"/>
                  <a:ea typeface="微软雅黑" panose="020B0503020204020204" charset="-122"/>
                </a:rPr>
                <a:t>04</a:t>
              </a:r>
              <a:endParaRPr lang="en-US" altLang="zh-CN" sz="800" b="1" dirty="0">
                <a:latin typeface="微软雅黑" panose="020B0503020204020204" charset="-122"/>
                <a:ea typeface="微软雅黑" panose="020B0503020204020204" charset="-122"/>
              </a:endParaRPr>
            </a:p>
          </p:txBody>
        </p:sp>
        <p:sp>
          <p:nvSpPr>
            <p:cNvPr id="4" name="矩形: 圆角 3"/>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微软雅黑" panose="020B0503020204020204" charset="-122"/>
                <a:ea typeface="微软雅黑" panose="020B0503020204020204" charset="-122"/>
              </a:endParaRPr>
            </a:p>
          </p:txBody>
        </p:sp>
        <p:sp>
          <p:nvSpPr>
            <p:cNvPr id="5" name="文本框 4"/>
            <p:cNvSpPr txBox="1"/>
            <p:nvPr/>
          </p:nvSpPr>
          <p:spPr>
            <a:xfrm>
              <a:off x="4893760" y="1714851"/>
              <a:ext cx="2072640" cy="491067"/>
            </a:xfrm>
            <a:prstGeom prst="rect">
              <a:avLst/>
            </a:prstGeom>
            <a:noFill/>
          </p:spPr>
          <p:txBody>
            <a:bodyPr wrap="none" rtlCol="0">
              <a:spAutoFit/>
            </a:bodyPr>
            <a:lstStyle/>
            <a:p>
              <a:pPr algn="l"/>
              <a:r>
                <a:rPr lang="zh-CN" altLang="en-US" dirty="0">
                  <a:latin typeface="微软雅黑" panose="020B0503020204020204" charset="-122"/>
                  <a:ea typeface="微软雅黑" panose="020B0503020204020204" charset="-122"/>
                </a:rPr>
                <a:t>投资回报分析</a:t>
              </a:r>
              <a:endParaRPr lang="zh-CN" altLang="en-US" dirty="0">
                <a:latin typeface="微软雅黑" panose="020B0503020204020204" charset="-122"/>
                <a:ea typeface="微软雅黑" panose="020B0503020204020204" charset="-122"/>
              </a:endParaRPr>
            </a:p>
          </p:txBody>
        </p:sp>
      </p:grpSp>
      <p:sp>
        <p:nvSpPr>
          <p:cNvPr id="6" name="Freeform 9"/>
          <p:cNvSpPr>
            <a:spLocks noEditPoints="1"/>
          </p:cNvSpPr>
          <p:nvPr/>
        </p:nvSpPr>
        <p:spPr bwMode="auto">
          <a:xfrm rot="5400000" flipV="1">
            <a:off x="3108665" y="1194442"/>
            <a:ext cx="2948447" cy="3026227"/>
          </a:xfrm>
          <a:custGeom>
            <a:avLst/>
            <a:gdLst>
              <a:gd name="T0" fmla="*/ 450 w 2265"/>
              <a:gd name="T1" fmla="*/ 224 h 2293"/>
              <a:gd name="T2" fmla="*/ 2257 w 2265"/>
              <a:gd name="T3" fmla="*/ 1082 h 2293"/>
              <a:gd name="T4" fmla="*/ 2160 w 2265"/>
              <a:gd name="T5" fmla="*/ 1597 h 2293"/>
              <a:gd name="T6" fmla="*/ 1807 w 2265"/>
              <a:gd name="T7" fmla="*/ 237 h 2293"/>
              <a:gd name="T8" fmla="*/ 2225 w 2265"/>
              <a:gd name="T9" fmla="*/ 908 h 2293"/>
              <a:gd name="T10" fmla="*/ 2246 w 2265"/>
              <a:gd name="T11" fmla="*/ 1196 h 2293"/>
              <a:gd name="T12" fmla="*/ 76 w 2265"/>
              <a:gd name="T13" fmla="*/ 733 h 2293"/>
              <a:gd name="T14" fmla="*/ 1200 w 2265"/>
              <a:gd name="T15" fmla="*/ 36 h 2293"/>
              <a:gd name="T16" fmla="*/ 1542 w 2265"/>
              <a:gd name="T17" fmla="*/ 124 h 2293"/>
              <a:gd name="T18" fmla="*/ 1199 w 2265"/>
              <a:gd name="T19" fmla="*/ 50 h 2293"/>
              <a:gd name="T20" fmla="*/ 462 w 2265"/>
              <a:gd name="T21" fmla="*/ 269 h 2293"/>
              <a:gd name="T22" fmla="*/ 2204 w 2265"/>
              <a:gd name="T23" fmla="*/ 1056 h 2293"/>
              <a:gd name="T24" fmla="*/ 202 w 2265"/>
              <a:gd name="T25" fmla="*/ 569 h 2293"/>
              <a:gd name="T26" fmla="*/ 1677 w 2265"/>
              <a:gd name="T27" fmla="*/ 217 h 2293"/>
              <a:gd name="T28" fmla="*/ 1290 w 2265"/>
              <a:gd name="T29" fmla="*/ 77 h 2293"/>
              <a:gd name="T30" fmla="*/ 1485 w 2265"/>
              <a:gd name="T31" fmla="*/ 125 h 2293"/>
              <a:gd name="T32" fmla="*/ 2191 w 2265"/>
              <a:gd name="T33" fmla="*/ 1231 h 2293"/>
              <a:gd name="T34" fmla="*/ 127 w 2265"/>
              <a:gd name="T35" fmla="*/ 788 h 2293"/>
              <a:gd name="T36" fmla="*/ 96 w 2265"/>
              <a:gd name="T37" fmla="*/ 947 h 2293"/>
              <a:gd name="T38" fmla="*/ 152 w 2265"/>
              <a:gd name="T39" fmla="*/ 753 h 2293"/>
              <a:gd name="T40" fmla="*/ 1100 w 2265"/>
              <a:gd name="T41" fmla="*/ 102 h 2293"/>
              <a:gd name="T42" fmla="*/ 239 w 2265"/>
              <a:gd name="T43" fmla="*/ 611 h 2293"/>
              <a:gd name="T44" fmla="*/ 1233 w 2265"/>
              <a:gd name="T45" fmla="*/ 140 h 2293"/>
              <a:gd name="T46" fmla="*/ 765 w 2265"/>
              <a:gd name="T47" fmla="*/ 204 h 2293"/>
              <a:gd name="T48" fmla="*/ 288 w 2265"/>
              <a:gd name="T49" fmla="*/ 1684 h 2293"/>
              <a:gd name="T50" fmla="*/ 2086 w 2265"/>
              <a:gd name="T51" fmla="*/ 885 h 2293"/>
              <a:gd name="T52" fmla="*/ 683 w 2265"/>
              <a:gd name="T53" fmla="*/ 247 h 2293"/>
              <a:gd name="T54" fmla="*/ 782 w 2265"/>
              <a:gd name="T55" fmla="*/ 200 h 2293"/>
              <a:gd name="T56" fmla="*/ 1690 w 2265"/>
              <a:gd name="T57" fmla="*/ 314 h 2293"/>
              <a:gd name="T58" fmla="*/ 2060 w 2265"/>
              <a:gd name="T59" fmla="*/ 743 h 2293"/>
              <a:gd name="T60" fmla="*/ 2155 w 2265"/>
              <a:gd name="T61" fmla="*/ 1219 h 2293"/>
              <a:gd name="T62" fmla="*/ 2154 w 2265"/>
              <a:gd name="T63" fmla="*/ 1302 h 2293"/>
              <a:gd name="T64" fmla="*/ 2165 w 2265"/>
              <a:gd name="T65" fmla="*/ 1068 h 2293"/>
              <a:gd name="T66" fmla="*/ 2131 w 2265"/>
              <a:gd name="T67" fmla="*/ 1460 h 2293"/>
              <a:gd name="T68" fmla="*/ 2152 w 2265"/>
              <a:gd name="T69" fmla="*/ 1437 h 2293"/>
              <a:gd name="T70" fmla="*/ 2185 w 2265"/>
              <a:gd name="T71" fmla="*/ 1449 h 2293"/>
              <a:gd name="T72" fmla="*/ 2172 w 2265"/>
              <a:gd name="T73" fmla="*/ 1533 h 2293"/>
              <a:gd name="T74" fmla="*/ 1225 w 2265"/>
              <a:gd name="T75" fmla="*/ 2286 h 2293"/>
              <a:gd name="T76" fmla="*/ 2003 w 2265"/>
              <a:gd name="T77" fmla="*/ 646 h 2293"/>
              <a:gd name="T78" fmla="*/ 2109 w 2265"/>
              <a:gd name="T79" fmla="*/ 928 h 2293"/>
              <a:gd name="T80" fmla="*/ 2145 w 2265"/>
              <a:gd name="T81" fmla="*/ 1252 h 2293"/>
              <a:gd name="T82" fmla="*/ 2058 w 2265"/>
              <a:gd name="T83" fmla="*/ 1577 h 2293"/>
              <a:gd name="T84" fmla="*/ 2144 w 2265"/>
              <a:gd name="T85" fmla="*/ 1305 h 2293"/>
              <a:gd name="T86" fmla="*/ 2069 w 2265"/>
              <a:gd name="T87" fmla="*/ 1542 h 2293"/>
              <a:gd name="T88" fmla="*/ 2020 w 2265"/>
              <a:gd name="T89" fmla="*/ 1700 h 2293"/>
              <a:gd name="T90" fmla="*/ 1861 w 2265"/>
              <a:gd name="T91" fmla="*/ 1894 h 2293"/>
              <a:gd name="T92" fmla="*/ 1830 w 2265"/>
              <a:gd name="T93" fmla="*/ 2022 h 2293"/>
              <a:gd name="T94" fmla="*/ 1576 w 2265"/>
              <a:gd name="T95" fmla="*/ 2095 h 2293"/>
              <a:gd name="T96" fmla="*/ 1147 w 2265"/>
              <a:gd name="T97" fmla="*/ 2203 h 2293"/>
              <a:gd name="T98" fmla="*/ 889 w 2265"/>
              <a:gd name="T99" fmla="*/ 2148 h 2293"/>
              <a:gd name="T100" fmla="*/ 212 w 2265"/>
              <a:gd name="T101" fmla="*/ 479 h 2293"/>
              <a:gd name="T102" fmla="*/ 9 w 2265"/>
              <a:gd name="T103" fmla="*/ 1030 h 2293"/>
              <a:gd name="T104" fmla="*/ 139 w 2265"/>
              <a:gd name="T105" fmla="*/ 654 h 2293"/>
              <a:gd name="T106" fmla="*/ 120 w 2265"/>
              <a:gd name="T107" fmla="*/ 730 h 2293"/>
              <a:gd name="T108" fmla="*/ 106 w 2265"/>
              <a:gd name="T109" fmla="*/ 823 h 2293"/>
              <a:gd name="T110" fmla="*/ 50 w 2265"/>
              <a:gd name="T111" fmla="*/ 898 h 2293"/>
              <a:gd name="T112" fmla="*/ 2220 w 2265"/>
              <a:gd name="T113" fmla="*/ 1280 h 2293"/>
              <a:gd name="T114" fmla="*/ 2228 w 2265"/>
              <a:gd name="T115" fmla="*/ 1130 h 2293"/>
              <a:gd name="T116" fmla="*/ 2221 w 2265"/>
              <a:gd name="T117" fmla="*/ 1038 h 2293"/>
              <a:gd name="T118" fmla="*/ 72 w 2265"/>
              <a:gd name="T119" fmla="*/ 987 h 2293"/>
              <a:gd name="T120" fmla="*/ 2087 w 2265"/>
              <a:gd name="T121" fmla="*/ 551 h 2293"/>
              <a:gd name="T122" fmla="*/ 239 w 2265"/>
              <a:gd name="T123" fmla="*/ 434 h 2293"/>
              <a:gd name="T124" fmla="*/ 13 w 2265"/>
              <a:gd name="T125" fmla="*/ 951 h 2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65" h="2293">
                <a:moveTo>
                  <a:pt x="2246" y="957"/>
                </a:moveTo>
                <a:cubicBezTo>
                  <a:pt x="2250" y="965"/>
                  <a:pt x="2252" y="992"/>
                  <a:pt x="2256" y="1001"/>
                </a:cubicBezTo>
                <a:cubicBezTo>
                  <a:pt x="2259" y="1022"/>
                  <a:pt x="2260" y="1044"/>
                  <a:pt x="2260" y="1062"/>
                </a:cubicBezTo>
                <a:cubicBezTo>
                  <a:pt x="2263" y="1064"/>
                  <a:pt x="2265" y="1086"/>
                  <a:pt x="2264" y="1094"/>
                </a:cubicBezTo>
                <a:cubicBezTo>
                  <a:pt x="2261" y="1095"/>
                  <a:pt x="2261" y="1084"/>
                  <a:pt x="2261" y="1082"/>
                </a:cubicBezTo>
                <a:cubicBezTo>
                  <a:pt x="2260" y="1081"/>
                  <a:pt x="2260" y="1069"/>
                  <a:pt x="2259" y="1064"/>
                </a:cubicBezTo>
                <a:cubicBezTo>
                  <a:pt x="2258" y="1049"/>
                  <a:pt x="2258" y="1045"/>
                  <a:pt x="2257" y="1032"/>
                </a:cubicBezTo>
                <a:cubicBezTo>
                  <a:pt x="2257" y="1007"/>
                  <a:pt x="2250" y="986"/>
                  <a:pt x="2246" y="957"/>
                </a:cubicBezTo>
                <a:close/>
                <a:moveTo>
                  <a:pt x="2256" y="1267"/>
                </a:moveTo>
                <a:lnTo>
                  <a:pt x="2256" y="1267"/>
                </a:lnTo>
                <a:cubicBezTo>
                  <a:pt x="2257" y="1262"/>
                  <a:pt x="2257" y="1268"/>
                  <a:pt x="2256" y="1272"/>
                </a:cubicBezTo>
                <a:lnTo>
                  <a:pt x="2249" y="1324"/>
                </a:lnTo>
                <a:cubicBezTo>
                  <a:pt x="2251" y="1331"/>
                  <a:pt x="2246" y="1341"/>
                  <a:pt x="2245" y="1354"/>
                </a:cubicBezTo>
                <a:lnTo>
                  <a:pt x="2244" y="1346"/>
                </a:lnTo>
                <a:cubicBezTo>
                  <a:pt x="2244" y="1340"/>
                  <a:pt x="2245" y="1343"/>
                  <a:pt x="2245" y="1344"/>
                </a:cubicBezTo>
                <a:cubicBezTo>
                  <a:pt x="2246" y="1340"/>
                  <a:pt x="2245" y="1337"/>
                  <a:pt x="2247" y="1337"/>
                </a:cubicBezTo>
                <a:cubicBezTo>
                  <a:pt x="2248" y="1330"/>
                  <a:pt x="2246" y="1330"/>
                  <a:pt x="2248" y="1324"/>
                </a:cubicBezTo>
                <a:cubicBezTo>
                  <a:pt x="2249" y="1309"/>
                  <a:pt x="2252" y="1296"/>
                  <a:pt x="2253" y="1289"/>
                </a:cubicBezTo>
                <a:lnTo>
                  <a:pt x="2256" y="1267"/>
                </a:lnTo>
                <a:close/>
                <a:moveTo>
                  <a:pt x="2184" y="731"/>
                </a:moveTo>
                <a:lnTo>
                  <a:pt x="2184" y="731"/>
                </a:lnTo>
                <a:cubicBezTo>
                  <a:pt x="2183" y="726"/>
                  <a:pt x="2185" y="732"/>
                  <a:pt x="2186" y="735"/>
                </a:cubicBezTo>
                <a:lnTo>
                  <a:pt x="2190" y="744"/>
                </a:lnTo>
                <a:cubicBezTo>
                  <a:pt x="2195" y="752"/>
                  <a:pt x="2203" y="773"/>
                  <a:pt x="2206" y="784"/>
                </a:cubicBezTo>
                <a:cubicBezTo>
                  <a:pt x="2208" y="790"/>
                  <a:pt x="2209" y="791"/>
                  <a:pt x="2211" y="798"/>
                </a:cubicBezTo>
                <a:cubicBezTo>
                  <a:pt x="2210" y="799"/>
                  <a:pt x="2211" y="803"/>
                  <a:pt x="2212" y="806"/>
                </a:cubicBezTo>
                <a:cubicBezTo>
                  <a:pt x="2210" y="806"/>
                  <a:pt x="2208" y="788"/>
                  <a:pt x="2206" y="792"/>
                </a:cubicBezTo>
                <a:cubicBezTo>
                  <a:pt x="2207" y="788"/>
                  <a:pt x="2204" y="783"/>
                  <a:pt x="2201" y="778"/>
                </a:cubicBezTo>
                <a:cubicBezTo>
                  <a:pt x="2198" y="765"/>
                  <a:pt x="2190" y="746"/>
                  <a:pt x="2184" y="731"/>
                </a:cubicBezTo>
                <a:close/>
                <a:moveTo>
                  <a:pt x="450" y="224"/>
                </a:moveTo>
                <a:lnTo>
                  <a:pt x="450" y="224"/>
                </a:lnTo>
                <a:cubicBezTo>
                  <a:pt x="445" y="223"/>
                  <a:pt x="460" y="216"/>
                  <a:pt x="459" y="214"/>
                </a:cubicBezTo>
                <a:cubicBezTo>
                  <a:pt x="482" y="195"/>
                  <a:pt x="515" y="179"/>
                  <a:pt x="536" y="163"/>
                </a:cubicBezTo>
                <a:cubicBezTo>
                  <a:pt x="543" y="161"/>
                  <a:pt x="554" y="153"/>
                  <a:pt x="558" y="151"/>
                </a:cubicBezTo>
                <a:cubicBezTo>
                  <a:pt x="609" y="121"/>
                  <a:pt x="684" y="85"/>
                  <a:pt x="746" y="64"/>
                </a:cubicBezTo>
                <a:cubicBezTo>
                  <a:pt x="781" y="48"/>
                  <a:pt x="816" y="44"/>
                  <a:pt x="854" y="32"/>
                </a:cubicBezTo>
                <a:cubicBezTo>
                  <a:pt x="864" y="29"/>
                  <a:pt x="884" y="22"/>
                  <a:pt x="884" y="27"/>
                </a:cubicBezTo>
                <a:cubicBezTo>
                  <a:pt x="859" y="33"/>
                  <a:pt x="827" y="41"/>
                  <a:pt x="807" y="48"/>
                </a:cubicBezTo>
                <a:cubicBezTo>
                  <a:pt x="808" y="50"/>
                  <a:pt x="819" y="46"/>
                  <a:pt x="826" y="44"/>
                </a:cubicBezTo>
                <a:lnTo>
                  <a:pt x="851" y="37"/>
                </a:lnTo>
                <a:cubicBezTo>
                  <a:pt x="854" y="36"/>
                  <a:pt x="860" y="35"/>
                  <a:pt x="860" y="36"/>
                </a:cubicBezTo>
                <a:lnTo>
                  <a:pt x="824" y="45"/>
                </a:lnTo>
                <a:cubicBezTo>
                  <a:pt x="807" y="51"/>
                  <a:pt x="792" y="54"/>
                  <a:pt x="779" y="59"/>
                </a:cubicBezTo>
                <a:cubicBezTo>
                  <a:pt x="769" y="60"/>
                  <a:pt x="757" y="66"/>
                  <a:pt x="748" y="68"/>
                </a:cubicBezTo>
                <a:cubicBezTo>
                  <a:pt x="705" y="84"/>
                  <a:pt x="660" y="99"/>
                  <a:pt x="625" y="117"/>
                </a:cubicBezTo>
                <a:cubicBezTo>
                  <a:pt x="596" y="132"/>
                  <a:pt x="582" y="138"/>
                  <a:pt x="557" y="154"/>
                </a:cubicBezTo>
                <a:lnTo>
                  <a:pt x="550" y="157"/>
                </a:lnTo>
                <a:cubicBezTo>
                  <a:pt x="527" y="173"/>
                  <a:pt x="485" y="193"/>
                  <a:pt x="450" y="224"/>
                </a:cubicBezTo>
                <a:close/>
                <a:moveTo>
                  <a:pt x="1230" y="8"/>
                </a:moveTo>
                <a:lnTo>
                  <a:pt x="1230" y="8"/>
                </a:lnTo>
                <a:cubicBezTo>
                  <a:pt x="1181" y="5"/>
                  <a:pt x="1149" y="4"/>
                  <a:pt x="1105" y="2"/>
                </a:cubicBezTo>
                <a:cubicBezTo>
                  <a:pt x="1122" y="0"/>
                  <a:pt x="1155" y="4"/>
                  <a:pt x="1172" y="2"/>
                </a:cubicBezTo>
                <a:cubicBezTo>
                  <a:pt x="1184" y="2"/>
                  <a:pt x="1200" y="4"/>
                  <a:pt x="1205" y="4"/>
                </a:cubicBezTo>
                <a:cubicBezTo>
                  <a:pt x="1211" y="5"/>
                  <a:pt x="1231" y="4"/>
                  <a:pt x="1230" y="8"/>
                </a:cubicBezTo>
                <a:close/>
                <a:moveTo>
                  <a:pt x="314" y="341"/>
                </a:moveTo>
                <a:lnTo>
                  <a:pt x="314" y="341"/>
                </a:lnTo>
                <a:cubicBezTo>
                  <a:pt x="312" y="338"/>
                  <a:pt x="328" y="326"/>
                  <a:pt x="335" y="319"/>
                </a:cubicBezTo>
                <a:lnTo>
                  <a:pt x="336" y="317"/>
                </a:lnTo>
                <a:cubicBezTo>
                  <a:pt x="340" y="313"/>
                  <a:pt x="343" y="310"/>
                  <a:pt x="346" y="309"/>
                </a:cubicBezTo>
                <a:cubicBezTo>
                  <a:pt x="354" y="301"/>
                  <a:pt x="359" y="293"/>
                  <a:pt x="363" y="295"/>
                </a:cubicBezTo>
                <a:cubicBezTo>
                  <a:pt x="349" y="306"/>
                  <a:pt x="326" y="328"/>
                  <a:pt x="314" y="341"/>
                </a:cubicBezTo>
                <a:close/>
                <a:moveTo>
                  <a:pt x="2257" y="1082"/>
                </a:moveTo>
                <a:lnTo>
                  <a:pt x="2257" y="1082"/>
                </a:lnTo>
                <a:cubicBezTo>
                  <a:pt x="2258" y="1115"/>
                  <a:pt x="2261" y="1153"/>
                  <a:pt x="2257" y="1184"/>
                </a:cubicBezTo>
                <a:cubicBezTo>
                  <a:pt x="2255" y="1172"/>
                  <a:pt x="2258" y="1144"/>
                  <a:pt x="2257" y="1132"/>
                </a:cubicBezTo>
                <a:cubicBezTo>
                  <a:pt x="2257" y="1126"/>
                  <a:pt x="2257" y="1120"/>
                  <a:pt x="2257" y="1117"/>
                </a:cubicBezTo>
                <a:cubicBezTo>
                  <a:pt x="2255" y="1110"/>
                  <a:pt x="2256" y="1095"/>
                  <a:pt x="2255" y="1084"/>
                </a:cubicBezTo>
                <a:cubicBezTo>
                  <a:pt x="2254" y="1073"/>
                  <a:pt x="2252" y="1067"/>
                  <a:pt x="2254" y="1060"/>
                </a:cubicBezTo>
                <a:cubicBezTo>
                  <a:pt x="2257" y="1059"/>
                  <a:pt x="2254" y="1063"/>
                  <a:pt x="2255" y="1069"/>
                </a:cubicBezTo>
                <a:cubicBezTo>
                  <a:pt x="2255" y="1077"/>
                  <a:pt x="2257" y="1076"/>
                  <a:pt x="2257" y="1082"/>
                </a:cubicBezTo>
                <a:close/>
                <a:moveTo>
                  <a:pt x="1960" y="376"/>
                </a:moveTo>
                <a:lnTo>
                  <a:pt x="1960" y="376"/>
                </a:lnTo>
                <a:cubicBezTo>
                  <a:pt x="2000" y="415"/>
                  <a:pt x="2031" y="458"/>
                  <a:pt x="2064" y="503"/>
                </a:cubicBezTo>
                <a:cubicBezTo>
                  <a:pt x="2062" y="507"/>
                  <a:pt x="2056" y="490"/>
                  <a:pt x="2053" y="490"/>
                </a:cubicBezTo>
                <a:cubicBezTo>
                  <a:pt x="2036" y="467"/>
                  <a:pt x="2019" y="447"/>
                  <a:pt x="1998" y="422"/>
                </a:cubicBezTo>
                <a:lnTo>
                  <a:pt x="1976" y="395"/>
                </a:lnTo>
                <a:cubicBezTo>
                  <a:pt x="1971" y="389"/>
                  <a:pt x="1970" y="391"/>
                  <a:pt x="1965" y="385"/>
                </a:cubicBezTo>
                <a:cubicBezTo>
                  <a:pt x="1967" y="384"/>
                  <a:pt x="1955" y="375"/>
                  <a:pt x="1960" y="376"/>
                </a:cubicBezTo>
                <a:close/>
                <a:moveTo>
                  <a:pt x="2163" y="696"/>
                </a:moveTo>
                <a:lnTo>
                  <a:pt x="2163" y="696"/>
                </a:lnTo>
                <a:cubicBezTo>
                  <a:pt x="2161" y="688"/>
                  <a:pt x="2160" y="683"/>
                  <a:pt x="2156" y="675"/>
                </a:cubicBezTo>
                <a:cubicBezTo>
                  <a:pt x="2159" y="676"/>
                  <a:pt x="2162" y="686"/>
                  <a:pt x="2162" y="688"/>
                </a:cubicBezTo>
                <a:cubicBezTo>
                  <a:pt x="2166" y="697"/>
                  <a:pt x="2172" y="710"/>
                  <a:pt x="2174" y="719"/>
                </a:cubicBezTo>
                <a:cubicBezTo>
                  <a:pt x="2178" y="728"/>
                  <a:pt x="2178" y="730"/>
                  <a:pt x="2183" y="739"/>
                </a:cubicBezTo>
                <a:cubicBezTo>
                  <a:pt x="2205" y="791"/>
                  <a:pt x="2217" y="843"/>
                  <a:pt x="2233" y="909"/>
                </a:cubicBezTo>
                <a:cubicBezTo>
                  <a:pt x="2234" y="913"/>
                  <a:pt x="2235" y="914"/>
                  <a:pt x="2235" y="919"/>
                </a:cubicBezTo>
                <a:cubicBezTo>
                  <a:pt x="2238" y="928"/>
                  <a:pt x="2237" y="933"/>
                  <a:pt x="2238" y="941"/>
                </a:cubicBezTo>
                <a:cubicBezTo>
                  <a:pt x="2239" y="947"/>
                  <a:pt x="2243" y="960"/>
                  <a:pt x="2240" y="958"/>
                </a:cubicBezTo>
                <a:cubicBezTo>
                  <a:pt x="2238" y="938"/>
                  <a:pt x="2233" y="923"/>
                  <a:pt x="2231" y="902"/>
                </a:cubicBezTo>
                <a:cubicBezTo>
                  <a:pt x="2228" y="894"/>
                  <a:pt x="2225" y="880"/>
                  <a:pt x="2220" y="866"/>
                </a:cubicBezTo>
                <a:cubicBezTo>
                  <a:pt x="2206" y="808"/>
                  <a:pt x="2186" y="751"/>
                  <a:pt x="2163" y="696"/>
                </a:cubicBezTo>
                <a:close/>
                <a:moveTo>
                  <a:pt x="2160" y="1597"/>
                </a:moveTo>
                <a:lnTo>
                  <a:pt x="2160" y="1597"/>
                </a:lnTo>
                <a:cubicBezTo>
                  <a:pt x="2164" y="1585"/>
                  <a:pt x="2173" y="1570"/>
                  <a:pt x="2177" y="1556"/>
                </a:cubicBezTo>
                <a:cubicBezTo>
                  <a:pt x="2177" y="1556"/>
                  <a:pt x="2179" y="1555"/>
                  <a:pt x="2179" y="1554"/>
                </a:cubicBezTo>
                <a:cubicBezTo>
                  <a:pt x="2179" y="1551"/>
                  <a:pt x="2180" y="1547"/>
                  <a:pt x="2183" y="1539"/>
                </a:cubicBezTo>
                <a:cubicBezTo>
                  <a:pt x="2185" y="1534"/>
                  <a:pt x="2188" y="1523"/>
                  <a:pt x="2190" y="1523"/>
                </a:cubicBezTo>
                <a:cubicBezTo>
                  <a:pt x="2181" y="1553"/>
                  <a:pt x="2168" y="1584"/>
                  <a:pt x="2160" y="1597"/>
                </a:cubicBezTo>
                <a:close/>
                <a:moveTo>
                  <a:pt x="2137" y="1644"/>
                </a:moveTo>
                <a:lnTo>
                  <a:pt x="2137" y="1644"/>
                </a:lnTo>
                <a:cubicBezTo>
                  <a:pt x="2141" y="1644"/>
                  <a:pt x="2134" y="1654"/>
                  <a:pt x="2132" y="1659"/>
                </a:cubicBezTo>
                <a:lnTo>
                  <a:pt x="2123" y="1676"/>
                </a:lnTo>
                <a:cubicBezTo>
                  <a:pt x="2125" y="1669"/>
                  <a:pt x="2132" y="1659"/>
                  <a:pt x="2137" y="1644"/>
                </a:cubicBezTo>
                <a:close/>
                <a:moveTo>
                  <a:pt x="1180" y="8"/>
                </a:moveTo>
                <a:lnTo>
                  <a:pt x="1180" y="8"/>
                </a:lnTo>
                <a:cubicBezTo>
                  <a:pt x="1204" y="9"/>
                  <a:pt x="1228" y="9"/>
                  <a:pt x="1252" y="14"/>
                </a:cubicBezTo>
                <a:cubicBezTo>
                  <a:pt x="1259" y="15"/>
                  <a:pt x="1264" y="16"/>
                  <a:pt x="1266" y="17"/>
                </a:cubicBezTo>
                <a:cubicBezTo>
                  <a:pt x="1287" y="19"/>
                  <a:pt x="1314" y="20"/>
                  <a:pt x="1331" y="25"/>
                </a:cubicBezTo>
                <a:cubicBezTo>
                  <a:pt x="1259" y="15"/>
                  <a:pt x="1189" y="10"/>
                  <a:pt x="1110" y="8"/>
                </a:cubicBezTo>
                <a:cubicBezTo>
                  <a:pt x="1130" y="6"/>
                  <a:pt x="1151" y="9"/>
                  <a:pt x="1180" y="8"/>
                </a:cubicBezTo>
                <a:close/>
                <a:moveTo>
                  <a:pt x="1456" y="56"/>
                </a:moveTo>
                <a:lnTo>
                  <a:pt x="1456" y="56"/>
                </a:lnTo>
                <a:cubicBezTo>
                  <a:pt x="1459" y="56"/>
                  <a:pt x="1461" y="57"/>
                  <a:pt x="1461" y="58"/>
                </a:cubicBezTo>
                <a:cubicBezTo>
                  <a:pt x="1484" y="66"/>
                  <a:pt x="1501" y="70"/>
                  <a:pt x="1515" y="77"/>
                </a:cubicBezTo>
                <a:cubicBezTo>
                  <a:pt x="1514" y="79"/>
                  <a:pt x="1505" y="74"/>
                  <a:pt x="1503" y="73"/>
                </a:cubicBezTo>
                <a:lnTo>
                  <a:pt x="1494" y="71"/>
                </a:lnTo>
                <a:lnTo>
                  <a:pt x="1473" y="63"/>
                </a:lnTo>
                <a:cubicBezTo>
                  <a:pt x="1466" y="60"/>
                  <a:pt x="1452" y="57"/>
                  <a:pt x="1456" y="56"/>
                </a:cubicBezTo>
                <a:close/>
                <a:moveTo>
                  <a:pt x="1660" y="143"/>
                </a:moveTo>
                <a:lnTo>
                  <a:pt x="1660" y="143"/>
                </a:lnTo>
                <a:cubicBezTo>
                  <a:pt x="1661" y="144"/>
                  <a:pt x="1663" y="141"/>
                  <a:pt x="1667" y="146"/>
                </a:cubicBezTo>
                <a:cubicBezTo>
                  <a:pt x="1674" y="150"/>
                  <a:pt x="1674" y="152"/>
                  <a:pt x="1679" y="155"/>
                </a:cubicBezTo>
                <a:cubicBezTo>
                  <a:pt x="1735" y="182"/>
                  <a:pt x="1777" y="214"/>
                  <a:pt x="1833" y="257"/>
                </a:cubicBezTo>
                <a:cubicBezTo>
                  <a:pt x="1828" y="256"/>
                  <a:pt x="1810" y="242"/>
                  <a:pt x="1807" y="237"/>
                </a:cubicBezTo>
                <a:cubicBezTo>
                  <a:pt x="1787" y="226"/>
                  <a:pt x="1773" y="213"/>
                  <a:pt x="1750" y="197"/>
                </a:cubicBezTo>
                <a:cubicBezTo>
                  <a:pt x="1729" y="184"/>
                  <a:pt x="1706" y="174"/>
                  <a:pt x="1683" y="159"/>
                </a:cubicBezTo>
                <a:cubicBezTo>
                  <a:pt x="1676" y="155"/>
                  <a:pt x="1674" y="153"/>
                  <a:pt x="1666" y="148"/>
                </a:cubicBezTo>
                <a:cubicBezTo>
                  <a:pt x="1667" y="148"/>
                  <a:pt x="1652" y="142"/>
                  <a:pt x="1660" y="143"/>
                </a:cubicBezTo>
                <a:close/>
                <a:moveTo>
                  <a:pt x="476" y="209"/>
                </a:moveTo>
                <a:lnTo>
                  <a:pt x="476" y="209"/>
                </a:lnTo>
                <a:lnTo>
                  <a:pt x="506" y="190"/>
                </a:lnTo>
                <a:cubicBezTo>
                  <a:pt x="504" y="193"/>
                  <a:pt x="498" y="197"/>
                  <a:pt x="492" y="201"/>
                </a:cubicBezTo>
                <a:cubicBezTo>
                  <a:pt x="487" y="203"/>
                  <a:pt x="476" y="212"/>
                  <a:pt x="476" y="209"/>
                </a:cubicBezTo>
                <a:close/>
                <a:moveTo>
                  <a:pt x="373" y="295"/>
                </a:moveTo>
                <a:lnTo>
                  <a:pt x="373" y="295"/>
                </a:lnTo>
                <a:cubicBezTo>
                  <a:pt x="376" y="290"/>
                  <a:pt x="386" y="279"/>
                  <a:pt x="396" y="272"/>
                </a:cubicBezTo>
                <a:cubicBezTo>
                  <a:pt x="394" y="276"/>
                  <a:pt x="381" y="287"/>
                  <a:pt x="373" y="295"/>
                </a:cubicBezTo>
                <a:close/>
                <a:moveTo>
                  <a:pt x="1966" y="390"/>
                </a:moveTo>
                <a:lnTo>
                  <a:pt x="1966" y="390"/>
                </a:lnTo>
                <a:cubicBezTo>
                  <a:pt x="1961" y="384"/>
                  <a:pt x="1970" y="393"/>
                  <a:pt x="1972" y="395"/>
                </a:cubicBezTo>
                <a:lnTo>
                  <a:pt x="1982" y="406"/>
                </a:lnTo>
                <a:cubicBezTo>
                  <a:pt x="1986" y="410"/>
                  <a:pt x="1986" y="413"/>
                  <a:pt x="1991" y="418"/>
                </a:cubicBezTo>
                <a:cubicBezTo>
                  <a:pt x="1980" y="408"/>
                  <a:pt x="1977" y="402"/>
                  <a:pt x="1966" y="390"/>
                </a:cubicBezTo>
                <a:close/>
                <a:moveTo>
                  <a:pt x="2109" y="593"/>
                </a:moveTo>
                <a:lnTo>
                  <a:pt x="2109" y="593"/>
                </a:lnTo>
                <a:cubicBezTo>
                  <a:pt x="2117" y="603"/>
                  <a:pt x="2123" y="620"/>
                  <a:pt x="2131" y="637"/>
                </a:cubicBezTo>
                <a:cubicBezTo>
                  <a:pt x="2122" y="625"/>
                  <a:pt x="2117" y="608"/>
                  <a:pt x="2109" y="593"/>
                </a:cubicBezTo>
                <a:close/>
                <a:moveTo>
                  <a:pt x="2205" y="834"/>
                </a:moveTo>
                <a:lnTo>
                  <a:pt x="2205" y="834"/>
                </a:lnTo>
                <a:cubicBezTo>
                  <a:pt x="2202" y="824"/>
                  <a:pt x="2199" y="810"/>
                  <a:pt x="2197" y="800"/>
                </a:cubicBezTo>
                <a:cubicBezTo>
                  <a:pt x="2194" y="787"/>
                  <a:pt x="2188" y="775"/>
                  <a:pt x="2185" y="765"/>
                </a:cubicBezTo>
                <a:cubicBezTo>
                  <a:pt x="2203" y="810"/>
                  <a:pt x="2220" y="875"/>
                  <a:pt x="2231" y="927"/>
                </a:cubicBezTo>
                <a:cubicBezTo>
                  <a:pt x="2229" y="922"/>
                  <a:pt x="2227" y="925"/>
                  <a:pt x="2226" y="918"/>
                </a:cubicBezTo>
                <a:cubicBezTo>
                  <a:pt x="2227" y="918"/>
                  <a:pt x="2227" y="915"/>
                  <a:pt x="2226" y="915"/>
                </a:cubicBezTo>
                <a:lnTo>
                  <a:pt x="2225" y="908"/>
                </a:lnTo>
                <a:cubicBezTo>
                  <a:pt x="2224" y="903"/>
                  <a:pt x="2222" y="901"/>
                  <a:pt x="2221" y="896"/>
                </a:cubicBezTo>
                <a:lnTo>
                  <a:pt x="2213" y="870"/>
                </a:lnTo>
                <a:cubicBezTo>
                  <a:pt x="2210" y="856"/>
                  <a:pt x="2207" y="843"/>
                  <a:pt x="2205" y="834"/>
                </a:cubicBezTo>
                <a:close/>
                <a:moveTo>
                  <a:pt x="1253" y="21"/>
                </a:moveTo>
                <a:lnTo>
                  <a:pt x="1253" y="21"/>
                </a:lnTo>
                <a:cubicBezTo>
                  <a:pt x="1233" y="19"/>
                  <a:pt x="1225" y="16"/>
                  <a:pt x="1209" y="18"/>
                </a:cubicBezTo>
                <a:cubicBezTo>
                  <a:pt x="1193" y="16"/>
                  <a:pt x="1168" y="16"/>
                  <a:pt x="1152" y="14"/>
                </a:cubicBezTo>
                <a:cubicBezTo>
                  <a:pt x="1160" y="12"/>
                  <a:pt x="1168" y="16"/>
                  <a:pt x="1174" y="13"/>
                </a:cubicBezTo>
                <a:lnTo>
                  <a:pt x="1207" y="14"/>
                </a:lnTo>
                <a:cubicBezTo>
                  <a:pt x="1216" y="14"/>
                  <a:pt x="1232" y="17"/>
                  <a:pt x="1234" y="17"/>
                </a:cubicBezTo>
                <a:cubicBezTo>
                  <a:pt x="1244" y="19"/>
                  <a:pt x="1254" y="19"/>
                  <a:pt x="1253" y="21"/>
                </a:cubicBezTo>
                <a:close/>
                <a:moveTo>
                  <a:pt x="1579" y="112"/>
                </a:moveTo>
                <a:lnTo>
                  <a:pt x="1579" y="112"/>
                </a:lnTo>
                <a:cubicBezTo>
                  <a:pt x="1581" y="109"/>
                  <a:pt x="1598" y="120"/>
                  <a:pt x="1606" y="123"/>
                </a:cubicBezTo>
                <a:lnTo>
                  <a:pt x="1616" y="126"/>
                </a:lnTo>
                <a:cubicBezTo>
                  <a:pt x="1623" y="130"/>
                  <a:pt x="1634" y="134"/>
                  <a:pt x="1638" y="137"/>
                </a:cubicBezTo>
                <a:cubicBezTo>
                  <a:pt x="1642" y="137"/>
                  <a:pt x="1644" y="139"/>
                  <a:pt x="1649" y="143"/>
                </a:cubicBezTo>
                <a:cubicBezTo>
                  <a:pt x="1632" y="138"/>
                  <a:pt x="1595" y="118"/>
                  <a:pt x="1579" y="112"/>
                </a:cubicBezTo>
                <a:close/>
                <a:moveTo>
                  <a:pt x="1824" y="259"/>
                </a:moveTo>
                <a:lnTo>
                  <a:pt x="1824" y="259"/>
                </a:lnTo>
                <a:cubicBezTo>
                  <a:pt x="1828" y="262"/>
                  <a:pt x="1834" y="266"/>
                  <a:pt x="1831" y="267"/>
                </a:cubicBezTo>
                <a:cubicBezTo>
                  <a:pt x="1813" y="251"/>
                  <a:pt x="1795" y="240"/>
                  <a:pt x="1770" y="220"/>
                </a:cubicBezTo>
                <a:cubicBezTo>
                  <a:pt x="1774" y="217"/>
                  <a:pt x="1795" y="237"/>
                  <a:pt x="1815" y="250"/>
                </a:cubicBezTo>
                <a:cubicBezTo>
                  <a:pt x="1822" y="255"/>
                  <a:pt x="1818" y="255"/>
                  <a:pt x="1824" y="259"/>
                </a:cubicBezTo>
                <a:close/>
                <a:moveTo>
                  <a:pt x="2246" y="1196"/>
                </a:moveTo>
                <a:lnTo>
                  <a:pt x="2246" y="1196"/>
                </a:lnTo>
                <a:cubicBezTo>
                  <a:pt x="2248" y="1197"/>
                  <a:pt x="2247" y="1209"/>
                  <a:pt x="2247" y="1216"/>
                </a:cubicBezTo>
                <a:lnTo>
                  <a:pt x="2245" y="1246"/>
                </a:lnTo>
                <a:lnTo>
                  <a:pt x="2245" y="1243"/>
                </a:lnTo>
                <a:lnTo>
                  <a:pt x="2246" y="1209"/>
                </a:lnTo>
                <a:cubicBezTo>
                  <a:pt x="2247" y="1203"/>
                  <a:pt x="2245" y="1203"/>
                  <a:pt x="2246" y="1196"/>
                </a:cubicBezTo>
                <a:close/>
                <a:moveTo>
                  <a:pt x="107" y="655"/>
                </a:moveTo>
                <a:lnTo>
                  <a:pt x="107" y="655"/>
                </a:lnTo>
                <a:cubicBezTo>
                  <a:pt x="100" y="671"/>
                  <a:pt x="99" y="673"/>
                  <a:pt x="92" y="686"/>
                </a:cubicBezTo>
                <a:cubicBezTo>
                  <a:pt x="90" y="684"/>
                  <a:pt x="100" y="670"/>
                  <a:pt x="99" y="668"/>
                </a:cubicBezTo>
                <a:cubicBezTo>
                  <a:pt x="103" y="661"/>
                  <a:pt x="104" y="654"/>
                  <a:pt x="107" y="655"/>
                </a:cubicBezTo>
                <a:close/>
                <a:moveTo>
                  <a:pt x="1517" y="86"/>
                </a:moveTo>
                <a:lnTo>
                  <a:pt x="1517" y="86"/>
                </a:lnTo>
                <a:cubicBezTo>
                  <a:pt x="1536" y="89"/>
                  <a:pt x="1563" y="103"/>
                  <a:pt x="1577" y="109"/>
                </a:cubicBezTo>
                <a:cubicBezTo>
                  <a:pt x="1563" y="106"/>
                  <a:pt x="1536" y="91"/>
                  <a:pt x="1517" y="86"/>
                </a:cubicBezTo>
                <a:close/>
                <a:moveTo>
                  <a:pt x="1750" y="206"/>
                </a:moveTo>
                <a:lnTo>
                  <a:pt x="1750" y="206"/>
                </a:lnTo>
                <a:cubicBezTo>
                  <a:pt x="1728" y="190"/>
                  <a:pt x="1697" y="173"/>
                  <a:pt x="1680" y="163"/>
                </a:cubicBezTo>
                <a:cubicBezTo>
                  <a:pt x="1682" y="161"/>
                  <a:pt x="1692" y="168"/>
                  <a:pt x="1698" y="172"/>
                </a:cubicBezTo>
                <a:lnTo>
                  <a:pt x="1737" y="195"/>
                </a:lnTo>
                <a:cubicBezTo>
                  <a:pt x="1741" y="197"/>
                  <a:pt x="1752" y="204"/>
                  <a:pt x="1750" y="206"/>
                </a:cubicBezTo>
                <a:close/>
                <a:moveTo>
                  <a:pt x="2160" y="1573"/>
                </a:moveTo>
                <a:lnTo>
                  <a:pt x="2160" y="1573"/>
                </a:lnTo>
                <a:cubicBezTo>
                  <a:pt x="2158" y="1581"/>
                  <a:pt x="2152" y="1592"/>
                  <a:pt x="2147" y="1603"/>
                </a:cubicBezTo>
                <a:cubicBezTo>
                  <a:pt x="2148" y="1599"/>
                  <a:pt x="2150" y="1593"/>
                  <a:pt x="2152" y="1591"/>
                </a:cubicBezTo>
                <a:cubicBezTo>
                  <a:pt x="2153" y="1587"/>
                  <a:pt x="2159" y="1570"/>
                  <a:pt x="2160" y="1573"/>
                </a:cubicBezTo>
                <a:close/>
                <a:moveTo>
                  <a:pt x="2239" y="1255"/>
                </a:moveTo>
                <a:lnTo>
                  <a:pt x="2239" y="1255"/>
                </a:lnTo>
                <a:lnTo>
                  <a:pt x="2240" y="1248"/>
                </a:lnTo>
                <a:lnTo>
                  <a:pt x="2240" y="1253"/>
                </a:lnTo>
                <a:lnTo>
                  <a:pt x="2234" y="1297"/>
                </a:lnTo>
                <a:cubicBezTo>
                  <a:pt x="2234" y="1288"/>
                  <a:pt x="2238" y="1268"/>
                  <a:pt x="2239" y="1255"/>
                </a:cubicBezTo>
                <a:close/>
                <a:moveTo>
                  <a:pt x="2074" y="547"/>
                </a:moveTo>
                <a:lnTo>
                  <a:pt x="2074" y="547"/>
                </a:lnTo>
                <a:cubicBezTo>
                  <a:pt x="2070" y="544"/>
                  <a:pt x="2063" y="530"/>
                  <a:pt x="2058" y="522"/>
                </a:cubicBezTo>
                <a:cubicBezTo>
                  <a:pt x="2063" y="523"/>
                  <a:pt x="2069" y="540"/>
                  <a:pt x="2074" y="547"/>
                </a:cubicBezTo>
                <a:close/>
                <a:moveTo>
                  <a:pt x="76" y="733"/>
                </a:moveTo>
                <a:lnTo>
                  <a:pt x="76" y="733"/>
                </a:lnTo>
                <a:cubicBezTo>
                  <a:pt x="77" y="738"/>
                  <a:pt x="70" y="750"/>
                  <a:pt x="66" y="764"/>
                </a:cubicBezTo>
                <a:lnTo>
                  <a:pt x="67" y="766"/>
                </a:lnTo>
                <a:cubicBezTo>
                  <a:pt x="63" y="773"/>
                  <a:pt x="63" y="783"/>
                  <a:pt x="59" y="782"/>
                </a:cubicBezTo>
                <a:cubicBezTo>
                  <a:pt x="68" y="757"/>
                  <a:pt x="70" y="748"/>
                  <a:pt x="76" y="733"/>
                </a:cubicBezTo>
                <a:close/>
                <a:moveTo>
                  <a:pt x="2197" y="831"/>
                </a:moveTo>
                <a:lnTo>
                  <a:pt x="2197" y="831"/>
                </a:lnTo>
                <a:cubicBezTo>
                  <a:pt x="2205" y="851"/>
                  <a:pt x="2208" y="870"/>
                  <a:pt x="2215" y="893"/>
                </a:cubicBezTo>
                <a:cubicBezTo>
                  <a:pt x="2212" y="894"/>
                  <a:pt x="2213" y="884"/>
                  <a:pt x="2209" y="881"/>
                </a:cubicBezTo>
                <a:cubicBezTo>
                  <a:pt x="2210" y="877"/>
                  <a:pt x="2205" y="866"/>
                  <a:pt x="2206" y="862"/>
                </a:cubicBezTo>
                <a:cubicBezTo>
                  <a:pt x="2201" y="851"/>
                  <a:pt x="2200" y="840"/>
                  <a:pt x="2197" y="831"/>
                </a:cubicBezTo>
                <a:close/>
                <a:moveTo>
                  <a:pt x="213" y="495"/>
                </a:moveTo>
                <a:lnTo>
                  <a:pt x="213" y="495"/>
                </a:lnTo>
                <a:cubicBezTo>
                  <a:pt x="217" y="497"/>
                  <a:pt x="201" y="514"/>
                  <a:pt x="199" y="521"/>
                </a:cubicBezTo>
                <a:cubicBezTo>
                  <a:pt x="194" y="525"/>
                  <a:pt x="188" y="534"/>
                  <a:pt x="185" y="538"/>
                </a:cubicBezTo>
                <a:cubicBezTo>
                  <a:pt x="189" y="526"/>
                  <a:pt x="207" y="507"/>
                  <a:pt x="213" y="495"/>
                </a:cubicBezTo>
                <a:close/>
                <a:moveTo>
                  <a:pt x="2206" y="899"/>
                </a:moveTo>
                <a:lnTo>
                  <a:pt x="2206" y="899"/>
                </a:lnTo>
                <a:cubicBezTo>
                  <a:pt x="2201" y="886"/>
                  <a:pt x="2199" y="868"/>
                  <a:pt x="2196" y="854"/>
                </a:cubicBezTo>
                <a:cubicBezTo>
                  <a:pt x="2200" y="866"/>
                  <a:pt x="2203" y="886"/>
                  <a:pt x="2206" y="899"/>
                </a:cubicBezTo>
                <a:close/>
                <a:moveTo>
                  <a:pt x="1986" y="445"/>
                </a:moveTo>
                <a:lnTo>
                  <a:pt x="1986" y="445"/>
                </a:lnTo>
                <a:cubicBezTo>
                  <a:pt x="1975" y="432"/>
                  <a:pt x="1961" y="415"/>
                  <a:pt x="1945" y="399"/>
                </a:cubicBezTo>
                <a:cubicBezTo>
                  <a:pt x="1958" y="408"/>
                  <a:pt x="1982" y="437"/>
                  <a:pt x="1986" y="445"/>
                </a:cubicBezTo>
                <a:close/>
                <a:moveTo>
                  <a:pt x="1200" y="36"/>
                </a:moveTo>
                <a:lnTo>
                  <a:pt x="1200" y="36"/>
                </a:lnTo>
                <a:cubicBezTo>
                  <a:pt x="1188" y="35"/>
                  <a:pt x="1186" y="34"/>
                  <a:pt x="1176" y="33"/>
                </a:cubicBezTo>
                <a:cubicBezTo>
                  <a:pt x="1194" y="32"/>
                  <a:pt x="1217" y="34"/>
                  <a:pt x="1237" y="37"/>
                </a:cubicBezTo>
                <a:cubicBezTo>
                  <a:pt x="1244" y="39"/>
                  <a:pt x="1232" y="38"/>
                  <a:pt x="1229" y="37"/>
                </a:cubicBezTo>
                <a:lnTo>
                  <a:pt x="1217" y="36"/>
                </a:lnTo>
                <a:cubicBezTo>
                  <a:pt x="1209" y="36"/>
                  <a:pt x="1209" y="35"/>
                  <a:pt x="1200" y="36"/>
                </a:cubicBezTo>
                <a:close/>
                <a:moveTo>
                  <a:pt x="111" y="702"/>
                </a:moveTo>
                <a:lnTo>
                  <a:pt x="111" y="702"/>
                </a:lnTo>
                <a:cubicBezTo>
                  <a:pt x="108" y="704"/>
                  <a:pt x="106" y="708"/>
                  <a:pt x="108" y="709"/>
                </a:cubicBezTo>
                <a:cubicBezTo>
                  <a:pt x="107" y="711"/>
                  <a:pt x="107" y="711"/>
                  <a:pt x="106" y="711"/>
                </a:cubicBezTo>
                <a:cubicBezTo>
                  <a:pt x="102" y="722"/>
                  <a:pt x="94" y="744"/>
                  <a:pt x="91" y="752"/>
                </a:cubicBezTo>
                <a:cubicBezTo>
                  <a:pt x="87" y="750"/>
                  <a:pt x="100" y="722"/>
                  <a:pt x="102" y="714"/>
                </a:cubicBezTo>
                <a:cubicBezTo>
                  <a:pt x="105" y="711"/>
                  <a:pt x="108" y="702"/>
                  <a:pt x="112" y="695"/>
                </a:cubicBezTo>
                <a:cubicBezTo>
                  <a:pt x="114" y="695"/>
                  <a:pt x="107" y="705"/>
                  <a:pt x="111" y="702"/>
                </a:cubicBezTo>
                <a:close/>
                <a:moveTo>
                  <a:pt x="2209" y="1313"/>
                </a:moveTo>
                <a:lnTo>
                  <a:pt x="2209" y="1313"/>
                </a:lnTo>
                <a:cubicBezTo>
                  <a:pt x="2213" y="1291"/>
                  <a:pt x="2215" y="1273"/>
                  <a:pt x="2219" y="1246"/>
                </a:cubicBezTo>
                <a:cubicBezTo>
                  <a:pt x="2221" y="1238"/>
                  <a:pt x="2220" y="1250"/>
                  <a:pt x="2219" y="1253"/>
                </a:cubicBezTo>
                <a:cubicBezTo>
                  <a:pt x="2219" y="1257"/>
                  <a:pt x="2217" y="1265"/>
                  <a:pt x="2218" y="1265"/>
                </a:cubicBezTo>
                <a:cubicBezTo>
                  <a:pt x="2216" y="1276"/>
                  <a:pt x="2215" y="1285"/>
                  <a:pt x="2213" y="1299"/>
                </a:cubicBezTo>
                <a:cubicBezTo>
                  <a:pt x="2211" y="1308"/>
                  <a:pt x="2213" y="1313"/>
                  <a:pt x="2209" y="1313"/>
                </a:cubicBezTo>
                <a:close/>
                <a:moveTo>
                  <a:pt x="638" y="154"/>
                </a:moveTo>
                <a:lnTo>
                  <a:pt x="638" y="154"/>
                </a:lnTo>
                <a:cubicBezTo>
                  <a:pt x="627" y="159"/>
                  <a:pt x="621" y="163"/>
                  <a:pt x="614" y="168"/>
                </a:cubicBezTo>
                <a:cubicBezTo>
                  <a:pt x="609" y="170"/>
                  <a:pt x="597" y="178"/>
                  <a:pt x="596" y="175"/>
                </a:cubicBezTo>
                <a:cubicBezTo>
                  <a:pt x="603" y="172"/>
                  <a:pt x="609" y="169"/>
                  <a:pt x="620" y="163"/>
                </a:cubicBezTo>
                <a:cubicBezTo>
                  <a:pt x="621" y="161"/>
                  <a:pt x="636" y="151"/>
                  <a:pt x="638" y="154"/>
                </a:cubicBezTo>
                <a:close/>
                <a:moveTo>
                  <a:pt x="643" y="150"/>
                </a:moveTo>
                <a:lnTo>
                  <a:pt x="643" y="150"/>
                </a:lnTo>
                <a:cubicBezTo>
                  <a:pt x="659" y="143"/>
                  <a:pt x="663" y="140"/>
                  <a:pt x="672" y="136"/>
                </a:cubicBezTo>
                <a:cubicBezTo>
                  <a:pt x="666" y="141"/>
                  <a:pt x="650" y="148"/>
                  <a:pt x="640" y="153"/>
                </a:cubicBezTo>
                <a:cubicBezTo>
                  <a:pt x="638" y="153"/>
                  <a:pt x="641" y="151"/>
                  <a:pt x="643" y="150"/>
                </a:cubicBezTo>
                <a:close/>
                <a:moveTo>
                  <a:pt x="1506" y="110"/>
                </a:moveTo>
                <a:lnTo>
                  <a:pt x="1506" y="110"/>
                </a:lnTo>
                <a:lnTo>
                  <a:pt x="1510" y="112"/>
                </a:lnTo>
                <a:lnTo>
                  <a:pt x="1517" y="113"/>
                </a:lnTo>
                <a:cubicBezTo>
                  <a:pt x="1526" y="119"/>
                  <a:pt x="1531" y="118"/>
                  <a:pt x="1542" y="124"/>
                </a:cubicBezTo>
                <a:cubicBezTo>
                  <a:pt x="1555" y="130"/>
                  <a:pt x="1576" y="139"/>
                  <a:pt x="1594" y="148"/>
                </a:cubicBezTo>
                <a:lnTo>
                  <a:pt x="1598" y="151"/>
                </a:lnTo>
                <a:cubicBezTo>
                  <a:pt x="1606" y="154"/>
                  <a:pt x="1625" y="161"/>
                  <a:pt x="1638" y="169"/>
                </a:cubicBezTo>
                <a:cubicBezTo>
                  <a:pt x="1716" y="213"/>
                  <a:pt x="1802" y="269"/>
                  <a:pt x="1856" y="324"/>
                </a:cubicBezTo>
                <a:cubicBezTo>
                  <a:pt x="1835" y="308"/>
                  <a:pt x="1817" y="289"/>
                  <a:pt x="1793" y="271"/>
                </a:cubicBezTo>
                <a:lnTo>
                  <a:pt x="1791" y="269"/>
                </a:lnTo>
                <a:lnTo>
                  <a:pt x="1789" y="269"/>
                </a:lnTo>
                <a:cubicBezTo>
                  <a:pt x="1718" y="216"/>
                  <a:pt x="1656" y="175"/>
                  <a:pt x="1570" y="138"/>
                </a:cubicBezTo>
                <a:cubicBezTo>
                  <a:pt x="1564" y="136"/>
                  <a:pt x="1562" y="136"/>
                  <a:pt x="1559" y="133"/>
                </a:cubicBezTo>
                <a:cubicBezTo>
                  <a:pt x="1549" y="129"/>
                  <a:pt x="1542" y="128"/>
                  <a:pt x="1529" y="122"/>
                </a:cubicBezTo>
                <a:cubicBezTo>
                  <a:pt x="1517" y="118"/>
                  <a:pt x="1504" y="114"/>
                  <a:pt x="1506" y="110"/>
                </a:cubicBezTo>
                <a:close/>
                <a:moveTo>
                  <a:pt x="2207" y="1298"/>
                </a:moveTo>
                <a:lnTo>
                  <a:pt x="2207" y="1298"/>
                </a:lnTo>
                <a:cubicBezTo>
                  <a:pt x="2211" y="1280"/>
                  <a:pt x="2211" y="1277"/>
                  <a:pt x="2213" y="1257"/>
                </a:cubicBezTo>
                <a:cubicBezTo>
                  <a:pt x="2217" y="1249"/>
                  <a:pt x="2213" y="1271"/>
                  <a:pt x="2212" y="1277"/>
                </a:cubicBezTo>
                <a:lnTo>
                  <a:pt x="2208" y="1305"/>
                </a:lnTo>
                <a:cubicBezTo>
                  <a:pt x="2207" y="1314"/>
                  <a:pt x="2208" y="1316"/>
                  <a:pt x="2205" y="1327"/>
                </a:cubicBezTo>
                <a:cubicBezTo>
                  <a:pt x="2204" y="1321"/>
                  <a:pt x="2209" y="1301"/>
                  <a:pt x="2207" y="1298"/>
                </a:cubicBezTo>
                <a:close/>
                <a:moveTo>
                  <a:pt x="1207" y="44"/>
                </a:moveTo>
                <a:lnTo>
                  <a:pt x="1207" y="44"/>
                </a:lnTo>
                <a:cubicBezTo>
                  <a:pt x="1206" y="46"/>
                  <a:pt x="1190" y="45"/>
                  <a:pt x="1185" y="47"/>
                </a:cubicBezTo>
                <a:cubicBezTo>
                  <a:pt x="1176" y="46"/>
                  <a:pt x="1167" y="46"/>
                  <a:pt x="1161" y="47"/>
                </a:cubicBezTo>
                <a:cubicBezTo>
                  <a:pt x="1163" y="41"/>
                  <a:pt x="1188" y="44"/>
                  <a:pt x="1207" y="44"/>
                </a:cubicBezTo>
                <a:close/>
                <a:moveTo>
                  <a:pt x="1364" y="72"/>
                </a:moveTo>
                <a:lnTo>
                  <a:pt x="1364" y="72"/>
                </a:lnTo>
                <a:cubicBezTo>
                  <a:pt x="1375" y="73"/>
                  <a:pt x="1381" y="71"/>
                  <a:pt x="1400" y="77"/>
                </a:cubicBezTo>
                <a:cubicBezTo>
                  <a:pt x="1410" y="79"/>
                  <a:pt x="1399" y="78"/>
                  <a:pt x="1399" y="79"/>
                </a:cubicBezTo>
                <a:cubicBezTo>
                  <a:pt x="1405" y="81"/>
                  <a:pt x="1403" y="83"/>
                  <a:pt x="1412" y="85"/>
                </a:cubicBezTo>
                <a:cubicBezTo>
                  <a:pt x="1398" y="83"/>
                  <a:pt x="1370" y="74"/>
                  <a:pt x="1356" y="72"/>
                </a:cubicBezTo>
                <a:cubicBezTo>
                  <a:pt x="1321" y="62"/>
                  <a:pt x="1245" y="52"/>
                  <a:pt x="1194" y="50"/>
                </a:cubicBezTo>
                <a:cubicBezTo>
                  <a:pt x="1194" y="50"/>
                  <a:pt x="1197" y="50"/>
                  <a:pt x="1199" y="50"/>
                </a:cubicBezTo>
                <a:cubicBezTo>
                  <a:pt x="1191" y="52"/>
                  <a:pt x="1173" y="51"/>
                  <a:pt x="1158" y="51"/>
                </a:cubicBezTo>
                <a:cubicBezTo>
                  <a:pt x="1156" y="47"/>
                  <a:pt x="1169" y="51"/>
                  <a:pt x="1168" y="49"/>
                </a:cubicBezTo>
                <a:cubicBezTo>
                  <a:pt x="1176" y="50"/>
                  <a:pt x="1176" y="48"/>
                  <a:pt x="1180" y="50"/>
                </a:cubicBezTo>
                <a:lnTo>
                  <a:pt x="1185" y="48"/>
                </a:lnTo>
                <a:cubicBezTo>
                  <a:pt x="1187" y="48"/>
                  <a:pt x="1191" y="49"/>
                  <a:pt x="1192" y="48"/>
                </a:cubicBezTo>
                <a:cubicBezTo>
                  <a:pt x="1253" y="51"/>
                  <a:pt x="1313" y="60"/>
                  <a:pt x="1364" y="72"/>
                </a:cubicBezTo>
                <a:close/>
                <a:moveTo>
                  <a:pt x="2158" y="775"/>
                </a:moveTo>
                <a:lnTo>
                  <a:pt x="2158" y="775"/>
                </a:lnTo>
                <a:cubicBezTo>
                  <a:pt x="2152" y="771"/>
                  <a:pt x="2149" y="758"/>
                  <a:pt x="2144" y="746"/>
                </a:cubicBezTo>
                <a:cubicBezTo>
                  <a:pt x="2145" y="745"/>
                  <a:pt x="2144" y="741"/>
                  <a:pt x="2145" y="740"/>
                </a:cubicBezTo>
                <a:cubicBezTo>
                  <a:pt x="2150" y="756"/>
                  <a:pt x="2155" y="765"/>
                  <a:pt x="2158" y="775"/>
                </a:cubicBezTo>
                <a:close/>
                <a:moveTo>
                  <a:pt x="919" y="65"/>
                </a:moveTo>
                <a:lnTo>
                  <a:pt x="919" y="65"/>
                </a:lnTo>
                <a:cubicBezTo>
                  <a:pt x="925" y="63"/>
                  <a:pt x="927" y="61"/>
                  <a:pt x="930" y="60"/>
                </a:cubicBezTo>
                <a:cubicBezTo>
                  <a:pt x="952" y="56"/>
                  <a:pt x="979" y="49"/>
                  <a:pt x="1009" y="47"/>
                </a:cubicBezTo>
                <a:cubicBezTo>
                  <a:pt x="1008" y="50"/>
                  <a:pt x="990" y="49"/>
                  <a:pt x="990" y="53"/>
                </a:cubicBezTo>
                <a:cubicBezTo>
                  <a:pt x="980" y="55"/>
                  <a:pt x="979" y="55"/>
                  <a:pt x="969" y="58"/>
                </a:cubicBezTo>
                <a:cubicBezTo>
                  <a:pt x="935" y="64"/>
                  <a:pt x="889" y="69"/>
                  <a:pt x="863" y="78"/>
                </a:cubicBezTo>
                <a:cubicBezTo>
                  <a:pt x="866" y="74"/>
                  <a:pt x="871" y="76"/>
                  <a:pt x="877" y="73"/>
                </a:cubicBezTo>
                <a:cubicBezTo>
                  <a:pt x="892" y="69"/>
                  <a:pt x="910" y="66"/>
                  <a:pt x="919" y="65"/>
                </a:cubicBezTo>
                <a:close/>
                <a:moveTo>
                  <a:pt x="1857" y="326"/>
                </a:moveTo>
                <a:lnTo>
                  <a:pt x="1857" y="326"/>
                </a:lnTo>
                <a:cubicBezTo>
                  <a:pt x="1865" y="330"/>
                  <a:pt x="1879" y="344"/>
                  <a:pt x="1889" y="353"/>
                </a:cubicBezTo>
                <a:cubicBezTo>
                  <a:pt x="1876" y="345"/>
                  <a:pt x="1868" y="336"/>
                  <a:pt x="1857" y="326"/>
                </a:cubicBezTo>
                <a:close/>
                <a:moveTo>
                  <a:pt x="362" y="348"/>
                </a:moveTo>
                <a:lnTo>
                  <a:pt x="362" y="348"/>
                </a:lnTo>
                <a:lnTo>
                  <a:pt x="398" y="315"/>
                </a:lnTo>
                <a:cubicBezTo>
                  <a:pt x="398" y="317"/>
                  <a:pt x="390" y="322"/>
                  <a:pt x="390" y="325"/>
                </a:cubicBezTo>
                <a:cubicBezTo>
                  <a:pt x="379" y="333"/>
                  <a:pt x="365" y="351"/>
                  <a:pt x="362" y="348"/>
                </a:cubicBezTo>
                <a:close/>
                <a:moveTo>
                  <a:pt x="462" y="269"/>
                </a:moveTo>
                <a:lnTo>
                  <a:pt x="462" y="269"/>
                </a:lnTo>
                <a:cubicBezTo>
                  <a:pt x="463" y="263"/>
                  <a:pt x="479" y="257"/>
                  <a:pt x="492" y="245"/>
                </a:cubicBezTo>
                <a:cubicBezTo>
                  <a:pt x="495" y="246"/>
                  <a:pt x="482" y="254"/>
                  <a:pt x="478" y="258"/>
                </a:cubicBezTo>
                <a:cubicBezTo>
                  <a:pt x="473" y="262"/>
                  <a:pt x="466" y="268"/>
                  <a:pt x="462" y="269"/>
                </a:cubicBezTo>
                <a:close/>
                <a:moveTo>
                  <a:pt x="2102" y="654"/>
                </a:moveTo>
                <a:lnTo>
                  <a:pt x="2102" y="654"/>
                </a:lnTo>
                <a:cubicBezTo>
                  <a:pt x="2104" y="659"/>
                  <a:pt x="2110" y="672"/>
                  <a:pt x="2104" y="661"/>
                </a:cubicBezTo>
                <a:cubicBezTo>
                  <a:pt x="2101" y="654"/>
                  <a:pt x="2095" y="644"/>
                  <a:pt x="2091" y="635"/>
                </a:cubicBezTo>
                <a:cubicBezTo>
                  <a:pt x="2088" y="629"/>
                  <a:pt x="2081" y="617"/>
                  <a:pt x="2083" y="615"/>
                </a:cubicBezTo>
                <a:cubicBezTo>
                  <a:pt x="2091" y="632"/>
                  <a:pt x="2096" y="640"/>
                  <a:pt x="2102" y="654"/>
                </a:cubicBezTo>
                <a:close/>
                <a:moveTo>
                  <a:pt x="725" y="126"/>
                </a:moveTo>
                <a:lnTo>
                  <a:pt x="725" y="126"/>
                </a:lnTo>
                <a:cubicBezTo>
                  <a:pt x="729" y="123"/>
                  <a:pt x="744" y="119"/>
                  <a:pt x="749" y="115"/>
                </a:cubicBezTo>
                <a:cubicBezTo>
                  <a:pt x="746" y="114"/>
                  <a:pt x="735" y="120"/>
                  <a:pt x="728" y="122"/>
                </a:cubicBezTo>
                <a:cubicBezTo>
                  <a:pt x="722" y="125"/>
                  <a:pt x="722" y="123"/>
                  <a:pt x="717" y="126"/>
                </a:cubicBezTo>
                <a:cubicBezTo>
                  <a:pt x="713" y="127"/>
                  <a:pt x="709" y="129"/>
                  <a:pt x="708" y="128"/>
                </a:cubicBezTo>
                <a:lnTo>
                  <a:pt x="735" y="118"/>
                </a:lnTo>
                <a:lnTo>
                  <a:pt x="737" y="117"/>
                </a:lnTo>
                <a:cubicBezTo>
                  <a:pt x="751" y="111"/>
                  <a:pt x="770" y="103"/>
                  <a:pt x="782" y="100"/>
                </a:cubicBezTo>
                <a:cubicBezTo>
                  <a:pt x="767" y="108"/>
                  <a:pt x="753" y="112"/>
                  <a:pt x="741" y="121"/>
                </a:cubicBezTo>
                <a:cubicBezTo>
                  <a:pt x="731" y="124"/>
                  <a:pt x="733" y="123"/>
                  <a:pt x="725" y="126"/>
                </a:cubicBezTo>
                <a:close/>
                <a:moveTo>
                  <a:pt x="203" y="549"/>
                </a:moveTo>
                <a:lnTo>
                  <a:pt x="203" y="549"/>
                </a:lnTo>
                <a:lnTo>
                  <a:pt x="199" y="555"/>
                </a:lnTo>
                <a:cubicBezTo>
                  <a:pt x="195" y="559"/>
                  <a:pt x="207" y="540"/>
                  <a:pt x="211" y="535"/>
                </a:cubicBezTo>
                <a:cubicBezTo>
                  <a:pt x="213" y="535"/>
                  <a:pt x="213" y="532"/>
                  <a:pt x="215" y="529"/>
                </a:cubicBezTo>
                <a:cubicBezTo>
                  <a:pt x="218" y="531"/>
                  <a:pt x="205" y="545"/>
                  <a:pt x="203" y="549"/>
                </a:cubicBezTo>
                <a:close/>
                <a:moveTo>
                  <a:pt x="2204" y="1056"/>
                </a:moveTo>
                <a:lnTo>
                  <a:pt x="2204" y="1056"/>
                </a:lnTo>
                <a:cubicBezTo>
                  <a:pt x="2204" y="1046"/>
                  <a:pt x="2206" y="1043"/>
                  <a:pt x="2204" y="1032"/>
                </a:cubicBezTo>
                <a:cubicBezTo>
                  <a:pt x="2209" y="1044"/>
                  <a:pt x="2208" y="1078"/>
                  <a:pt x="2210" y="1094"/>
                </a:cubicBezTo>
                <a:cubicBezTo>
                  <a:pt x="2206" y="1090"/>
                  <a:pt x="2208" y="1066"/>
                  <a:pt x="2204" y="1056"/>
                </a:cubicBezTo>
                <a:close/>
                <a:moveTo>
                  <a:pt x="36" y="1081"/>
                </a:moveTo>
                <a:lnTo>
                  <a:pt x="36" y="1081"/>
                </a:lnTo>
                <a:cubicBezTo>
                  <a:pt x="40" y="1080"/>
                  <a:pt x="36" y="1091"/>
                  <a:pt x="36" y="1095"/>
                </a:cubicBezTo>
                <a:cubicBezTo>
                  <a:pt x="36" y="1101"/>
                  <a:pt x="35" y="1104"/>
                  <a:pt x="35" y="1107"/>
                </a:cubicBezTo>
                <a:cubicBezTo>
                  <a:pt x="33" y="1101"/>
                  <a:pt x="35" y="1085"/>
                  <a:pt x="36" y="1081"/>
                </a:cubicBezTo>
                <a:close/>
                <a:moveTo>
                  <a:pt x="216" y="538"/>
                </a:moveTo>
                <a:lnTo>
                  <a:pt x="216" y="538"/>
                </a:lnTo>
                <a:cubicBezTo>
                  <a:pt x="211" y="544"/>
                  <a:pt x="205" y="554"/>
                  <a:pt x="200" y="562"/>
                </a:cubicBezTo>
                <a:cubicBezTo>
                  <a:pt x="196" y="569"/>
                  <a:pt x="191" y="581"/>
                  <a:pt x="188" y="580"/>
                </a:cubicBezTo>
                <a:lnTo>
                  <a:pt x="200" y="559"/>
                </a:lnTo>
                <a:lnTo>
                  <a:pt x="202" y="558"/>
                </a:lnTo>
                <a:cubicBezTo>
                  <a:pt x="202" y="558"/>
                  <a:pt x="211" y="537"/>
                  <a:pt x="216" y="538"/>
                </a:cubicBezTo>
                <a:close/>
                <a:moveTo>
                  <a:pt x="2101" y="668"/>
                </a:moveTo>
                <a:lnTo>
                  <a:pt x="2101" y="668"/>
                </a:lnTo>
                <a:lnTo>
                  <a:pt x="2092" y="651"/>
                </a:lnTo>
                <a:cubicBezTo>
                  <a:pt x="2090" y="646"/>
                  <a:pt x="2088" y="641"/>
                  <a:pt x="2084" y="634"/>
                </a:cubicBezTo>
                <a:cubicBezTo>
                  <a:pt x="2088" y="635"/>
                  <a:pt x="2094" y="652"/>
                  <a:pt x="2097" y="659"/>
                </a:cubicBezTo>
                <a:cubicBezTo>
                  <a:pt x="2100" y="663"/>
                  <a:pt x="2107" y="679"/>
                  <a:pt x="2101" y="668"/>
                </a:cubicBezTo>
                <a:close/>
                <a:moveTo>
                  <a:pt x="1945" y="428"/>
                </a:moveTo>
                <a:lnTo>
                  <a:pt x="1945" y="428"/>
                </a:lnTo>
                <a:cubicBezTo>
                  <a:pt x="1954" y="434"/>
                  <a:pt x="1959" y="447"/>
                  <a:pt x="1967" y="456"/>
                </a:cubicBezTo>
                <a:cubicBezTo>
                  <a:pt x="1965" y="457"/>
                  <a:pt x="1958" y="446"/>
                  <a:pt x="1954" y="443"/>
                </a:cubicBezTo>
                <a:cubicBezTo>
                  <a:pt x="1948" y="436"/>
                  <a:pt x="1954" y="436"/>
                  <a:pt x="1945" y="428"/>
                </a:cubicBezTo>
                <a:close/>
                <a:moveTo>
                  <a:pt x="1779" y="274"/>
                </a:moveTo>
                <a:lnTo>
                  <a:pt x="1779" y="274"/>
                </a:lnTo>
                <a:cubicBezTo>
                  <a:pt x="1776" y="277"/>
                  <a:pt x="1759" y="261"/>
                  <a:pt x="1751" y="256"/>
                </a:cubicBezTo>
                <a:cubicBezTo>
                  <a:pt x="1745" y="251"/>
                  <a:pt x="1742" y="252"/>
                  <a:pt x="1739" y="248"/>
                </a:cubicBezTo>
                <a:cubicBezTo>
                  <a:pt x="1750" y="251"/>
                  <a:pt x="1768" y="269"/>
                  <a:pt x="1779" y="274"/>
                </a:cubicBezTo>
                <a:close/>
                <a:moveTo>
                  <a:pt x="216" y="541"/>
                </a:moveTo>
                <a:lnTo>
                  <a:pt x="216" y="541"/>
                </a:lnTo>
                <a:cubicBezTo>
                  <a:pt x="214" y="547"/>
                  <a:pt x="206" y="558"/>
                  <a:pt x="202" y="569"/>
                </a:cubicBezTo>
                <a:cubicBezTo>
                  <a:pt x="199" y="566"/>
                  <a:pt x="209" y="549"/>
                  <a:pt x="216" y="541"/>
                </a:cubicBezTo>
                <a:close/>
                <a:moveTo>
                  <a:pt x="145" y="670"/>
                </a:moveTo>
                <a:lnTo>
                  <a:pt x="145" y="670"/>
                </a:lnTo>
                <a:cubicBezTo>
                  <a:pt x="146" y="664"/>
                  <a:pt x="155" y="646"/>
                  <a:pt x="159" y="640"/>
                </a:cubicBezTo>
                <a:cubicBezTo>
                  <a:pt x="159" y="644"/>
                  <a:pt x="152" y="655"/>
                  <a:pt x="153" y="658"/>
                </a:cubicBezTo>
                <a:cubicBezTo>
                  <a:pt x="148" y="662"/>
                  <a:pt x="148" y="671"/>
                  <a:pt x="145" y="670"/>
                </a:cubicBezTo>
                <a:close/>
                <a:moveTo>
                  <a:pt x="2077" y="632"/>
                </a:moveTo>
                <a:lnTo>
                  <a:pt x="2077" y="632"/>
                </a:lnTo>
                <a:cubicBezTo>
                  <a:pt x="2076" y="624"/>
                  <a:pt x="2067" y="608"/>
                  <a:pt x="2062" y="599"/>
                </a:cubicBezTo>
                <a:cubicBezTo>
                  <a:pt x="2078" y="622"/>
                  <a:pt x="2081" y="637"/>
                  <a:pt x="2093" y="659"/>
                </a:cubicBezTo>
                <a:cubicBezTo>
                  <a:pt x="2091" y="659"/>
                  <a:pt x="2088" y="649"/>
                  <a:pt x="2086" y="649"/>
                </a:cubicBezTo>
                <a:cubicBezTo>
                  <a:pt x="2082" y="641"/>
                  <a:pt x="2081" y="633"/>
                  <a:pt x="2077" y="632"/>
                </a:cubicBezTo>
                <a:close/>
                <a:moveTo>
                  <a:pt x="2197" y="1037"/>
                </a:moveTo>
                <a:lnTo>
                  <a:pt x="2197" y="1037"/>
                </a:lnTo>
                <a:cubicBezTo>
                  <a:pt x="2201" y="1038"/>
                  <a:pt x="2196" y="1016"/>
                  <a:pt x="2200" y="1018"/>
                </a:cubicBezTo>
                <a:cubicBezTo>
                  <a:pt x="2200" y="1036"/>
                  <a:pt x="2203" y="1047"/>
                  <a:pt x="2204" y="1070"/>
                </a:cubicBezTo>
                <a:cubicBezTo>
                  <a:pt x="2202" y="1073"/>
                  <a:pt x="2203" y="1063"/>
                  <a:pt x="2201" y="1066"/>
                </a:cubicBezTo>
                <a:cubicBezTo>
                  <a:pt x="2199" y="1076"/>
                  <a:pt x="2201" y="1096"/>
                  <a:pt x="2202" y="1101"/>
                </a:cubicBezTo>
                <a:cubicBezTo>
                  <a:pt x="2200" y="1111"/>
                  <a:pt x="2201" y="1085"/>
                  <a:pt x="2199" y="1085"/>
                </a:cubicBezTo>
                <a:lnTo>
                  <a:pt x="2199" y="1078"/>
                </a:lnTo>
                <a:lnTo>
                  <a:pt x="2197" y="1054"/>
                </a:lnTo>
                <a:cubicBezTo>
                  <a:pt x="2197" y="1052"/>
                  <a:pt x="2196" y="1052"/>
                  <a:pt x="2195" y="1052"/>
                </a:cubicBezTo>
                <a:cubicBezTo>
                  <a:pt x="2195" y="1043"/>
                  <a:pt x="2195" y="1027"/>
                  <a:pt x="2194" y="1016"/>
                </a:cubicBezTo>
                <a:cubicBezTo>
                  <a:pt x="2196" y="1019"/>
                  <a:pt x="2196" y="1031"/>
                  <a:pt x="2197" y="1037"/>
                </a:cubicBezTo>
                <a:close/>
                <a:moveTo>
                  <a:pt x="1729" y="245"/>
                </a:moveTo>
                <a:lnTo>
                  <a:pt x="1729" y="245"/>
                </a:lnTo>
                <a:cubicBezTo>
                  <a:pt x="1741" y="258"/>
                  <a:pt x="1760" y="267"/>
                  <a:pt x="1772" y="279"/>
                </a:cubicBezTo>
                <a:cubicBezTo>
                  <a:pt x="1770" y="280"/>
                  <a:pt x="1761" y="271"/>
                  <a:pt x="1754" y="267"/>
                </a:cubicBezTo>
                <a:lnTo>
                  <a:pt x="1733" y="252"/>
                </a:lnTo>
                <a:cubicBezTo>
                  <a:pt x="1728" y="247"/>
                  <a:pt x="1728" y="248"/>
                  <a:pt x="1724" y="244"/>
                </a:cubicBezTo>
                <a:cubicBezTo>
                  <a:pt x="1712" y="236"/>
                  <a:pt x="1690" y="223"/>
                  <a:pt x="1677" y="217"/>
                </a:cubicBezTo>
                <a:cubicBezTo>
                  <a:pt x="1678" y="215"/>
                  <a:pt x="1681" y="215"/>
                  <a:pt x="1689" y="220"/>
                </a:cubicBezTo>
                <a:cubicBezTo>
                  <a:pt x="1694" y="224"/>
                  <a:pt x="1692" y="223"/>
                  <a:pt x="1698" y="228"/>
                </a:cubicBezTo>
                <a:cubicBezTo>
                  <a:pt x="1701" y="229"/>
                  <a:pt x="1701" y="227"/>
                  <a:pt x="1702" y="226"/>
                </a:cubicBezTo>
                <a:cubicBezTo>
                  <a:pt x="1704" y="229"/>
                  <a:pt x="1706" y="230"/>
                  <a:pt x="1708" y="229"/>
                </a:cubicBezTo>
                <a:cubicBezTo>
                  <a:pt x="1720" y="235"/>
                  <a:pt x="1719" y="236"/>
                  <a:pt x="1728" y="242"/>
                </a:cubicBezTo>
                <a:cubicBezTo>
                  <a:pt x="1735" y="247"/>
                  <a:pt x="1739" y="251"/>
                  <a:pt x="1747" y="256"/>
                </a:cubicBezTo>
                <a:cubicBezTo>
                  <a:pt x="1751" y="261"/>
                  <a:pt x="1732" y="245"/>
                  <a:pt x="1729" y="245"/>
                </a:cubicBezTo>
                <a:close/>
                <a:moveTo>
                  <a:pt x="1842" y="333"/>
                </a:moveTo>
                <a:lnTo>
                  <a:pt x="1842" y="333"/>
                </a:lnTo>
                <a:cubicBezTo>
                  <a:pt x="1846" y="336"/>
                  <a:pt x="1854" y="345"/>
                  <a:pt x="1856" y="345"/>
                </a:cubicBezTo>
                <a:cubicBezTo>
                  <a:pt x="1861" y="348"/>
                  <a:pt x="1861" y="350"/>
                  <a:pt x="1862" y="353"/>
                </a:cubicBezTo>
                <a:cubicBezTo>
                  <a:pt x="1865" y="356"/>
                  <a:pt x="1874" y="362"/>
                  <a:pt x="1874" y="364"/>
                </a:cubicBezTo>
                <a:cubicBezTo>
                  <a:pt x="1870" y="367"/>
                  <a:pt x="1865" y="356"/>
                  <a:pt x="1858" y="353"/>
                </a:cubicBezTo>
                <a:cubicBezTo>
                  <a:pt x="1850" y="344"/>
                  <a:pt x="1834" y="331"/>
                  <a:pt x="1821" y="320"/>
                </a:cubicBezTo>
                <a:cubicBezTo>
                  <a:pt x="1821" y="316"/>
                  <a:pt x="1828" y="324"/>
                  <a:pt x="1831" y="327"/>
                </a:cubicBezTo>
                <a:lnTo>
                  <a:pt x="1842" y="333"/>
                </a:lnTo>
                <a:close/>
                <a:moveTo>
                  <a:pt x="2154" y="809"/>
                </a:moveTo>
                <a:lnTo>
                  <a:pt x="2154" y="809"/>
                </a:lnTo>
                <a:lnTo>
                  <a:pt x="2162" y="839"/>
                </a:lnTo>
                <a:cubicBezTo>
                  <a:pt x="2160" y="841"/>
                  <a:pt x="2156" y="824"/>
                  <a:pt x="2156" y="825"/>
                </a:cubicBezTo>
                <a:cubicBezTo>
                  <a:pt x="2156" y="820"/>
                  <a:pt x="2150" y="808"/>
                  <a:pt x="2154" y="809"/>
                </a:cubicBezTo>
                <a:close/>
                <a:moveTo>
                  <a:pt x="1371" y="93"/>
                </a:moveTo>
                <a:lnTo>
                  <a:pt x="1371" y="93"/>
                </a:lnTo>
                <a:cubicBezTo>
                  <a:pt x="1364" y="91"/>
                  <a:pt x="1360" y="91"/>
                  <a:pt x="1355" y="90"/>
                </a:cubicBezTo>
                <a:cubicBezTo>
                  <a:pt x="1354" y="92"/>
                  <a:pt x="1368" y="94"/>
                  <a:pt x="1368" y="97"/>
                </a:cubicBezTo>
                <a:cubicBezTo>
                  <a:pt x="1364" y="96"/>
                  <a:pt x="1361" y="95"/>
                  <a:pt x="1361" y="96"/>
                </a:cubicBezTo>
                <a:cubicBezTo>
                  <a:pt x="1348" y="92"/>
                  <a:pt x="1329" y="88"/>
                  <a:pt x="1322" y="85"/>
                </a:cubicBezTo>
                <a:lnTo>
                  <a:pt x="1306" y="83"/>
                </a:lnTo>
                <a:cubicBezTo>
                  <a:pt x="1301" y="82"/>
                  <a:pt x="1291" y="82"/>
                  <a:pt x="1294" y="80"/>
                </a:cubicBezTo>
                <a:cubicBezTo>
                  <a:pt x="1306" y="81"/>
                  <a:pt x="1323" y="84"/>
                  <a:pt x="1332" y="85"/>
                </a:cubicBezTo>
                <a:cubicBezTo>
                  <a:pt x="1326" y="79"/>
                  <a:pt x="1301" y="82"/>
                  <a:pt x="1290" y="77"/>
                </a:cubicBezTo>
                <a:cubicBezTo>
                  <a:pt x="1281" y="76"/>
                  <a:pt x="1281" y="76"/>
                  <a:pt x="1273" y="74"/>
                </a:cubicBezTo>
                <a:cubicBezTo>
                  <a:pt x="1285" y="75"/>
                  <a:pt x="1300" y="77"/>
                  <a:pt x="1311" y="79"/>
                </a:cubicBezTo>
                <a:cubicBezTo>
                  <a:pt x="1321" y="79"/>
                  <a:pt x="1326" y="78"/>
                  <a:pt x="1333" y="78"/>
                </a:cubicBezTo>
                <a:cubicBezTo>
                  <a:pt x="1341" y="80"/>
                  <a:pt x="1353" y="82"/>
                  <a:pt x="1358" y="85"/>
                </a:cubicBezTo>
                <a:cubicBezTo>
                  <a:pt x="1369" y="87"/>
                  <a:pt x="1378" y="88"/>
                  <a:pt x="1381" y="93"/>
                </a:cubicBezTo>
                <a:cubicBezTo>
                  <a:pt x="1375" y="91"/>
                  <a:pt x="1369" y="90"/>
                  <a:pt x="1371" y="93"/>
                </a:cubicBezTo>
                <a:close/>
                <a:moveTo>
                  <a:pt x="1565" y="155"/>
                </a:moveTo>
                <a:lnTo>
                  <a:pt x="1565" y="155"/>
                </a:lnTo>
                <a:cubicBezTo>
                  <a:pt x="1564" y="160"/>
                  <a:pt x="1541" y="145"/>
                  <a:pt x="1535" y="145"/>
                </a:cubicBezTo>
                <a:cubicBezTo>
                  <a:pt x="1530" y="141"/>
                  <a:pt x="1540" y="144"/>
                  <a:pt x="1539" y="142"/>
                </a:cubicBezTo>
                <a:cubicBezTo>
                  <a:pt x="1553" y="147"/>
                  <a:pt x="1552" y="149"/>
                  <a:pt x="1565" y="155"/>
                </a:cubicBezTo>
                <a:close/>
                <a:moveTo>
                  <a:pt x="2000" y="509"/>
                </a:moveTo>
                <a:lnTo>
                  <a:pt x="2000" y="509"/>
                </a:lnTo>
                <a:cubicBezTo>
                  <a:pt x="2005" y="516"/>
                  <a:pt x="2007" y="518"/>
                  <a:pt x="2011" y="522"/>
                </a:cubicBezTo>
                <a:cubicBezTo>
                  <a:pt x="2009" y="526"/>
                  <a:pt x="1999" y="504"/>
                  <a:pt x="1997" y="509"/>
                </a:cubicBezTo>
                <a:cubicBezTo>
                  <a:pt x="1992" y="500"/>
                  <a:pt x="1981" y="486"/>
                  <a:pt x="1974" y="479"/>
                </a:cubicBezTo>
                <a:cubicBezTo>
                  <a:pt x="1975" y="475"/>
                  <a:pt x="1982" y="488"/>
                  <a:pt x="1984" y="488"/>
                </a:cubicBezTo>
                <a:cubicBezTo>
                  <a:pt x="1989" y="496"/>
                  <a:pt x="2000" y="507"/>
                  <a:pt x="2000" y="509"/>
                </a:cubicBezTo>
                <a:close/>
                <a:moveTo>
                  <a:pt x="837" y="103"/>
                </a:moveTo>
                <a:lnTo>
                  <a:pt x="837" y="103"/>
                </a:lnTo>
                <a:cubicBezTo>
                  <a:pt x="789" y="113"/>
                  <a:pt x="751" y="133"/>
                  <a:pt x="697" y="152"/>
                </a:cubicBezTo>
                <a:cubicBezTo>
                  <a:pt x="694" y="150"/>
                  <a:pt x="707" y="147"/>
                  <a:pt x="712" y="145"/>
                </a:cubicBezTo>
                <a:cubicBezTo>
                  <a:pt x="719" y="143"/>
                  <a:pt x="721" y="141"/>
                  <a:pt x="723" y="142"/>
                </a:cubicBezTo>
                <a:cubicBezTo>
                  <a:pt x="731" y="137"/>
                  <a:pt x="751" y="131"/>
                  <a:pt x="758" y="127"/>
                </a:cubicBezTo>
                <a:cubicBezTo>
                  <a:pt x="763" y="124"/>
                  <a:pt x="763" y="126"/>
                  <a:pt x="769" y="123"/>
                </a:cubicBezTo>
                <a:cubicBezTo>
                  <a:pt x="777" y="121"/>
                  <a:pt x="777" y="119"/>
                  <a:pt x="785" y="116"/>
                </a:cubicBezTo>
                <a:cubicBezTo>
                  <a:pt x="787" y="114"/>
                  <a:pt x="788" y="113"/>
                  <a:pt x="796" y="112"/>
                </a:cubicBezTo>
                <a:cubicBezTo>
                  <a:pt x="793" y="111"/>
                  <a:pt x="789" y="111"/>
                  <a:pt x="784" y="114"/>
                </a:cubicBezTo>
                <a:cubicBezTo>
                  <a:pt x="792" y="109"/>
                  <a:pt x="812" y="106"/>
                  <a:pt x="824" y="101"/>
                </a:cubicBezTo>
                <a:cubicBezTo>
                  <a:pt x="833" y="98"/>
                  <a:pt x="838" y="99"/>
                  <a:pt x="837" y="103"/>
                </a:cubicBezTo>
                <a:close/>
                <a:moveTo>
                  <a:pt x="1485" y="125"/>
                </a:moveTo>
                <a:lnTo>
                  <a:pt x="1485" y="125"/>
                </a:lnTo>
                <a:cubicBezTo>
                  <a:pt x="1473" y="124"/>
                  <a:pt x="1467" y="118"/>
                  <a:pt x="1453" y="115"/>
                </a:cubicBezTo>
                <a:cubicBezTo>
                  <a:pt x="1453" y="113"/>
                  <a:pt x="1464" y="115"/>
                  <a:pt x="1465" y="118"/>
                </a:cubicBezTo>
                <a:cubicBezTo>
                  <a:pt x="1471" y="118"/>
                  <a:pt x="1478" y="121"/>
                  <a:pt x="1485" y="125"/>
                </a:cubicBezTo>
                <a:close/>
                <a:moveTo>
                  <a:pt x="1877" y="368"/>
                </a:moveTo>
                <a:lnTo>
                  <a:pt x="1877" y="368"/>
                </a:lnTo>
                <a:cubicBezTo>
                  <a:pt x="1880" y="370"/>
                  <a:pt x="1896" y="386"/>
                  <a:pt x="1894" y="388"/>
                </a:cubicBezTo>
                <a:cubicBezTo>
                  <a:pt x="1888" y="380"/>
                  <a:pt x="1874" y="369"/>
                  <a:pt x="1877" y="368"/>
                </a:cubicBezTo>
                <a:close/>
                <a:moveTo>
                  <a:pt x="1094" y="61"/>
                </a:moveTo>
                <a:lnTo>
                  <a:pt x="1094" y="61"/>
                </a:lnTo>
                <a:cubicBezTo>
                  <a:pt x="1087" y="64"/>
                  <a:pt x="1070" y="65"/>
                  <a:pt x="1056" y="66"/>
                </a:cubicBezTo>
                <a:cubicBezTo>
                  <a:pt x="1066" y="64"/>
                  <a:pt x="1079" y="62"/>
                  <a:pt x="1094" y="61"/>
                </a:cubicBezTo>
                <a:close/>
                <a:moveTo>
                  <a:pt x="948" y="79"/>
                </a:moveTo>
                <a:lnTo>
                  <a:pt x="948" y="79"/>
                </a:lnTo>
                <a:lnTo>
                  <a:pt x="918" y="84"/>
                </a:lnTo>
                <a:cubicBezTo>
                  <a:pt x="914" y="85"/>
                  <a:pt x="913" y="84"/>
                  <a:pt x="915" y="83"/>
                </a:cubicBezTo>
                <a:cubicBezTo>
                  <a:pt x="963" y="76"/>
                  <a:pt x="971" y="71"/>
                  <a:pt x="1016" y="68"/>
                </a:cubicBezTo>
                <a:cubicBezTo>
                  <a:pt x="1014" y="71"/>
                  <a:pt x="998" y="69"/>
                  <a:pt x="992" y="70"/>
                </a:cubicBezTo>
                <a:cubicBezTo>
                  <a:pt x="992" y="70"/>
                  <a:pt x="988" y="72"/>
                  <a:pt x="986" y="72"/>
                </a:cubicBezTo>
                <a:lnTo>
                  <a:pt x="948" y="79"/>
                </a:lnTo>
                <a:close/>
                <a:moveTo>
                  <a:pt x="550" y="228"/>
                </a:moveTo>
                <a:lnTo>
                  <a:pt x="550" y="228"/>
                </a:lnTo>
                <a:cubicBezTo>
                  <a:pt x="555" y="229"/>
                  <a:pt x="542" y="234"/>
                  <a:pt x="543" y="235"/>
                </a:cubicBezTo>
                <a:cubicBezTo>
                  <a:pt x="538" y="236"/>
                  <a:pt x="535" y="241"/>
                  <a:pt x="531" y="242"/>
                </a:cubicBezTo>
                <a:cubicBezTo>
                  <a:pt x="532" y="238"/>
                  <a:pt x="540" y="235"/>
                  <a:pt x="550" y="228"/>
                </a:cubicBezTo>
                <a:close/>
                <a:moveTo>
                  <a:pt x="2180" y="1313"/>
                </a:moveTo>
                <a:lnTo>
                  <a:pt x="2180" y="1313"/>
                </a:lnTo>
                <a:cubicBezTo>
                  <a:pt x="2176" y="1314"/>
                  <a:pt x="2181" y="1297"/>
                  <a:pt x="2183" y="1292"/>
                </a:cubicBezTo>
                <a:cubicBezTo>
                  <a:pt x="2182" y="1289"/>
                  <a:pt x="2184" y="1268"/>
                  <a:pt x="2187" y="1269"/>
                </a:cubicBezTo>
                <a:cubicBezTo>
                  <a:pt x="2183" y="1280"/>
                  <a:pt x="2184" y="1298"/>
                  <a:pt x="2180" y="1313"/>
                </a:cubicBezTo>
                <a:close/>
                <a:moveTo>
                  <a:pt x="2191" y="1231"/>
                </a:moveTo>
                <a:lnTo>
                  <a:pt x="2191" y="1231"/>
                </a:lnTo>
                <a:cubicBezTo>
                  <a:pt x="2188" y="1232"/>
                  <a:pt x="2190" y="1216"/>
                  <a:pt x="2190" y="1207"/>
                </a:cubicBezTo>
                <a:cubicBezTo>
                  <a:pt x="2191" y="1207"/>
                  <a:pt x="2191" y="1210"/>
                  <a:pt x="2191" y="1210"/>
                </a:cubicBezTo>
                <a:cubicBezTo>
                  <a:pt x="2191" y="1212"/>
                  <a:pt x="2191" y="1212"/>
                  <a:pt x="2192" y="1212"/>
                </a:cubicBezTo>
                <a:cubicBezTo>
                  <a:pt x="2193" y="1219"/>
                  <a:pt x="2188" y="1218"/>
                  <a:pt x="2192" y="1219"/>
                </a:cubicBezTo>
                <a:cubicBezTo>
                  <a:pt x="2190" y="1224"/>
                  <a:pt x="2191" y="1225"/>
                  <a:pt x="2191" y="1231"/>
                </a:cubicBezTo>
                <a:close/>
                <a:moveTo>
                  <a:pt x="1344" y="94"/>
                </a:moveTo>
                <a:lnTo>
                  <a:pt x="1344" y="94"/>
                </a:lnTo>
                <a:cubicBezTo>
                  <a:pt x="1350" y="95"/>
                  <a:pt x="1351" y="94"/>
                  <a:pt x="1355" y="97"/>
                </a:cubicBezTo>
                <a:cubicBezTo>
                  <a:pt x="1348" y="98"/>
                  <a:pt x="1336" y="92"/>
                  <a:pt x="1321" y="90"/>
                </a:cubicBezTo>
                <a:cubicBezTo>
                  <a:pt x="1308" y="88"/>
                  <a:pt x="1319" y="88"/>
                  <a:pt x="1326" y="90"/>
                </a:cubicBezTo>
                <a:lnTo>
                  <a:pt x="1344" y="94"/>
                </a:lnTo>
                <a:close/>
                <a:moveTo>
                  <a:pt x="276" y="490"/>
                </a:moveTo>
                <a:lnTo>
                  <a:pt x="276" y="490"/>
                </a:lnTo>
                <a:cubicBezTo>
                  <a:pt x="276" y="494"/>
                  <a:pt x="264" y="513"/>
                  <a:pt x="260" y="514"/>
                </a:cubicBezTo>
                <a:cubicBezTo>
                  <a:pt x="257" y="520"/>
                  <a:pt x="249" y="528"/>
                  <a:pt x="245" y="535"/>
                </a:cubicBezTo>
                <a:cubicBezTo>
                  <a:pt x="256" y="516"/>
                  <a:pt x="262" y="509"/>
                  <a:pt x="276" y="490"/>
                </a:cubicBezTo>
                <a:close/>
                <a:moveTo>
                  <a:pt x="185" y="635"/>
                </a:moveTo>
                <a:lnTo>
                  <a:pt x="185" y="635"/>
                </a:lnTo>
                <a:cubicBezTo>
                  <a:pt x="180" y="643"/>
                  <a:pt x="179" y="644"/>
                  <a:pt x="176" y="649"/>
                </a:cubicBezTo>
                <a:cubicBezTo>
                  <a:pt x="169" y="667"/>
                  <a:pt x="166" y="668"/>
                  <a:pt x="159" y="687"/>
                </a:cubicBezTo>
                <a:cubicBezTo>
                  <a:pt x="157" y="689"/>
                  <a:pt x="156" y="692"/>
                  <a:pt x="155" y="691"/>
                </a:cubicBezTo>
                <a:cubicBezTo>
                  <a:pt x="166" y="669"/>
                  <a:pt x="175" y="642"/>
                  <a:pt x="192" y="620"/>
                </a:cubicBezTo>
                <a:cubicBezTo>
                  <a:pt x="192" y="624"/>
                  <a:pt x="186" y="631"/>
                  <a:pt x="185" y="635"/>
                </a:cubicBezTo>
                <a:close/>
                <a:moveTo>
                  <a:pt x="149" y="717"/>
                </a:moveTo>
                <a:lnTo>
                  <a:pt x="149" y="717"/>
                </a:lnTo>
                <a:cubicBezTo>
                  <a:pt x="149" y="722"/>
                  <a:pt x="143" y="733"/>
                  <a:pt x="139" y="743"/>
                </a:cubicBezTo>
                <a:cubicBezTo>
                  <a:pt x="137" y="752"/>
                  <a:pt x="136" y="756"/>
                  <a:pt x="135" y="761"/>
                </a:cubicBezTo>
                <a:cubicBezTo>
                  <a:pt x="133" y="768"/>
                  <a:pt x="131" y="762"/>
                  <a:pt x="129" y="771"/>
                </a:cubicBezTo>
                <a:cubicBezTo>
                  <a:pt x="125" y="781"/>
                  <a:pt x="132" y="771"/>
                  <a:pt x="130" y="776"/>
                </a:cubicBezTo>
                <a:cubicBezTo>
                  <a:pt x="129" y="780"/>
                  <a:pt x="125" y="787"/>
                  <a:pt x="127" y="788"/>
                </a:cubicBezTo>
                <a:cubicBezTo>
                  <a:pt x="124" y="792"/>
                  <a:pt x="120" y="799"/>
                  <a:pt x="119" y="802"/>
                </a:cubicBezTo>
                <a:cubicBezTo>
                  <a:pt x="106" y="836"/>
                  <a:pt x="98" y="870"/>
                  <a:pt x="89" y="903"/>
                </a:cubicBezTo>
                <a:cubicBezTo>
                  <a:pt x="85" y="919"/>
                  <a:pt x="79" y="936"/>
                  <a:pt x="77" y="952"/>
                </a:cubicBezTo>
                <a:cubicBezTo>
                  <a:pt x="74" y="969"/>
                  <a:pt x="70" y="982"/>
                  <a:pt x="67" y="1000"/>
                </a:cubicBezTo>
                <a:cubicBezTo>
                  <a:pt x="69" y="975"/>
                  <a:pt x="74" y="956"/>
                  <a:pt x="77" y="931"/>
                </a:cubicBezTo>
                <a:cubicBezTo>
                  <a:pt x="85" y="908"/>
                  <a:pt x="90" y="894"/>
                  <a:pt x="98" y="861"/>
                </a:cubicBezTo>
                <a:cubicBezTo>
                  <a:pt x="115" y="806"/>
                  <a:pt x="128" y="767"/>
                  <a:pt x="149" y="717"/>
                </a:cubicBezTo>
                <a:close/>
                <a:moveTo>
                  <a:pt x="2097" y="717"/>
                </a:moveTo>
                <a:lnTo>
                  <a:pt x="2097" y="717"/>
                </a:lnTo>
                <a:cubicBezTo>
                  <a:pt x="2095" y="709"/>
                  <a:pt x="2089" y="701"/>
                  <a:pt x="2090" y="697"/>
                </a:cubicBezTo>
                <a:cubicBezTo>
                  <a:pt x="2097" y="705"/>
                  <a:pt x="2102" y="723"/>
                  <a:pt x="2105" y="734"/>
                </a:cubicBezTo>
                <a:cubicBezTo>
                  <a:pt x="2102" y="735"/>
                  <a:pt x="2098" y="723"/>
                  <a:pt x="2097" y="717"/>
                </a:cubicBezTo>
                <a:close/>
                <a:moveTo>
                  <a:pt x="180" y="653"/>
                </a:moveTo>
                <a:lnTo>
                  <a:pt x="180" y="653"/>
                </a:lnTo>
                <a:cubicBezTo>
                  <a:pt x="183" y="642"/>
                  <a:pt x="188" y="636"/>
                  <a:pt x="196" y="623"/>
                </a:cubicBezTo>
                <a:cubicBezTo>
                  <a:pt x="194" y="630"/>
                  <a:pt x="184" y="643"/>
                  <a:pt x="180" y="653"/>
                </a:cubicBezTo>
                <a:close/>
                <a:moveTo>
                  <a:pt x="2092" y="716"/>
                </a:moveTo>
                <a:lnTo>
                  <a:pt x="2092" y="716"/>
                </a:lnTo>
                <a:cubicBezTo>
                  <a:pt x="2097" y="732"/>
                  <a:pt x="2097" y="735"/>
                  <a:pt x="2103" y="752"/>
                </a:cubicBezTo>
                <a:cubicBezTo>
                  <a:pt x="2093" y="740"/>
                  <a:pt x="2095" y="723"/>
                  <a:pt x="2089" y="712"/>
                </a:cubicBezTo>
                <a:cubicBezTo>
                  <a:pt x="2090" y="711"/>
                  <a:pt x="2091" y="713"/>
                  <a:pt x="2092" y="716"/>
                </a:cubicBezTo>
                <a:close/>
                <a:moveTo>
                  <a:pt x="2146" y="894"/>
                </a:moveTo>
                <a:lnTo>
                  <a:pt x="2146" y="894"/>
                </a:lnTo>
                <a:cubicBezTo>
                  <a:pt x="2144" y="886"/>
                  <a:pt x="2141" y="876"/>
                  <a:pt x="2142" y="873"/>
                </a:cubicBezTo>
                <a:cubicBezTo>
                  <a:pt x="2144" y="878"/>
                  <a:pt x="2150" y="894"/>
                  <a:pt x="2146" y="894"/>
                </a:cubicBezTo>
                <a:close/>
                <a:moveTo>
                  <a:pt x="98" y="921"/>
                </a:moveTo>
                <a:lnTo>
                  <a:pt x="98" y="921"/>
                </a:lnTo>
                <a:cubicBezTo>
                  <a:pt x="95" y="933"/>
                  <a:pt x="95" y="930"/>
                  <a:pt x="93" y="941"/>
                </a:cubicBezTo>
                <a:cubicBezTo>
                  <a:pt x="91" y="949"/>
                  <a:pt x="96" y="934"/>
                  <a:pt x="95" y="942"/>
                </a:cubicBezTo>
                <a:cubicBezTo>
                  <a:pt x="98" y="943"/>
                  <a:pt x="99" y="928"/>
                  <a:pt x="102" y="929"/>
                </a:cubicBezTo>
                <a:lnTo>
                  <a:pt x="96" y="947"/>
                </a:lnTo>
                <a:cubicBezTo>
                  <a:pt x="95" y="942"/>
                  <a:pt x="94" y="946"/>
                  <a:pt x="93" y="948"/>
                </a:cubicBezTo>
                <a:cubicBezTo>
                  <a:pt x="93" y="951"/>
                  <a:pt x="95" y="950"/>
                  <a:pt x="96" y="951"/>
                </a:cubicBezTo>
                <a:cubicBezTo>
                  <a:pt x="92" y="952"/>
                  <a:pt x="91" y="966"/>
                  <a:pt x="87" y="966"/>
                </a:cubicBezTo>
                <a:cubicBezTo>
                  <a:pt x="87" y="970"/>
                  <a:pt x="87" y="970"/>
                  <a:pt x="88" y="971"/>
                </a:cubicBezTo>
                <a:cubicBezTo>
                  <a:pt x="85" y="981"/>
                  <a:pt x="83" y="993"/>
                  <a:pt x="80" y="1007"/>
                </a:cubicBezTo>
                <a:cubicBezTo>
                  <a:pt x="79" y="1011"/>
                  <a:pt x="80" y="1005"/>
                  <a:pt x="80" y="1002"/>
                </a:cubicBezTo>
                <a:lnTo>
                  <a:pt x="81" y="993"/>
                </a:lnTo>
                <a:cubicBezTo>
                  <a:pt x="81" y="990"/>
                  <a:pt x="82" y="985"/>
                  <a:pt x="83" y="979"/>
                </a:cubicBezTo>
                <a:cubicBezTo>
                  <a:pt x="84" y="972"/>
                  <a:pt x="87" y="961"/>
                  <a:pt x="86" y="956"/>
                </a:cubicBezTo>
                <a:cubicBezTo>
                  <a:pt x="88" y="951"/>
                  <a:pt x="89" y="944"/>
                  <a:pt x="91" y="936"/>
                </a:cubicBezTo>
                <a:lnTo>
                  <a:pt x="92" y="936"/>
                </a:lnTo>
                <a:cubicBezTo>
                  <a:pt x="95" y="926"/>
                  <a:pt x="99" y="918"/>
                  <a:pt x="99" y="910"/>
                </a:cubicBezTo>
                <a:cubicBezTo>
                  <a:pt x="101" y="910"/>
                  <a:pt x="103" y="907"/>
                  <a:pt x="104" y="904"/>
                </a:cubicBezTo>
                <a:cubicBezTo>
                  <a:pt x="106" y="909"/>
                  <a:pt x="101" y="920"/>
                  <a:pt x="98" y="921"/>
                </a:cubicBezTo>
                <a:close/>
                <a:moveTo>
                  <a:pt x="146" y="750"/>
                </a:moveTo>
                <a:lnTo>
                  <a:pt x="146" y="750"/>
                </a:lnTo>
                <a:cubicBezTo>
                  <a:pt x="142" y="763"/>
                  <a:pt x="140" y="769"/>
                  <a:pt x="133" y="783"/>
                </a:cubicBezTo>
                <a:cubicBezTo>
                  <a:pt x="137" y="769"/>
                  <a:pt x="146" y="741"/>
                  <a:pt x="154" y="729"/>
                </a:cubicBezTo>
                <a:cubicBezTo>
                  <a:pt x="154" y="733"/>
                  <a:pt x="148" y="745"/>
                  <a:pt x="146" y="750"/>
                </a:cubicBezTo>
                <a:close/>
                <a:moveTo>
                  <a:pt x="109" y="869"/>
                </a:moveTo>
                <a:lnTo>
                  <a:pt x="109" y="869"/>
                </a:lnTo>
                <a:cubicBezTo>
                  <a:pt x="110" y="876"/>
                  <a:pt x="107" y="884"/>
                  <a:pt x="105" y="890"/>
                </a:cubicBezTo>
                <a:lnTo>
                  <a:pt x="101" y="905"/>
                </a:lnTo>
                <a:cubicBezTo>
                  <a:pt x="100" y="899"/>
                  <a:pt x="107" y="884"/>
                  <a:pt x="109" y="869"/>
                </a:cubicBezTo>
                <a:close/>
                <a:moveTo>
                  <a:pt x="126" y="814"/>
                </a:moveTo>
                <a:lnTo>
                  <a:pt x="126" y="814"/>
                </a:lnTo>
                <a:cubicBezTo>
                  <a:pt x="130" y="814"/>
                  <a:pt x="123" y="827"/>
                  <a:pt x="122" y="832"/>
                </a:cubicBezTo>
                <a:cubicBezTo>
                  <a:pt x="119" y="839"/>
                  <a:pt x="117" y="848"/>
                  <a:pt x="115" y="852"/>
                </a:cubicBezTo>
                <a:cubicBezTo>
                  <a:pt x="115" y="843"/>
                  <a:pt x="123" y="826"/>
                  <a:pt x="126" y="814"/>
                </a:cubicBezTo>
                <a:close/>
                <a:moveTo>
                  <a:pt x="152" y="753"/>
                </a:moveTo>
                <a:lnTo>
                  <a:pt x="152" y="753"/>
                </a:lnTo>
                <a:cubicBezTo>
                  <a:pt x="150" y="765"/>
                  <a:pt x="147" y="770"/>
                  <a:pt x="143" y="784"/>
                </a:cubicBezTo>
                <a:cubicBezTo>
                  <a:pt x="141" y="787"/>
                  <a:pt x="139" y="786"/>
                  <a:pt x="137" y="794"/>
                </a:cubicBezTo>
                <a:cubicBezTo>
                  <a:pt x="137" y="784"/>
                  <a:pt x="141" y="784"/>
                  <a:pt x="144" y="772"/>
                </a:cubicBezTo>
                <a:lnTo>
                  <a:pt x="145" y="772"/>
                </a:lnTo>
                <a:cubicBezTo>
                  <a:pt x="147" y="766"/>
                  <a:pt x="142" y="774"/>
                  <a:pt x="142" y="771"/>
                </a:cubicBezTo>
                <a:cubicBezTo>
                  <a:pt x="143" y="762"/>
                  <a:pt x="150" y="760"/>
                  <a:pt x="147" y="756"/>
                </a:cubicBezTo>
                <a:cubicBezTo>
                  <a:pt x="149" y="753"/>
                  <a:pt x="150" y="753"/>
                  <a:pt x="152" y="753"/>
                </a:cubicBezTo>
                <a:close/>
                <a:moveTo>
                  <a:pt x="2165" y="1121"/>
                </a:moveTo>
                <a:lnTo>
                  <a:pt x="2165" y="1121"/>
                </a:lnTo>
                <a:cubicBezTo>
                  <a:pt x="2169" y="1123"/>
                  <a:pt x="2165" y="1142"/>
                  <a:pt x="2167" y="1149"/>
                </a:cubicBezTo>
                <a:cubicBezTo>
                  <a:pt x="2166" y="1157"/>
                  <a:pt x="2166" y="1165"/>
                  <a:pt x="2165" y="1171"/>
                </a:cubicBezTo>
                <a:cubicBezTo>
                  <a:pt x="2166" y="1172"/>
                  <a:pt x="2165" y="1176"/>
                  <a:pt x="2166" y="1176"/>
                </a:cubicBezTo>
                <a:cubicBezTo>
                  <a:pt x="2166" y="1179"/>
                  <a:pt x="2165" y="1178"/>
                  <a:pt x="2164" y="1178"/>
                </a:cubicBezTo>
                <a:cubicBezTo>
                  <a:pt x="2164" y="1163"/>
                  <a:pt x="2165" y="1148"/>
                  <a:pt x="2165" y="1121"/>
                </a:cubicBezTo>
                <a:close/>
                <a:moveTo>
                  <a:pt x="107" y="911"/>
                </a:moveTo>
                <a:lnTo>
                  <a:pt x="107" y="911"/>
                </a:lnTo>
                <a:cubicBezTo>
                  <a:pt x="105" y="907"/>
                  <a:pt x="112" y="893"/>
                  <a:pt x="114" y="880"/>
                </a:cubicBezTo>
                <a:cubicBezTo>
                  <a:pt x="117" y="871"/>
                  <a:pt x="119" y="861"/>
                  <a:pt x="122" y="849"/>
                </a:cubicBezTo>
                <a:cubicBezTo>
                  <a:pt x="124" y="847"/>
                  <a:pt x="125" y="842"/>
                  <a:pt x="127" y="839"/>
                </a:cubicBezTo>
                <a:cubicBezTo>
                  <a:pt x="127" y="845"/>
                  <a:pt x="122" y="861"/>
                  <a:pt x="119" y="865"/>
                </a:cubicBezTo>
                <a:cubicBezTo>
                  <a:pt x="115" y="881"/>
                  <a:pt x="111" y="899"/>
                  <a:pt x="107" y="911"/>
                </a:cubicBezTo>
                <a:close/>
                <a:moveTo>
                  <a:pt x="150" y="772"/>
                </a:moveTo>
                <a:lnTo>
                  <a:pt x="150" y="772"/>
                </a:lnTo>
                <a:cubicBezTo>
                  <a:pt x="151" y="780"/>
                  <a:pt x="143" y="790"/>
                  <a:pt x="142" y="800"/>
                </a:cubicBezTo>
                <a:cubicBezTo>
                  <a:pt x="141" y="801"/>
                  <a:pt x="139" y="805"/>
                  <a:pt x="138" y="804"/>
                </a:cubicBezTo>
                <a:cubicBezTo>
                  <a:pt x="144" y="788"/>
                  <a:pt x="144" y="783"/>
                  <a:pt x="150" y="772"/>
                </a:cubicBezTo>
                <a:close/>
                <a:moveTo>
                  <a:pt x="166" y="731"/>
                </a:moveTo>
                <a:lnTo>
                  <a:pt x="166" y="731"/>
                </a:lnTo>
                <a:cubicBezTo>
                  <a:pt x="163" y="739"/>
                  <a:pt x="155" y="756"/>
                  <a:pt x="152" y="765"/>
                </a:cubicBezTo>
                <a:cubicBezTo>
                  <a:pt x="153" y="754"/>
                  <a:pt x="161" y="742"/>
                  <a:pt x="166" y="731"/>
                </a:cubicBezTo>
                <a:close/>
                <a:moveTo>
                  <a:pt x="1100" y="102"/>
                </a:moveTo>
                <a:lnTo>
                  <a:pt x="1100" y="102"/>
                </a:lnTo>
                <a:cubicBezTo>
                  <a:pt x="1114" y="98"/>
                  <a:pt x="1130" y="101"/>
                  <a:pt x="1152" y="101"/>
                </a:cubicBezTo>
                <a:cubicBezTo>
                  <a:pt x="1144" y="105"/>
                  <a:pt x="1116" y="100"/>
                  <a:pt x="1100" y="102"/>
                </a:cubicBezTo>
                <a:close/>
                <a:moveTo>
                  <a:pt x="573" y="261"/>
                </a:moveTo>
                <a:lnTo>
                  <a:pt x="573" y="261"/>
                </a:lnTo>
                <a:cubicBezTo>
                  <a:pt x="564" y="266"/>
                  <a:pt x="559" y="270"/>
                  <a:pt x="552" y="275"/>
                </a:cubicBezTo>
                <a:cubicBezTo>
                  <a:pt x="550" y="273"/>
                  <a:pt x="558" y="272"/>
                  <a:pt x="557" y="269"/>
                </a:cubicBezTo>
                <a:cubicBezTo>
                  <a:pt x="562" y="267"/>
                  <a:pt x="573" y="257"/>
                  <a:pt x="573" y="261"/>
                </a:cubicBezTo>
                <a:close/>
                <a:moveTo>
                  <a:pt x="2099" y="1481"/>
                </a:moveTo>
                <a:lnTo>
                  <a:pt x="2099" y="1481"/>
                </a:lnTo>
                <a:lnTo>
                  <a:pt x="2098" y="1481"/>
                </a:lnTo>
                <a:cubicBezTo>
                  <a:pt x="2100" y="1476"/>
                  <a:pt x="2104" y="1469"/>
                  <a:pt x="2100" y="1469"/>
                </a:cubicBezTo>
                <a:cubicBezTo>
                  <a:pt x="2102" y="1470"/>
                  <a:pt x="2109" y="1454"/>
                  <a:pt x="2106" y="1454"/>
                </a:cubicBezTo>
                <a:cubicBezTo>
                  <a:pt x="2107" y="1451"/>
                  <a:pt x="2109" y="1450"/>
                  <a:pt x="2110" y="1451"/>
                </a:cubicBezTo>
                <a:cubicBezTo>
                  <a:pt x="2107" y="1460"/>
                  <a:pt x="2101" y="1474"/>
                  <a:pt x="2101" y="1479"/>
                </a:cubicBezTo>
                <a:lnTo>
                  <a:pt x="2099" y="1481"/>
                </a:lnTo>
                <a:close/>
                <a:moveTo>
                  <a:pt x="207" y="657"/>
                </a:moveTo>
                <a:lnTo>
                  <a:pt x="207" y="657"/>
                </a:lnTo>
                <a:cubicBezTo>
                  <a:pt x="205" y="657"/>
                  <a:pt x="212" y="644"/>
                  <a:pt x="214" y="643"/>
                </a:cubicBezTo>
                <a:cubicBezTo>
                  <a:pt x="215" y="640"/>
                  <a:pt x="217" y="635"/>
                  <a:pt x="221" y="631"/>
                </a:cubicBezTo>
                <a:cubicBezTo>
                  <a:pt x="220" y="637"/>
                  <a:pt x="212" y="648"/>
                  <a:pt x="207" y="657"/>
                </a:cubicBezTo>
                <a:close/>
                <a:moveTo>
                  <a:pt x="349" y="459"/>
                </a:moveTo>
                <a:lnTo>
                  <a:pt x="349" y="459"/>
                </a:lnTo>
                <a:cubicBezTo>
                  <a:pt x="351" y="459"/>
                  <a:pt x="351" y="461"/>
                  <a:pt x="348" y="464"/>
                </a:cubicBezTo>
                <a:lnTo>
                  <a:pt x="349" y="461"/>
                </a:lnTo>
                <a:cubicBezTo>
                  <a:pt x="345" y="462"/>
                  <a:pt x="337" y="474"/>
                  <a:pt x="342" y="464"/>
                </a:cubicBezTo>
                <a:lnTo>
                  <a:pt x="357" y="447"/>
                </a:lnTo>
                <a:cubicBezTo>
                  <a:pt x="362" y="444"/>
                  <a:pt x="350" y="456"/>
                  <a:pt x="349" y="459"/>
                </a:cubicBezTo>
                <a:close/>
                <a:moveTo>
                  <a:pt x="250" y="593"/>
                </a:moveTo>
                <a:lnTo>
                  <a:pt x="250" y="593"/>
                </a:lnTo>
                <a:cubicBezTo>
                  <a:pt x="246" y="601"/>
                  <a:pt x="243" y="606"/>
                  <a:pt x="239" y="611"/>
                </a:cubicBezTo>
                <a:cubicBezTo>
                  <a:pt x="236" y="620"/>
                  <a:pt x="225" y="636"/>
                  <a:pt x="217" y="648"/>
                </a:cubicBezTo>
                <a:cubicBezTo>
                  <a:pt x="211" y="660"/>
                  <a:pt x="203" y="677"/>
                  <a:pt x="196" y="692"/>
                </a:cubicBezTo>
                <a:cubicBezTo>
                  <a:pt x="192" y="699"/>
                  <a:pt x="195" y="699"/>
                  <a:pt x="193" y="704"/>
                </a:cubicBezTo>
                <a:lnTo>
                  <a:pt x="181" y="731"/>
                </a:lnTo>
                <a:cubicBezTo>
                  <a:pt x="179" y="729"/>
                  <a:pt x="180" y="732"/>
                  <a:pt x="178" y="736"/>
                </a:cubicBezTo>
                <a:cubicBezTo>
                  <a:pt x="174" y="737"/>
                  <a:pt x="181" y="725"/>
                  <a:pt x="183" y="724"/>
                </a:cubicBezTo>
                <a:lnTo>
                  <a:pt x="195" y="690"/>
                </a:lnTo>
                <a:cubicBezTo>
                  <a:pt x="198" y="686"/>
                  <a:pt x="200" y="681"/>
                  <a:pt x="205" y="669"/>
                </a:cubicBezTo>
                <a:cubicBezTo>
                  <a:pt x="210" y="655"/>
                  <a:pt x="218" y="645"/>
                  <a:pt x="224" y="633"/>
                </a:cubicBezTo>
                <a:cubicBezTo>
                  <a:pt x="226" y="630"/>
                  <a:pt x="228" y="627"/>
                  <a:pt x="230" y="626"/>
                </a:cubicBezTo>
                <a:cubicBezTo>
                  <a:pt x="231" y="622"/>
                  <a:pt x="236" y="614"/>
                  <a:pt x="240" y="608"/>
                </a:cubicBezTo>
                <a:cubicBezTo>
                  <a:pt x="243" y="604"/>
                  <a:pt x="248" y="590"/>
                  <a:pt x="250" y="593"/>
                </a:cubicBezTo>
                <a:close/>
                <a:moveTo>
                  <a:pt x="1230" y="127"/>
                </a:moveTo>
                <a:lnTo>
                  <a:pt x="1230" y="127"/>
                </a:lnTo>
                <a:cubicBezTo>
                  <a:pt x="1230" y="123"/>
                  <a:pt x="1253" y="131"/>
                  <a:pt x="1252" y="127"/>
                </a:cubicBezTo>
                <a:lnTo>
                  <a:pt x="1261" y="130"/>
                </a:lnTo>
                <a:cubicBezTo>
                  <a:pt x="1250" y="130"/>
                  <a:pt x="1243" y="128"/>
                  <a:pt x="1230" y="127"/>
                </a:cubicBezTo>
                <a:close/>
                <a:moveTo>
                  <a:pt x="1207" y="131"/>
                </a:moveTo>
                <a:lnTo>
                  <a:pt x="1207" y="131"/>
                </a:lnTo>
                <a:cubicBezTo>
                  <a:pt x="1230" y="133"/>
                  <a:pt x="1235" y="135"/>
                  <a:pt x="1249" y="136"/>
                </a:cubicBezTo>
                <a:cubicBezTo>
                  <a:pt x="1250" y="139"/>
                  <a:pt x="1235" y="134"/>
                  <a:pt x="1233" y="136"/>
                </a:cubicBezTo>
                <a:cubicBezTo>
                  <a:pt x="1218" y="133"/>
                  <a:pt x="1202" y="132"/>
                  <a:pt x="1187" y="132"/>
                </a:cubicBezTo>
                <a:cubicBezTo>
                  <a:pt x="1188" y="130"/>
                  <a:pt x="1206" y="131"/>
                  <a:pt x="1207" y="131"/>
                </a:cubicBezTo>
                <a:close/>
                <a:moveTo>
                  <a:pt x="1586" y="243"/>
                </a:moveTo>
                <a:lnTo>
                  <a:pt x="1586" y="243"/>
                </a:lnTo>
                <a:lnTo>
                  <a:pt x="1611" y="258"/>
                </a:lnTo>
                <a:cubicBezTo>
                  <a:pt x="1586" y="246"/>
                  <a:pt x="1579" y="243"/>
                  <a:pt x="1551" y="228"/>
                </a:cubicBezTo>
                <a:cubicBezTo>
                  <a:pt x="1561" y="230"/>
                  <a:pt x="1576" y="239"/>
                  <a:pt x="1586" y="243"/>
                </a:cubicBezTo>
                <a:close/>
                <a:moveTo>
                  <a:pt x="1268" y="145"/>
                </a:moveTo>
                <a:lnTo>
                  <a:pt x="1268" y="145"/>
                </a:lnTo>
                <a:lnTo>
                  <a:pt x="1233" y="140"/>
                </a:lnTo>
                <a:cubicBezTo>
                  <a:pt x="1238" y="138"/>
                  <a:pt x="1249" y="141"/>
                  <a:pt x="1262" y="141"/>
                </a:cubicBezTo>
                <a:cubicBezTo>
                  <a:pt x="1272" y="143"/>
                  <a:pt x="1278" y="146"/>
                  <a:pt x="1290" y="147"/>
                </a:cubicBezTo>
                <a:cubicBezTo>
                  <a:pt x="1288" y="149"/>
                  <a:pt x="1273" y="146"/>
                  <a:pt x="1268" y="145"/>
                </a:cubicBezTo>
                <a:close/>
                <a:moveTo>
                  <a:pt x="933" y="151"/>
                </a:moveTo>
                <a:lnTo>
                  <a:pt x="933" y="151"/>
                </a:lnTo>
                <a:cubicBezTo>
                  <a:pt x="933" y="153"/>
                  <a:pt x="921" y="154"/>
                  <a:pt x="914" y="156"/>
                </a:cubicBezTo>
                <a:cubicBezTo>
                  <a:pt x="895" y="161"/>
                  <a:pt x="890" y="162"/>
                  <a:pt x="869" y="168"/>
                </a:cubicBezTo>
                <a:cubicBezTo>
                  <a:pt x="874" y="163"/>
                  <a:pt x="889" y="161"/>
                  <a:pt x="894" y="158"/>
                </a:cubicBezTo>
                <a:cubicBezTo>
                  <a:pt x="909" y="155"/>
                  <a:pt x="923" y="151"/>
                  <a:pt x="933" y="151"/>
                </a:cubicBezTo>
                <a:close/>
                <a:moveTo>
                  <a:pt x="266" y="611"/>
                </a:moveTo>
                <a:lnTo>
                  <a:pt x="266" y="611"/>
                </a:lnTo>
                <a:cubicBezTo>
                  <a:pt x="265" y="620"/>
                  <a:pt x="257" y="628"/>
                  <a:pt x="251" y="641"/>
                </a:cubicBezTo>
                <a:cubicBezTo>
                  <a:pt x="249" y="638"/>
                  <a:pt x="262" y="620"/>
                  <a:pt x="266" y="611"/>
                </a:cubicBezTo>
                <a:close/>
                <a:moveTo>
                  <a:pt x="375" y="467"/>
                </a:moveTo>
                <a:lnTo>
                  <a:pt x="375" y="467"/>
                </a:lnTo>
                <a:lnTo>
                  <a:pt x="393" y="447"/>
                </a:lnTo>
                <a:cubicBezTo>
                  <a:pt x="393" y="448"/>
                  <a:pt x="389" y="452"/>
                  <a:pt x="390" y="453"/>
                </a:cubicBezTo>
                <a:cubicBezTo>
                  <a:pt x="385" y="457"/>
                  <a:pt x="377" y="470"/>
                  <a:pt x="375" y="467"/>
                </a:cubicBezTo>
                <a:close/>
                <a:moveTo>
                  <a:pt x="187" y="776"/>
                </a:moveTo>
                <a:lnTo>
                  <a:pt x="187" y="776"/>
                </a:lnTo>
                <a:cubicBezTo>
                  <a:pt x="185" y="786"/>
                  <a:pt x="177" y="806"/>
                  <a:pt x="170" y="822"/>
                </a:cubicBezTo>
                <a:cubicBezTo>
                  <a:pt x="173" y="809"/>
                  <a:pt x="182" y="789"/>
                  <a:pt x="187" y="776"/>
                </a:cubicBezTo>
                <a:close/>
                <a:moveTo>
                  <a:pt x="556" y="312"/>
                </a:moveTo>
                <a:lnTo>
                  <a:pt x="556" y="312"/>
                </a:lnTo>
                <a:cubicBezTo>
                  <a:pt x="550" y="316"/>
                  <a:pt x="559" y="310"/>
                  <a:pt x="561" y="308"/>
                </a:cubicBezTo>
                <a:lnTo>
                  <a:pt x="595" y="287"/>
                </a:lnTo>
                <a:cubicBezTo>
                  <a:pt x="583" y="297"/>
                  <a:pt x="572" y="302"/>
                  <a:pt x="556" y="312"/>
                </a:cubicBezTo>
                <a:close/>
                <a:moveTo>
                  <a:pt x="812" y="185"/>
                </a:moveTo>
                <a:lnTo>
                  <a:pt x="812" y="185"/>
                </a:lnTo>
                <a:cubicBezTo>
                  <a:pt x="817" y="184"/>
                  <a:pt x="816" y="185"/>
                  <a:pt x="812" y="186"/>
                </a:cubicBezTo>
                <a:cubicBezTo>
                  <a:pt x="790" y="193"/>
                  <a:pt x="783" y="200"/>
                  <a:pt x="765" y="204"/>
                </a:cubicBezTo>
                <a:cubicBezTo>
                  <a:pt x="775" y="199"/>
                  <a:pt x="786" y="196"/>
                  <a:pt x="802" y="189"/>
                </a:cubicBezTo>
                <a:lnTo>
                  <a:pt x="812" y="185"/>
                </a:lnTo>
                <a:close/>
                <a:moveTo>
                  <a:pt x="364" y="492"/>
                </a:moveTo>
                <a:lnTo>
                  <a:pt x="364" y="492"/>
                </a:lnTo>
                <a:cubicBezTo>
                  <a:pt x="363" y="495"/>
                  <a:pt x="354" y="503"/>
                  <a:pt x="350" y="509"/>
                </a:cubicBezTo>
                <a:cubicBezTo>
                  <a:pt x="345" y="512"/>
                  <a:pt x="338" y="526"/>
                  <a:pt x="336" y="523"/>
                </a:cubicBezTo>
                <a:cubicBezTo>
                  <a:pt x="344" y="513"/>
                  <a:pt x="350" y="504"/>
                  <a:pt x="364" y="492"/>
                </a:cubicBezTo>
                <a:close/>
                <a:moveTo>
                  <a:pt x="325" y="540"/>
                </a:moveTo>
                <a:lnTo>
                  <a:pt x="325" y="540"/>
                </a:lnTo>
                <a:cubicBezTo>
                  <a:pt x="316" y="555"/>
                  <a:pt x="299" y="576"/>
                  <a:pt x="287" y="593"/>
                </a:cubicBezTo>
                <a:cubicBezTo>
                  <a:pt x="284" y="596"/>
                  <a:pt x="287" y="592"/>
                  <a:pt x="289" y="589"/>
                </a:cubicBezTo>
                <a:lnTo>
                  <a:pt x="294" y="582"/>
                </a:lnTo>
                <a:cubicBezTo>
                  <a:pt x="297" y="578"/>
                  <a:pt x="299" y="573"/>
                  <a:pt x="304" y="568"/>
                </a:cubicBezTo>
                <a:cubicBezTo>
                  <a:pt x="311" y="558"/>
                  <a:pt x="319" y="546"/>
                  <a:pt x="325" y="540"/>
                </a:cubicBezTo>
                <a:close/>
                <a:moveTo>
                  <a:pt x="44" y="1155"/>
                </a:moveTo>
                <a:lnTo>
                  <a:pt x="44" y="1155"/>
                </a:lnTo>
                <a:cubicBezTo>
                  <a:pt x="51" y="1160"/>
                  <a:pt x="54" y="1159"/>
                  <a:pt x="63" y="1159"/>
                </a:cubicBezTo>
                <a:lnTo>
                  <a:pt x="69" y="1166"/>
                </a:lnTo>
                <a:cubicBezTo>
                  <a:pt x="80" y="1167"/>
                  <a:pt x="90" y="1171"/>
                  <a:pt x="99" y="1179"/>
                </a:cubicBezTo>
                <a:cubicBezTo>
                  <a:pt x="104" y="1189"/>
                  <a:pt x="108" y="1204"/>
                  <a:pt x="115" y="1207"/>
                </a:cubicBezTo>
                <a:cubicBezTo>
                  <a:pt x="116" y="1214"/>
                  <a:pt x="118" y="1214"/>
                  <a:pt x="118" y="1223"/>
                </a:cubicBezTo>
                <a:lnTo>
                  <a:pt x="125" y="1235"/>
                </a:lnTo>
                <a:cubicBezTo>
                  <a:pt x="126" y="1243"/>
                  <a:pt x="128" y="1251"/>
                  <a:pt x="126" y="1257"/>
                </a:cubicBezTo>
                <a:cubicBezTo>
                  <a:pt x="137" y="1296"/>
                  <a:pt x="146" y="1326"/>
                  <a:pt x="158" y="1370"/>
                </a:cubicBezTo>
                <a:cubicBezTo>
                  <a:pt x="162" y="1382"/>
                  <a:pt x="163" y="1386"/>
                  <a:pt x="168" y="1398"/>
                </a:cubicBezTo>
                <a:cubicBezTo>
                  <a:pt x="170" y="1405"/>
                  <a:pt x="171" y="1410"/>
                  <a:pt x="172" y="1415"/>
                </a:cubicBezTo>
                <a:cubicBezTo>
                  <a:pt x="181" y="1452"/>
                  <a:pt x="201" y="1499"/>
                  <a:pt x="216" y="1542"/>
                </a:cubicBezTo>
                <a:cubicBezTo>
                  <a:pt x="218" y="1549"/>
                  <a:pt x="226" y="1561"/>
                  <a:pt x="225" y="1565"/>
                </a:cubicBezTo>
                <a:cubicBezTo>
                  <a:pt x="229" y="1569"/>
                  <a:pt x="233" y="1580"/>
                  <a:pt x="237" y="1588"/>
                </a:cubicBezTo>
                <a:cubicBezTo>
                  <a:pt x="244" y="1605"/>
                  <a:pt x="252" y="1624"/>
                  <a:pt x="260" y="1638"/>
                </a:cubicBezTo>
                <a:cubicBezTo>
                  <a:pt x="274" y="1659"/>
                  <a:pt x="281" y="1670"/>
                  <a:pt x="288" y="1684"/>
                </a:cubicBezTo>
                <a:cubicBezTo>
                  <a:pt x="301" y="1706"/>
                  <a:pt x="310" y="1716"/>
                  <a:pt x="324" y="1735"/>
                </a:cubicBezTo>
                <a:cubicBezTo>
                  <a:pt x="328" y="1739"/>
                  <a:pt x="326" y="1740"/>
                  <a:pt x="330" y="1744"/>
                </a:cubicBezTo>
                <a:cubicBezTo>
                  <a:pt x="362" y="1788"/>
                  <a:pt x="381" y="1808"/>
                  <a:pt x="417" y="1848"/>
                </a:cubicBezTo>
                <a:cubicBezTo>
                  <a:pt x="428" y="1862"/>
                  <a:pt x="449" y="1877"/>
                  <a:pt x="459" y="1890"/>
                </a:cubicBezTo>
                <a:cubicBezTo>
                  <a:pt x="489" y="1918"/>
                  <a:pt x="525" y="1946"/>
                  <a:pt x="562" y="1973"/>
                </a:cubicBezTo>
                <a:cubicBezTo>
                  <a:pt x="567" y="1977"/>
                  <a:pt x="566" y="1978"/>
                  <a:pt x="570" y="1981"/>
                </a:cubicBezTo>
                <a:lnTo>
                  <a:pt x="639" y="2021"/>
                </a:lnTo>
                <a:cubicBezTo>
                  <a:pt x="644" y="2024"/>
                  <a:pt x="643" y="2025"/>
                  <a:pt x="648" y="2027"/>
                </a:cubicBezTo>
                <a:cubicBezTo>
                  <a:pt x="668" y="2038"/>
                  <a:pt x="688" y="2044"/>
                  <a:pt x="707" y="2057"/>
                </a:cubicBezTo>
                <a:cubicBezTo>
                  <a:pt x="732" y="2069"/>
                  <a:pt x="774" y="2085"/>
                  <a:pt x="793" y="2092"/>
                </a:cubicBezTo>
                <a:cubicBezTo>
                  <a:pt x="824" y="2103"/>
                  <a:pt x="875" y="2115"/>
                  <a:pt x="910" y="2124"/>
                </a:cubicBezTo>
                <a:cubicBezTo>
                  <a:pt x="983" y="2139"/>
                  <a:pt x="1083" y="2153"/>
                  <a:pt x="1172" y="2147"/>
                </a:cubicBezTo>
                <a:cubicBezTo>
                  <a:pt x="1289" y="2139"/>
                  <a:pt x="1410" y="2115"/>
                  <a:pt x="1508" y="2067"/>
                </a:cubicBezTo>
                <a:lnTo>
                  <a:pt x="1531" y="2058"/>
                </a:lnTo>
                <a:cubicBezTo>
                  <a:pt x="1551" y="2046"/>
                  <a:pt x="1581" y="2031"/>
                  <a:pt x="1594" y="2025"/>
                </a:cubicBezTo>
                <a:cubicBezTo>
                  <a:pt x="1632" y="2001"/>
                  <a:pt x="1676" y="1975"/>
                  <a:pt x="1714" y="1944"/>
                </a:cubicBezTo>
                <a:cubicBezTo>
                  <a:pt x="1717" y="1942"/>
                  <a:pt x="1719" y="1942"/>
                  <a:pt x="1724" y="1938"/>
                </a:cubicBezTo>
                <a:cubicBezTo>
                  <a:pt x="1735" y="1928"/>
                  <a:pt x="1754" y="1915"/>
                  <a:pt x="1768" y="1903"/>
                </a:cubicBezTo>
                <a:lnTo>
                  <a:pt x="1782" y="1895"/>
                </a:lnTo>
                <a:cubicBezTo>
                  <a:pt x="1796" y="1882"/>
                  <a:pt x="1810" y="1872"/>
                  <a:pt x="1824" y="1856"/>
                </a:cubicBezTo>
                <a:lnTo>
                  <a:pt x="1853" y="1826"/>
                </a:lnTo>
                <a:cubicBezTo>
                  <a:pt x="1858" y="1822"/>
                  <a:pt x="1856" y="1821"/>
                  <a:pt x="1860" y="1817"/>
                </a:cubicBezTo>
                <a:cubicBezTo>
                  <a:pt x="1888" y="1786"/>
                  <a:pt x="1910" y="1763"/>
                  <a:pt x="1927" y="1739"/>
                </a:cubicBezTo>
                <a:cubicBezTo>
                  <a:pt x="1961" y="1699"/>
                  <a:pt x="1989" y="1645"/>
                  <a:pt x="2010" y="1611"/>
                </a:cubicBezTo>
                <a:cubicBezTo>
                  <a:pt x="2023" y="1584"/>
                  <a:pt x="2033" y="1560"/>
                  <a:pt x="2043" y="1538"/>
                </a:cubicBezTo>
                <a:lnTo>
                  <a:pt x="2053" y="1519"/>
                </a:lnTo>
                <a:cubicBezTo>
                  <a:pt x="2058" y="1504"/>
                  <a:pt x="2066" y="1478"/>
                  <a:pt x="2075" y="1451"/>
                </a:cubicBezTo>
                <a:cubicBezTo>
                  <a:pt x="2077" y="1450"/>
                  <a:pt x="2079" y="1441"/>
                  <a:pt x="2082" y="1438"/>
                </a:cubicBezTo>
                <a:cubicBezTo>
                  <a:pt x="2139" y="1257"/>
                  <a:pt x="2133" y="1087"/>
                  <a:pt x="2094" y="913"/>
                </a:cubicBezTo>
                <a:lnTo>
                  <a:pt x="2090" y="896"/>
                </a:lnTo>
                <a:cubicBezTo>
                  <a:pt x="2089" y="890"/>
                  <a:pt x="2087" y="891"/>
                  <a:pt x="2086" y="885"/>
                </a:cubicBezTo>
                <a:cubicBezTo>
                  <a:pt x="2067" y="796"/>
                  <a:pt x="2029" y="709"/>
                  <a:pt x="1991" y="638"/>
                </a:cubicBezTo>
                <a:lnTo>
                  <a:pt x="1970" y="607"/>
                </a:lnTo>
                <a:cubicBezTo>
                  <a:pt x="1959" y="590"/>
                  <a:pt x="1950" y="571"/>
                  <a:pt x="1936" y="555"/>
                </a:cubicBezTo>
                <a:cubicBezTo>
                  <a:pt x="1909" y="522"/>
                  <a:pt x="1887" y="491"/>
                  <a:pt x="1851" y="457"/>
                </a:cubicBezTo>
                <a:cubicBezTo>
                  <a:pt x="1826" y="428"/>
                  <a:pt x="1794" y="401"/>
                  <a:pt x="1767" y="379"/>
                </a:cubicBezTo>
                <a:cubicBezTo>
                  <a:pt x="1756" y="368"/>
                  <a:pt x="1747" y="360"/>
                  <a:pt x="1732" y="350"/>
                </a:cubicBezTo>
                <a:lnTo>
                  <a:pt x="1718" y="339"/>
                </a:lnTo>
                <a:cubicBezTo>
                  <a:pt x="1698" y="326"/>
                  <a:pt x="1675" y="307"/>
                  <a:pt x="1645" y="291"/>
                </a:cubicBezTo>
                <a:cubicBezTo>
                  <a:pt x="1585" y="255"/>
                  <a:pt x="1513" y="220"/>
                  <a:pt x="1451" y="200"/>
                </a:cubicBezTo>
                <a:lnTo>
                  <a:pt x="1441" y="197"/>
                </a:lnTo>
                <a:cubicBezTo>
                  <a:pt x="1372" y="169"/>
                  <a:pt x="1255" y="149"/>
                  <a:pt x="1195" y="146"/>
                </a:cubicBezTo>
                <a:lnTo>
                  <a:pt x="1133" y="143"/>
                </a:lnTo>
                <a:lnTo>
                  <a:pt x="1127" y="144"/>
                </a:lnTo>
                <a:lnTo>
                  <a:pt x="1122" y="143"/>
                </a:lnTo>
                <a:cubicBezTo>
                  <a:pt x="1093" y="142"/>
                  <a:pt x="1039" y="148"/>
                  <a:pt x="1004" y="149"/>
                </a:cubicBezTo>
                <a:cubicBezTo>
                  <a:pt x="981" y="155"/>
                  <a:pt x="937" y="160"/>
                  <a:pt x="905" y="167"/>
                </a:cubicBezTo>
                <a:cubicBezTo>
                  <a:pt x="903" y="167"/>
                  <a:pt x="895" y="170"/>
                  <a:pt x="892" y="169"/>
                </a:cubicBezTo>
                <a:cubicBezTo>
                  <a:pt x="889" y="169"/>
                  <a:pt x="890" y="171"/>
                  <a:pt x="890" y="171"/>
                </a:cubicBezTo>
                <a:cubicBezTo>
                  <a:pt x="886" y="172"/>
                  <a:pt x="883" y="173"/>
                  <a:pt x="882" y="174"/>
                </a:cubicBezTo>
                <a:cubicBezTo>
                  <a:pt x="870" y="177"/>
                  <a:pt x="860" y="179"/>
                  <a:pt x="850" y="182"/>
                </a:cubicBezTo>
                <a:lnTo>
                  <a:pt x="831" y="188"/>
                </a:lnTo>
                <a:cubicBezTo>
                  <a:pt x="812" y="192"/>
                  <a:pt x="792" y="200"/>
                  <a:pt x="765" y="211"/>
                </a:cubicBezTo>
                <a:cubicBezTo>
                  <a:pt x="756" y="215"/>
                  <a:pt x="766" y="209"/>
                  <a:pt x="760" y="211"/>
                </a:cubicBezTo>
                <a:cubicBezTo>
                  <a:pt x="754" y="212"/>
                  <a:pt x="760" y="215"/>
                  <a:pt x="754" y="213"/>
                </a:cubicBezTo>
                <a:cubicBezTo>
                  <a:pt x="745" y="216"/>
                  <a:pt x="758" y="214"/>
                  <a:pt x="749" y="217"/>
                </a:cubicBezTo>
                <a:lnTo>
                  <a:pt x="745" y="218"/>
                </a:lnTo>
                <a:cubicBezTo>
                  <a:pt x="736" y="221"/>
                  <a:pt x="737" y="222"/>
                  <a:pt x="732" y="222"/>
                </a:cubicBezTo>
                <a:cubicBezTo>
                  <a:pt x="723" y="225"/>
                  <a:pt x="724" y="227"/>
                  <a:pt x="714" y="231"/>
                </a:cubicBezTo>
                <a:cubicBezTo>
                  <a:pt x="706" y="236"/>
                  <a:pt x="715" y="229"/>
                  <a:pt x="710" y="231"/>
                </a:cubicBezTo>
                <a:cubicBezTo>
                  <a:pt x="699" y="236"/>
                  <a:pt x="695" y="240"/>
                  <a:pt x="686" y="243"/>
                </a:cubicBezTo>
                <a:cubicBezTo>
                  <a:pt x="683" y="244"/>
                  <a:pt x="686" y="245"/>
                  <a:pt x="683" y="247"/>
                </a:cubicBezTo>
                <a:cubicBezTo>
                  <a:pt x="673" y="252"/>
                  <a:pt x="663" y="256"/>
                  <a:pt x="657" y="259"/>
                </a:cubicBezTo>
                <a:cubicBezTo>
                  <a:pt x="651" y="263"/>
                  <a:pt x="654" y="257"/>
                  <a:pt x="645" y="263"/>
                </a:cubicBezTo>
                <a:cubicBezTo>
                  <a:pt x="646" y="266"/>
                  <a:pt x="646" y="263"/>
                  <a:pt x="651" y="261"/>
                </a:cubicBezTo>
                <a:cubicBezTo>
                  <a:pt x="652" y="263"/>
                  <a:pt x="644" y="266"/>
                  <a:pt x="643" y="265"/>
                </a:cubicBezTo>
                <a:cubicBezTo>
                  <a:pt x="642" y="264"/>
                  <a:pt x="634" y="268"/>
                  <a:pt x="631" y="270"/>
                </a:cubicBezTo>
                <a:cubicBezTo>
                  <a:pt x="627" y="272"/>
                  <a:pt x="628" y="273"/>
                  <a:pt x="628" y="275"/>
                </a:cubicBezTo>
                <a:cubicBezTo>
                  <a:pt x="624" y="278"/>
                  <a:pt x="622" y="277"/>
                  <a:pt x="618" y="279"/>
                </a:cubicBezTo>
                <a:cubicBezTo>
                  <a:pt x="615" y="285"/>
                  <a:pt x="606" y="286"/>
                  <a:pt x="601" y="292"/>
                </a:cubicBezTo>
                <a:cubicBezTo>
                  <a:pt x="595" y="297"/>
                  <a:pt x="598" y="291"/>
                  <a:pt x="594" y="294"/>
                </a:cubicBezTo>
                <a:cubicBezTo>
                  <a:pt x="575" y="306"/>
                  <a:pt x="567" y="310"/>
                  <a:pt x="548" y="323"/>
                </a:cubicBezTo>
                <a:cubicBezTo>
                  <a:pt x="542" y="326"/>
                  <a:pt x="521" y="345"/>
                  <a:pt x="509" y="352"/>
                </a:cubicBezTo>
                <a:cubicBezTo>
                  <a:pt x="508" y="355"/>
                  <a:pt x="496" y="361"/>
                  <a:pt x="496" y="364"/>
                </a:cubicBezTo>
                <a:cubicBezTo>
                  <a:pt x="444" y="405"/>
                  <a:pt x="409" y="441"/>
                  <a:pt x="381" y="472"/>
                </a:cubicBezTo>
                <a:cubicBezTo>
                  <a:pt x="380" y="470"/>
                  <a:pt x="390" y="464"/>
                  <a:pt x="388" y="463"/>
                </a:cubicBezTo>
                <a:cubicBezTo>
                  <a:pt x="389" y="459"/>
                  <a:pt x="392" y="459"/>
                  <a:pt x="396" y="453"/>
                </a:cubicBezTo>
                <a:cubicBezTo>
                  <a:pt x="399" y="451"/>
                  <a:pt x="399" y="450"/>
                  <a:pt x="398" y="449"/>
                </a:cubicBezTo>
                <a:lnTo>
                  <a:pt x="410" y="439"/>
                </a:lnTo>
                <a:cubicBezTo>
                  <a:pt x="433" y="420"/>
                  <a:pt x="464" y="382"/>
                  <a:pt x="504" y="353"/>
                </a:cubicBezTo>
                <a:lnTo>
                  <a:pt x="517" y="345"/>
                </a:lnTo>
                <a:lnTo>
                  <a:pt x="543" y="325"/>
                </a:lnTo>
                <a:cubicBezTo>
                  <a:pt x="548" y="320"/>
                  <a:pt x="562" y="310"/>
                  <a:pt x="567" y="309"/>
                </a:cubicBezTo>
                <a:cubicBezTo>
                  <a:pt x="569" y="308"/>
                  <a:pt x="571" y="307"/>
                  <a:pt x="574" y="303"/>
                </a:cubicBezTo>
                <a:cubicBezTo>
                  <a:pt x="580" y="301"/>
                  <a:pt x="583" y="297"/>
                  <a:pt x="587" y="296"/>
                </a:cubicBezTo>
                <a:cubicBezTo>
                  <a:pt x="592" y="292"/>
                  <a:pt x="599" y="288"/>
                  <a:pt x="602" y="285"/>
                </a:cubicBezTo>
                <a:cubicBezTo>
                  <a:pt x="608" y="284"/>
                  <a:pt x="617" y="276"/>
                  <a:pt x="626" y="271"/>
                </a:cubicBezTo>
                <a:lnTo>
                  <a:pt x="636" y="266"/>
                </a:lnTo>
                <a:lnTo>
                  <a:pt x="661" y="252"/>
                </a:lnTo>
                <a:lnTo>
                  <a:pt x="675" y="246"/>
                </a:lnTo>
                <a:lnTo>
                  <a:pt x="699" y="234"/>
                </a:lnTo>
                <a:cubicBezTo>
                  <a:pt x="723" y="220"/>
                  <a:pt x="749" y="216"/>
                  <a:pt x="772" y="203"/>
                </a:cubicBezTo>
                <a:cubicBezTo>
                  <a:pt x="776" y="201"/>
                  <a:pt x="777" y="203"/>
                  <a:pt x="782" y="200"/>
                </a:cubicBezTo>
                <a:cubicBezTo>
                  <a:pt x="837" y="178"/>
                  <a:pt x="924" y="157"/>
                  <a:pt x="982" y="150"/>
                </a:cubicBezTo>
                <a:cubicBezTo>
                  <a:pt x="1016" y="140"/>
                  <a:pt x="1041" y="144"/>
                  <a:pt x="1065" y="140"/>
                </a:cubicBezTo>
                <a:cubicBezTo>
                  <a:pt x="1084" y="140"/>
                  <a:pt x="1088" y="138"/>
                  <a:pt x="1111" y="138"/>
                </a:cubicBezTo>
                <a:cubicBezTo>
                  <a:pt x="1122" y="137"/>
                  <a:pt x="1144" y="140"/>
                  <a:pt x="1158" y="139"/>
                </a:cubicBezTo>
                <a:cubicBezTo>
                  <a:pt x="1158" y="141"/>
                  <a:pt x="1173" y="139"/>
                  <a:pt x="1173" y="141"/>
                </a:cubicBezTo>
                <a:cubicBezTo>
                  <a:pt x="1178" y="139"/>
                  <a:pt x="1189" y="141"/>
                  <a:pt x="1202" y="141"/>
                </a:cubicBezTo>
                <a:cubicBezTo>
                  <a:pt x="1207" y="142"/>
                  <a:pt x="1210" y="141"/>
                  <a:pt x="1213" y="141"/>
                </a:cubicBezTo>
                <a:cubicBezTo>
                  <a:pt x="1231" y="145"/>
                  <a:pt x="1249" y="146"/>
                  <a:pt x="1274" y="150"/>
                </a:cubicBezTo>
                <a:cubicBezTo>
                  <a:pt x="1275" y="148"/>
                  <a:pt x="1264" y="149"/>
                  <a:pt x="1268" y="147"/>
                </a:cubicBezTo>
                <a:cubicBezTo>
                  <a:pt x="1274" y="148"/>
                  <a:pt x="1281" y="149"/>
                  <a:pt x="1276" y="150"/>
                </a:cubicBezTo>
                <a:cubicBezTo>
                  <a:pt x="1283" y="151"/>
                  <a:pt x="1280" y="149"/>
                  <a:pt x="1285" y="152"/>
                </a:cubicBezTo>
                <a:cubicBezTo>
                  <a:pt x="1301" y="154"/>
                  <a:pt x="1309" y="155"/>
                  <a:pt x="1322" y="158"/>
                </a:cubicBezTo>
                <a:cubicBezTo>
                  <a:pt x="1325" y="158"/>
                  <a:pt x="1324" y="155"/>
                  <a:pt x="1333" y="158"/>
                </a:cubicBezTo>
                <a:cubicBezTo>
                  <a:pt x="1333" y="160"/>
                  <a:pt x="1323" y="155"/>
                  <a:pt x="1326" y="159"/>
                </a:cubicBezTo>
                <a:cubicBezTo>
                  <a:pt x="1337" y="163"/>
                  <a:pt x="1355" y="168"/>
                  <a:pt x="1373" y="170"/>
                </a:cubicBezTo>
                <a:cubicBezTo>
                  <a:pt x="1376" y="174"/>
                  <a:pt x="1381" y="172"/>
                  <a:pt x="1385" y="175"/>
                </a:cubicBezTo>
                <a:lnTo>
                  <a:pt x="1399" y="177"/>
                </a:lnTo>
                <a:cubicBezTo>
                  <a:pt x="1406" y="179"/>
                  <a:pt x="1408" y="179"/>
                  <a:pt x="1413" y="182"/>
                </a:cubicBezTo>
                <a:cubicBezTo>
                  <a:pt x="1416" y="183"/>
                  <a:pt x="1418" y="181"/>
                  <a:pt x="1417" y="184"/>
                </a:cubicBezTo>
                <a:lnTo>
                  <a:pt x="1426" y="186"/>
                </a:lnTo>
                <a:lnTo>
                  <a:pt x="1445" y="192"/>
                </a:lnTo>
                <a:cubicBezTo>
                  <a:pt x="1444" y="193"/>
                  <a:pt x="1451" y="195"/>
                  <a:pt x="1452" y="196"/>
                </a:cubicBezTo>
                <a:cubicBezTo>
                  <a:pt x="1462" y="199"/>
                  <a:pt x="1467" y="200"/>
                  <a:pt x="1477" y="205"/>
                </a:cubicBezTo>
                <a:cubicBezTo>
                  <a:pt x="1495" y="209"/>
                  <a:pt x="1510" y="216"/>
                  <a:pt x="1525" y="223"/>
                </a:cubicBezTo>
                <a:lnTo>
                  <a:pt x="1534" y="228"/>
                </a:lnTo>
                <a:cubicBezTo>
                  <a:pt x="1556" y="239"/>
                  <a:pt x="1579" y="247"/>
                  <a:pt x="1600" y="259"/>
                </a:cubicBezTo>
                <a:cubicBezTo>
                  <a:pt x="1612" y="266"/>
                  <a:pt x="1630" y="275"/>
                  <a:pt x="1638" y="282"/>
                </a:cubicBezTo>
                <a:cubicBezTo>
                  <a:pt x="1640" y="281"/>
                  <a:pt x="1647" y="287"/>
                  <a:pt x="1648" y="286"/>
                </a:cubicBezTo>
                <a:cubicBezTo>
                  <a:pt x="1653" y="288"/>
                  <a:pt x="1651" y="290"/>
                  <a:pt x="1657" y="292"/>
                </a:cubicBezTo>
                <a:cubicBezTo>
                  <a:pt x="1666" y="295"/>
                  <a:pt x="1670" y="301"/>
                  <a:pt x="1675" y="301"/>
                </a:cubicBezTo>
                <a:cubicBezTo>
                  <a:pt x="1676" y="304"/>
                  <a:pt x="1689" y="311"/>
                  <a:pt x="1690" y="314"/>
                </a:cubicBezTo>
                <a:cubicBezTo>
                  <a:pt x="1694" y="316"/>
                  <a:pt x="1701" y="321"/>
                  <a:pt x="1705" y="323"/>
                </a:cubicBezTo>
                <a:cubicBezTo>
                  <a:pt x="1704" y="326"/>
                  <a:pt x="1713" y="327"/>
                  <a:pt x="1710" y="328"/>
                </a:cubicBezTo>
                <a:cubicBezTo>
                  <a:pt x="1715" y="331"/>
                  <a:pt x="1721" y="334"/>
                  <a:pt x="1724" y="339"/>
                </a:cubicBezTo>
                <a:cubicBezTo>
                  <a:pt x="1728" y="340"/>
                  <a:pt x="1736" y="347"/>
                  <a:pt x="1742" y="351"/>
                </a:cubicBezTo>
                <a:cubicBezTo>
                  <a:pt x="1744" y="351"/>
                  <a:pt x="1752" y="359"/>
                  <a:pt x="1758" y="364"/>
                </a:cubicBezTo>
                <a:cubicBezTo>
                  <a:pt x="1757" y="365"/>
                  <a:pt x="1769" y="372"/>
                  <a:pt x="1770" y="376"/>
                </a:cubicBezTo>
                <a:cubicBezTo>
                  <a:pt x="1775" y="378"/>
                  <a:pt x="1783" y="386"/>
                  <a:pt x="1789" y="391"/>
                </a:cubicBezTo>
                <a:cubicBezTo>
                  <a:pt x="1793" y="394"/>
                  <a:pt x="1797" y="399"/>
                  <a:pt x="1800" y="396"/>
                </a:cubicBezTo>
                <a:cubicBezTo>
                  <a:pt x="1798" y="399"/>
                  <a:pt x="1806" y="405"/>
                  <a:pt x="1809" y="409"/>
                </a:cubicBezTo>
                <a:cubicBezTo>
                  <a:pt x="1817" y="416"/>
                  <a:pt x="1819" y="415"/>
                  <a:pt x="1825" y="424"/>
                </a:cubicBezTo>
                <a:cubicBezTo>
                  <a:pt x="1828" y="426"/>
                  <a:pt x="1833" y="432"/>
                  <a:pt x="1835" y="433"/>
                </a:cubicBezTo>
                <a:cubicBezTo>
                  <a:pt x="1837" y="437"/>
                  <a:pt x="1844" y="441"/>
                  <a:pt x="1845" y="444"/>
                </a:cubicBezTo>
                <a:cubicBezTo>
                  <a:pt x="1846" y="445"/>
                  <a:pt x="1854" y="451"/>
                  <a:pt x="1851" y="451"/>
                </a:cubicBezTo>
                <a:cubicBezTo>
                  <a:pt x="1870" y="470"/>
                  <a:pt x="1883" y="484"/>
                  <a:pt x="1896" y="497"/>
                </a:cubicBezTo>
                <a:lnTo>
                  <a:pt x="1899" y="503"/>
                </a:lnTo>
                <a:cubicBezTo>
                  <a:pt x="1907" y="510"/>
                  <a:pt x="1909" y="515"/>
                  <a:pt x="1919" y="527"/>
                </a:cubicBezTo>
                <a:cubicBezTo>
                  <a:pt x="1922" y="533"/>
                  <a:pt x="1925" y="533"/>
                  <a:pt x="1928" y="537"/>
                </a:cubicBezTo>
                <a:cubicBezTo>
                  <a:pt x="1941" y="558"/>
                  <a:pt x="1956" y="569"/>
                  <a:pt x="1962" y="586"/>
                </a:cubicBezTo>
                <a:cubicBezTo>
                  <a:pt x="1963" y="589"/>
                  <a:pt x="1967" y="589"/>
                  <a:pt x="1966" y="591"/>
                </a:cubicBezTo>
                <a:cubicBezTo>
                  <a:pt x="1968" y="594"/>
                  <a:pt x="1968" y="590"/>
                  <a:pt x="1970" y="594"/>
                </a:cubicBezTo>
                <a:lnTo>
                  <a:pt x="1992" y="627"/>
                </a:lnTo>
                <a:cubicBezTo>
                  <a:pt x="1988" y="615"/>
                  <a:pt x="1981" y="609"/>
                  <a:pt x="1972" y="592"/>
                </a:cubicBezTo>
                <a:cubicBezTo>
                  <a:pt x="1963" y="579"/>
                  <a:pt x="1957" y="570"/>
                  <a:pt x="1949" y="557"/>
                </a:cubicBezTo>
                <a:cubicBezTo>
                  <a:pt x="1935" y="542"/>
                  <a:pt x="1918" y="518"/>
                  <a:pt x="1905" y="504"/>
                </a:cubicBezTo>
                <a:cubicBezTo>
                  <a:pt x="1904" y="501"/>
                  <a:pt x="1901" y="497"/>
                  <a:pt x="1897" y="493"/>
                </a:cubicBezTo>
                <a:cubicBezTo>
                  <a:pt x="1889" y="483"/>
                  <a:pt x="1880" y="476"/>
                  <a:pt x="1870" y="464"/>
                </a:cubicBezTo>
                <a:cubicBezTo>
                  <a:pt x="1847" y="441"/>
                  <a:pt x="1825" y="415"/>
                  <a:pt x="1795" y="388"/>
                </a:cubicBezTo>
                <a:cubicBezTo>
                  <a:pt x="1811" y="400"/>
                  <a:pt x="1836" y="421"/>
                  <a:pt x="1846" y="437"/>
                </a:cubicBezTo>
                <a:cubicBezTo>
                  <a:pt x="1892" y="484"/>
                  <a:pt x="1929" y="528"/>
                  <a:pt x="1962" y="573"/>
                </a:cubicBezTo>
                <a:lnTo>
                  <a:pt x="1974" y="588"/>
                </a:lnTo>
                <a:cubicBezTo>
                  <a:pt x="2007" y="636"/>
                  <a:pt x="2033" y="681"/>
                  <a:pt x="2060" y="743"/>
                </a:cubicBezTo>
                <a:cubicBezTo>
                  <a:pt x="2056" y="727"/>
                  <a:pt x="2050" y="719"/>
                  <a:pt x="2042" y="701"/>
                </a:cubicBezTo>
                <a:cubicBezTo>
                  <a:pt x="2043" y="699"/>
                  <a:pt x="2046" y="711"/>
                  <a:pt x="2047" y="709"/>
                </a:cubicBezTo>
                <a:cubicBezTo>
                  <a:pt x="2063" y="738"/>
                  <a:pt x="2076" y="779"/>
                  <a:pt x="2088" y="811"/>
                </a:cubicBezTo>
                <a:cubicBezTo>
                  <a:pt x="2090" y="812"/>
                  <a:pt x="2092" y="817"/>
                  <a:pt x="2093" y="819"/>
                </a:cubicBezTo>
                <a:cubicBezTo>
                  <a:pt x="2097" y="829"/>
                  <a:pt x="2099" y="833"/>
                  <a:pt x="2102" y="844"/>
                </a:cubicBezTo>
                <a:cubicBezTo>
                  <a:pt x="2105" y="852"/>
                  <a:pt x="2099" y="846"/>
                  <a:pt x="2101" y="851"/>
                </a:cubicBezTo>
                <a:cubicBezTo>
                  <a:pt x="2110" y="875"/>
                  <a:pt x="2112" y="891"/>
                  <a:pt x="2120" y="912"/>
                </a:cubicBezTo>
                <a:cubicBezTo>
                  <a:pt x="2120" y="919"/>
                  <a:pt x="2124" y="932"/>
                  <a:pt x="2124" y="941"/>
                </a:cubicBezTo>
                <a:cubicBezTo>
                  <a:pt x="2127" y="950"/>
                  <a:pt x="2129" y="968"/>
                  <a:pt x="2131" y="974"/>
                </a:cubicBezTo>
                <a:cubicBezTo>
                  <a:pt x="2131" y="985"/>
                  <a:pt x="2139" y="1012"/>
                  <a:pt x="2140" y="1031"/>
                </a:cubicBezTo>
                <a:cubicBezTo>
                  <a:pt x="2143" y="1029"/>
                  <a:pt x="2139" y="1020"/>
                  <a:pt x="2140" y="1015"/>
                </a:cubicBezTo>
                <a:cubicBezTo>
                  <a:pt x="2141" y="1017"/>
                  <a:pt x="2142" y="1023"/>
                  <a:pt x="2142" y="1027"/>
                </a:cubicBezTo>
                <a:cubicBezTo>
                  <a:pt x="2142" y="1030"/>
                  <a:pt x="2142" y="1032"/>
                  <a:pt x="2144" y="1038"/>
                </a:cubicBezTo>
                <a:cubicBezTo>
                  <a:pt x="2140" y="1039"/>
                  <a:pt x="2145" y="1042"/>
                  <a:pt x="2145" y="1047"/>
                </a:cubicBezTo>
                <a:cubicBezTo>
                  <a:pt x="2143" y="1053"/>
                  <a:pt x="2141" y="1042"/>
                  <a:pt x="2142" y="1054"/>
                </a:cubicBezTo>
                <a:cubicBezTo>
                  <a:pt x="2142" y="1057"/>
                  <a:pt x="2143" y="1054"/>
                  <a:pt x="2143" y="1052"/>
                </a:cubicBezTo>
                <a:cubicBezTo>
                  <a:pt x="2145" y="1052"/>
                  <a:pt x="2145" y="1059"/>
                  <a:pt x="2142" y="1058"/>
                </a:cubicBezTo>
                <a:cubicBezTo>
                  <a:pt x="2142" y="1068"/>
                  <a:pt x="2144" y="1056"/>
                  <a:pt x="2145" y="1065"/>
                </a:cubicBezTo>
                <a:cubicBezTo>
                  <a:pt x="2146" y="1076"/>
                  <a:pt x="2147" y="1080"/>
                  <a:pt x="2148" y="1096"/>
                </a:cubicBezTo>
                <a:cubicBezTo>
                  <a:pt x="2149" y="1102"/>
                  <a:pt x="2150" y="1110"/>
                  <a:pt x="2150" y="1114"/>
                </a:cubicBezTo>
                <a:cubicBezTo>
                  <a:pt x="2150" y="1116"/>
                  <a:pt x="2149" y="1116"/>
                  <a:pt x="2150" y="1119"/>
                </a:cubicBezTo>
                <a:cubicBezTo>
                  <a:pt x="2151" y="1127"/>
                  <a:pt x="2152" y="1113"/>
                  <a:pt x="2153" y="1121"/>
                </a:cubicBezTo>
                <a:cubicBezTo>
                  <a:pt x="2154" y="1129"/>
                  <a:pt x="2153" y="1132"/>
                  <a:pt x="2150" y="1130"/>
                </a:cubicBezTo>
                <a:cubicBezTo>
                  <a:pt x="2150" y="1146"/>
                  <a:pt x="2150" y="1158"/>
                  <a:pt x="2149" y="1176"/>
                </a:cubicBezTo>
                <a:cubicBezTo>
                  <a:pt x="2146" y="1175"/>
                  <a:pt x="2150" y="1155"/>
                  <a:pt x="2148" y="1151"/>
                </a:cubicBezTo>
                <a:cubicBezTo>
                  <a:pt x="2146" y="1165"/>
                  <a:pt x="2148" y="1175"/>
                  <a:pt x="2146" y="1196"/>
                </a:cubicBezTo>
                <a:cubicBezTo>
                  <a:pt x="2151" y="1197"/>
                  <a:pt x="2145" y="1177"/>
                  <a:pt x="2149" y="1178"/>
                </a:cubicBezTo>
                <a:cubicBezTo>
                  <a:pt x="2151" y="1184"/>
                  <a:pt x="2148" y="1198"/>
                  <a:pt x="2150" y="1205"/>
                </a:cubicBezTo>
                <a:cubicBezTo>
                  <a:pt x="2149" y="1212"/>
                  <a:pt x="2148" y="1212"/>
                  <a:pt x="2148" y="1221"/>
                </a:cubicBezTo>
                <a:cubicBezTo>
                  <a:pt x="2148" y="1227"/>
                  <a:pt x="2153" y="1219"/>
                  <a:pt x="2151" y="1228"/>
                </a:cubicBezTo>
                <a:cubicBezTo>
                  <a:pt x="2154" y="1228"/>
                  <a:pt x="2154" y="1223"/>
                  <a:pt x="2155" y="1219"/>
                </a:cubicBezTo>
                <a:cubicBezTo>
                  <a:pt x="2156" y="1213"/>
                  <a:pt x="2150" y="1229"/>
                  <a:pt x="2151" y="1216"/>
                </a:cubicBezTo>
                <a:cubicBezTo>
                  <a:pt x="2156" y="1221"/>
                  <a:pt x="2152" y="1206"/>
                  <a:pt x="2155" y="1208"/>
                </a:cubicBezTo>
                <a:cubicBezTo>
                  <a:pt x="2155" y="1201"/>
                  <a:pt x="2152" y="1204"/>
                  <a:pt x="2151" y="1201"/>
                </a:cubicBezTo>
                <a:cubicBezTo>
                  <a:pt x="2152" y="1192"/>
                  <a:pt x="2153" y="1202"/>
                  <a:pt x="2155" y="1196"/>
                </a:cubicBezTo>
                <a:cubicBezTo>
                  <a:pt x="2155" y="1188"/>
                  <a:pt x="2154" y="1186"/>
                  <a:pt x="2157" y="1187"/>
                </a:cubicBezTo>
                <a:cubicBezTo>
                  <a:pt x="2158" y="1183"/>
                  <a:pt x="2153" y="1186"/>
                  <a:pt x="2156" y="1183"/>
                </a:cubicBezTo>
                <a:lnTo>
                  <a:pt x="2155" y="1178"/>
                </a:lnTo>
                <a:cubicBezTo>
                  <a:pt x="2154" y="1175"/>
                  <a:pt x="2157" y="1160"/>
                  <a:pt x="2154" y="1160"/>
                </a:cubicBezTo>
                <a:cubicBezTo>
                  <a:pt x="2152" y="1159"/>
                  <a:pt x="2154" y="1172"/>
                  <a:pt x="2151" y="1169"/>
                </a:cubicBezTo>
                <a:cubicBezTo>
                  <a:pt x="2151" y="1167"/>
                  <a:pt x="2153" y="1160"/>
                  <a:pt x="2151" y="1160"/>
                </a:cubicBezTo>
                <a:cubicBezTo>
                  <a:pt x="2151" y="1155"/>
                  <a:pt x="2154" y="1159"/>
                  <a:pt x="2155" y="1158"/>
                </a:cubicBezTo>
                <a:cubicBezTo>
                  <a:pt x="2155" y="1151"/>
                  <a:pt x="2156" y="1138"/>
                  <a:pt x="2154" y="1130"/>
                </a:cubicBezTo>
                <a:cubicBezTo>
                  <a:pt x="2157" y="1125"/>
                  <a:pt x="2154" y="1117"/>
                  <a:pt x="2154" y="1105"/>
                </a:cubicBezTo>
                <a:cubicBezTo>
                  <a:pt x="2157" y="1107"/>
                  <a:pt x="2154" y="1126"/>
                  <a:pt x="2159" y="1126"/>
                </a:cubicBezTo>
                <a:cubicBezTo>
                  <a:pt x="2161" y="1127"/>
                  <a:pt x="2155" y="1115"/>
                  <a:pt x="2158" y="1112"/>
                </a:cubicBezTo>
                <a:cubicBezTo>
                  <a:pt x="2160" y="1111"/>
                  <a:pt x="2161" y="1115"/>
                  <a:pt x="2161" y="1121"/>
                </a:cubicBezTo>
                <a:cubicBezTo>
                  <a:pt x="2160" y="1125"/>
                  <a:pt x="2161" y="1126"/>
                  <a:pt x="2163" y="1126"/>
                </a:cubicBezTo>
                <a:cubicBezTo>
                  <a:pt x="2162" y="1128"/>
                  <a:pt x="2162" y="1130"/>
                  <a:pt x="2160" y="1130"/>
                </a:cubicBezTo>
                <a:cubicBezTo>
                  <a:pt x="2160" y="1133"/>
                  <a:pt x="2162" y="1132"/>
                  <a:pt x="2162" y="1132"/>
                </a:cubicBezTo>
                <a:cubicBezTo>
                  <a:pt x="2161" y="1141"/>
                  <a:pt x="2163" y="1147"/>
                  <a:pt x="2161" y="1153"/>
                </a:cubicBezTo>
                <a:cubicBezTo>
                  <a:pt x="2161" y="1158"/>
                  <a:pt x="2162" y="1163"/>
                  <a:pt x="2161" y="1171"/>
                </a:cubicBezTo>
                <a:cubicBezTo>
                  <a:pt x="2163" y="1174"/>
                  <a:pt x="2159" y="1181"/>
                  <a:pt x="2162" y="1181"/>
                </a:cubicBezTo>
                <a:lnTo>
                  <a:pt x="2161" y="1190"/>
                </a:lnTo>
                <a:cubicBezTo>
                  <a:pt x="2160" y="1198"/>
                  <a:pt x="2163" y="1196"/>
                  <a:pt x="2162" y="1203"/>
                </a:cubicBezTo>
                <a:lnTo>
                  <a:pt x="2161" y="1206"/>
                </a:lnTo>
                <a:cubicBezTo>
                  <a:pt x="2162" y="1211"/>
                  <a:pt x="2160" y="1226"/>
                  <a:pt x="2162" y="1229"/>
                </a:cubicBezTo>
                <a:cubicBezTo>
                  <a:pt x="2161" y="1230"/>
                  <a:pt x="2161" y="1242"/>
                  <a:pt x="2159" y="1240"/>
                </a:cubicBezTo>
                <a:lnTo>
                  <a:pt x="2161" y="1247"/>
                </a:lnTo>
                <a:cubicBezTo>
                  <a:pt x="2157" y="1252"/>
                  <a:pt x="2157" y="1254"/>
                  <a:pt x="2156" y="1267"/>
                </a:cubicBezTo>
                <a:cubicBezTo>
                  <a:pt x="2154" y="1274"/>
                  <a:pt x="2157" y="1274"/>
                  <a:pt x="2157" y="1277"/>
                </a:cubicBezTo>
                <a:cubicBezTo>
                  <a:pt x="2155" y="1282"/>
                  <a:pt x="2156" y="1296"/>
                  <a:pt x="2154" y="1302"/>
                </a:cubicBezTo>
                <a:cubicBezTo>
                  <a:pt x="2151" y="1304"/>
                  <a:pt x="2155" y="1290"/>
                  <a:pt x="2155" y="1290"/>
                </a:cubicBezTo>
                <a:cubicBezTo>
                  <a:pt x="2154" y="1286"/>
                  <a:pt x="2156" y="1283"/>
                  <a:pt x="2155" y="1279"/>
                </a:cubicBezTo>
                <a:cubicBezTo>
                  <a:pt x="2151" y="1282"/>
                  <a:pt x="2155" y="1297"/>
                  <a:pt x="2151" y="1292"/>
                </a:cubicBezTo>
                <a:cubicBezTo>
                  <a:pt x="2152" y="1294"/>
                  <a:pt x="2153" y="1298"/>
                  <a:pt x="2150" y="1304"/>
                </a:cubicBezTo>
                <a:cubicBezTo>
                  <a:pt x="2150" y="1306"/>
                  <a:pt x="2152" y="1307"/>
                  <a:pt x="2153" y="1304"/>
                </a:cubicBezTo>
                <a:cubicBezTo>
                  <a:pt x="2155" y="1307"/>
                  <a:pt x="2151" y="1310"/>
                  <a:pt x="2150" y="1310"/>
                </a:cubicBezTo>
                <a:cubicBezTo>
                  <a:pt x="2151" y="1315"/>
                  <a:pt x="2149" y="1318"/>
                  <a:pt x="2148" y="1326"/>
                </a:cubicBezTo>
                <a:cubicBezTo>
                  <a:pt x="2149" y="1331"/>
                  <a:pt x="2149" y="1329"/>
                  <a:pt x="2147" y="1333"/>
                </a:cubicBezTo>
                <a:cubicBezTo>
                  <a:pt x="2151" y="1333"/>
                  <a:pt x="2150" y="1316"/>
                  <a:pt x="2153" y="1311"/>
                </a:cubicBezTo>
                <a:cubicBezTo>
                  <a:pt x="2155" y="1314"/>
                  <a:pt x="2151" y="1321"/>
                  <a:pt x="2152" y="1327"/>
                </a:cubicBezTo>
                <a:cubicBezTo>
                  <a:pt x="2152" y="1332"/>
                  <a:pt x="2151" y="1334"/>
                  <a:pt x="2149" y="1334"/>
                </a:cubicBezTo>
                <a:cubicBezTo>
                  <a:pt x="2151" y="1340"/>
                  <a:pt x="2148" y="1344"/>
                  <a:pt x="2147" y="1352"/>
                </a:cubicBezTo>
                <a:cubicBezTo>
                  <a:pt x="2136" y="1393"/>
                  <a:pt x="2131" y="1424"/>
                  <a:pt x="2120" y="1457"/>
                </a:cubicBezTo>
                <a:cubicBezTo>
                  <a:pt x="2123" y="1459"/>
                  <a:pt x="2121" y="1452"/>
                  <a:pt x="2123" y="1453"/>
                </a:cubicBezTo>
                <a:cubicBezTo>
                  <a:pt x="2124" y="1449"/>
                  <a:pt x="2128" y="1446"/>
                  <a:pt x="2126" y="1444"/>
                </a:cubicBezTo>
                <a:cubicBezTo>
                  <a:pt x="2130" y="1440"/>
                  <a:pt x="2131" y="1427"/>
                  <a:pt x="2134" y="1422"/>
                </a:cubicBezTo>
                <a:cubicBezTo>
                  <a:pt x="2138" y="1405"/>
                  <a:pt x="2142" y="1392"/>
                  <a:pt x="2144" y="1382"/>
                </a:cubicBezTo>
                <a:lnTo>
                  <a:pt x="2156" y="1337"/>
                </a:lnTo>
                <a:cubicBezTo>
                  <a:pt x="2155" y="1337"/>
                  <a:pt x="2154" y="1337"/>
                  <a:pt x="2153" y="1339"/>
                </a:cubicBezTo>
                <a:cubicBezTo>
                  <a:pt x="2152" y="1339"/>
                  <a:pt x="2155" y="1333"/>
                  <a:pt x="2156" y="1335"/>
                </a:cubicBezTo>
                <a:cubicBezTo>
                  <a:pt x="2157" y="1326"/>
                  <a:pt x="2161" y="1297"/>
                  <a:pt x="2162" y="1284"/>
                </a:cubicBezTo>
                <a:cubicBezTo>
                  <a:pt x="2162" y="1281"/>
                  <a:pt x="2163" y="1277"/>
                  <a:pt x="2165" y="1271"/>
                </a:cubicBezTo>
                <a:cubicBezTo>
                  <a:pt x="2169" y="1248"/>
                  <a:pt x="2170" y="1240"/>
                  <a:pt x="2171" y="1218"/>
                </a:cubicBezTo>
                <a:cubicBezTo>
                  <a:pt x="2171" y="1200"/>
                  <a:pt x="2170" y="1192"/>
                  <a:pt x="2171" y="1169"/>
                </a:cubicBezTo>
                <a:cubicBezTo>
                  <a:pt x="2171" y="1160"/>
                  <a:pt x="2170" y="1158"/>
                  <a:pt x="2171" y="1149"/>
                </a:cubicBezTo>
                <a:cubicBezTo>
                  <a:pt x="2170" y="1144"/>
                  <a:pt x="2171" y="1136"/>
                  <a:pt x="2169" y="1135"/>
                </a:cubicBezTo>
                <a:cubicBezTo>
                  <a:pt x="2170" y="1128"/>
                  <a:pt x="2170" y="1117"/>
                  <a:pt x="2168" y="1116"/>
                </a:cubicBezTo>
                <a:cubicBezTo>
                  <a:pt x="2169" y="1113"/>
                  <a:pt x="2169" y="1112"/>
                  <a:pt x="2168" y="1105"/>
                </a:cubicBezTo>
                <a:lnTo>
                  <a:pt x="2167" y="1089"/>
                </a:lnTo>
                <a:cubicBezTo>
                  <a:pt x="2167" y="1084"/>
                  <a:pt x="2166" y="1083"/>
                  <a:pt x="2165" y="1080"/>
                </a:cubicBezTo>
                <a:cubicBezTo>
                  <a:pt x="2164" y="1073"/>
                  <a:pt x="2166" y="1074"/>
                  <a:pt x="2165" y="1068"/>
                </a:cubicBezTo>
                <a:lnTo>
                  <a:pt x="2164" y="1045"/>
                </a:lnTo>
                <a:cubicBezTo>
                  <a:pt x="2164" y="1042"/>
                  <a:pt x="2164" y="1044"/>
                  <a:pt x="2165" y="1045"/>
                </a:cubicBezTo>
                <a:cubicBezTo>
                  <a:pt x="2165" y="1057"/>
                  <a:pt x="2166" y="1057"/>
                  <a:pt x="2167" y="1066"/>
                </a:cubicBezTo>
                <a:cubicBezTo>
                  <a:pt x="2168" y="1075"/>
                  <a:pt x="2167" y="1085"/>
                  <a:pt x="2168" y="1089"/>
                </a:cubicBezTo>
                <a:cubicBezTo>
                  <a:pt x="2171" y="1091"/>
                  <a:pt x="2169" y="1080"/>
                  <a:pt x="2169" y="1075"/>
                </a:cubicBezTo>
                <a:cubicBezTo>
                  <a:pt x="2169" y="1070"/>
                  <a:pt x="2170" y="1076"/>
                  <a:pt x="2170" y="1079"/>
                </a:cubicBezTo>
                <a:lnTo>
                  <a:pt x="2170" y="1084"/>
                </a:lnTo>
                <a:cubicBezTo>
                  <a:pt x="2169" y="1092"/>
                  <a:pt x="2173" y="1085"/>
                  <a:pt x="2173" y="1091"/>
                </a:cubicBezTo>
                <a:cubicBezTo>
                  <a:pt x="2176" y="1121"/>
                  <a:pt x="2175" y="1133"/>
                  <a:pt x="2175" y="1172"/>
                </a:cubicBezTo>
                <a:cubicBezTo>
                  <a:pt x="2175" y="1177"/>
                  <a:pt x="2173" y="1175"/>
                  <a:pt x="2173" y="1179"/>
                </a:cubicBezTo>
                <a:cubicBezTo>
                  <a:pt x="2173" y="1229"/>
                  <a:pt x="2167" y="1269"/>
                  <a:pt x="2159" y="1328"/>
                </a:cubicBezTo>
                <a:cubicBezTo>
                  <a:pt x="2157" y="1336"/>
                  <a:pt x="2162" y="1332"/>
                  <a:pt x="2159" y="1340"/>
                </a:cubicBezTo>
                <a:lnTo>
                  <a:pt x="2157" y="1338"/>
                </a:lnTo>
                <a:cubicBezTo>
                  <a:pt x="2154" y="1349"/>
                  <a:pt x="2160" y="1338"/>
                  <a:pt x="2158" y="1347"/>
                </a:cubicBezTo>
                <a:cubicBezTo>
                  <a:pt x="2157" y="1356"/>
                  <a:pt x="2155" y="1351"/>
                  <a:pt x="2153" y="1356"/>
                </a:cubicBezTo>
                <a:lnTo>
                  <a:pt x="2149" y="1371"/>
                </a:lnTo>
                <a:cubicBezTo>
                  <a:pt x="2149" y="1374"/>
                  <a:pt x="2151" y="1372"/>
                  <a:pt x="2151" y="1369"/>
                </a:cubicBezTo>
                <a:cubicBezTo>
                  <a:pt x="2151" y="1378"/>
                  <a:pt x="2147" y="1389"/>
                  <a:pt x="2145" y="1394"/>
                </a:cubicBezTo>
                <a:cubicBezTo>
                  <a:pt x="2144" y="1394"/>
                  <a:pt x="2147" y="1386"/>
                  <a:pt x="2147" y="1383"/>
                </a:cubicBezTo>
                <a:cubicBezTo>
                  <a:pt x="2144" y="1386"/>
                  <a:pt x="2145" y="1394"/>
                  <a:pt x="2142" y="1398"/>
                </a:cubicBezTo>
                <a:cubicBezTo>
                  <a:pt x="2137" y="1422"/>
                  <a:pt x="2131" y="1446"/>
                  <a:pt x="2122" y="1469"/>
                </a:cubicBezTo>
                <a:cubicBezTo>
                  <a:pt x="2119" y="1475"/>
                  <a:pt x="2122" y="1474"/>
                  <a:pt x="2122" y="1476"/>
                </a:cubicBezTo>
                <a:cubicBezTo>
                  <a:pt x="2121" y="1481"/>
                  <a:pt x="2117" y="1483"/>
                  <a:pt x="2118" y="1485"/>
                </a:cubicBezTo>
                <a:cubicBezTo>
                  <a:pt x="2116" y="1491"/>
                  <a:pt x="2116" y="1485"/>
                  <a:pt x="2118" y="1480"/>
                </a:cubicBezTo>
                <a:cubicBezTo>
                  <a:pt x="2117" y="1480"/>
                  <a:pt x="2115" y="1488"/>
                  <a:pt x="2114" y="1491"/>
                </a:cubicBezTo>
                <a:cubicBezTo>
                  <a:pt x="2111" y="1499"/>
                  <a:pt x="2119" y="1484"/>
                  <a:pt x="2116" y="1492"/>
                </a:cubicBezTo>
                <a:cubicBezTo>
                  <a:pt x="2111" y="1506"/>
                  <a:pt x="2110" y="1509"/>
                  <a:pt x="2105" y="1525"/>
                </a:cubicBezTo>
                <a:cubicBezTo>
                  <a:pt x="2101" y="1540"/>
                  <a:pt x="2095" y="1547"/>
                  <a:pt x="2094" y="1555"/>
                </a:cubicBezTo>
                <a:cubicBezTo>
                  <a:pt x="2102" y="1542"/>
                  <a:pt x="2108" y="1523"/>
                  <a:pt x="2114" y="1508"/>
                </a:cubicBezTo>
                <a:cubicBezTo>
                  <a:pt x="2117" y="1494"/>
                  <a:pt x="2122" y="1487"/>
                  <a:pt x="2124" y="1475"/>
                </a:cubicBezTo>
                <a:cubicBezTo>
                  <a:pt x="2127" y="1469"/>
                  <a:pt x="2129" y="1463"/>
                  <a:pt x="2131" y="1460"/>
                </a:cubicBezTo>
                <a:cubicBezTo>
                  <a:pt x="2133" y="1455"/>
                  <a:pt x="2130" y="1456"/>
                  <a:pt x="2131" y="1453"/>
                </a:cubicBezTo>
                <a:lnTo>
                  <a:pt x="2132" y="1448"/>
                </a:lnTo>
                <a:cubicBezTo>
                  <a:pt x="2135" y="1442"/>
                  <a:pt x="2137" y="1440"/>
                  <a:pt x="2139" y="1436"/>
                </a:cubicBezTo>
                <a:cubicBezTo>
                  <a:pt x="2150" y="1385"/>
                  <a:pt x="2164" y="1338"/>
                  <a:pt x="2169" y="1285"/>
                </a:cubicBezTo>
                <a:cubicBezTo>
                  <a:pt x="2167" y="1312"/>
                  <a:pt x="2166" y="1333"/>
                  <a:pt x="2156" y="1366"/>
                </a:cubicBezTo>
                <a:cubicBezTo>
                  <a:pt x="2152" y="1387"/>
                  <a:pt x="2146" y="1414"/>
                  <a:pt x="2141" y="1434"/>
                </a:cubicBezTo>
                <a:cubicBezTo>
                  <a:pt x="2138" y="1441"/>
                  <a:pt x="2143" y="1436"/>
                  <a:pt x="2140" y="1443"/>
                </a:cubicBezTo>
                <a:cubicBezTo>
                  <a:pt x="2138" y="1450"/>
                  <a:pt x="2137" y="1448"/>
                  <a:pt x="2135" y="1452"/>
                </a:cubicBezTo>
                <a:cubicBezTo>
                  <a:pt x="2138" y="1454"/>
                  <a:pt x="2129" y="1471"/>
                  <a:pt x="2128" y="1481"/>
                </a:cubicBezTo>
                <a:cubicBezTo>
                  <a:pt x="2144" y="1445"/>
                  <a:pt x="2152" y="1399"/>
                  <a:pt x="2163" y="1360"/>
                </a:cubicBezTo>
                <a:cubicBezTo>
                  <a:pt x="2164" y="1355"/>
                  <a:pt x="2165" y="1356"/>
                  <a:pt x="2167" y="1356"/>
                </a:cubicBezTo>
                <a:cubicBezTo>
                  <a:pt x="2165" y="1352"/>
                  <a:pt x="2168" y="1347"/>
                  <a:pt x="2170" y="1342"/>
                </a:cubicBezTo>
                <a:cubicBezTo>
                  <a:pt x="2172" y="1325"/>
                  <a:pt x="2174" y="1318"/>
                  <a:pt x="2175" y="1307"/>
                </a:cubicBezTo>
                <a:lnTo>
                  <a:pt x="2179" y="1291"/>
                </a:lnTo>
                <a:cubicBezTo>
                  <a:pt x="2179" y="1285"/>
                  <a:pt x="2179" y="1282"/>
                  <a:pt x="2177" y="1279"/>
                </a:cubicBezTo>
                <a:cubicBezTo>
                  <a:pt x="2179" y="1266"/>
                  <a:pt x="2183" y="1235"/>
                  <a:pt x="2185" y="1219"/>
                </a:cubicBezTo>
                <a:cubicBezTo>
                  <a:pt x="2186" y="1223"/>
                  <a:pt x="2186" y="1229"/>
                  <a:pt x="2184" y="1231"/>
                </a:cubicBezTo>
                <a:cubicBezTo>
                  <a:pt x="2184" y="1237"/>
                  <a:pt x="2182" y="1246"/>
                  <a:pt x="2183" y="1249"/>
                </a:cubicBezTo>
                <a:cubicBezTo>
                  <a:pt x="2185" y="1249"/>
                  <a:pt x="2185" y="1238"/>
                  <a:pt x="2186" y="1233"/>
                </a:cubicBezTo>
                <a:cubicBezTo>
                  <a:pt x="2187" y="1239"/>
                  <a:pt x="2185" y="1248"/>
                  <a:pt x="2184" y="1257"/>
                </a:cubicBezTo>
                <a:cubicBezTo>
                  <a:pt x="2182" y="1262"/>
                  <a:pt x="2183" y="1258"/>
                  <a:pt x="2181" y="1261"/>
                </a:cubicBezTo>
                <a:lnTo>
                  <a:pt x="2179" y="1275"/>
                </a:lnTo>
                <a:cubicBezTo>
                  <a:pt x="2181" y="1276"/>
                  <a:pt x="2181" y="1273"/>
                  <a:pt x="2182" y="1270"/>
                </a:cubicBezTo>
                <a:cubicBezTo>
                  <a:pt x="2182" y="1281"/>
                  <a:pt x="2178" y="1301"/>
                  <a:pt x="2176" y="1315"/>
                </a:cubicBezTo>
                <a:cubicBezTo>
                  <a:pt x="2177" y="1316"/>
                  <a:pt x="2179" y="1323"/>
                  <a:pt x="2179" y="1320"/>
                </a:cubicBezTo>
                <a:cubicBezTo>
                  <a:pt x="2181" y="1319"/>
                  <a:pt x="2179" y="1331"/>
                  <a:pt x="2178" y="1327"/>
                </a:cubicBezTo>
                <a:cubicBezTo>
                  <a:pt x="2178" y="1331"/>
                  <a:pt x="2180" y="1329"/>
                  <a:pt x="2178" y="1337"/>
                </a:cubicBezTo>
                <a:cubicBezTo>
                  <a:pt x="2177" y="1346"/>
                  <a:pt x="2174" y="1348"/>
                  <a:pt x="2172" y="1352"/>
                </a:cubicBezTo>
                <a:cubicBezTo>
                  <a:pt x="2172" y="1354"/>
                  <a:pt x="2174" y="1356"/>
                  <a:pt x="2172" y="1357"/>
                </a:cubicBezTo>
                <a:cubicBezTo>
                  <a:pt x="2171" y="1361"/>
                  <a:pt x="2171" y="1361"/>
                  <a:pt x="2172" y="1362"/>
                </a:cubicBezTo>
                <a:cubicBezTo>
                  <a:pt x="2164" y="1389"/>
                  <a:pt x="2161" y="1416"/>
                  <a:pt x="2152" y="1437"/>
                </a:cubicBezTo>
                <a:cubicBezTo>
                  <a:pt x="2152" y="1441"/>
                  <a:pt x="2152" y="1443"/>
                  <a:pt x="2154" y="1443"/>
                </a:cubicBezTo>
                <a:cubicBezTo>
                  <a:pt x="2154" y="1448"/>
                  <a:pt x="2148" y="1457"/>
                  <a:pt x="2150" y="1459"/>
                </a:cubicBezTo>
                <a:cubicBezTo>
                  <a:pt x="2160" y="1435"/>
                  <a:pt x="2162" y="1417"/>
                  <a:pt x="2168" y="1393"/>
                </a:cubicBezTo>
                <a:cubicBezTo>
                  <a:pt x="2172" y="1395"/>
                  <a:pt x="2168" y="1386"/>
                  <a:pt x="2170" y="1386"/>
                </a:cubicBezTo>
                <a:cubicBezTo>
                  <a:pt x="2177" y="1382"/>
                  <a:pt x="2164" y="1409"/>
                  <a:pt x="2171" y="1405"/>
                </a:cubicBezTo>
                <a:cubicBezTo>
                  <a:pt x="2168" y="1413"/>
                  <a:pt x="2169" y="1405"/>
                  <a:pt x="2167" y="1409"/>
                </a:cubicBezTo>
                <a:cubicBezTo>
                  <a:pt x="2167" y="1412"/>
                  <a:pt x="2169" y="1414"/>
                  <a:pt x="2166" y="1414"/>
                </a:cubicBezTo>
                <a:cubicBezTo>
                  <a:pt x="2168" y="1417"/>
                  <a:pt x="2164" y="1429"/>
                  <a:pt x="2162" y="1437"/>
                </a:cubicBezTo>
                <a:cubicBezTo>
                  <a:pt x="2159" y="1445"/>
                  <a:pt x="2164" y="1440"/>
                  <a:pt x="2161" y="1447"/>
                </a:cubicBezTo>
                <a:cubicBezTo>
                  <a:pt x="2160" y="1452"/>
                  <a:pt x="2159" y="1451"/>
                  <a:pt x="2157" y="1451"/>
                </a:cubicBezTo>
                <a:cubicBezTo>
                  <a:pt x="2158" y="1460"/>
                  <a:pt x="2154" y="1466"/>
                  <a:pt x="2149" y="1478"/>
                </a:cubicBezTo>
                <a:cubicBezTo>
                  <a:pt x="2151" y="1480"/>
                  <a:pt x="2153" y="1479"/>
                  <a:pt x="2155" y="1473"/>
                </a:cubicBezTo>
                <a:cubicBezTo>
                  <a:pt x="2154" y="1479"/>
                  <a:pt x="2148" y="1492"/>
                  <a:pt x="2153" y="1492"/>
                </a:cubicBezTo>
                <a:cubicBezTo>
                  <a:pt x="2151" y="1497"/>
                  <a:pt x="2147" y="1508"/>
                  <a:pt x="2145" y="1515"/>
                </a:cubicBezTo>
                <a:cubicBezTo>
                  <a:pt x="2142" y="1522"/>
                  <a:pt x="2146" y="1519"/>
                  <a:pt x="2145" y="1523"/>
                </a:cubicBezTo>
                <a:lnTo>
                  <a:pt x="2137" y="1548"/>
                </a:lnTo>
                <a:cubicBezTo>
                  <a:pt x="2140" y="1545"/>
                  <a:pt x="2147" y="1526"/>
                  <a:pt x="2148" y="1521"/>
                </a:cubicBezTo>
                <a:cubicBezTo>
                  <a:pt x="2150" y="1518"/>
                  <a:pt x="2153" y="1510"/>
                  <a:pt x="2155" y="1506"/>
                </a:cubicBezTo>
                <a:lnTo>
                  <a:pt x="2166" y="1476"/>
                </a:lnTo>
                <a:cubicBezTo>
                  <a:pt x="2167" y="1480"/>
                  <a:pt x="2157" y="1506"/>
                  <a:pt x="2155" y="1513"/>
                </a:cubicBezTo>
                <a:cubicBezTo>
                  <a:pt x="2160" y="1509"/>
                  <a:pt x="2160" y="1504"/>
                  <a:pt x="2164" y="1493"/>
                </a:cubicBezTo>
                <a:lnTo>
                  <a:pt x="2176" y="1459"/>
                </a:lnTo>
                <a:cubicBezTo>
                  <a:pt x="2179" y="1458"/>
                  <a:pt x="2177" y="1454"/>
                  <a:pt x="2179" y="1450"/>
                </a:cubicBezTo>
                <a:lnTo>
                  <a:pt x="2180" y="1453"/>
                </a:lnTo>
                <a:cubicBezTo>
                  <a:pt x="2186" y="1432"/>
                  <a:pt x="2189" y="1419"/>
                  <a:pt x="2194" y="1401"/>
                </a:cubicBezTo>
                <a:cubicBezTo>
                  <a:pt x="2192" y="1398"/>
                  <a:pt x="2191" y="1406"/>
                  <a:pt x="2190" y="1410"/>
                </a:cubicBezTo>
                <a:cubicBezTo>
                  <a:pt x="2191" y="1397"/>
                  <a:pt x="2198" y="1378"/>
                  <a:pt x="2201" y="1363"/>
                </a:cubicBezTo>
                <a:cubicBezTo>
                  <a:pt x="2202" y="1374"/>
                  <a:pt x="2196" y="1385"/>
                  <a:pt x="2195" y="1394"/>
                </a:cubicBezTo>
                <a:cubicBezTo>
                  <a:pt x="2198" y="1396"/>
                  <a:pt x="2197" y="1380"/>
                  <a:pt x="2201" y="1383"/>
                </a:cubicBezTo>
                <a:cubicBezTo>
                  <a:pt x="2197" y="1396"/>
                  <a:pt x="2194" y="1416"/>
                  <a:pt x="2190" y="1425"/>
                </a:cubicBezTo>
                <a:cubicBezTo>
                  <a:pt x="2191" y="1429"/>
                  <a:pt x="2184" y="1445"/>
                  <a:pt x="2185" y="1449"/>
                </a:cubicBezTo>
                <a:cubicBezTo>
                  <a:pt x="2183" y="1453"/>
                  <a:pt x="2181" y="1460"/>
                  <a:pt x="2180" y="1465"/>
                </a:cubicBezTo>
                <a:cubicBezTo>
                  <a:pt x="2183" y="1466"/>
                  <a:pt x="2182" y="1462"/>
                  <a:pt x="2185" y="1457"/>
                </a:cubicBezTo>
                <a:lnTo>
                  <a:pt x="2189" y="1445"/>
                </a:lnTo>
                <a:cubicBezTo>
                  <a:pt x="2189" y="1443"/>
                  <a:pt x="2188" y="1442"/>
                  <a:pt x="2189" y="1438"/>
                </a:cubicBezTo>
                <a:cubicBezTo>
                  <a:pt x="2191" y="1439"/>
                  <a:pt x="2190" y="1432"/>
                  <a:pt x="2193" y="1426"/>
                </a:cubicBezTo>
                <a:cubicBezTo>
                  <a:pt x="2194" y="1421"/>
                  <a:pt x="2198" y="1408"/>
                  <a:pt x="2196" y="1419"/>
                </a:cubicBezTo>
                <a:cubicBezTo>
                  <a:pt x="2192" y="1435"/>
                  <a:pt x="2191" y="1440"/>
                  <a:pt x="2189" y="1450"/>
                </a:cubicBezTo>
                <a:lnTo>
                  <a:pt x="2165" y="1522"/>
                </a:lnTo>
                <a:cubicBezTo>
                  <a:pt x="2161" y="1530"/>
                  <a:pt x="2165" y="1529"/>
                  <a:pt x="2162" y="1537"/>
                </a:cubicBezTo>
                <a:lnTo>
                  <a:pt x="2160" y="1538"/>
                </a:lnTo>
                <a:cubicBezTo>
                  <a:pt x="2156" y="1567"/>
                  <a:pt x="2127" y="1614"/>
                  <a:pt x="2115" y="1647"/>
                </a:cubicBezTo>
                <a:cubicBezTo>
                  <a:pt x="2101" y="1674"/>
                  <a:pt x="2093" y="1688"/>
                  <a:pt x="2084" y="1702"/>
                </a:cubicBezTo>
                <a:lnTo>
                  <a:pt x="2080" y="1712"/>
                </a:lnTo>
                <a:cubicBezTo>
                  <a:pt x="2069" y="1727"/>
                  <a:pt x="2065" y="1737"/>
                  <a:pt x="2057" y="1750"/>
                </a:cubicBezTo>
                <a:cubicBezTo>
                  <a:pt x="2060" y="1748"/>
                  <a:pt x="2064" y="1739"/>
                  <a:pt x="2067" y="1736"/>
                </a:cubicBezTo>
                <a:cubicBezTo>
                  <a:pt x="2070" y="1732"/>
                  <a:pt x="2075" y="1720"/>
                  <a:pt x="2076" y="1724"/>
                </a:cubicBezTo>
                <a:cubicBezTo>
                  <a:pt x="2077" y="1719"/>
                  <a:pt x="2078" y="1720"/>
                  <a:pt x="2080" y="1715"/>
                </a:cubicBezTo>
                <a:cubicBezTo>
                  <a:pt x="2092" y="1695"/>
                  <a:pt x="2097" y="1684"/>
                  <a:pt x="2106" y="1673"/>
                </a:cubicBezTo>
                <a:cubicBezTo>
                  <a:pt x="2110" y="1666"/>
                  <a:pt x="2115" y="1656"/>
                  <a:pt x="2120" y="1647"/>
                </a:cubicBezTo>
                <a:cubicBezTo>
                  <a:pt x="2121" y="1641"/>
                  <a:pt x="2127" y="1635"/>
                  <a:pt x="2125" y="1633"/>
                </a:cubicBezTo>
                <a:cubicBezTo>
                  <a:pt x="2128" y="1629"/>
                  <a:pt x="2131" y="1620"/>
                  <a:pt x="2135" y="1616"/>
                </a:cubicBezTo>
                <a:cubicBezTo>
                  <a:pt x="2138" y="1609"/>
                  <a:pt x="2140" y="1603"/>
                  <a:pt x="2142" y="1597"/>
                </a:cubicBezTo>
                <a:lnTo>
                  <a:pt x="2150" y="1585"/>
                </a:lnTo>
                <a:lnTo>
                  <a:pt x="2154" y="1573"/>
                </a:lnTo>
                <a:lnTo>
                  <a:pt x="2162" y="1558"/>
                </a:lnTo>
                <a:lnTo>
                  <a:pt x="2168" y="1539"/>
                </a:lnTo>
                <a:cubicBezTo>
                  <a:pt x="2172" y="1528"/>
                  <a:pt x="2177" y="1517"/>
                  <a:pt x="2181" y="1504"/>
                </a:cubicBezTo>
                <a:cubicBezTo>
                  <a:pt x="2186" y="1491"/>
                  <a:pt x="2191" y="1475"/>
                  <a:pt x="2197" y="1463"/>
                </a:cubicBezTo>
                <a:cubicBezTo>
                  <a:pt x="2201" y="1462"/>
                  <a:pt x="2193" y="1473"/>
                  <a:pt x="2195" y="1473"/>
                </a:cubicBezTo>
                <a:cubicBezTo>
                  <a:pt x="2193" y="1480"/>
                  <a:pt x="2191" y="1481"/>
                  <a:pt x="2189" y="1486"/>
                </a:cubicBezTo>
                <a:cubicBezTo>
                  <a:pt x="2183" y="1505"/>
                  <a:pt x="2179" y="1516"/>
                  <a:pt x="2172" y="1533"/>
                </a:cubicBezTo>
                <a:cubicBezTo>
                  <a:pt x="2170" y="1542"/>
                  <a:pt x="2168" y="1543"/>
                  <a:pt x="2168" y="1549"/>
                </a:cubicBezTo>
                <a:cubicBezTo>
                  <a:pt x="2165" y="1556"/>
                  <a:pt x="2165" y="1555"/>
                  <a:pt x="2163" y="1558"/>
                </a:cubicBezTo>
                <a:cubicBezTo>
                  <a:pt x="2159" y="1571"/>
                  <a:pt x="2152" y="1587"/>
                  <a:pt x="2147" y="1597"/>
                </a:cubicBezTo>
                <a:lnTo>
                  <a:pt x="2137" y="1622"/>
                </a:lnTo>
                <a:lnTo>
                  <a:pt x="2125" y="1647"/>
                </a:lnTo>
                <a:cubicBezTo>
                  <a:pt x="2119" y="1665"/>
                  <a:pt x="2117" y="1666"/>
                  <a:pt x="2104" y="1689"/>
                </a:cubicBezTo>
                <a:cubicBezTo>
                  <a:pt x="2100" y="1697"/>
                  <a:pt x="2103" y="1689"/>
                  <a:pt x="2101" y="1690"/>
                </a:cubicBezTo>
                <a:cubicBezTo>
                  <a:pt x="2098" y="1699"/>
                  <a:pt x="2080" y="1722"/>
                  <a:pt x="2080" y="1729"/>
                </a:cubicBezTo>
                <a:cubicBezTo>
                  <a:pt x="2084" y="1725"/>
                  <a:pt x="2097" y="1703"/>
                  <a:pt x="2100" y="1695"/>
                </a:cubicBezTo>
                <a:cubicBezTo>
                  <a:pt x="2106" y="1697"/>
                  <a:pt x="2094" y="1715"/>
                  <a:pt x="2087" y="1728"/>
                </a:cubicBezTo>
                <a:cubicBezTo>
                  <a:pt x="2091" y="1731"/>
                  <a:pt x="2101" y="1707"/>
                  <a:pt x="2105" y="1706"/>
                </a:cubicBezTo>
                <a:cubicBezTo>
                  <a:pt x="2107" y="1702"/>
                  <a:pt x="2113" y="1694"/>
                  <a:pt x="2112" y="1693"/>
                </a:cubicBezTo>
                <a:cubicBezTo>
                  <a:pt x="2117" y="1687"/>
                  <a:pt x="2123" y="1678"/>
                  <a:pt x="2129" y="1671"/>
                </a:cubicBezTo>
                <a:cubicBezTo>
                  <a:pt x="2157" y="1614"/>
                  <a:pt x="2177" y="1574"/>
                  <a:pt x="2203" y="1493"/>
                </a:cubicBezTo>
                <a:cubicBezTo>
                  <a:pt x="2200" y="1511"/>
                  <a:pt x="2189" y="1538"/>
                  <a:pt x="2184" y="1558"/>
                </a:cubicBezTo>
                <a:cubicBezTo>
                  <a:pt x="2183" y="1569"/>
                  <a:pt x="2175" y="1585"/>
                  <a:pt x="2173" y="1595"/>
                </a:cubicBezTo>
                <a:cubicBezTo>
                  <a:pt x="2150" y="1654"/>
                  <a:pt x="2122" y="1700"/>
                  <a:pt x="2095" y="1744"/>
                </a:cubicBezTo>
                <a:cubicBezTo>
                  <a:pt x="2081" y="1770"/>
                  <a:pt x="2045" y="1814"/>
                  <a:pt x="2025" y="1842"/>
                </a:cubicBezTo>
                <a:lnTo>
                  <a:pt x="2019" y="1851"/>
                </a:lnTo>
                <a:cubicBezTo>
                  <a:pt x="2017" y="1855"/>
                  <a:pt x="2011" y="1861"/>
                  <a:pt x="2007" y="1867"/>
                </a:cubicBezTo>
                <a:lnTo>
                  <a:pt x="2004" y="1868"/>
                </a:lnTo>
                <a:cubicBezTo>
                  <a:pt x="1980" y="1902"/>
                  <a:pt x="1921" y="1961"/>
                  <a:pt x="1902" y="1975"/>
                </a:cubicBezTo>
                <a:cubicBezTo>
                  <a:pt x="1886" y="1991"/>
                  <a:pt x="1863" y="2015"/>
                  <a:pt x="1840" y="2031"/>
                </a:cubicBezTo>
                <a:cubicBezTo>
                  <a:pt x="1836" y="2034"/>
                  <a:pt x="1829" y="2038"/>
                  <a:pt x="1823" y="2044"/>
                </a:cubicBezTo>
                <a:cubicBezTo>
                  <a:pt x="1760" y="2095"/>
                  <a:pt x="1683" y="2142"/>
                  <a:pt x="1605" y="2180"/>
                </a:cubicBezTo>
                <a:lnTo>
                  <a:pt x="1566" y="2199"/>
                </a:lnTo>
                <a:lnTo>
                  <a:pt x="1528" y="2213"/>
                </a:lnTo>
                <a:cubicBezTo>
                  <a:pt x="1470" y="2239"/>
                  <a:pt x="1432" y="2245"/>
                  <a:pt x="1370" y="2263"/>
                </a:cubicBezTo>
                <a:cubicBezTo>
                  <a:pt x="1334" y="2270"/>
                  <a:pt x="1289" y="2279"/>
                  <a:pt x="1245" y="2285"/>
                </a:cubicBezTo>
                <a:cubicBezTo>
                  <a:pt x="1241" y="2285"/>
                  <a:pt x="1235" y="2286"/>
                  <a:pt x="1235" y="2286"/>
                </a:cubicBezTo>
                <a:lnTo>
                  <a:pt x="1225" y="2286"/>
                </a:lnTo>
                <a:lnTo>
                  <a:pt x="1205" y="2288"/>
                </a:lnTo>
                <a:lnTo>
                  <a:pt x="1182" y="2289"/>
                </a:lnTo>
                <a:cubicBezTo>
                  <a:pt x="1142" y="2293"/>
                  <a:pt x="1095" y="2292"/>
                  <a:pt x="1053" y="2288"/>
                </a:cubicBezTo>
                <a:cubicBezTo>
                  <a:pt x="1021" y="2289"/>
                  <a:pt x="995" y="2283"/>
                  <a:pt x="975" y="2281"/>
                </a:cubicBezTo>
                <a:cubicBezTo>
                  <a:pt x="858" y="2265"/>
                  <a:pt x="763" y="2243"/>
                  <a:pt x="654" y="2193"/>
                </a:cubicBezTo>
                <a:cubicBezTo>
                  <a:pt x="621" y="2178"/>
                  <a:pt x="580" y="2159"/>
                  <a:pt x="543" y="2136"/>
                </a:cubicBezTo>
                <a:cubicBezTo>
                  <a:pt x="486" y="2102"/>
                  <a:pt x="437" y="2068"/>
                  <a:pt x="388" y="2024"/>
                </a:cubicBezTo>
                <a:cubicBezTo>
                  <a:pt x="348" y="1993"/>
                  <a:pt x="310" y="1954"/>
                  <a:pt x="276" y="1915"/>
                </a:cubicBezTo>
                <a:cubicBezTo>
                  <a:pt x="265" y="1901"/>
                  <a:pt x="252" y="1888"/>
                  <a:pt x="243" y="1874"/>
                </a:cubicBezTo>
                <a:cubicBezTo>
                  <a:pt x="232" y="1861"/>
                  <a:pt x="217" y="1840"/>
                  <a:pt x="209" y="1826"/>
                </a:cubicBezTo>
                <a:cubicBezTo>
                  <a:pt x="194" y="1810"/>
                  <a:pt x="181" y="1788"/>
                  <a:pt x="167" y="1767"/>
                </a:cubicBezTo>
                <a:cubicBezTo>
                  <a:pt x="152" y="1737"/>
                  <a:pt x="121" y="1699"/>
                  <a:pt x="115" y="1675"/>
                </a:cubicBezTo>
                <a:cubicBezTo>
                  <a:pt x="93" y="1630"/>
                  <a:pt x="74" y="1588"/>
                  <a:pt x="62" y="1546"/>
                </a:cubicBezTo>
                <a:cubicBezTo>
                  <a:pt x="49" y="1511"/>
                  <a:pt x="42" y="1491"/>
                  <a:pt x="35" y="1457"/>
                </a:cubicBezTo>
                <a:cubicBezTo>
                  <a:pt x="34" y="1452"/>
                  <a:pt x="33" y="1451"/>
                  <a:pt x="32" y="1448"/>
                </a:cubicBezTo>
                <a:cubicBezTo>
                  <a:pt x="26" y="1417"/>
                  <a:pt x="17" y="1395"/>
                  <a:pt x="13" y="1363"/>
                </a:cubicBezTo>
                <a:cubicBezTo>
                  <a:pt x="10" y="1344"/>
                  <a:pt x="10" y="1322"/>
                  <a:pt x="6" y="1296"/>
                </a:cubicBezTo>
                <a:cubicBezTo>
                  <a:pt x="2" y="1263"/>
                  <a:pt x="7" y="1230"/>
                  <a:pt x="8" y="1200"/>
                </a:cubicBezTo>
                <a:lnTo>
                  <a:pt x="13" y="1175"/>
                </a:lnTo>
                <a:cubicBezTo>
                  <a:pt x="17" y="1170"/>
                  <a:pt x="21" y="1166"/>
                  <a:pt x="24" y="1160"/>
                </a:cubicBezTo>
                <a:cubicBezTo>
                  <a:pt x="31" y="1160"/>
                  <a:pt x="36" y="1154"/>
                  <a:pt x="44" y="1155"/>
                </a:cubicBezTo>
                <a:close/>
                <a:moveTo>
                  <a:pt x="2163" y="1516"/>
                </a:moveTo>
                <a:lnTo>
                  <a:pt x="2163" y="1516"/>
                </a:lnTo>
                <a:cubicBezTo>
                  <a:pt x="2165" y="1510"/>
                  <a:pt x="2170" y="1495"/>
                  <a:pt x="2171" y="1493"/>
                </a:cubicBezTo>
                <a:cubicBezTo>
                  <a:pt x="2172" y="1493"/>
                  <a:pt x="2173" y="1494"/>
                  <a:pt x="2174" y="1491"/>
                </a:cubicBezTo>
                <a:lnTo>
                  <a:pt x="2171" y="1490"/>
                </a:lnTo>
                <a:cubicBezTo>
                  <a:pt x="2169" y="1498"/>
                  <a:pt x="2158" y="1523"/>
                  <a:pt x="2163" y="1516"/>
                </a:cubicBezTo>
                <a:close/>
                <a:moveTo>
                  <a:pt x="2037" y="711"/>
                </a:moveTo>
                <a:lnTo>
                  <a:pt x="2037" y="711"/>
                </a:lnTo>
                <a:cubicBezTo>
                  <a:pt x="2023" y="682"/>
                  <a:pt x="2011" y="655"/>
                  <a:pt x="1995" y="628"/>
                </a:cubicBezTo>
                <a:cubicBezTo>
                  <a:pt x="1993" y="632"/>
                  <a:pt x="2001" y="639"/>
                  <a:pt x="2003" y="646"/>
                </a:cubicBezTo>
                <a:cubicBezTo>
                  <a:pt x="2008" y="653"/>
                  <a:pt x="2011" y="663"/>
                  <a:pt x="2017" y="672"/>
                </a:cubicBezTo>
                <a:lnTo>
                  <a:pt x="2020" y="680"/>
                </a:lnTo>
                <a:lnTo>
                  <a:pt x="2029" y="698"/>
                </a:lnTo>
                <a:cubicBezTo>
                  <a:pt x="2034" y="705"/>
                  <a:pt x="2033" y="711"/>
                  <a:pt x="2037" y="711"/>
                </a:cubicBezTo>
                <a:close/>
                <a:moveTo>
                  <a:pt x="2057" y="761"/>
                </a:moveTo>
                <a:lnTo>
                  <a:pt x="2057" y="761"/>
                </a:lnTo>
                <a:cubicBezTo>
                  <a:pt x="2053" y="747"/>
                  <a:pt x="2046" y="725"/>
                  <a:pt x="2037" y="714"/>
                </a:cubicBezTo>
                <a:lnTo>
                  <a:pt x="2040" y="722"/>
                </a:lnTo>
                <a:cubicBezTo>
                  <a:pt x="2046" y="729"/>
                  <a:pt x="2053" y="756"/>
                  <a:pt x="2057" y="761"/>
                </a:cubicBezTo>
                <a:close/>
                <a:moveTo>
                  <a:pt x="2077" y="815"/>
                </a:moveTo>
                <a:lnTo>
                  <a:pt x="2077" y="815"/>
                </a:lnTo>
                <a:cubicBezTo>
                  <a:pt x="2068" y="790"/>
                  <a:pt x="2066" y="785"/>
                  <a:pt x="2058" y="763"/>
                </a:cubicBezTo>
                <a:cubicBezTo>
                  <a:pt x="2055" y="762"/>
                  <a:pt x="2060" y="771"/>
                  <a:pt x="2061" y="776"/>
                </a:cubicBezTo>
                <a:lnTo>
                  <a:pt x="2068" y="792"/>
                </a:lnTo>
                <a:cubicBezTo>
                  <a:pt x="2069" y="798"/>
                  <a:pt x="2074" y="814"/>
                  <a:pt x="2077" y="815"/>
                </a:cubicBezTo>
                <a:close/>
                <a:moveTo>
                  <a:pt x="2102" y="891"/>
                </a:moveTo>
                <a:lnTo>
                  <a:pt x="2102" y="891"/>
                </a:lnTo>
                <a:cubicBezTo>
                  <a:pt x="2106" y="912"/>
                  <a:pt x="2115" y="947"/>
                  <a:pt x="2119" y="973"/>
                </a:cubicBezTo>
                <a:cubicBezTo>
                  <a:pt x="2123" y="972"/>
                  <a:pt x="2117" y="947"/>
                  <a:pt x="2115" y="940"/>
                </a:cubicBezTo>
                <a:cubicBezTo>
                  <a:pt x="2116" y="935"/>
                  <a:pt x="2112" y="926"/>
                  <a:pt x="2113" y="920"/>
                </a:cubicBezTo>
                <a:cubicBezTo>
                  <a:pt x="2114" y="927"/>
                  <a:pt x="2115" y="929"/>
                  <a:pt x="2117" y="931"/>
                </a:cubicBezTo>
                <a:cubicBezTo>
                  <a:pt x="2115" y="920"/>
                  <a:pt x="2111" y="901"/>
                  <a:pt x="2108" y="898"/>
                </a:cubicBezTo>
                <a:cubicBezTo>
                  <a:pt x="2109" y="904"/>
                  <a:pt x="2111" y="911"/>
                  <a:pt x="2110" y="912"/>
                </a:cubicBezTo>
                <a:cubicBezTo>
                  <a:pt x="2108" y="904"/>
                  <a:pt x="2106" y="891"/>
                  <a:pt x="2102" y="891"/>
                </a:cubicBezTo>
                <a:close/>
                <a:moveTo>
                  <a:pt x="2091" y="866"/>
                </a:moveTo>
                <a:lnTo>
                  <a:pt x="2091" y="866"/>
                </a:lnTo>
                <a:cubicBezTo>
                  <a:pt x="2093" y="866"/>
                  <a:pt x="2088" y="849"/>
                  <a:pt x="2085" y="842"/>
                </a:cubicBezTo>
                <a:cubicBezTo>
                  <a:pt x="2086" y="840"/>
                  <a:pt x="2082" y="830"/>
                  <a:pt x="2081" y="825"/>
                </a:cubicBezTo>
                <a:cubicBezTo>
                  <a:pt x="2080" y="822"/>
                  <a:pt x="2079" y="820"/>
                  <a:pt x="2078" y="821"/>
                </a:cubicBezTo>
                <a:lnTo>
                  <a:pt x="2091" y="866"/>
                </a:lnTo>
                <a:close/>
                <a:moveTo>
                  <a:pt x="2109" y="928"/>
                </a:moveTo>
                <a:lnTo>
                  <a:pt x="2109" y="928"/>
                </a:lnTo>
                <a:cubicBezTo>
                  <a:pt x="2107" y="923"/>
                  <a:pt x="2100" y="892"/>
                  <a:pt x="2095" y="879"/>
                </a:cubicBezTo>
                <a:cubicBezTo>
                  <a:pt x="2096" y="878"/>
                  <a:pt x="2095" y="876"/>
                  <a:pt x="2094" y="877"/>
                </a:cubicBezTo>
                <a:cubicBezTo>
                  <a:pt x="2094" y="879"/>
                  <a:pt x="2096" y="885"/>
                  <a:pt x="2097" y="892"/>
                </a:cubicBezTo>
                <a:lnTo>
                  <a:pt x="2100" y="900"/>
                </a:lnTo>
                <a:cubicBezTo>
                  <a:pt x="2101" y="907"/>
                  <a:pt x="2102" y="906"/>
                  <a:pt x="2104" y="915"/>
                </a:cubicBezTo>
                <a:cubicBezTo>
                  <a:pt x="2106" y="920"/>
                  <a:pt x="2108" y="936"/>
                  <a:pt x="2109" y="928"/>
                </a:cubicBezTo>
                <a:close/>
                <a:moveTo>
                  <a:pt x="2125" y="1015"/>
                </a:moveTo>
                <a:lnTo>
                  <a:pt x="2125" y="1015"/>
                </a:lnTo>
                <a:cubicBezTo>
                  <a:pt x="2121" y="1003"/>
                  <a:pt x="2116" y="970"/>
                  <a:pt x="2114" y="954"/>
                </a:cubicBezTo>
                <a:cubicBezTo>
                  <a:pt x="2111" y="946"/>
                  <a:pt x="2112" y="936"/>
                  <a:pt x="2108" y="932"/>
                </a:cubicBezTo>
                <a:cubicBezTo>
                  <a:pt x="2109" y="939"/>
                  <a:pt x="2109" y="937"/>
                  <a:pt x="2110" y="943"/>
                </a:cubicBezTo>
                <a:cubicBezTo>
                  <a:pt x="2112" y="954"/>
                  <a:pt x="2114" y="962"/>
                  <a:pt x="2115" y="974"/>
                </a:cubicBezTo>
                <a:cubicBezTo>
                  <a:pt x="2117" y="977"/>
                  <a:pt x="2118" y="994"/>
                  <a:pt x="2120" y="998"/>
                </a:cubicBezTo>
                <a:cubicBezTo>
                  <a:pt x="2119" y="1001"/>
                  <a:pt x="2124" y="1025"/>
                  <a:pt x="2125" y="1015"/>
                </a:cubicBezTo>
                <a:close/>
                <a:moveTo>
                  <a:pt x="2080" y="1585"/>
                </a:moveTo>
                <a:lnTo>
                  <a:pt x="2080" y="1585"/>
                </a:lnTo>
                <a:cubicBezTo>
                  <a:pt x="2073" y="1600"/>
                  <a:pt x="2069" y="1607"/>
                  <a:pt x="2065" y="1616"/>
                </a:cubicBezTo>
                <a:cubicBezTo>
                  <a:pt x="2064" y="1618"/>
                  <a:pt x="2058" y="1630"/>
                  <a:pt x="2063" y="1626"/>
                </a:cubicBezTo>
                <a:cubicBezTo>
                  <a:pt x="2064" y="1621"/>
                  <a:pt x="2072" y="1606"/>
                  <a:pt x="2076" y="1596"/>
                </a:cubicBezTo>
                <a:cubicBezTo>
                  <a:pt x="2076" y="1598"/>
                  <a:pt x="2083" y="1584"/>
                  <a:pt x="2080" y="1585"/>
                </a:cubicBezTo>
                <a:close/>
                <a:moveTo>
                  <a:pt x="2090" y="1561"/>
                </a:moveTo>
                <a:lnTo>
                  <a:pt x="2090" y="1561"/>
                </a:lnTo>
                <a:cubicBezTo>
                  <a:pt x="2086" y="1572"/>
                  <a:pt x="2080" y="1580"/>
                  <a:pt x="2082" y="1583"/>
                </a:cubicBezTo>
                <a:cubicBezTo>
                  <a:pt x="2086" y="1577"/>
                  <a:pt x="2084" y="1576"/>
                  <a:pt x="2087" y="1573"/>
                </a:cubicBezTo>
                <a:cubicBezTo>
                  <a:pt x="2086" y="1569"/>
                  <a:pt x="2093" y="1561"/>
                  <a:pt x="2090" y="1561"/>
                </a:cubicBezTo>
                <a:close/>
                <a:moveTo>
                  <a:pt x="2145" y="1252"/>
                </a:moveTo>
                <a:lnTo>
                  <a:pt x="2145" y="1252"/>
                </a:lnTo>
                <a:cubicBezTo>
                  <a:pt x="2145" y="1259"/>
                  <a:pt x="2146" y="1264"/>
                  <a:pt x="2150" y="1264"/>
                </a:cubicBezTo>
                <a:lnTo>
                  <a:pt x="2151" y="1257"/>
                </a:lnTo>
                <a:cubicBezTo>
                  <a:pt x="2146" y="1261"/>
                  <a:pt x="2148" y="1247"/>
                  <a:pt x="2145" y="1252"/>
                </a:cubicBezTo>
                <a:close/>
                <a:moveTo>
                  <a:pt x="2131" y="1090"/>
                </a:moveTo>
                <a:lnTo>
                  <a:pt x="2131" y="1090"/>
                </a:lnTo>
                <a:cubicBezTo>
                  <a:pt x="2131" y="1084"/>
                  <a:pt x="2129" y="1084"/>
                  <a:pt x="2129" y="1077"/>
                </a:cubicBezTo>
                <a:cubicBezTo>
                  <a:pt x="2130" y="1070"/>
                  <a:pt x="2128" y="1062"/>
                  <a:pt x="2129" y="1059"/>
                </a:cubicBezTo>
                <a:lnTo>
                  <a:pt x="2128" y="1050"/>
                </a:lnTo>
                <a:cubicBezTo>
                  <a:pt x="2127" y="1045"/>
                  <a:pt x="2128" y="1034"/>
                  <a:pt x="2126" y="1033"/>
                </a:cubicBezTo>
                <a:cubicBezTo>
                  <a:pt x="2127" y="1030"/>
                  <a:pt x="2126" y="1019"/>
                  <a:pt x="2124" y="1020"/>
                </a:cubicBezTo>
                <a:cubicBezTo>
                  <a:pt x="2125" y="1031"/>
                  <a:pt x="2127" y="1055"/>
                  <a:pt x="2128" y="1073"/>
                </a:cubicBezTo>
                <a:cubicBezTo>
                  <a:pt x="2130" y="1075"/>
                  <a:pt x="2128" y="1092"/>
                  <a:pt x="2131" y="1090"/>
                </a:cubicBezTo>
                <a:close/>
                <a:moveTo>
                  <a:pt x="2133" y="1186"/>
                </a:moveTo>
                <a:lnTo>
                  <a:pt x="2133" y="1186"/>
                </a:lnTo>
                <a:cubicBezTo>
                  <a:pt x="2133" y="1154"/>
                  <a:pt x="2135" y="1130"/>
                  <a:pt x="2131" y="1093"/>
                </a:cubicBezTo>
                <a:cubicBezTo>
                  <a:pt x="2128" y="1090"/>
                  <a:pt x="2130" y="1100"/>
                  <a:pt x="2130" y="1104"/>
                </a:cubicBezTo>
                <a:lnTo>
                  <a:pt x="2131" y="1119"/>
                </a:lnTo>
                <a:cubicBezTo>
                  <a:pt x="2131" y="1125"/>
                  <a:pt x="2133" y="1124"/>
                  <a:pt x="2132" y="1130"/>
                </a:cubicBezTo>
                <a:cubicBezTo>
                  <a:pt x="2132" y="1141"/>
                  <a:pt x="2132" y="1151"/>
                  <a:pt x="2132" y="1159"/>
                </a:cubicBezTo>
                <a:cubicBezTo>
                  <a:pt x="2132" y="1168"/>
                  <a:pt x="2130" y="1184"/>
                  <a:pt x="2133" y="1186"/>
                </a:cubicBezTo>
                <a:close/>
                <a:moveTo>
                  <a:pt x="2126" y="1279"/>
                </a:moveTo>
                <a:lnTo>
                  <a:pt x="2126" y="1279"/>
                </a:lnTo>
                <a:cubicBezTo>
                  <a:pt x="2127" y="1268"/>
                  <a:pt x="2134" y="1215"/>
                  <a:pt x="2133" y="1188"/>
                </a:cubicBezTo>
                <a:cubicBezTo>
                  <a:pt x="2131" y="1186"/>
                  <a:pt x="2132" y="1195"/>
                  <a:pt x="2131" y="1199"/>
                </a:cubicBezTo>
                <a:cubicBezTo>
                  <a:pt x="2131" y="1226"/>
                  <a:pt x="2128" y="1253"/>
                  <a:pt x="2126" y="1264"/>
                </a:cubicBezTo>
                <a:cubicBezTo>
                  <a:pt x="2126" y="1265"/>
                  <a:pt x="2121" y="1287"/>
                  <a:pt x="2126" y="1279"/>
                </a:cubicBezTo>
                <a:close/>
                <a:moveTo>
                  <a:pt x="2118" y="1332"/>
                </a:moveTo>
                <a:lnTo>
                  <a:pt x="2118" y="1332"/>
                </a:lnTo>
                <a:cubicBezTo>
                  <a:pt x="2120" y="1326"/>
                  <a:pt x="2119" y="1322"/>
                  <a:pt x="2120" y="1317"/>
                </a:cubicBezTo>
                <a:lnTo>
                  <a:pt x="2122" y="1304"/>
                </a:lnTo>
                <a:cubicBezTo>
                  <a:pt x="2124" y="1295"/>
                  <a:pt x="2125" y="1287"/>
                  <a:pt x="2124" y="1284"/>
                </a:cubicBezTo>
                <a:cubicBezTo>
                  <a:pt x="2122" y="1295"/>
                  <a:pt x="2121" y="1301"/>
                  <a:pt x="2120" y="1312"/>
                </a:cubicBezTo>
                <a:cubicBezTo>
                  <a:pt x="2119" y="1319"/>
                  <a:pt x="2116" y="1332"/>
                  <a:pt x="2118" y="1332"/>
                </a:cubicBezTo>
                <a:close/>
                <a:moveTo>
                  <a:pt x="2058" y="1577"/>
                </a:moveTo>
                <a:lnTo>
                  <a:pt x="2058" y="1577"/>
                </a:lnTo>
                <a:cubicBezTo>
                  <a:pt x="2066" y="1558"/>
                  <a:pt x="2080" y="1538"/>
                  <a:pt x="2086" y="1515"/>
                </a:cubicBezTo>
                <a:cubicBezTo>
                  <a:pt x="2087" y="1515"/>
                  <a:pt x="2087" y="1515"/>
                  <a:pt x="2088" y="1513"/>
                </a:cubicBezTo>
                <a:cubicBezTo>
                  <a:pt x="2087" y="1513"/>
                  <a:pt x="2087" y="1511"/>
                  <a:pt x="2087" y="1508"/>
                </a:cubicBezTo>
                <a:cubicBezTo>
                  <a:pt x="2088" y="1508"/>
                  <a:pt x="2089" y="1509"/>
                  <a:pt x="2090" y="1507"/>
                </a:cubicBezTo>
                <a:lnTo>
                  <a:pt x="2090" y="1504"/>
                </a:lnTo>
                <a:cubicBezTo>
                  <a:pt x="2094" y="1497"/>
                  <a:pt x="2090" y="1501"/>
                  <a:pt x="2093" y="1493"/>
                </a:cubicBezTo>
                <a:cubicBezTo>
                  <a:pt x="2093" y="1502"/>
                  <a:pt x="2097" y="1483"/>
                  <a:pt x="2099" y="1483"/>
                </a:cubicBezTo>
                <a:cubicBezTo>
                  <a:pt x="2091" y="1516"/>
                  <a:pt x="2078" y="1538"/>
                  <a:pt x="2070" y="1560"/>
                </a:cubicBezTo>
                <a:cubicBezTo>
                  <a:pt x="2073" y="1556"/>
                  <a:pt x="2075" y="1552"/>
                  <a:pt x="2079" y="1542"/>
                </a:cubicBezTo>
                <a:cubicBezTo>
                  <a:pt x="2083" y="1544"/>
                  <a:pt x="2089" y="1530"/>
                  <a:pt x="2089" y="1529"/>
                </a:cubicBezTo>
                <a:cubicBezTo>
                  <a:pt x="2089" y="1536"/>
                  <a:pt x="2079" y="1552"/>
                  <a:pt x="2075" y="1562"/>
                </a:cubicBezTo>
                <a:cubicBezTo>
                  <a:pt x="2080" y="1562"/>
                  <a:pt x="2084" y="1543"/>
                  <a:pt x="2087" y="1540"/>
                </a:cubicBezTo>
                <a:cubicBezTo>
                  <a:pt x="2089" y="1533"/>
                  <a:pt x="2094" y="1521"/>
                  <a:pt x="2097" y="1514"/>
                </a:cubicBezTo>
                <a:cubicBezTo>
                  <a:pt x="2096" y="1514"/>
                  <a:pt x="2095" y="1514"/>
                  <a:pt x="2095" y="1511"/>
                </a:cubicBezTo>
                <a:cubicBezTo>
                  <a:pt x="2097" y="1507"/>
                  <a:pt x="2099" y="1506"/>
                  <a:pt x="2101" y="1501"/>
                </a:cubicBezTo>
                <a:cubicBezTo>
                  <a:pt x="2110" y="1474"/>
                  <a:pt x="2119" y="1451"/>
                  <a:pt x="2125" y="1427"/>
                </a:cubicBezTo>
                <a:cubicBezTo>
                  <a:pt x="2129" y="1410"/>
                  <a:pt x="2135" y="1395"/>
                  <a:pt x="2137" y="1378"/>
                </a:cubicBezTo>
                <a:cubicBezTo>
                  <a:pt x="2138" y="1378"/>
                  <a:pt x="2139" y="1373"/>
                  <a:pt x="2140" y="1372"/>
                </a:cubicBezTo>
                <a:lnTo>
                  <a:pt x="2136" y="1371"/>
                </a:lnTo>
                <a:cubicBezTo>
                  <a:pt x="2140" y="1364"/>
                  <a:pt x="2134" y="1369"/>
                  <a:pt x="2137" y="1361"/>
                </a:cubicBezTo>
                <a:cubicBezTo>
                  <a:pt x="2137" y="1366"/>
                  <a:pt x="2139" y="1360"/>
                  <a:pt x="2139" y="1364"/>
                </a:cubicBezTo>
                <a:cubicBezTo>
                  <a:pt x="2139" y="1357"/>
                  <a:pt x="2143" y="1349"/>
                  <a:pt x="2141" y="1348"/>
                </a:cubicBezTo>
                <a:cubicBezTo>
                  <a:pt x="2138" y="1347"/>
                  <a:pt x="2141" y="1355"/>
                  <a:pt x="2138" y="1355"/>
                </a:cubicBezTo>
                <a:cubicBezTo>
                  <a:pt x="2141" y="1348"/>
                  <a:pt x="2137" y="1350"/>
                  <a:pt x="2138" y="1345"/>
                </a:cubicBezTo>
                <a:lnTo>
                  <a:pt x="2140" y="1346"/>
                </a:lnTo>
                <a:cubicBezTo>
                  <a:pt x="2142" y="1338"/>
                  <a:pt x="2145" y="1322"/>
                  <a:pt x="2143" y="1316"/>
                </a:cubicBezTo>
                <a:cubicBezTo>
                  <a:pt x="2144" y="1319"/>
                  <a:pt x="2145" y="1319"/>
                  <a:pt x="2146" y="1314"/>
                </a:cubicBezTo>
                <a:cubicBezTo>
                  <a:pt x="2144" y="1315"/>
                  <a:pt x="2142" y="1314"/>
                  <a:pt x="2143" y="1307"/>
                </a:cubicBezTo>
                <a:cubicBezTo>
                  <a:pt x="2145" y="1305"/>
                  <a:pt x="2145" y="1318"/>
                  <a:pt x="2146" y="1307"/>
                </a:cubicBezTo>
                <a:cubicBezTo>
                  <a:pt x="2146" y="1302"/>
                  <a:pt x="2145" y="1310"/>
                  <a:pt x="2144" y="1305"/>
                </a:cubicBezTo>
                <a:cubicBezTo>
                  <a:pt x="2146" y="1300"/>
                  <a:pt x="2145" y="1296"/>
                  <a:pt x="2147" y="1301"/>
                </a:cubicBezTo>
                <a:cubicBezTo>
                  <a:pt x="2149" y="1293"/>
                  <a:pt x="2144" y="1298"/>
                  <a:pt x="2145" y="1291"/>
                </a:cubicBezTo>
                <a:cubicBezTo>
                  <a:pt x="2147" y="1285"/>
                  <a:pt x="2149" y="1283"/>
                  <a:pt x="2150" y="1276"/>
                </a:cubicBezTo>
                <a:cubicBezTo>
                  <a:pt x="2149" y="1275"/>
                  <a:pt x="2149" y="1279"/>
                  <a:pt x="2148" y="1280"/>
                </a:cubicBezTo>
                <a:cubicBezTo>
                  <a:pt x="2146" y="1279"/>
                  <a:pt x="2145" y="1280"/>
                  <a:pt x="2144" y="1284"/>
                </a:cubicBezTo>
                <a:cubicBezTo>
                  <a:pt x="2145" y="1285"/>
                  <a:pt x="2143" y="1292"/>
                  <a:pt x="2144" y="1293"/>
                </a:cubicBezTo>
                <a:cubicBezTo>
                  <a:pt x="2142" y="1293"/>
                  <a:pt x="2143" y="1308"/>
                  <a:pt x="2140" y="1304"/>
                </a:cubicBezTo>
                <a:cubicBezTo>
                  <a:pt x="2142" y="1294"/>
                  <a:pt x="2143" y="1291"/>
                  <a:pt x="2143" y="1282"/>
                </a:cubicBezTo>
                <a:cubicBezTo>
                  <a:pt x="2140" y="1288"/>
                  <a:pt x="2141" y="1274"/>
                  <a:pt x="2139" y="1283"/>
                </a:cubicBezTo>
                <a:cubicBezTo>
                  <a:pt x="2139" y="1286"/>
                  <a:pt x="2143" y="1289"/>
                  <a:pt x="2140" y="1293"/>
                </a:cubicBezTo>
                <a:cubicBezTo>
                  <a:pt x="2139" y="1293"/>
                  <a:pt x="2139" y="1289"/>
                  <a:pt x="2139" y="1288"/>
                </a:cubicBezTo>
                <a:cubicBezTo>
                  <a:pt x="2136" y="1300"/>
                  <a:pt x="2140" y="1298"/>
                  <a:pt x="2138" y="1306"/>
                </a:cubicBezTo>
                <a:lnTo>
                  <a:pt x="2136" y="1304"/>
                </a:lnTo>
                <a:cubicBezTo>
                  <a:pt x="2134" y="1315"/>
                  <a:pt x="2137" y="1314"/>
                  <a:pt x="2138" y="1318"/>
                </a:cubicBezTo>
                <a:cubicBezTo>
                  <a:pt x="2137" y="1317"/>
                  <a:pt x="2136" y="1321"/>
                  <a:pt x="2134" y="1322"/>
                </a:cubicBezTo>
                <a:cubicBezTo>
                  <a:pt x="2132" y="1333"/>
                  <a:pt x="2134" y="1335"/>
                  <a:pt x="2133" y="1342"/>
                </a:cubicBezTo>
                <a:lnTo>
                  <a:pt x="2130" y="1342"/>
                </a:lnTo>
                <a:cubicBezTo>
                  <a:pt x="2127" y="1357"/>
                  <a:pt x="2127" y="1358"/>
                  <a:pt x="2123" y="1370"/>
                </a:cubicBezTo>
                <a:cubicBezTo>
                  <a:pt x="2125" y="1373"/>
                  <a:pt x="2126" y="1363"/>
                  <a:pt x="2128" y="1366"/>
                </a:cubicBezTo>
                <a:cubicBezTo>
                  <a:pt x="2126" y="1372"/>
                  <a:pt x="2128" y="1372"/>
                  <a:pt x="2126" y="1378"/>
                </a:cubicBezTo>
                <a:cubicBezTo>
                  <a:pt x="2124" y="1376"/>
                  <a:pt x="2126" y="1371"/>
                  <a:pt x="2123" y="1372"/>
                </a:cubicBezTo>
                <a:cubicBezTo>
                  <a:pt x="2117" y="1400"/>
                  <a:pt x="2109" y="1429"/>
                  <a:pt x="2104" y="1447"/>
                </a:cubicBezTo>
                <a:lnTo>
                  <a:pt x="2100" y="1453"/>
                </a:lnTo>
                <a:cubicBezTo>
                  <a:pt x="2101" y="1456"/>
                  <a:pt x="2106" y="1447"/>
                  <a:pt x="2104" y="1454"/>
                </a:cubicBezTo>
                <a:cubicBezTo>
                  <a:pt x="2101" y="1460"/>
                  <a:pt x="2098" y="1468"/>
                  <a:pt x="2099" y="1459"/>
                </a:cubicBezTo>
                <a:lnTo>
                  <a:pt x="2095" y="1470"/>
                </a:lnTo>
                <a:cubicBezTo>
                  <a:pt x="2097" y="1473"/>
                  <a:pt x="2098" y="1463"/>
                  <a:pt x="2100" y="1467"/>
                </a:cubicBezTo>
                <a:cubicBezTo>
                  <a:pt x="2095" y="1477"/>
                  <a:pt x="2092" y="1487"/>
                  <a:pt x="2088" y="1501"/>
                </a:cubicBezTo>
                <a:cubicBezTo>
                  <a:pt x="2082" y="1500"/>
                  <a:pt x="2078" y="1526"/>
                  <a:pt x="2073" y="1536"/>
                </a:cubicBezTo>
                <a:cubicBezTo>
                  <a:pt x="2074" y="1534"/>
                  <a:pt x="2076" y="1535"/>
                  <a:pt x="2075" y="1537"/>
                </a:cubicBezTo>
                <a:cubicBezTo>
                  <a:pt x="2070" y="1546"/>
                  <a:pt x="2073" y="1533"/>
                  <a:pt x="2069" y="1542"/>
                </a:cubicBezTo>
                <a:cubicBezTo>
                  <a:pt x="2067" y="1549"/>
                  <a:pt x="2072" y="1540"/>
                  <a:pt x="2073" y="1544"/>
                </a:cubicBezTo>
                <a:cubicBezTo>
                  <a:pt x="2071" y="1545"/>
                  <a:pt x="2068" y="1554"/>
                  <a:pt x="2066" y="1553"/>
                </a:cubicBezTo>
                <a:cubicBezTo>
                  <a:pt x="2064" y="1553"/>
                  <a:pt x="2071" y="1544"/>
                  <a:pt x="2067" y="1546"/>
                </a:cubicBezTo>
                <a:lnTo>
                  <a:pt x="2061" y="1559"/>
                </a:lnTo>
                <a:cubicBezTo>
                  <a:pt x="2062" y="1562"/>
                  <a:pt x="2065" y="1556"/>
                  <a:pt x="2066" y="1556"/>
                </a:cubicBezTo>
                <a:cubicBezTo>
                  <a:pt x="2063" y="1563"/>
                  <a:pt x="2056" y="1575"/>
                  <a:pt x="2058" y="1577"/>
                </a:cubicBezTo>
                <a:close/>
                <a:moveTo>
                  <a:pt x="2033" y="1630"/>
                </a:moveTo>
                <a:lnTo>
                  <a:pt x="2033" y="1630"/>
                </a:lnTo>
                <a:lnTo>
                  <a:pt x="2045" y="1606"/>
                </a:lnTo>
                <a:cubicBezTo>
                  <a:pt x="2043" y="1605"/>
                  <a:pt x="2041" y="1611"/>
                  <a:pt x="2039" y="1616"/>
                </a:cubicBezTo>
                <a:cubicBezTo>
                  <a:pt x="2038" y="1621"/>
                  <a:pt x="2029" y="1631"/>
                  <a:pt x="2033" y="1630"/>
                </a:cubicBezTo>
                <a:close/>
                <a:moveTo>
                  <a:pt x="2019" y="1654"/>
                </a:moveTo>
                <a:lnTo>
                  <a:pt x="2019" y="1654"/>
                </a:lnTo>
                <a:lnTo>
                  <a:pt x="2021" y="1652"/>
                </a:lnTo>
                <a:cubicBezTo>
                  <a:pt x="2020" y="1649"/>
                  <a:pt x="2034" y="1632"/>
                  <a:pt x="2030" y="1632"/>
                </a:cubicBezTo>
                <a:cubicBezTo>
                  <a:pt x="2026" y="1640"/>
                  <a:pt x="2022" y="1647"/>
                  <a:pt x="2017" y="1653"/>
                </a:cubicBezTo>
                <a:lnTo>
                  <a:pt x="2019" y="1654"/>
                </a:lnTo>
                <a:close/>
                <a:moveTo>
                  <a:pt x="2025" y="1687"/>
                </a:moveTo>
                <a:lnTo>
                  <a:pt x="2025" y="1687"/>
                </a:lnTo>
                <a:cubicBezTo>
                  <a:pt x="2028" y="1688"/>
                  <a:pt x="2033" y="1676"/>
                  <a:pt x="2037" y="1670"/>
                </a:cubicBezTo>
                <a:cubicBezTo>
                  <a:pt x="2043" y="1661"/>
                  <a:pt x="2048" y="1652"/>
                  <a:pt x="2050" y="1648"/>
                </a:cubicBezTo>
                <a:cubicBezTo>
                  <a:pt x="2052" y="1645"/>
                  <a:pt x="2062" y="1631"/>
                  <a:pt x="2059" y="1629"/>
                </a:cubicBezTo>
                <a:cubicBezTo>
                  <a:pt x="2050" y="1645"/>
                  <a:pt x="2037" y="1668"/>
                  <a:pt x="2025" y="1687"/>
                </a:cubicBezTo>
                <a:close/>
                <a:moveTo>
                  <a:pt x="1934" y="1926"/>
                </a:moveTo>
                <a:lnTo>
                  <a:pt x="1934" y="1926"/>
                </a:lnTo>
                <a:cubicBezTo>
                  <a:pt x="1917" y="1944"/>
                  <a:pt x="1910" y="1949"/>
                  <a:pt x="1899" y="1961"/>
                </a:cubicBezTo>
                <a:cubicBezTo>
                  <a:pt x="1906" y="1955"/>
                  <a:pt x="1911" y="1950"/>
                  <a:pt x="1916" y="1947"/>
                </a:cubicBezTo>
                <a:cubicBezTo>
                  <a:pt x="1918" y="1942"/>
                  <a:pt x="1937" y="1929"/>
                  <a:pt x="1934" y="1926"/>
                </a:cubicBezTo>
                <a:close/>
                <a:moveTo>
                  <a:pt x="1934" y="1816"/>
                </a:moveTo>
                <a:lnTo>
                  <a:pt x="1934" y="1816"/>
                </a:lnTo>
                <a:cubicBezTo>
                  <a:pt x="1967" y="1778"/>
                  <a:pt x="2001" y="1733"/>
                  <a:pt x="2020" y="1700"/>
                </a:cubicBezTo>
                <a:cubicBezTo>
                  <a:pt x="2017" y="1698"/>
                  <a:pt x="2011" y="1712"/>
                  <a:pt x="2008" y="1717"/>
                </a:cubicBezTo>
                <a:cubicBezTo>
                  <a:pt x="2004" y="1725"/>
                  <a:pt x="2001" y="1725"/>
                  <a:pt x="1997" y="1733"/>
                </a:cubicBezTo>
                <a:cubicBezTo>
                  <a:pt x="1986" y="1746"/>
                  <a:pt x="1971" y="1769"/>
                  <a:pt x="1959" y="1783"/>
                </a:cubicBezTo>
                <a:lnTo>
                  <a:pt x="1955" y="1791"/>
                </a:lnTo>
                <a:cubicBezTo>
                  <a:pt x="1949" y="1795"/>
                  <a:pt x="1945" y="1803"/>
                  <a:pt x="1942" y="1804"/>
                </a:cubicBezTo>
                <a:cubicBezTo>
                  <a:pt x="1940" y="1809"/>
                  <a:pt x="1933" y="1812"/>
                  <a:pt x="1934" y="1816"/>
                </a:cubicBezTo>
                <a:close/>
                <a:moveTo>
                  <a:pt x="2046" y="1766"/>
                </a:moveTo>
                <a:lnTo>
                  <a:pt x="2046" y="1766"/>
                </a:lnTo>
                <a:cubicBezTo>
                  <a:pt x="2041" y="1772"/>
                  <a:pt x="2035" y="1780"/>
                  <a:pt x="2035" y="1782"/>
                </a:cubicBezTo>
                <a:lnTo>
                  <a:pt x="2056" y="1755"/>
                </a:lnTo>
                <a:cubicBezTo>
                  <a:pt x="2055" y="1751"/>
                  <a:pt x="2049" y="1761"/>
                  <a:pt x="2046" y="1766"/>
                </a:cubicBezTo>
                <a:close/>
                <a:moveTo>
                  <a:pt x="1983" y="1860"/>
                </a:moveTo>
                <a:lnTo>
                  <a:pt x="1983" y="1860"/>
                </a:lnTo>
                <a:lnTo>
                  <a:pt x="1966" y="1878"/>
                </a:lnTo>
                <a:cubicBezTo>
                  <a:pt x="1956" y="1889"/>
                  <a:pt x="1948" y="1901"/>
                  <a:pt x="1936" y="1914"/>
                </a:cubicBezTo>
                <a:cubicBezTo>
                  <a:pt x="1929" y="1922"/>
                  <a:pt x="1913" y="1936"/>
                  <a:pt x="1907" y="1944"/>
                </a:cubicBezTo>
                <a:cubicBezTo>
                  <a:pt x="1900" y="1950"/>
                  <a:pt x="1894" y="1954"/>
                  <a:pt x="1891" y="1960"/>
                </a:cubicBezTo>
                <a:cubicBezTo>
                  <a:pt x="1901" y="1952"/>
                  <a:pt x="1901" y="1952"/>
                  <a:pt x="1911" y="1942"/>
                </a:cubicBezTo>
                <a:cubicBezTo>
                  <a:pt x="1949" y="1910"/>
                  <a:pt x="1969" y="1880"/>
                  <a:pt x="2003" y="1847"/>
                </a:cubicBezTo>
                <a:cubicBezTo>
                  <a:pt x="2007" y="1844"/>
                  <a:pt x="2009" y="1843"/>
                  <a:pt x="2014" y="1837"/>
                </a:cubicBezTo>
                <a:cubicBezTo>
                  <a:pt x="2027" y="1819"/>
                  <a:pt x="2040" y="1803"/>
                  <a:pt x="2057" y="1779"/>
                </a:cubicBezTo>
                <a:cubicBezTo>
                  <a:pt x="2063" y="1770"/>
                  <a:pt x="2067" y="1767"/>
                  <a:pt x="2068" y="1762"/>
                </a:cubicBezTo>
                <a:cubicBezTo>
                  <a:pt x="2058" y="1776"/>
                  <a:pt x="2050" y="1786"/>
                  <a:pt x="2042" y="1793"/>
                </a:cubicBezTo>
                <a:cubicBezTo>
                  <a:pt x="2041" y="1791"/>
                  <a:pt x="2050" y="1787"/>
                  <a:pt x="2045" y="1786"/>
                </a:cubicBezTo>
                <a:cubicBezTo>
                  <a:pt x="2042" y="1788"/>
                  <a:pt x="2039" y="1795"/>
                  <a:pt x="2036" y="1792"/>
                </a:cubicBezTo>
                <a:cubicBezTo>
                  <a:pt x="2016" y="1815"/>
                  <a:pt x="2001" y="1840"/>
                  <a:pt x="1983" y="1860"/>
                </a:cubicBezTo>
                <a:close/>
                <a:moveTo>
                  <a:pt x="1911" y="1842"/>
                </a:moveTo>
                <a:lnTo>
                  <a:pt x="1911" y="1842"/>
                </a:lnTo>
                <a:cubicBezTo>
                  <a:pt x="1916" y="1836"/>
                  <a:pt x="1926" y="1826"/>
                  <a:pt x="1927" y="1822"/>
                </a:cubicBezTo>
                <a:cubicBezTo>
                  <a:pt x="1924" y="1825"/>
                  <a:pt x="1909" y="1840"/>
                  <a:pt x="1911" y="1842"/>
                </a:cubicBezTo>
                <a:close/>
                <a:moveTo>
                  <a:pt x="1861" y="1894"/>
                </a:moveTo>
                <a:lnTo>
                  <a:pt x="1861" y="1894"/>
                </a:lnTo>
                <a:cubicBezTo>
                  <a:pt x="1881" y="1876"/>
                  <a:pt x="1888" y="1867"/>
                  <a:pt x="1909" y="1844"/>
                </a:cubicBezTo>
                <a:cubicBezTo>
                  <a:pt x="1908" y="1842"/>
                  <a:pt x="1906" y="1843"/>
                  <a:pt x="1903" y="1847"/>
                </a:cubicBezTo>
                <a:cubicBezTo>
                  <a:pt x="1903" y="1851"/>
                  <a:pt x="1896" y="1855"/>
                  <a:pt x="1894" y="1858"/>
                </a:cubicBezTo>
                <a:cubicBezTo>
                  <a:pt x="1892" y="1862"/>
                  <a:pt x="1881" y="1873"/>
                  <a:pt x="1876" y="1879"/>
                </a:cubicBezTo>
                <a:cubicBezTo>
                  <a:pt x="1868" y="1886"/>
                  <a:pt x="1859" y="1893"/>
                  <a:pt x="1861" y="1894"/>
                </a:cubicBezTo>
                <a:close/>
                <a:moveTo>
                  <a:pt x="1837" y="1915"/>
                </a:moveTo>
                <a:lnTo>
                  <a:pt x="1837" y="1915"/>
                </a:lnTo>
                <a:cubicBezTo>
                  <a:pt x="1837" y="1918"/>
                  <a:pt x="1843" y="1911"/>
                  <a:pt x="1848" y="1907"/>
                </a:cubicBezTo>
                <a:cubicBezTo>
                  <a:pt x="1852" y="1903"/>
                  <a:pt x="1860" y="1897"/>
                  <a:pt x="1859" y="1895"/>
                </a:cubicBezTo>
                <a:cubicBezTo>
                  <a:pt x="1850" y="1901"/>
                  <a:pt x="1845" y="1909"/>
                  <a:pt x="1837" y="1915"/>
                </a:cubicBezTo>
                <a:close/>
                <a:moveTo>
                  <a:pt x="1867" y="1978"/>
                </a:moveTo>
                <a:lnTo>
                  <a:pt x="1867" y="1978"/>
                </a:lnTo>
                <a:cubicBezTo>
                  <a:pt x="1848" y="1999"/>
                  <a:pt x="1824" y="2013"/>
                  <a:pt x="1805" y="2030"/>
                </a:cubicBezTo>
                <a:cubicBezTo>
                  <a:pt x="1807" y="2032"/>
                  <a:pt x="1818" y="2022"/>
                  <a:pt x="1824" y="2019"/>
                </a:cubicBezTo>
                <a:cubicBezTo>
                  <a:pt x="1828" y="2015"/>
                  <a:pt x="1834" y="2011"/>
                  <a:pt x="1839" y="2005"/>
                </a:cubicBezTo>
                <a:cubicBezTo>
                  <a:pt x="1839" y="2009"/>
                  <a:pt x="1848" y="1999"/>
                  <a:pt x="1850" y="2000"/>
                </a:cubicBezTo>
                <a:cubicBezTo>
                  <a:pt x="1853" y="1997"/>
                  <a:pt x="1849" y="1997"/>
                  <a:pt x="1852" y="1994"/>
                </a:cubicBezTo>
                <a:cubicBezTo>
                  <a:pt x="1856" y="1997"/>
                  <a:pt x="1873" y="1975"/>
                  <a:pt x="1880" y="1973"/>
                </a:cubicBezTo>
                <a:cubicBezTo>
                  <a:pt x="1878" y="1976"/>
                  <a:pt x="1882" y="1977"/>
                  <a:pt x="1877" y="1981"/>
                </a:cubicBezTo>
                <a:cubicBezTo>
                  <a:pt x="1876" y="1981"/>
                  <a:pt x="1874" y="1982"/>
                  <a:pt x="1874" y="1981"/>
                </a:cubicBezTo>
                <a:cubicBezTo>
                  <a:pt x="1867" y="1988"/>
                  <a:pt x="1868" y="1987"/>
                  <a:pt x="1861" y="1993"/>
                </a:cubicBezTo>
                <a:cubicBezTo>
                  <a:pt x="1859" y="1995"/>
                  <a:pt x="1862" y="1996"/>
                  <a:pt x="1857" y="2000"/>
                </a:cubicBezTo>
                <a:cubicBezTo>
                  <a:pt x="1854" y="2001"/>
                  <a:pt x="1847" y="2007"/>
                  <a:pt x="1846" y="2005"/>
                </a:cubicBezTo>
                <a:cubicBezTo>
                  <a:pt x="1840" y="2011"/>
                  <a:pt x="1842" y="2009"/>
                  <a:pt x="1837" y="2011"/>
                </a:cubicBezTo>
                <a:lnTo>
                  <a:pt x="1835" y="2016"/>
                </a:lnTo>
                <a:cubicBezTo>
                  <a:pt x="1834" y="2015"/>
                  <a:pt x="1834" y="2014"/>
                  <a:pt x="1832" y="2016"/>
                </a:cubicBezTo>
                <a:cubicBezTo>
                  <a:pt x="1809" y="2035"/>
                  <a:pt x="1787" y="2051"/>
                  <a:pt x="1757" y="2074"/>
                </a:cubicBezTo>
                <a:cubicBezTo>
                  <a:pt x="1760" y="2076"/>
                  <a:pt x="1746" y="2082"/>
                  <a:pt x="1752" y="2083"/>
                </a:cubicBezTo>
                <a:cubicBezTo>
                  <a:pt x="1782" y="2067"/>
                  <a:pt x="1802" y="2047"/>
                  <a:pt x="1832" y="2024"/>
                </a:cubicBezTo>
                <a:cubicBezTo>
                  <a:pt x="1833" y="2022"/>
                  <a:pt x="1825" y="2027"/>
                  <a:pt x="1830" y="2022"/>
                </a:cubicBezTo>
                <a:cubicBezTo>
                  <a:pt x="1839" y="2016"/>
                  <a:pt x="1835" y="2018"/>
                  <a:pt x="1842" y="2012"/>
                </a:cubicBezTo>
                <a:cubicBezTo>
                  <a:pt x="1842" y="2015"/>
                  <a:pt x="1851" y="2005"/>
                  <a:pt x="1856" y="2003"/>
                </a:cubicBezTo>
                <a:cubicBezTo>
                  <a:pt x="1858" y="1999"/>
                  <a:pt x="1867" y="1992"/>
                  <a:pt x="1872" y="1987"/>
                </a:cubicBezTo>
                <a:cubicBezTo>
                  <a:pt x="1872" y="1986"/>
                  <a:pt x="1871" y="1985"/>
                  <a:pt x="1875" y="1982"/>
                </a:cubicBezTo>
                <a:cubicBezTo>
                  <a:pt x="1875" y="1984"/>
                  <a:pt x="1873" y="1985"/>
                  <a:pt x="1876" y="1984"/>
                </a:cubicBezTo>
                <a:cubicBezTo>
                  <a:pt x="1883" y="1979"/>
                  <a:pt x="1883" y="1976"/>
                  <a:pt x="1887" y="1974"/>
                </a:cubicBezTo>
                <a:cubicBezTo>
                  <a:pt x="1887" y="1971"/>
                  <a:pt x="1897" y="1964"/>
                  <a:pt x="1894" y="1963"/>
                </a:cubicBezTo>
                <a:cubicBezTo>
                  <a:pt x="1891" y="1965"/>
                  <a:pt x="1888" y="1968"/>
                  <a:pt x="1883" y="1973"/>
                </a:cubicBezTo>
                <a:lnTo>
                  <a:pt x="1881" y="1970"/>
                </a:lnTo>
                <a:cubicBezTo>
                  <a:pt x="1886" y="1965"/>
                  <a:pt x="1887" y="1966"/>
                  <a:pt x="1890" y="1962"/>
                </a:cubicBezTo>
                <a:cubicBezTo>
                  <a:pt x="1886" y="1962"/>
                  <a:pt x="1889" y="1959"/>
                  <a:pt x="1882" y="1964"/>
                </a:cubicBezTo>
                <a:cubicBezTo>
                  <a:pt x="1881" y="1967"/>
                  <a:pt x="1889" y="1961"/>
                  <a:pt x="1884" y="1966"/>
                </a:cubicBezTo>
                <a:cubicBezTo>
                  <a:pt x="1880" y="1967"/>
                  <a:pt x="1878" y="1967"/>
                  <a:pt x="1876" y="1973"/>
                </a:cubicBezTo>
                <a:cubicBezTo>
                  <a:pt x="1874" y="1973"/>
                  <a:pt x="1872" y="1973"/>
                  <a:pt x="1867" y="1978"/>
                </a:cubicBezTo>
                <a:close/>
                <a:moveTo>
                  <a:pt x="1700" y="2022"/>
                </a:moveTo>
                <a:lnTo>
                  <a:pt x="1700" y="2022"/>
                </a:lnTo>
                <a:cubicBezTo>
                  <a:pt x="1722" y="2010"/>
                  <a:pt x="1743" y="1993"/>
                  <a:pt x="1752" y="1987"/>
                </a:cubicBezTo>
                <a:lnTo>
                  <a:pt x="1755" y="1984"/>
                </a:lnTo>
                <a:lnTo>
                  <a:pt x="1757" y="1983"/>
                </a:lnTo>
                <a:lnTo>
                  <a:pt x="1760" y="1979"/>
                </a:lnTo>
                <a:cubicBezTo>
                  <a:pt x="1780" y="1964"/>
                  <a:pt x="1808" y="1945"/>
                  <a:pt x="1827" y="1926"/>
                </a:cubicBezTo>
                <a:cubicBezTo>
                  <a:pt x="1827" y="1924"/>
                  <a:pt x="1824" y="1925"/>
                  <a:pt x="1821" y="1929"/>
                </a:cubicBezTo>
                <a:cubicBezTo>
                  <a:pt x="1810" y="1941"/>
                  <a:pt x="1784" y="1961"/>
                  <a:pt x="1767" y="1972"/>
                </a:cubicBezTo>
                <a:cubicBezTo>
                  <a:pt x="1754" y="1982"/>
                  <a:pt x="1733" y="1999"/>
                  <a:pt x="1715" y="2011"/>
                </a:cubicBezTo>
                <a:cubicBezTo>
                  <a:pt x="1709" y="2015"/>
                  <a:pt x="1699" y="2020"/>
                  <a:pt x="1700" y="2022"/>
                </a:cubicBezTo>
                <a:close/>
                <a:moveTo>
                  <a:pt x="1642" y="2061"/>
                </a:moveTo>
                <a:lnTo>
                  <a:pt x="1642" y="2061"/>
                </a:lnTo>
                <a:cubicBezTo>
                  <a:pt x="1654" y="2053"/>
                  <a:pt x="1664" y="2048"/>
                  <a:pt x="1666" y="2043"/>
                </a:cubicBezTo>
                <a:cubicBezTo>
                  <a:pt x="1662" y="2045"/>
                  <a:pt x="1659" y="2049"/>
                  <a:pt x="1652" y="2051"/>
                </a:cubicBezTo>
                <a:cubicBezTo>
                  <a:pt x="1653" y="2053"/>
                  <a:pt x="1637" y="2059"/>
                  <a:pt x="1642" y="2061"/>
                </a:cubicBezTo>
                <a:close/>
                <a:moveTo>
                  <a:pt x="1576" y="2095"/>
                </a:moveTo>
                <a:lnTo>
                  <a:pt x="1576" y="2095"/>
                </a:lnTo>
                <a:cubicBezTo>
                  <a:pt x="1584" y="2092"/>
                  <a:pt x="1602" y="2083"/>
                  <a:pt x="1609" y="2078"/>
                </a:cubicBezTo>
                <a:cubicBezTo>
                  <a:pt x="1613" y="2078"/>
                  <a:pt x="1619" y="2072"/>
                  <a:pt x="1628" y="2069"/>
                </a:cubicBezTo>
                <a:cubicBezTo>
                  <a:pt x="1626" y="2068"/>
                  <a:pt x="1641" y="2063"/>
                  <a:pt x="1639" y="2061"/>
                </a:cubicBezTo>
                <a:cubicBezTo>
                  <a:pt x="1616" y="2074"/>
                  <a:pt x="1593" y="2083"/>
                  <a:pt x="1576" y="2095"/>
                </a:cubicBezTo>
                <a:close/>
                <a:moveTo>
                  <a:pt x="1497" y="2131"/>
                </a:moveTo>
                <a:lnTo>
                  <a:pt x="1497" y="2131"/>
                </a:lnTo>
                <a:cubicBezTo>
                  <a:pt x="1505" y="2129"/>
                  <a:pt x="1523" y="2119"/>
                  <a:pt x="1532" y="2117"/>
                </a:cubicBezTo>
                <a:cubicBezTo>
                  <a:pt x="1535" y="2116"/>
                  <a:pt x="1536" y="2115"/>
                  <a:pt x="1540" y="2113"/>
                </a:cubicBezTo>
                <a:lnTo>
                  <a:pt x="1549" y="2110"/>
                </a:lnTo>
                <a:cubicBezTo>
                  <a:pt x="1553" y="2106"/>
                  <a:pt x="1577" y="2099"/>
                  <a:pt x="1573" y="2095"/>
                </a:cubicBezTo>
                <a:cubicBezTo>
                  <a:pt x="1560" y="2102"/>
                  <a:pt x="1547" y="2111"/>
                  <a:pt x="1531" y="2115"/>
                </a:cubicBezTo>
                <a:lnTo>
                  <a:pt x="1525" y="2118"/>
                </a:lnTo>
                <a:cubicBezTo>
                  <a:pt x="1519" y="2120"/>
                  <a:pt x="1519" y="2120"/>
                  <a:pt x="1512" y="2123"/>
                </a:cubicBezTo>
                <a:cubicBezTo>
                  <a:pt x="1507" y="2127"/>
                  <a:pt x="1499" y="2127"/>
                  <a:pt x="1497" y="2131"/>
                </a:cubicBezTo>
                <a:close/>
                <a:moveTo>
                  <a:pt x="926" y="2183"/>
                </a:moveTo>
                <a:lnTo>
                  <a:pt x="926" y="2183"/>
                </a:lnTo>
                <a:cubicBezTo>
                  <a:pt x="921" y="2181"/>
                  <a:pt x="918" y="2181"/>
                  <a:pt x="908" y="2178"/>
                </a:cubicBezTo>
                <a:cubicBezTo>
                  <a:pt x="894" y="2177"/>
                  <a:pt x="869" y="2168"/>
                  <a:pt x="862" y="2169"/>
                </a:cubicBezTo>
                <a:cubicBezTo>
                  <a:pt x="893" y="2176"/>
                  <a:pt x="915" y="2183"/>
                  <a:pt x="929" y="2184"/>
                </a:cubicBezTo>
                <a:cubicBezTo>
                  <a:pt x="931" y="2184"/>
                  <a:pt x="931" y="2183"/>
                  <a:pt x="926" y="2183"/>
                </a:cubicBezTo>
                <a:close/>
                <a:moveTo>
                  <a:pt x="1302" y="2186"/>
                </a:moveTo>
                <a:lnTo>
                  <a:pt x="1302" y="2186"/>
                </a:lnTo>
                <a:cubicBezTo>
                  <a:pt x="1340" y="2181"/>
                  <a:pt x="1374" y="2171"/>
                  <a:pt x="1407" y="2163"/>
                </a:cubicBezTo>
                <a:cubicBezTo>
                  <a:pt x="1431" y="2155"/>
                  <a:pt x="1472" y="2145"/>
                  <a:pt x="1491" y="2133"/>
                </a:cubicBezTo>
                <a:cubicBezTo>
                  <a:pt x="1484" y="2134"/>
                  <a:pt x="1472" y="2140"/>
                  <a:pt x="1465" y="2143"/>
                </a:cubicBezTo>
                <a:cubicBezTo>
                  <a:pt x="1413" y="2159"/>
                  <a:pt x="1360" y="2174"/>
                  <a:pt x="1327" y="2180"/>
                </a:cubicBezTo>
                <a:lnTo>
                  <a:pt x="1314" y="2183"/>
                </a:lnTo>
                <a:cubicBezTo>
                  <a:pt x="1310" y="2182"/>
                  <a:pt x="1296" y="2185"/>
                  <a:pt x="1302" y="2186"/>
                </a:cubicBezTo>
                <a:close/>
                <a:moveTo>
                  <a:pt x="1147" y="2203"/>
                </a:moveTo>
                <a:lnTo>
                  <a:pt x="1147" y="2203"/>
                </a:lnTo>
                <a:cubicBezTo>
                  <a:pt x="1182" y="2200"/>
                  <a:pt x="1204" y="2200"/>
                  <a:pt x="1256" y="2194"/>
                </a:cubicBezTo>
                <a:cubicBezTo>
                  <a:pt x="1254" y="2191"/>
                  <a:pt x="1248" y="2196"/>
                  <a:pt x="1238" y="2195"/>
                </a:cubicBezTo>
                <a:lnTo>
                  <a:pt x="1210" y="2197"/>
                </a:lnTo>
                <a:lnTo>
                  <a:pt x="1182" y="2200"/>
                </a:lnTo>
                <a:lnTo>
                  <a:pt x="1163" y="2201"/>
                </a:lnTo>
                <a:cubicBezTo>
                  <a:pt x="1158" y="2202"/>
                  <a:pt x="1145" y="2201"/>
                  <a:pt x="1147" y="2203"/>
                </a:cubicBezTo>
                <a:close/>
                <a:moveTo>
                  <a:pt x="1068" y="2200"/>
                </a:moveTo>
                <a:lnTo>
                  <a:pt x="1068" y="2200"/>
                </a:lnTo>
                <a:cubicBezTo>
                  <a:pt x="1068" y="2203"/>
                  <a:pt x="1080" y="2202"/>
                  <a:pt x="1084" y="2202"/>
                </a:cubicBezTo>
                <a:cubicBezTo>
                  <a:pt x="1109" y="2203"/>
                  <a:pt x="1124" y="2204"/>
                  <a:pt x="1145" y="2204"/>
                </a:cubicBezTo>
                <a:cubicBezTo>
                  <a:pt x="1145" y="2201"/>
                  <a:pt x="1135" y="2203"/>
                  <a:pt x="1133" y="2202"/>
                </a:cubicBezTo>
                <a:cubicBezTo>
                  <a:pt x="1125" y="2202"/>
                  <a:pt x="1118" y="2202"/>
                  <a:pt x="1117" y="2203"/>
                </a:cubicBezTo>
                <a:lnTo>
                  <a:pt x="1114" y="2202"/>
                </a:lnTo>
                <a:cubicBezTo>
                  <a:pt x="1106" y="2201"/>
                  <a:pt x="1108" y="2203"/>
                  <a:pt x="1103" y="2202"/>
                </a:cubicBezTo>
                <a:cubicBezTo>
                  <a:pt x="1094" y="2201"/>
                  <a:pt x="1081" y="2200"/>
                  <a:pt x="1068" y="2200"/>
                </a:cubicBezTo>
                <a:close/>
                <a:moveTo>
                  <a:pt x="1023" y="2199"/>
                </a:moveTo>
                <a:lnTo>
                  <a:pt x="1023" y="2199"/>
                </a:lnTo>
                <a:lnTo>
                  <a:pt x="1046" y="2200"/>
                </a:lnTo>
                <a:cubicBezTo>
                  <a:pt x="1052" y="2201"/>
                  <a:pt x="1058" y="2202"/>
                  <a:pt x="1063" y="2200"/>
                </a:cubicBezTo>
                <a:cubicBezTo>
                  <a:pt x="1055" y="2199"/>
                  <a:pt x="1044" y="2200"/>
                  <a:pt x="1040" y="2198"/>
                </a:cubicBezTo>
                <a:cubicBezTo>
                  <a:pt x="1035" y="2201"/>
                  <a:pt x="1024" y="2196"/>
                  <a:pt x="1023" y="2199"/>
                </a:cubicBezTo>
                <a:close/>
                <a:moveTo>
                  <a:pt x="933" y="2185"/>
                </a:moveTo>
                <a:lnTo>
                  <a:pt x="933" y="2185"/>
                </a:lnTo>
                <a:cubicBezTo>
                  <a:pt x="954" y="2188"/>
                  <a:pt x="992" y="2195"/>
                  <a:pt x="1021" y="2198"/>
                </a:cubicBezTo>
                <a:cubicBezTo>
                  <a:pt x="1011" y="2195"/>
                  <a:pt x="994" y="2194"/>
                  <a:pt x="984" y="2191"/>
                </a:cubicBezTo>
                <a:cubicBezTo>
                  <a:pt x="974" y="2189"/>
                  <a:pt x="960" y="2188"/>
                  <a:pt x="954" y="2186"/>
                </a:cubicBezTo>
                <a:cubicBezTo>
                  <a:pt x="948" y="2187"/>
                  <a:pt x="937" y="2182"/>
                  <a:pt x="933" y="2185"/>
                </a:cubicBezTo>
                <a:close/>
                <a:moveTo>
                  <a:pt x="889" y="2148"/>
                </a:moveTo>
                <a:lnTo>
                  <a:pt x="889" y="2148"/>
                </a:lnTo>
                <a:cubicBezTo>
                  <a:pt x="908" y="2152"/>
                  <a:pt x="919" y="2159"/>
                  <a:pt x="938" y="2158"/>
                </a:cubicBezTo>
                <a:cubicBezTo>
                  <a:pt x="922" y="2157"/>
                  <a:pt x="901" y="2149"/>
                  <a:pt x="889" y="2148"/>
                </a:cubicBezTo>
                <a:close/>
                <a:moveTo>
                  <a:pt x="849" y="2139"/>
                </a:moveTo>
                <a:lnTo>
                  <a:pt x="849" y="2139"/>
                </a:lnTo>
                <a:cubicBezTo>
                  <a:pt x="860" y="2141"/>
                  <a:pt x="878" y="2148"/>
                  <a:pt x="883" y="2146"/>
                </a:cubicBezTo>
                <a:cubicBezTo>
                  <a:pt x="867" y="2143"/>
                  <a:pt x="855" y="2138"/>
                  <a:pt x="849" y="2139"/>
                </a:cubicBezTo>
                <a:close/>
                <a:moveTo>
                  <a:pt x="807" y="2128"/>
                </a:moveTo>
                <a:lnTo>
                  <a:pt x="807" y="2128"/>
                </a:lnTo>
                <a:cubicBezTo>
                  <a:pt x="822" y="2133"/>
                  <a:pt x="837" y="2137"/>
                  <a:pt x="847" y="2138"/>
                </a:cubicBezTo>
                <a:cubicBezTo>
                  <a:pt x="843" y="2135"/>
                  <a:pt x="841" y="2137"/>
                  <a:pt x="834" y="2135"/>
                </a:cubicBezTo>
                <a:cubicBezTo>
                  <a:pt x="825" y="2134"/>
                  <a:pt x="809" y="2125"/>
                  <a:pt x="807" y="2128"/>
                </a:cubicBezTo>
                <a:close/>
                <a:moveTo>
                  <a:pt x="749" y="2109"/>
                </a:moveTo>
                <a:lnTo>
                  <a:pt x="749" y="2109"/>
                </a:lnTo>
                <a:cubicBezTo>
                  <a:pt x="759" y="2113"/>
                  <a:pt x="763" y="2114"/>
                  <a:pt x="768" y="2115"/>
                </a:cubicBezTo>
                <a:cubicBezTo>
                  <a:pt x="767" y="2115"/>
                  <a:pt x="781" y="2120"/>
                  <a:pt x="780" y="2117"/>
                </a:cubicBezTo>
                <a:cubicBezTo>
                  <a:pt x="770" y="2114"/>
                  <a:pt x="757" y="2109"/>
                  <a:pt x="749" y="2109"/>
                </a:cubicBezTo>
                <a:close/>
                <a:moveTo>
                  <a:pt x="690" y="2112"/>
                </a:moveTo>
                <a:lnTo>
                  <a:pt x="690" y="2112"/>
                </a:lnTo>
                <a:cubicBezTo>
                  <a:pt x="705" y="2120"/>
                  <a:pt x="724" y="2128"/>
                  <a:pt x="739" y="2133"/>
                </a:cubicBezTo>
                <a:cubicBezTo>
                  <a:pt x="745" y="2135"/>
                  <a:pt x="748" y="2138"/>
                  <a:pt x="751" y="2136"/>
                </a:cubicBezTo>
                <a:cubicBezTo>
                  <a:pt x="730" y="2130"/>
                  <a:pt x="706" y="2118"/>
                  <a:pt x="690" y="2112"/>
                </a:cubicBezTo>
                <a:close/>
                <a:moveTo>
                  <a:pt x="529" y="2018"/>
                </a:moveTo>
                <a:lnTo>
                  <a:pt x="529" y="2018"/>
                </a:lnTo>
                <a:cubicBezTo>
                  <a:pt x="527" y="2020"/>
                  <a:pt x="534" y="2025"/>
                  <a:pt x="537" y="2027"/>
                </a:cubicBezTo>
                <a:cubicBezTo>
                  <a:pt x="540" y="2030"/>
                  <a:pt x="547" y="2032"/>
                  <a:pt x="551" y="2036"/>
                </a:cubicBezTo>
                <a:cubicBezTo>
                  <a:pt x="562" y="2042"/>
                  <a:pt x="577" y="2052"/>
                  <a:pt x="585" y="2055"/>
                </a:cubicBezTo>
                <a:cubicBezTo>
                  <a:pt x="570" y="2044"/>
                  <a:pt x="546" y="2033"/>
                  <a:pt x="529" y="2018"/>
                </a:cubicBezTo>
                <a:close/>
                <a:moveTo>
                  <a:pt x="208" y="488"/>
                </a:moveTo>
                <a:lnTo>
                  <a:pt x="208" y="488"/>
                </a:lnTo>
                <a:lnTo>
                  <a:pt x="206" y="487"/>
                </a:lnTo>
                <a:cubicBezTo>
                  <a:pt x="203" y="494"/>
                  <a:pt x="195" y="502"/>
                  <a:pt x="191" y="510"/>
                </a:cubicBezTo>
                <a:cubicBezTo>
                  <a:pt x="186" y="515"/>
                  <a:pt x="187" y="515"/>
                  <a:pt x="183" y="519"/>
                </a:cubicBezTo>
                <a:cubicBezTo>
                  <a:pt x="191" y="506"/>
                  <a:pt x="202" y="492"/>
                  <a:pt x="212" y="479"/>
                </a:cubicBezTo>
                <a:lnTo>
                  <a:pt x="210" y="481"/>
                </a:lnTo>
                <a:cubicBezTo>
                  <a:pt x="209" y="480"/>
                  <a:pt x="214" y="475"/>
                  <a:pt x="214" y="478"/>
                </a:cubicBezTo>
                <a:lnTo>
                  <a:pt x="222" y="468"/>
                </a:lnTo>
                <a:cubicBezTo>
                  <a:pt x="220" y="475"/>
                  <a:pt x="213" y="478"/>
                  <a:pt x="208" y="488"/>
                </a:cubicBezTo>
                <a:close/>
                <a:moveTo>
                  <a:pt x="38" y="1064"/>
                </a:moveTo>
                <a:lnTo>
                  <a:pt x="38" y="1064"/>
                </a:lnTo>
                <a:cubicBezTo>
                  <a:pt x="36" y="1065"/>
                  <a:pt x="37" y="1075"/>
                  <a:pt x="34" y="1071"/>
                </a:cubicBezTo>
                <a:cubicBezTo>
                  <a:pt x="34" y="1061"/>
                  <a:pt x="37" y="1064"/>
                  <a:pt x="38" y="1059"/>
                </a:cubicBezTo>
                <a:cubicBezTo>
                  <a:pt x="39" y="1048"/>
                  <a:pt x="38" y="1048"/>
                  <a:pt x="37" y="1047"/>
                </a:cubicBezTo>
                <a:lnTo>
                  <a:pt x="46" y="978"/>
                </a:lnTo>
                <a:cubicBezTo>
                  <a:pt x="46" y="971"/>
                  <a:pt x="43" y="985"/>
                  <a:pt x="43" y="978"/>
                </a:cubicBezTo>
                <a:cubicBezTo>
                  <a:pt x="47" y="954"/>
                  <a:pt x="45" y="952"/>
                  <a:pt x="49" y="933"/>
                </a:cubicBezTo>
                <a:cubicBezTo>
                  <a:pt x="46" y="935"/>
                  <a:pt x="46" y="942"/>
                  <a:pt x="45" y="949"/>
                </a:cubicBezTo>
                <a:cubicBezTo>
                  <a:pt x="44" y="953"/>
                  <a:pt x="43" y="953"/>
                  <a:pt x="42" y="954"/>
                </a:cubicBezTo>
                <a:cubicBezTo>
                  <a:pt x="43" y="956"/>
                  <a:pt x="42" y="960"/>
                  <a:pt x="42" y="966"/>
                </a:cubicBezTo>
                <a:cubicBezTo>
                  <a:pt x="41" y="965"/>
                  <a:pt x="41" y="961"/>
                  <a:pt x="42" y="958"/>
                </a:cubicBezTo>
                <a:cubicBezTo>
                  <a:pt x="39" y="961"/>
                  <a:pt x="38" y="977"/>
                  <a:pt x="35" y="982"/>
                </a:cubicBezTo>
                <a:cubicBezTo>
                  <a:pt x="34" y="988"/>
                  <a:pt x="34" y="1003"/>
                  <a:pt x="31" y="1001"/>
                </a:cubicBezTo>
                <a:cubicBezTo>
                  <a:pt x="38" y="962"/>
                  <a:pt x="41" y="930"/>
                  <a:pt x="49" y="908"/>
                </a:cubicBezTo>
                <a:cubicBezTo>
                  <a:pt x="46" y="906"/>
                  <a:pt x="45" y="921"/>
                  <a:pt x="43" y="927"/>
                </a:cubicBezTo>
                <a:cubicBezTo>
                  <a:pt x="36" y="959"/>
                  <a:pt x="31" y="989"/>
                  <a:pt x="26" y="1024"/>
                </a:cubicBezTo>
                <a:cubicBezTo>
                  <a:pt x="25" y="1023"/>
                  <a:pt x="25" y="1035"/>
                  <a:pt x="23" y="1031"/>
                </a:cubicBezTo>
                <a:cubicBezTo>
                  <a:pt x="22" y="1061"/>
                  <a:pt x="17" y="1091"/>
                  <a:pt x="16" y="1126"/>
                </a:cubicBezTo>
                <a:cubicBezTo>
                  <a:pt x="12" y="1117"/>
                  <a:pt x="16" y="1104"/>
                  <a:pt x="15" y="1092"/>
                </a:cubicBezTo>
                <a:cubicBezTo>
                  <a:pt x="15" y="1082"/>
                  <a:pt x="16" y="1080"/>
                  <a:pt x="17" y="1072"/>
                </a:cubicBezTo>
                <a:cubicBezTo>
                  <a:pt x="14" y="1071"/>
                  <a:pt x="15" y="1084"/>
                  <a:pt x="13" y="1084"/>
                </a:cubicBezTo>
                <a:cubicBezTo>
                  <a:pt x="12" y="1096"/>
                  <a:pt x="12" y="1109"/>
                  <a:pt x="10" y="1118"/>
                </a:cubicBezTo>
                <a:cubicBezTo>
                  <a:pt x="10" y="1133"/>
                  <a:pt x="9" y="1145"/>
                  <a:pt x="7" y="1155"/>
                </a:cubicBezTo>
                <a:cubicBezTo>
                  <a:pt x="6" y="1133"/>
                  <a:pt x="9" y="1110"/>
                  <a:pt x="11" y="1084"/>
                </a:cubicBezTo>
                <a:cubicBezTo>
                  <a:pt x="10" y="1066"/>
                  <a:pt x="8" y="1043"/>
                  <a:pt x="13" y="1018"/>
                </a:cubicBezTo>
                <a:cubicBezTo>
                  <a:pt x="10" y="1019"/>
                  <a:pt x="11" y="1026"/>
                  <a:pt x="9" y="1030"/>
                </a:cubicBezTo>
                <a:cubicBezTo>
                  <a:pt x="6" y="1024"/>
                  <a:pt x="13" y="999"/>
                  <a:pt x="14" y="998"/>
                </a:cubicBezTo>
                <a:cubicBezTo>
                  <a:pt x="14" y="994"/>
                  <a:pt x="14" y="990"/>
                  <a:pt x="13" y="988"/>
                </a:cubicBezTo>
                <a:cubicBezTo>
                  <a:pt x="15" y="982"/>
                  <a:pt x="16" y="978"/>
                  <a:pt x="16" y="971"/>
                </a:cubicBezTo>
                <a:cubicBezTo>
                  <a:pt x="18" y="951"/>
                  <a:pt x="23" y="924"/>
                  <a:pt x="26" y="908"/>
                </a:cubicBezTo>
                <a:cubicBezTo>
                  <a:pt x="29" y="902"/>
                  <a:pt x="31" y="887"/>
                  <a:pt x="34" y="877"/>
                </a:cubicBezTo>
                <a:cubicBezTo>
                  <a:pt x="37" y="865"/>
                  <a:pt x="40" y="856"/>
                  <a:pt x="41" y="849"/>
                </a:cubicBezTo>
                <a:cubicBezTo>
                  <a:pt x="44" y="842"/>
                  <a:pt x="45" y="830"/>
                  <a:pt x="50" y="820"/>
                </a:cubicBezTo>
                <a:cubicBezTo>
                  <a:pt x="51" y="816"/>
                  <a:pt x="51" y="814"/>
                  <a:pt x="51" y="813"/>
                </a:cubicBezTo>
                <a:cubicBezTo>
                  <a:pt x="54" y="807"/>
                  <a:pt x="58" y="800"/>
                  <a:pt x="62" y="788"/>
                </a:cubicBezTo>
                <a:cubicBezTo>
                  <a:pt x="63" y="783"/>
                  <a:pt x="64" y="785"/>
                  <a:pt x="66" y="782"/>
                </a:cubicBezTo>
                <a:lnTo>
                  <a:pt x="84" y="731"/>
                </a:lnTo>
                <a:cubicBezTo>
                  <a:pt x="84" y="727"/>
                  <a:pt x="81" y="728"/>
                  <a:pt x="83" y="722"/>
                </a:cubicBezTo>
                <a:cubicBezTo>
                  <a:pt x="110" y="663"/>
                  <a:pt x="143" y="594"/>
                  <a:pt x="181" y="538"/>
                </a:cubicBezTo>
                <a:cubicBezTo>
                  <a:pt x="171" y="557"/>
                  <a:pt x="156" y="581"/>
                  <a:pt x="143" y="601"/>
                </a:cubicBezTo>
                <a:cubicBezTo>
                  <a:pt x="141" y="608"/>
                  <a:pt x="128" y="626"/>
                  <a:pt x="130" y="631"/>
                </a:cubicBezTo>
                <a:cubicBezTo>
                  <a:pt x="136" y="619"/>
                  <a:pt x="145" y="609"/>
                  <a:pt x="154" y="596"/>
                </a:cubicBezTo>
                <a:cubicBezTo>
                  <a:pt x="152" y="601"/>
                  <a:pt x="142" y="617"/>
                  <a:pt x="139" y="621"/>
                </a:cubicBezTo>
                <a:cubicBezTo>
                  <a:pt x="137" y="627"/>
                  <a:pt x="133" y="638"/>
                  <a:pt x="127" y="648"/>
                </a:cubicBezTo>
                <a:cubicBezTo>
                  <a:pt x="124" y="655"/>
                  <a:pt x="127" y="655"/>
                  <a:pt x="123" y="662"/>
                </a:cubicBezTo>
                <a:lnTo>
                  <a:pt x="114" y="675"/>
                </a:lnTo>
                <a:lnTo>
                  <a:pt x="104" y="697"/>
                </a:lnTo>
                <a:cubicBezTo>
                  <a:pt x="103" y="700"/>
                  <a:pt x="105" y="701"/>
                  <a:pt x="106" y="698"/>
                </a:cubicBezTo>
                <a:cubicBezTo>
                  <a:pt x="91" y="734"/>
                  <a:pt x="80" y="768"/>
                  <a:pt x="66" y="810"/>
                </a:cubicBezTo>
                <a:cubicBezTo>
                  <a:pt x="69" y="813"/>
                  <a:pt x="71" y="798"/>
                  <a:pt x="73" y="797"/>
                </a:cubicBezTo>
                <a:cubicBezTo>
                  <a:pt x="77" y="787"/>
                  <a:pt x="82" y="771"/>
                  <a:pt x="85" y="768"/>
                </a:cubicBezTo>
                <a:cubicBezTo>
                  <a:pt x="89" y="768"/>
                  <a:pt x="83" y="780"/>
                  <a:pt x="83" y="785"/>
                </a:cubicBezTo>
                <a:lnTo>
                  <a:pt x="73" y="812"/>
                </a:lnTo>
                <a:cubicBezTo>
                  <a:pt x="76" y="811"/>
                  <a:pt x="75" y="805"/>
                  <a:pt x="79" y="801"/>
                </a:cubicBezTo>
                <a:cubicBezTo>
                  <a:pt x="90" y="771"/>
                  <a:pt x="97" y="739"/>
                  <a:pt x="116" y="700"/>
                </a:cubicBezTo>
                <a:cubicBezTo>
                  <a:pt x="119" y="692"/>
                  <a:pt x="120" y="698"/>
                  <a:pt x="123" y="692"/>
                </a:cubicBezTo>
                <a:cubicBezTo>
                  <a:pt x="128" y="680"/>
                  <a:pt x="137" y="664"/>
                  <a:pt x="139" y="654"/>
                </a:cubicBezTo>
                <a:cubicBezTo>
                  <a:pt x="138" y="654"/>
                  <a:pt x="136" y="657"/>
                  <a:pt x="134" y="662"/>
                </a:cubicBezTo>
                <a:cubicBezTo>
                  <a:pt x="134" y="658"/>
                  <a:pt x="142" y="645"/>
                  <a:pt x="143" y="640"/>
                </a:cubicBezTo>
                <a:cubicBezTo>
                  <a:pt x="153" y="621"/>
                  <a:pt x="170" y="590"/>
                  <a:pt x="180" y="575"/>
                </a:cubicBezTo>
                <a:cubicBezTo>
                  <a:pt x="182" y="572"/>
                  <a:pt x="179" y="573"/>
                  <a:pt x="181" y="570"/>
                </a:cubicBezTo>
                <a:cubicBezTo>
                  <a:pt x="184" y="562"/>
                  <a:pt x="184" y="567"/>
                  <a:pt x="184" y="569"/>
                </a:cubicBezTo>
                <a:cubicBezTo>
                  <a:pt x="196" y="543"/>
                  <a:pt x="217" y="516"/>
                  <a:pt x="237" y="491"/>
                </a:cubicBezTo>
                <a:cubicBezTo>
                  <a:pt x="230" y="508"/>
                  <a:pt x="219" y="516"/>
                  <a:pt x="206" y="534"/>
                </a:cubicBezTo>
                <a:cubicBezTo>
                  <a:pt x="201" y="540"/>
                  <a:pt x="204" y="541"/>
                  <a:pt x="201" y="546"/>
                </a:cubicBezTo>
                <a:lnTo>
                  <a:pt x="188" y="568"/>
                </a:lnTo>
                <a:cubicBezTo>
                  <a:pt x="184" y="575"/>
                  <a:pt x="176" y="586"/>
                  <a:pt x="178" y="588"/>
                </a:cubicBezTo>
                <a:cubicBezTo>
                  <a:pt x="180" y="589"/>
                  <a:pt x="186" y="572"/>
                  <a:pt x="187" y="577"/>
                </a:cubicBezTo>
                <a:cubicBezTo>
                  <a:pt x="180" y="592"/>
                  <a:pt x="168" y="613"/>
                  <a:pt x="160" y="619"/>
                </a:cubicBezTo>
                <a:cubicBezTo>
                  <a:pt x="149" y="640"/>
                  <a:pt x="136" y="669"/>
                  <a:pt x="126" y="691"/>
                </a:cubicBezTo>
                <a:cubicBezTo>
                  <a:pt x="129" y="692"/>
                  <a:pt x="128" y="688"/>
                  <a:pt x="132" y="683"/>
                </a:cubicBezTo>
                <a:cubicBezTo>
                  <a:pt x="128" y="692"/>
                  <a:pt x="124" y="707"/>
                  <a:pt x="119" y="714"/>
                </a:cubicBezTo>
                <a:cubicBezTo>
                  <a:pt x="118" y="717"/>
                  <a:pt x="121" y="716"/>
                  <a:pt x="119" y="719"/>
                </a:cubicBezTo>
                <a:cubicBezTo>
                  <a:pt x="115" y="729"/>
                  <a:pt x="112" y="732"/>
                  <a:pt x="111" y="739"/>
                </a:cubicBezTo>
                <a:cubicBezTo>
                  <a:pt x="109" y="742"/>
                  <a:pt x="106" y="744"/>
                  <a:pt x="103" y="749"/>
                </a:cubicBezTo>
                <a:cubicBezTo>
                  <a:pt x="99" y="763"/>
                  <a:pt x="98" y="766"/>
                  <a:pt x="92" y="781"/>
                </a:cubicBezTo>
                <a:cubicBezTo>
                  <a:pt x="91" y="787"/>
                  <a:pt x="95" y="780"/>
                  <a:pt x="96" y="782"/>
                </a:cubicBezTo>
                <a:cubicBezTo>
                  <a:pt x="92" y="798"/>
                  <a:pt x="85" y="811"/>
                  <a:pt x="79" y="831"/>
                </a:cubicBezTo>
                <a:cubicBezTo>
                  <a:pt x="81" y="832"/>
                  <a:pt x="84" y="824"/>
                  <a:pt x="86" y="816"/>
                </a:cubicBezTo>
                <a:lnTo>
                  <a:pt x="93" y="796"/>
                </a:lnTo>
                <a:cubicBezTo>
                  <a:pt x="101" y="778"/>
                  <a:pt x="105" y="768"/>
                  <a:pt x="112" y="747"/>
                </a:cubicBezTo>
                <a:cubicBezTo>
                  <a:pt x="114" y="741"/>
                  <a:pt x="113" y="739"/>
                  <a:pt x="114" y="735"/>
                </a:cubicBezTo>
                <a:lnTo>
                  <a:pt x="140" y="679"/>
                </a:lnTo>
                <a:cubicBezTo>
                  <a:pt x="140" y="683"/>
                  <a:pt x="137" y="689"/>
                  <a:pt x="133" y="696"/>
                </a:cubicBezTo>
                <a:cubicBezTo>
                  <a:pt x="130" y="703"/>
                  <a:pt x="132" y="706"/>
                  <a:pt x="128" y="707"/>
                </a:cubicBezTo>
                <a:lnTo>
                  <a:pt x="126" y="717"/>
                </a:lnTo>
                <a:cubicBezTo>
                  <a:pt x="124" y="720"/>
                  <a:pt x="121" y="728"/>
                  <a:pt x="119" y="727"/>
                </a:cubicBezTo>
                <a:cubicBezTo>
                  <a:pt x="118" y="729"/>
                  <a:pt x="120" y="729"/>
                  <a:pt x="120" y="730"/>
                </a:cubicBezTo>
                <a:cubicBezTo>
                  <a:pt x="112" y="744"/>
                  <a:pt x="108" y="767"/>
                  <a:pt x="99" y="785"/>
                </a:cubicBezTo>
                <a:cubicBezTo>
                  <a:pt x="99" y="789"/>
                  <a:pt x="95" y="797"/>
                  <a:pt x="96" y="800"/>
                </a:cubicBezTo>
                <a:cubicBezTo>
                  <a:pt x="98" y="798"/>
                  <a:pt x="101" y="785"/>
                  <a:pt x="104" y="782"/>
                </a:cubicBezTo>
                <a:lnTo>
                  <a:pt x="116" y="746"/>
                </a:lnTo>
                <a:lnTo>
                  <a:pt x="126" y="722"/>
                </a:lnTo>
                <a:lnTo>
                  <a:pt x="134" y="705"/>
                </a:lnTo>
                <a:cubicBezTo>
                  <a:pt x="142" y="688"/>
                  <a:pt x="151" y="672"/>
                  <a:pt x="157" y="660"/>
                </a:cubicBezTo>
                <a:cubicBezTo>
                  <a:pt x="159" y="654"/>
                  <a:pt x="158" y="654"/>
                  <a:pt x="159" y="651"/>
                </a:cubicBezTo>
                <a:cubicBezTo>
                  <a:pt x="162" y="645"/>
                  <a:pt x="163" y="648"/>
                  <a:pt x="165" y="646"/>
                </a:cubicBezTo>
                <a:cubicBezTo>
                  <a:pt x="167" y="637"/>
                  <a:pt x="172" y="630"/>
                  <a:pt x="177" y="623"/>
                </a:cubicBezTo>
                <a:cubicBezTo>
                  <a:pt x="179" y="620"/>
                  <a:pt x="175" y="621"/>
                  <a:pt x="177" y="618"/>
                </a:cubicBezTo>
                <a:cubicBezTo>
                  <a:pt x="183" y="607"/>
                  <a:pt x="184" y="606"/>
                  <a:pt x="189" y="603"/>
                </a:cubicBezTo>
                <a:cubicBezTo>
                  <a:pt x="194" y="596"/>
                  <a:pt x="188" y="600"/>
                  <a:pt x="191" y="595"/>
                </a:cubicBezTo>
                <a:cubicBezTo>
                  <a:pt x="194" y="589"/>
                  <a:pt x="199" y="583"/>
                  <a:pt x="202" y="577"/>
                </a:cubicBezTo>
                <a:cubicBezTo>
                  <a:pt x="204" y="572"/>
                  <a:pt x="205" y="576"/>
                  <a:pt x="207" y="572"/>
                </a:cubicBezTo>
                <a:cubicBezTo>
                  <a:pt x="233" y="529"/>
                  <a:pt x="281" y="463"/>
                  <a:pt x="316" y="429"/>
                </a:cubicBezTo>
                <a:cubicBezTo>
                  <a:pt x="288" y="461"/>
                  <a:pt x="251" y="507"/>
                  <a:pt x="228" y="543"/>
                </a:cubicBezTo>
                <a:lnTo>
                  <a:pt x="203" y="583"/>
                </a:lnTo>
                <a:lnTo>
                  <a:pt x="199" y="592"/>
                </a:lnTo>
                <a:cubicBezTo>
                  <a:pt x="177" y="626"/>
                  <a:pt x="170" y="642"/>
                  <a:pt x="150" y="684"/>
                </a:cubicBezTo>
                <a:cubicBezTo>
                  <a:pt x="147" y="692"/>
                  <a:pt x="149" y="692"/>
                  <a:pt x="150" y="694"/>
                </a:cubicBezTo>
                <a:cubicBezTo>
                  <a:pt x="144" y="704"/>
                  <a:pt x="141" y="711"/>
                  <a:pt x="136" y="726"/>
                </a:cubicBezTo>
                <a:cubicBezTo>
                  <a:pt x="141" y="724"/>
                  <a:pt x="144" y="707"/>
                  <a:pt x="148" y="706"/>
                </a:cubicBezTo>
                <a:cubicBezTo>
                  <a:pt x="149" y="706"/>
                  <a:pt x="144" y="713"/>
                  <a:pt x="143" y="717"/>
                </a:cubicBezTo>
                <a:cubicBezTo>
                  <a:pt x="145" y="718"/>
                  <a:pt x="147" y="709"/>
                  <a:pt x="149" y="706"/>
                </a:cubicBezTo>
                <a:cubicBezTo>
                  <a:pt x="150" y="710"/>
                  <a:pt x="146" y="716"/>
                  <a:pt x="142" y="721"/>
                </a:cubicBezTo>
                <a:cubicBezTo>
                  <a:pt x="137" y="738"/>
                  <a:pt x="129" y="757"/>
                  <a:pt x="123" y="779"/>
                </a:cubicBezTo>
                <a:cubicBezTo>
                  <a:pt x="121" y="782"/>
                  <a:pt x="120" y="782"/>
                  <a:pt x="119" y="785"/>
                </a:cubicBezTo>
                <a:cubicBezTo>
                  <a:pt x="119" y="787"/>
                  <a:pt x="117" y="795"/>
                  <a:pt x="116" y="799"/>
                </a:cubicBezTo>
                <a:lnTo>
                  <a:pt x="109" y="814"/>
                </a:lnTo>
                <a:lnTo>
                  <a:pt x="106" y="823"/>
                </a:lnTo>
                <a:cubicBezTo>
                  <a:pt x="99" y="840"/>
                  <a:pt x="95" y="857"/>
                  <a:pt x="89" y="876"/>
                </a:cubicBezTo>
                <a:cubicBezTo>
                  <a:pt x="80" y="910"/>
                  <a:pt x="71" y="943"/>
                  <a:pt x="66" y="977"/>
                </a:cubicBezTo>
                <a:cubicBezTo>
                  <a:pt x="63" y="987"/>
                  <a:pt x="68" y="969"/>
                  <a:pt x="65" y="967"/>
                </a:cubicBezTo>
                <a:cubicBezTo>
                  <a:pt x="60" y="986"/>
                  <a:pt x="56" y="1017"/>
                  <a:pt x="51" y="1041"/>
                </a:cubicBezTo>
                <a:cubicBezTo>
                  <a:pt x="52" y="1022"/>
                  <a:pt x="58" y="992"/>
                  <a:pt x="62" y="971"/>
                </a:cubicBezTo>
                <a:cubicBezTo>
                  <a:pt x="64" y="963"/>
                  <a:pt x="61" y="964"/>
                  <a:pt x="62" y="957"/>
                </a:cubicBezTo>
                <a:cubicBezTo>
                  <a:pt x="66" y="929"/>
                  <a:pt x="77" y="909"/>
                  <a:pt x="83" y="877"/>
                </a:cubicBezTo>
                <a:cubicBezTo>
                  <a:pt x="83" y="871"/>
                  <a:pt x="79" y="882"/>
                  <a:pt x="78" y="883"/>
                </a:cubicBezTo>
                <a:cubicBezTo>
                  <a:pt x="66" y="923"/>
                  <a:pt x="58" y="959"/>
                  <a:pt x="52" y="1008"/>
                </a:cubicBezTo>
                <a:cubicBezTo>
                  <a:pt x="48" y="1026"/>
                  <a:pt x="45" y="1037"/>
                  <a:pt x="43" y="1057"/>
                </a:cubicBezTo>
                <a:lnTo>
                  <a:pt x="41" y="1052"/>
                </a:lnTo>
                <a:cubicBezTo>
                  <a:pt x="39" y="1059"/>
                  <a:pt x="39" y="1068"/>
                  <a:pt x="38" y="1078"/>
                </a:cubicBezTo>
                <a:cubicBezTo>
                  <a:pt x="36" y="1078"/>
                  <a:pt x="38" y="1068"/>
                  <a:pt x="38" y="1064"/>
                </a:cubicBezTo>
                <a:close/>
                <a:moveTo>
                  <a:pt x="105" y="684"/>
                </a:moveTo>
                <a:lnTo>
                  <a:pt x="105" y="684"/>
                </a:lnTo>
                <a:cubicBezTo>
                  <a:pt x="114" y="668"/>
                  <a:pt x="126" y="646"/>
                  <a:pt x="127" y="635"/>
                </a:cubicBezTo>
                <a:cubicBezTo>
                  <a:pt x="122" y="648"/>
                  <a:pt x="117" y="651"/>
                  <a:pt x="113" y="660"/>
                </a:cubicBezTo>
                <a:lnTo>
                  <a:pt x="110" y="665"/>
                </a:lnTo>
                <a:cubicBezTo>
                  <a:pt x="112" y="668"/>
                  <a:pt x="102" y="683"/>
                  <a:pt x="105" y="684"/>
                </a:cubicBezTo>
                <a:close/>
                <a:moveTo>
                  <a:pt x="50" y="898"/>
                </a:moveTo>
                <a:lnTo>
                  <a:pt x="50" y="898"/>
                </a:lnTo>
                <a:cubicBezTo>
                  <a:pt x="53" y="900"/>
                  <a:pt x="54" y="884"/>
                  <a:pt x="56" y="878"/>
                </a:cubicBezTo>
                <a:cubicBezTo>
                  <a:pt x="57" y="875"/>
                  <a:pt x="58" y="875"/>
                  <a:pt x="59" y="871"/>
                </a:cubicBezTo>
                <a:cubicBezTo>
                  <a:pt x="59" y="864"/>
                  <a:pt x="64" y="847"/>
                  <a:pt x="66" y="843"/>
                </a:cubicBezTo>
                <a:cubicBezTo>
                  <a:pt x="66" y="851"/>
                  <a:pt x="60" y="863"/>
                  <a:pt x="62" y="869"/>
                </a:cubicBezTo>
                <a:cubicBezTo>
                  <a:pt x="66" y="859"/>
                  <a:pt x="70" y="832"/>
                  <a:pt x="74" y="825"/>
                </a:cubicBezTo>
                <a:cubicBezTo>
                  <a:pt x="72" y="821"/>
                  <a:pt x="67" y="840"/>
                  <a:pt x="68" y="831"/>
                </a:cubicBezTo>
                <a:lnTo>
                  <a:pt x="68" y="828"/>
                </a:lnTo>
                <a:cubicBezTo>
                  <a:pt x="65" y="834"/>
                  <a:pt x="67" y="835"/>
                  <a:pt x="68" y="838"/>
                </a:cubicBezTo>
                <a:lnTo>
                  <a:pt x="65" y="838"/>
                </a:lnTo>
                <a:cubicBezTo>
                  <a:pt x="60" y="862"/>
                  <a:pt x="54" y="881"/>
                  <a:pt x="50" y="898"/>
                </a:cubicBezTo>
                <a:close/>
                <a:moveTo>
                  <a:pt x="53" y="989"/>
                </a:moveTo>
                <a:lnTo>
                  <a:pt x="53" y="989"/>
                </a:lnTo>
                <a:cubicBezTo>
                  <a:pt x="54" y="981"/>
                  <a:pt x="55" y="974"/>
                  <a:pt x="57" y="968"/>
                </a:cubicBezTo>
                <a:lnTo>
                  <a:pt x="61" y="937"/>
                </a:lnTo>
                <a:cubicBezTo>
                  <a:pt x="73" y="897"/>
                  <a:pt x="82" y="861"/>
                  <a:pt x="93" y="828"/>
                </a:cubicBezTo>
                <a:cubicBezTo>
                  <a:pt x="99" y="810"/>
                  <a:pt x="104" y="799"/>
                  <a:pt x="106" y="790"/>
                </a:cubicBezTo>
                <a:cubicBezTo>
                  <a:pt x="109" y="789"/>
                  <a:pt x="111" y="776"/>
                  <a:pt x="114" y="771"/>
                </a:cubicBezTo>
                <a:cubicBezTo>
                  <a:pt x="115" y="764"/>
                  <a:pt x="123" y="750"/>
                  <a:pt x="119" y="750"/>
                </a:cubicBezTo>
                <a:cubicBezTo>
                  <a:pt x="113" y="770"/>
                  <a:pt x="106" y="789"/>
                  <a:pt x="99" y="803"/>
                </a:cubicBezTo>
                <a:cubicBezTo>
                  <a:pt x="82" y="862"/>
                  <a:pt x="60" y="918"/>
                  <a:pt x="53" y="982"/>
                </a:cubicBezTo>
                <a:lnTo>
                  <a:pt x="52" y="986"/>
                </a:lnTo>
                <a:lnTo>
                  <a:pt x="53" y="989"/>
                </a:lnTo>
                <a:close/>
                <a:moveTo>
                  <a:pt x="42" y="1045"/>
                </a:moveTo>
                <a:lnTo>
                  <a:pt x="42" y="1045"/>
                </a:lnTo>
                <a:cubicBezTo>
                  <a:pt x="45" y="1039"/>
                  <a:pt x="48" y="1019"/>
                  <a:pt x="48" y="1012"/>
                </a:cubicBezTo>
                <a:cubicBezTo>
                  <a:pt x="49" y="1009"/>
                  <a:pt x="53" y="998"/>
                  <a:pt x="51" y="991"/>
                </a:cubicBezTo>
                <a:cubicBezTo>
                  <a:pt x="49" y="997"/>
                  <a:pt x="48" y="1011"/>
                  <a:pt x="46" y="1017"/>
                </a:cubicBezTo>
                <a:cubicBezTo>
                  <a:pt x="44" y="1030"/>
                  <a:pt x="45" y="1033"/>
                  <a:pt x="42" y="1043"/>
                </a:cubicBezTo>
                <a:lnTo>
                  <a:pt x="42" y="1045"/>
                </a:lnTo>
                <a:close/>
                <a:moveTo>
                  <a:pt x="2231" y="1115"/>
                </a:moveTo>
                <a:lnTo>
                  <a:pt x="2231" y="1115"/>
                </a:lnTo>
                <a:cubicBezTo>
                  <a:pt x="2233" y="1161"/>
                  <a:pt x="2231" y="1178"/>
                  <a:pt x="2229" y="1227"/>
                </a:cubicBezTo>
                <a:cubicBezTo>
                  <a:pt x="2229" y="1230"/>
                  <a:pt x="2231" y="1229"/>
                  <a:pt x="2232" y="1230"/>
                </a:cubicBezTo>
                <a:cubicBezTo>
                  <a:pt x="2230" y="1231"/>
                  <a:pt x="2228" y="1242"/>
                  <a:pt x="2232" y="1240"/>
                </a:cubicBezTo>
                <a:cubicBezTo>
                  <a:pt x="2231" y="1243"/>
                  <a:pt x="2228" y="1242"/>
                  <a:pt x="2227" y="1244"/>
                </a:cubicBezTo>
                <a:lnTo>
                  <a:pt x="2226" y="1259"/>
                </a:lnTo>
                <a:cubicBezTo>
                  <a:pt x="2224" y="1260"/>
                  <a:pt x="2225" y="1254"/>
                  <a:pt x="2224" y="1253"/>
                </a:cubicBezTo>
                <a:lnTo>
                  <a:pt x="2222" y="1266"/>
                </a:lnTo>
                <a:cubicBezTo>
                  <a:pt x="2222" y="1268"/>
                  <a:pt x="2223" y="1268"/>
                  <a:pt x="2224" y="1268"/>
                </a:cubicBezTo>
                <a:cubicBezTo>
                  <a:pt x="2222" y="1275"/>
                  <a:pt x="2224" y="1275"/>
                  <a:pt x="2223" y="1280"/>
                </a:cubicBezTo>
                <a:lnTo>
                  <a:pt x="2220" y="1280"/>
                </a:lnTo>
                <a:cubicBezTo>
                  <a:pt x="2219" y="1291"/>
                  <a:pt x="2219" y="1294"/>
                  <a:pt x="2216" y="1302"/>
                </a:cubicBezTo>
                <a:cubicBezTo>
                  <a:pt x="2217" y="1304"/>
                  <a:pt x="2215" y="1311"/>
                  <a:pt x="2218" y="1309"/>
                </a:cubicBezTo>
                <a:cubicBezTo>
                  <a:pt x="2215" y="1313"/>
                  <a:pt x="2217" y="1319"/>
                  <a:pt x="2214" y="1319"/>
                </a:cubicBezTo>
                <a:cubicBezTo>
                  <a:pt x="2214" y="1321"/>
                  <a:pt x="2215" y="1321"/>
                  <a:pt x="2216" y="1321"/>
                </a:cubicBezTo>
                <a:cubicBezTo>
                  <a:pt x="2214" y="1324"/>
                  <a:pt x="2214" y="1334"/>
                  <a:pt x="2212" y="1330"/>
                </a:cubicBezTo>
                <a:cubicBezTo>
                  <a:pt x="2211" y="1333"/>
                  <a:pt x="2213" y="1333"/>
                  <a:pt x="2213" y="1333"/>
                </a:cubicBezTo>
                <a:cubicBezTo>
                  <a:pt x="2212" y="1339"/>
                  <a:pt x="2210" y="1355"/>
                  <a:pt x="2207" y="1362"/>
                </a:cubicBezTo>
                <a:cubicBezTo>
                  <a:pt x="2205" y="1363"/>
                  <a:pt x="2207" y="1355"/>
                  <a:pt x="2205" y="1356"/>
                </a:cubicBezTo>
                <a:lnTo>
                  <a:pt x="2203" y="1358"/>
                </a:lnTo>
                <a:cubicBezTo>
                  <a:pt x="2202" y="1356"/>
                  <a:pt x="2208" y="1349"/>
                  <a:pt x="2209" y="1345"/>
                </a:cubicBezTo>
                <a:cubicBezTo>
                  <a:pt x="2209" y="1342"/>
                  <a:pt x="2208" y="1343"/>
                  <a:pt x="2208" y="1342"/>
                </a:cubicBezTo>
                <a:cubicBezTo>
                  <a:pt x="2208" y="1339"/>
                  <a:pt x="2209" y="1340"/>
                  <a:pt x="2210" y="1340"/>
                </a:cubicBezTo>
                <a:cubicBezTo>
                  <a:pt x="2212" y="1334"/>
                  <a:pt x="2209" y="1335"/>
                  <a:pt x="2209" y="1332"/>
                </a:cubicBezTo>
                <a:lnTo>
                  <a:pt x="2212" y="1323"/>
                </a:lnTo>
                <a:cubicBezTo>
                  <a:pt x="2216" y="1289"/>
                  <a:pt x="2215" y="1290"/>
                  <a:pt x="2222" y="1253"/>
                </a:cubicBezTo>
                <a:cubicBezTo>
                  <a:pt x="2222" y="1246"/>
                  <a:pt x="2224" y="1234"/>
                  <a:pt x="2223" y="1227"/>
                </a:cubicBezTo>
                <a:cubicBezTo>
                  <a:pt x="2225" y="1225"/>
                  <a:pt x="2225" y="1230"/>
                  <a:pt x="2227" y="1229"/>
                </a:cubicBezTo>
                <a:cubicBezTo>
                  <a:pt x="2229" y="1229"/>
                  <a:pt x="2226" y="1225"/>
                  <a:pt x="2227" y="1220"/>
                </a:cubicBezTo>
                <a:cubicBezTo>
                  <a:pt x="2226" y="1221"/>
                  <a:pt x="2226" y="1227"/>
                  <a:pt x="2224" y="1224"/>
                </a:cubicBezTo>
                <a:lnTo>
                  <a:pt x="2224" y="1212"/>
                </a:lnTo>
                <a:lnTo>
                  <a:pt x="2227" y="1215"/>
                </a:lnTo>
                <a:cubicBezTo>
                  <a:pt x="2227" y="1203"/>
                  <a:pt x="2225" y="1213"/>
                  <a:pt x="2225" y="1205"/>
                </a:cubicBezTo>
                <a:cubicBezTo>
                  <a:pt x="2226" y="1198"/>
                  <a:pt x="2227" y="1206"/>
                  <a:pt x="2229" y="1205"/>
                </a:cubicBezTo>
                <a:cubicBezTo>
                  <a:pt x="2227" y="1204"/>
                  <a:pt x="2228" y="1191"/>
                  <a:pt x="2229" y="1188"/>
                </a:cubicBezTo>
                <a:cubicBezTo>
                  <a:pt x="2228" y="1186"/>
                  <a:pt x="2226" y="1180"/>
                  <a:pt x="2226" y="1186"/>
                </a:cubicBezTo>
                <a:cubicBezTo>
                  <a:pt x="2224" y="1185"/>
                  <a:pt x="2228" y="1166"/>
                  <a:pt x="2224" y="1173"/>
                </a:cubicBezTo>
                <a:cubicBezTo>
                  <a:pt x="2222" y="1171"/>
                  <a:pt x="2228" y="1159"/>
                  <a:pt x="2226" y="1159"/>
                </a:cubicBezTo>
                <a:cubicBezTo>
                  <a:pt x="2226" y="1153"/>
                  <a:pt x="2228" y="1158"/>
                  <a:pt x="2229" y="1159"/>
                </a:cubicBezTo>
                <a:cubicBezTo>
                  <a:pt x="2229" y="1153"/>
                  <a:pt x="2226" y="1154"/>
                  <a:pt x="2224" y="1154"/>
                </a:cubicBezTo>
                <a:lnTo>
                  <a:pt x="2225" y="1137"/>
                </a:lnTo>
                <a:lnTo>
                  <a:pt x="2228" y="1130"/>
                </a:lnTo>
                <a:cubicBezTo>
                  <a:pt x="2228" y="1127"/>
                  <a:pt x="2227" y="1127"/>
                  <a:pt x="2226" y="1127"/>
                </a:cubicBezTo>
                <a:cubicBezTo>
                  <a:pt x="2226" y="1122"/>
                  <a:pt x="2230" y="1126"/>
                  <a:pt x="2229" y="1120"/>
                </a:cubicBezTo>
                <a:lnTo>
                  <a:pt x="2228" y="1117"/>
                </a:lnTo>
                <a:cubicBezTo>
                  <a:pt x="2227" y="1119"/>
                  <a:pt x="2228" y="1123"/>
                  <a:pt x="2226" y="1122"/>
                </a:cubicBezTo>
                <a:cubicBezTo>
                  <a:pt x="2226" y="1112"/>
                  <a:pt x="2225" y="1113"/>
                  <a:pt x="2224" y="1103"/>
                </a:cubicBezTo>
                <a:cubicBezTo>
                  <a:pt x="2226" y="1101"/>
                  <a:pt x="2227" y="1104"/>
                  <a:pt x="2227" y="1110"/>
                </a:cubicBezTo>
                <a:lnTo>
                  <a:pt x="2228" y="1108"/>
                </a:lnTo>
                <a:cubicBezTo>
                  <a:pt x="2227" y="1102"/>
                  <a:pt x="2226" y="1097"/>
                  <a:pt x="2224" y="1098"/>
                </a:cubicBezTo>
                <a:cubicBezTo>
                  <a:pt x="2223" y="1091"/>
                  <a:pt x="2226" y="1089"/>
                  <a:pt x="2223" y="1086"/>
                </a:cubicBezTo>
                <a:cubicBezTo>
                  <a:pt x="2223" y="1081"/>
                  <a:pt x="2227" y="1086"/>
                  <a:pt x="2226" y="1079"/>
                </a:cubicBezTo>
                <a:cubicBezTo>
                  <a:pt x="2226" y="1072"/>
                  <a:pt x="2225" y="1082"/>
                  <a:pt x="2223" y="1079"/>
                </a:cubicBezTo>
                <a:cubicBezTo>
                  <a:pt x="2223" y="1076"/>
                  <a:pt x="2224" y="1074"/>
                  <a:pt x="2225" y="1074"/>
                </a:cubicBezTo>
                <a:cubicBezTo>
                  <a:pt x="2224" y="1069"/>
                  <a:pt x="2223" y="1065"/>
                  <a:pt x="2221" y="1067"/>
                </a:cubicBezTo>
                <a:cubicBezTo>
                  <a:pt x="2221" y="1062"/>
                  <a:pt x="2222" y="1062"/>
                  <a:pt x="2221" y="1057"/>
                </a:cubicBezTo>
                <a:cubicBezTo>
                  <a:pt x="2218" y="1044"/>
                  <a:pt x="2220" y="1034"/>
                  <a:pt x="2218" y="1023"/>
                </a:cubicBezTo>
                <a:cubicBezTo>
                  <a:pt x="2218" y="1020"/>
                  <a:pt x="2219" y="1021"/>
                  <a:pt x="2220" y="1021"/>
                </a:cubicBezTo>
                <a:cubicBezTo>
                  <a:pt x="2220" y="1018"/>
                  <a:pt x="2219" y="1019"/>
                  <a:pt x="2218" y="1018"/>
                </a:cubicBezTo>
                <a:cubicBezTo>
                  <a:pt x="2212" y="980"/>
                  <a:pt x="2205" y="938"/>
                  <a:pt x="2195" y="890"/>
                </a:cubicBezTo>
                <a:cubicBezTo>
                  <a:pt x="2194" y="885"/>
                  <a:pt x="2193" y="884"/>
                  <a:pt x="2191" y="880"/>
                </a:cubicBezTo>
                <a:cubicBezTo>
                  <a:pt x="2189" y="870"/>
                  <a:pt x="2190" y="870"/>
                  <a:pt x="2186" y="862"/>
                </a:cubicBezTo>
                <a:cubicBezTo>
                  <a:pt x="2185" y="856"/>
                  <a:pt x="2183" y="864"/>
                  <a:pt x="2182" y="855"/>
                </a:cubicBezTo>
                <a:lnTo>
                  <a:pt x="2187" y="859"/>
                </a:lnTo>
                <a:cubicBezTo>
                  <a:pt x="2199" y="897"/>
                  <a:pt x="2201" y="909"/>
                  <a:pt x="2208" y="951"/>
                </a:cubicBezTo>
                <a:cubicBezTo>
                  <a:pt x="2208" y="954"/>
                  <a:pt x="2209" y="953"/>
                  <a:pt x="2210" y="953"/>
                </a:cubicBezTo>
                <a:cubicBezTo>
                  <a:pt x="2213" y="973"/>
                  <a:pt x="2214" y="984"/>
                  <a:pt x="2219" y="1001"/>
                </a:cubicBezTo>
                <a:cubicBezTo>
                  <a:pt x="2218" y="1001"/>
                  <a:pt x="2216" y="1001"/>
                  <a:pt x="2217" y="1004"/>
                </a:cubicBezTo>
                <a:cubicBezTo>
                  <a:pt x="2218" y="1009"/>
                  <a:pt x="2218" y="1001"/>
                  <a:pt x="2219" y="1006"/>
                </a:cubicBezTo>
                <a:cubicBezTo>
                  <a:pt x="2221" y="1014"/>
                  <a:pt x="2218" y="1013"/>
                  <a:pt x="2221" y="1018"/>
                </a:cubicBezTo>
                <a:cubicBezTo>
                  <a:pt x="2222" y="1025"/>
                  <a:pt x="2218" y="1021"/>
                  <a:pt x="2220" y="1030"/>
                </a:cubicBezTo>
                <a:cubicBezTo>
                  <a:pt x="2221" y="1036"/>
                  <a:pt x="2221" y="1027"/>
                  <a:pt x="2223" y="1032"/>
                </a:cubicBezTo>
                <a:lnTo>
                  <a:pt x="2221" y="1038"/>
                </a:lnTo>
                <a:cubicBezTo>
                  <a:pt x="2221" y="1038"/>
                  <a:pt x="2224" y="1047"/>
                  <a:pt x="2222" y="1050"/>
                </a:cubicBezTo>
                <a:cubicBezTo>
                  <a:pt x="2223" y="1056"/>
                  <a:pt x="2223" y="1046"/>
                  <a:pt x="2225" y="1049"/>
                </a:cubicBezTo>
                <a:cubicBezTo>
                  <a:pt x="2226" y="1069"/>
                  <a:pt x="2231" y="1094"/>
                  <a:pt x="2231" y="1115"/>
                </a:cubicBezTo>
                <a:close/>
                <a:moveTo>
                  <a:pt x="2181" y="1163"/>
                </a:moveTo>
                <a:lnTo>
                  <a:pt x="2181" y="1163"/>
                </a:lnTo>
                <a:cubicBezTo>
                  <a:pt x="2183" y="1147"/>
                  <a:pt x="2181" y="1120"/>
                  <a:pt x="2179" y="1102"/>
                </a:cubicBezTo>
                <a:cubicBezTo>
                  <a:pt x="2178" y="1091"/>
                  <a:pt x="2179" y="1091"/>
                  <a:pt x="2178" y="1081"/>
                </a:cubicBezTo>
                <a:cubicBezTo>
                  <a:pt x="2180" y="1082"/>
                  <a:pt x="2181" y="1098"/>
                  <a:pt x="2180" y="1102"/>
                </a:cubicBezTo>
                <a:cubicBezTo>
                  <a:pt x="2184" y="1118"/>
                  <a:pt x="2182" y="1140"/>
                  <a:pt x="2183" y="1151"/>
                </a:cubicBezTo>
                <a:cubicBezTo>
                  <a:pt x="2186" y="1136"/>
                  <a:pt x="2185" y="1104"/>
                  <a:pt x="2182" y="1074"/>
                </a:cubicBezTo>
                <a:cubicBezTo>
                  <a:pt x="2189" y="1089"/>
                  <a:pt x="2190" y="1131"/>
                  <a:pt x="2189" y="1158"/>
                </a:cubicBezTo>
                <a:cubicBezTo>
                  <a:pt x="2186" y="1157"/>
                  <a:pt x="2190" y="1134"/>
                  <a:pt x="2188" y="1130"/>
                </a:cubicBezTo>
                <a:cubicBezTo>
                  <a:pt x="2186" y="1140"/>
                  <a:pt x="2188" y="1147"/>
                  <a:pt x="2187" y="1163"/>
                </a:cubicBezTo>
                <a:cubicBezTo>
                  <a:pt x="2187" y="1166"/>
                  <a:pt x="2188" y="1165"/>
                  <a:pt x="2189" y="1165"/>
                </a:cubicBezTo>
                <a:cubicBezTo>
                  <a:pt x="2187" y="1167"/>
                  <a:pt x="2186" y="1173"/>
                  <a:pt x="2183" y="1174"/>
                </a:cubicBezTo>
                <a:cubicBezTo>
                  <a:pt x="2185" y="1169"/>
                  <a:pt x="2186" y="1158"/>
                  <a:pt x="2183" y="1156"/>
                </a:cubicBezTo>
                <a:cubicBezTo>
                  <a:pt x="2182" y="1157"/>
                  <a:pt x="2184" y="1177"/>
                  <a:pt x="2182" y="1179"/>
                </a:cubicBezTo>
                <a:cubicBezTo>
                  <a:pt x="2179" y="1177"/>
                  <a:pt x="2181" y="1173"/>
                  <a:pt x="2181" y="1165"/>
                </a:cubicBezTo>
                <a:cubicBezTo>
                  <a:pt x="2178" y="1161"/>
                  <a:pt x="2181" y="1179"/>
                  <a:pt x="2179" y="1179"/>
                </a:cubicBezTo>
                <a:cubicBezTo>
                  <a:pt x="2180" y="1184"/>
                  <a:pt x="2177" y="1186"/>
                  <a:pt x="2177" y="1193"/>
                </a:cubicBezTo>
                <a:cubicBezTo>
                  <a:pt x="2174" y="1168"/>
                  <a:pt x="2180" y="1130"/>
                  <a:pt x="2176" y="1109"/>
                </a:cubicBezTo>
                <a:cubicBezTo>
                  <a:pt x="2177" y="1107"/>
                  <a:pt x="2179" y="1115"/>
                  <a:pt x="2178" y="1116"/>
                </a:cubicBezTo>
                <a:cubicBezTo>
                  <a:pt x="2179" y="1121"/>
                  <a:pt x="2180" y="1129"/>
                  <a:pt x="2180" y="1135"/>
                </a:cubicBezTo>
                <a:cubicBezTo>
                  <a:pt x="2180" y="1144"/>
                  <a:pt x="2178" y="1160"/>
                  <a:pt x="2181" y="1163"/>
                </a:cubicBezTo>
                <a:close/>
                <a:moveTo>
                  <a:pt x="81" y="970"/>
                </a:moveTo>
                <a:lnTo>
                  <a:pt x="81" y="970"/>
                </a:lnTo>
                <a:cubicBezTo>
                  <a:pt x="74" y="998"/>
                  <a:pt x="67" y="1029"/>
                  <a:pt x="62" y="1063"/>
                </a:cubicBezTo>
                <a:cubicBezTo>
                  <a:pt x="62" y="1066"/>
                  <a:pt x="62" y="1065"/>
                  <a:pt x="62" y="1063"/>
                </a:cubicBezTo>
                <a:lnTo>
                  <a:pt x="63" y="1059"/>
                </a:lnTo>
                <a:cubicBezTo>
                  <a:pt x="63" y="1049"/>
                  <a:pt x="64" y="1038"/>
                  <a:pt x="66" y="1031"/>
                </a:cubicBezTo>
                <a:lnTo>
                  <a:pt x="72" y="987"/>
                </a:lnTo>
                <a:cubicBezTo>
                  <a:pt x="76" y="970"/>
                  <a:pt x="78" y="950"/>
                  <a:pt x="83" y="937"/>
                </a:cubicBezTo>
                <a:cubicBezTo>
                  <a:pt x="87" y="916"/>
                  <a:pt x="90" y="911"/>
                  <a:pt x="94" y="896"/>
                </a:cubicBezTo>
                <a:cubicBezTo>
                  <a:pt x="97" y="894"/>
                  <a:pt x="93" y="904"/>
                  <a:pt x="96" y="902"/>
                </a:cubicBezTo>
                <a:cubicBezTo>
                  <a:pt x="100" y="891"/>
                  <a:pt x="104" y="872"/>
                  <a:pt x="108" y="859"/>
                </a:cubicBezTo>
                <a:cubicBezTo>
                  <a:pt x="110" y="862"/>
                  <a:pt x="104" y="881"/>
                  <a:pt x="102" y="886"/>
                </a:cubicBezTo>
                <a:lnTo>
                  <a:pt x="96" y="909"/>
                </a:lnTo>
                <a:cubicBezTo>
                  <a:pt x="90" y="929"/>
                  <a:pt x="81" y="947"/>
                  <a:pt x="81" y="970"/>
                </a:cubicBezTo>
                <a:close/>
                <a:moveTo>
                  <a:pt x="2165" y="994"/>
                </a:moveTo>
                <a:lnTo>
                  <a:pt x="2165" y="994"/>
                </a:lnTo>
                <a:cubicBezTo>
                  <a:pt x="2168" y="999"/>
                  <a:pt x="2167" y="999"/>
                  <a:pt x="2168" y="1007"/>
                </a:cubicBezTo>
                <a:cubicBezTo>
                  <a:pt x="2163" y="994"/>
                  <a:pt x="2163" y="982"/>
                  <a:pt x="2160" y="971"/>
                </a:cubicBezTo>
                <a:lnTo>
                  <a:pt x="2161" y="966"/>
                </a:lnTo>
                <a:lnTo>
                  <a:pt x="2162" y="969"/>
                </a:lnTo>
                <a:cubicBezTo>
                  <a:pt x="2164" y="983"/>
                  <a:pt x="2166" y="986"/>
                  <a:pt x="2165" y="994"/>
                </a:cubicBezTo>
                <a:close/>
                <a:moveTo>
                  <a:pt x="139" y="840"/>
                </a:moveTo>
                <a:lnTo>
                  <a:pt x="139" y="840"/>
                </a:lnTo>
                <a:cubicBezTo>
                  <a:pt x="136" y="848"/>
                  <a:pt x="140" y="833"/>
                  <a:pt x="141" y="836"/>
                </a:cubicBezTo>
                <a:cubicBezTo>
                  <a:pt x="147" y="820"/>
                  <a:pt x="148" y="815"/>
                  <a:pt x="153" y="804"/>
                </a:cubicBezTo>
                <a:cubicBezTo>
                  <a:pt x="151" y="814"/>
                  <a:pt x="143" y="830"/>
                  <a:pt x="139" y="840"/>
                </a:cubicBezTo>
                <a:close/>
                <a:moveTo>
                  <a:pt x="143" y="908"/>
                </a:moveTo>
                <a:lnTo>
                  <a:pt x="143" y="908"/>
                </a:lnTo>
                <a:cubicBezTo>
                  <a:pt x="148" y="893"/>
                  <a:pt x="152" y="869"/>
                  <a:pt x="156" y="859"/>
                </a:cubicBezTo>
                <a:cubicBezTo>
                  <a:pt x="157" y="866"/>
                  <a:pt x="151" y="874"/>
                  <a:pt x="150" y="885"/>
                </a:cubicBezTo>
                <a:cubicBezTo>
                  <a:pt x="148" y="892"/>
                  <a:pt x="146" y="908"/>
                  <a:pt x="143" y="908"/>
                </a:cubicBezTo>
                <a:close/>
                <a:moveTo>
                  <a:pt x="2060" y="506"/>
                </a:moveTo>
                <a:lnTo>
                  <a:pt x="2060" y="506"/>
                </a:lnTo>
                <a:cubicBezTo>
                  <a:pt x="2064" y="516"/>
                  <a:pt x="2053" y="495"/>
                  <a:pt x="2052" y="497"/>
                </a:cubicBezTo>
                <a:cubicBezTo>
                  <a:pt x="2056" y="509"/>
                  <a:pt x="2068" y="519"/>
                  <a:pt x="2070" y="526"/>
                </a:cubicBezTo>
                <a:lnTo>
                  <a:pt x="2077" y="537"/>
                </a:lnTo>
                <a:cubicBezTo>
                  <a:pt x="2081" y="536"/>
                  <a:pt x="2066" y="521"/>
                  <a:pt x="2071" y="523"/>
                </a:cubicBezTo>
                <a:cubicBezTo>
                  <a:pt x="2078" y="533"/>
                  <a:pt x="2083" y="542"/>
                  <a:pt x="2087" y="551"/>
                </a:cubicBezTo>
                <a:cubicBezTo>
                  <a:pt x="2091" y="558"/>
                  <a:pt x="2092" y="557"/>
                  <a:pt x="2093" y="562"/>
                </a:cubicBezTo>
                <a:cubicBezTo>
                  <a:pt x="2089" y="555"/>
                  <a:pt x="2085" y="553"/>
                  <a:pt x="2079" y="544"/>
                </a:cubicBezTo>
                <a:cubicBezTo>
                  <a:pt x="2078" y="544"/>
                  <a:pt x="2079" y="546"/>
                  <a:pt x="2081" y="549"/>
                </a:cubicBezTo>
                <a:cubicBezTo>
                  <a:pt x="2074" y="542"/>
                  <a:pt x="2070" y="533"/>
                  <a:pt x="2062" y="519"/>
                </a:cubicBezTo>
                <a:cubicBezTo>
                  <a:pt x="2056" y="508"/>
                  <a:pt x="2044" y="492"/>
                  <a:pt x="2039" y="484"/>
                </a:cubicBezTo>
                <a:cubicBezTo>
                  <a:pt x="2028" y="471"/>
                  <a:pt x="2014" y="451"/>
                  <a:pt x="2006" y="441"/>
                </a:cubicBezTo>
                <a:lnTo>
                  <a:pt x="2000" y="433"/>
                </a:lnTo>
                <a:cubicBezTo>
                  <a:pt x="1999" y="431"/>
                  <a:pt x="2000" y="431"/>
                  <a:pt x="2001" y="432"/>
                </a:cubicBezTo>
                <a:cubicBezTo>
                  <a:pt x="2003" y="436"/>
                  <a:pt x="2010" y="443"/>
                  <a:pt x="2009" y="445"/>
                </a:cubicBezTo>
                <a:cubicBezTo>
                  <a:pt x="2024" y="460"/>
                  <a:pt x="2045" y="484"/>
                  <a:pt x="2060" y="506"/>
                </a:cubicBezTo>
                <a:close/>
                <a:moveTo>
                  <a:pt x="3" y="972"/>
                </a:moveTo>
                <a:lnTo>
                  <a:pt x="3" y="972"/>
                </a:lnTo>
                <a:cubicBezTo>
                  <a:pt x="0" y="967"/>
                  <a:pt x="4" y="947"/>
                  <a:pt x="7" y="942"/>
                </a:cubicBezTo>
                <a:cubicBezTo>
                  <a:pt x="7" y="936"/>
                  <a:pt x="9" y="925"/>
                  <a:pt x="8" y="922"/>
                </a:cubicBezTo>
                <a:cubicBezTo>
                  <a:pt x="11" y="914"/>
                  <a:pt x="13" y="901"/>
                  <a:pt x="16" y="899"/>
                </a:cubicBezTo>
                <a:cubicBezTo>
                  <a:pt x="16" y="895"/>
                  <a:pt x="19" y="879"/>
                  <a:pt x="22" y="877"/>
                </a:cubicBezTo>
                <a:cubicBezTo>
                  <a:pt x="23" y="871"/>
                  <a:pt x="21" y="867"/>
                  <a:pt x="23" y="859"/>
                </a:cubicBezTo>
                <a:cubicBezTo>
                  <a:pt x="26" y="843"/>
                  <a:pt x="32" y="821"/>
                  <a:pt x="34" y="811"/>
                </a:cubicBezTo>
                <a:cubicBezTo>
                  <a:pt x="36" y="803"/>
                  <a:pt x="38" y="808"/>
                  <a:pt x="40" y="802"/>
                </a:cubicBezTo>
                <a:cubicBezTo>
                  <a:pt x="43" y="793"/>
                  <a:pt x="42" y="791"/>
                  <a:pt x="46" y="783"/>
                </a:cubicBezTo>
                <a:cubicBezTo>
                  <a:pt x="47" y="779"/>
                  <a:pt x="44" y="783"/>
                  <a:pt x="44" y="782"/>
                </a:cubicBezTo>
                <a:cubicBezTo>
                  <a:pt x="47" y="772"/>
                  <a:pt x="50" y="762"/>
                  <a:pt x="55" y="746"/>
                </a:cubicBezTo>
                <a:lnTo>
                  <a:pt x="56" y="738"/>
                </a:lnTo>
                <a:cubicBezTo>
                  <a:pt x="67" y="696"/>
                  <a:pt x="93" y="649"/>
                  <a:pt x="108" y="616"/>
                </a:cubicBezTo>
                <a:cubicBezTo>
                  <a:pt x="111" y="613"/>
                  <a:pt x="108" y="617"/>
                  <a:pt x="110" y="618"/>
                </a:cubicBezTo>
                <a:lnTo>
                  <a:pt x="119" y="605"/>
                </a:lnTo>
                <a:cubicBezTo>
                  <a:pt x="149" y="551"/>
                  <a:pt x="169" y="507"/>
                  <a:pt x="208" y="461"/>
                </a:cubicBezTo>
                <a:cubicBezTo>
                  <a:pt x="231" y="425"/>
                  <a:pt x="269" y="390"/>
                  <a:pt x="302" y="350"/>
                </a:cubicBezTo>
                <a:cubicBezTo>
                  <a:pt x="302" y="355"/>
                  <a:pt x="286" y="370"/>
                  <a:pt x="278" y="379"/>
                </a:cubicBezTo>
                <a:cubicBezTo>
                  <a:pt x="264" y="398"/>
                  <a:pt x="245" y="417"/>
                  <a:pt x="231" y="437"/>
                </a:cubicBezTo>
                <a:cubicBezTo>
                  <a:pt x="234" y="435"/>
                  <a:pt x="237" y="431"/>
                  <a:pt x="239" y="434"/>
                </a:cubicBezTo>
                <a:cubicBezTo>
                  <a:pt x="235" y="436"/>
                  <a:pt x="230" y="445"/>
                  <a:pt x="225" y="451"/>
                </a:cubicBezTo>
                <a:cubicBezTo>
                  <a:pt x="224" y="447"/>
                  <a:pt x="219" y="456"/>
                  <a:pt x="217" y="455"/>
                </a:cubicBezTo>
                <a:cubicBezTo>
                  <a:pt x="210" y="466"/>
                  <a:pt x="205" y="474"/>
                  <a:pt x="197" y="483"/>
                </a:cubicBezTo>
                <a:cubicBezTo>
                  <a:pt x="196" y="489"/>
                  <a:pt x="206" y="476"/>
                  <a:pt x="203" y="482"/>
                </a:cubicBezTo>
                <a:cubicBezTo>
                  <a:pt x="203" y="486"/>
                  <a:pt x="198" y="489"/>
                  <a:pt x="193" y="496"/>
                </a:cubicBezTo>
                <a:cubicBezTo>
                  <a:pt x="183" y="511"/>
                  <a:pt x="171" y="529"/>
                  <a:pt x="159" y="548"/>
                </a:cubicBezTo>
                <a:cubicBezTo>
                  <a:pt x="158" y="544"/>
                  <a:pt x="155" y="551"/>
                  <a:pt x="152" y="552"/>
                </a:cubicBezTo>
                <a:cubicBezTo>
                  <a:pt x="146" y="563"/>
                  <a:pt x="138" y="576"/>
                  <a:pt x="137" y="581"/>
                </a:cubicBezTo>
                <a:cubicBezTo>
                  <a:pt x="130" y="591"/>
                  <a:pt x="127" y="600"/>
                  <a:pt x="118" y="613"/>
                </a:cubicBezTo>
                <a:cubicBezTo>
                  <a:pt x="121" y="616"/>
                  <a:pt x="128" y="599"/>
                  <a:pt x="132" y="598"/>
                </a:cubicBezTo>
                <a:cubicBezTo>
                  <a:pt x="139" y="584"/>
                  <a:pt x="145" y="578"/>
                  <a:pt x="147" y="572"/>
                </a:cubicBezTo>
                <a:cubicBezTo>
                  <a:pt x="153" y="567"/>
                  <a:pt x="137" y="595"/>
                  <a:pt x="135" y="597"/>
                </a:cubicBezTo>
                <a:cubicBezTo>
                  <a:pt x="138" y="599"/>
                  <a:pt x="144" y="583"/>
                  <a:pt x="149" y="576"/>
                </a:cubicBezTo>
                <a:cubicBezTo>
                  <a:pt x="151" y="572"/>
                  <a:pt x="152" y="574"/>
                  <a:pt x="154" y="571"/>
                </a:cubicBezTo>
                <a:cubicBezTo>
                  <a:pt x="158" y="565"/>
                  <a:pt x="149" y="575"/>
                  <a:pt x="155" y="566"/>
                </a:cubicBezTo>
                <a:cubicBezTo>
                  <a:pt x="161" y="562"/>
                  <a:pt x="155" y="569"/>
                  <a:pt x="154" y="574"/>
                </a:cubicBezTo>
                <a:cubicBezTo>
                  <a:pt x="145" y="587"/>
                  <a:pt x="137" y="598"/>
                  <a:pt x="131" y="612"/>
                </a:cubicBezTo>
                <a:cubicBezTo>
                  <a:pt x="124" y="616"/>
                  <a:pt x="136" y="602"/>
                  <a:pt x="134" y="599"/>
                </a:cubicBezTo>
                <a:cubicBezTo>
                  <a:pt x="128" y="611"/>
                  <a:pt x="120" y="622"/>
                  <a:pt x="113" y="639"/>
                </a:cubicBezTo>
                <a:cubicBezTo>
                  <a:pt x="112" y="639"/>
                  <a:pt x="113" y="636"/>
                  <a:pt x="114" y="634"/>
                </a:cubicBezTo>
                <a:cubicBezTo>
                  <a:pt x="112" y="633"/>
                  <a:pt x="109" y="643"/>
                  <a:pt x="107" y="647"/>
                </a:cubicBezTo>
                <a:cubicBezTo>
                  <a:pt x="110" y="650"/>
                  <a:pt x="110" y="637"/>
                  <a:pt x="112" y="641"/>
                </a:cubicBezTo>
                <a:cubicBezTo>
                  <a:pt x="108" y="652"/>
                  <a:pt x="106" y="648"/>
                  <a:pt x="101" y="660"/>
                </a:cubicBezTo>
                <a:cubicBezTo>
                  <a:pt x="100" y="660"/>
                  <a:pt x="103" y="654"/>
                  <a:pt x="101" y="655"/>
                </a:cubicBezTo>
                <a:cubicBezTo>
                  <a:pt x="90" y="682"/>
                  <a:pt x="73" y="709"/>
                  <a:pt x="74" y="727"/>
                </a:cubicBezTo>
                <a:cubicBezTo>
                  <a:pt x="71" y="733"/>
                  <a:pt x="69" y="741"/>
                  <a:pt x="67" y="740"/>
                </a:cubicBezTo>
                <a:cubicBezTo>
                  <a:pt x="62" y="759"/>
                  <a:pt x="47" y="792"/>
                  <a:pt x="42" y="818"/>
                </a:cubicBezTo>
                <a:cubicBezTo>
                  <a:pt x="45" y="814"/>
                  <a:pt x="49" y="799"/>
                  <a:pt x="52" y="790"/>
                </a:cubicBezTo>
                <a:cubicBezTo>
                  <a:pt x="56" y="783"/>
                  <a:pt x="59" y="764"/>
                  <a:pt x="63" y="765"/>
                </a:cubicBezTo>
                <a:cubicBezTo>
                  <a:pt x="45" y="802"/>
                  <a:pt x="40" y="845"/>
                  <a:pt x="28" y="881"/>
                </a:cubicBezTo>
                <a:cubicBezTo>
                  <a:pt x="21" y="915"/>
                  <a:pt x="16" y="925"/>
                  <a:pt x="13" y="951"/>
                </a:cubicBezTo>
                <a:cubicBezTo>
                  <a:pt x="11" y="951"/>
                  <a:pt x="11" y="957"/>
                  <a:pt x="9" y="960"/>
                </a:cubicBezTo>
                <a:cubicBezTo>
                  <a:pt x="8" y="961"/>
                  <a:pt x="10" y="952"/>
                  <a:pt x="10" y="948"/>
                </a:cubicBezTo>
                <a:cubicBezTo>
                  <a:pt x="5" y="951"/>
                  <a:pt x="5" y="964"/>
                  <a:pt x="3" y="972"/>
                </a:cubicBez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sz="1350">
              <a:solidFill>
                <a:srgbClr val="14141A"/>
              </a:solidFill>
              <a:latin typeface="微软雅黑" panose="020B0503020204020204" charset="-122"/>
              <a:ea typeface="微软雅黑" panose="020B0503020204020204" charset="-122"/>
            </a:endParaRPr>
          </a:p>
        </p:txBody>
      </p:sp>
      <p:grpSp>
        <p:nvGrpSpPr>
          <p:cNvPr id="7" name="组合 6"/>
          <p:cNvGrpSpPr/>
          <p:nvPr/>
        </p:nvGrpSpPr>
        <p:grpSpPr>
          <a:xfrm>
            <a:off x="3765169" y="2009287"/>
            <a:ext cx="1756410" cy="1419225"/>
            <a:chOff x="4955397" y="2784745"/>
            <a:chExt cx="2341880" cy="1892300"/>
          </a:xfrm>
        </p:grpSpPr>
        <p:sp>
          <p:nvSpPr>
            <p:cNvPr id="8" name="文本框 7"/>
            <p:cNvSpPr txBox="1"/>
            <p:nvPr/>
          </p:nvSpPr>
          <p:spPr>
            <a:xfrm>
              <a:off x="4955397" y="2784745"/>
              <a:ext cx="2341880" cy="1892300"/>
            </a:xfrm>
            <a:prstGeom prst="rect">
              <a:avLst/>
            </a:prstGeom>
            <a:noFill/>
          </p:spPr>
          <p:txBody>
            <a:bodyPr wrap="none" rtlCol="0">
              <a:spAutoFit/>
            </a:bodyPr>
            <a:lstStyle/>
            <a:p>
              <a:r>
                <a:rPr lang="zh-CN" altLang="en-US" sz="4500">
                  <a:solidFill>
                    <a:schemeClr val="tx1">
                      <a:lumMod val="50000"/>
                      <a:lumOff val="50000"/>
                    </a:schemeClr>
                  </a:solidFill>
                  <a:latin typeface="微软雅黑" panose="020B0503020204020204" charset="-122"/>
                  <a:ea typeface="微软雅黑" panose="020B0503020204020204" charset="-122"/>
                </a:rPr>
                <a:t>添加</a:t>
              </a:r>
              <a:endParaRPr lang="zh-CN" altLang="en-US" sz="4500">
                <a:solidFill>
                  <a:schemeClr val="tx1">
                    <a:lumMod val="50000"/>
                    <a:lumOff val="50000"/>
                  </a:schemeClr>
                </a:solidFill>
                <a:latin typeface="微软雅黑" panose="020B0503020204020204" charset="-122"/>
                <a:ea typeface="微软雅黑" panose="020B0503020204020204" charset="-122"/>
              </a:endParaRPr>
            </a:p>
            <a:p>
              <a:r>
                <a:rPr lang="zh-CN" altLang="en-US" sz="4125">
                  <a:solidFill>
                    <a:schemeClr val="tx1">
                      <a:lumMod val="50000"/>
                      <a:lumOff val="50000"/>
                    </a:schemeClr>
                  </a:solidFill>
                  <a:latin typeface="微软雅黑" panose="020B0503020204020204" charset="-122"/>
                  <a:ea typeface="微软雅黑" panose="020B0503020204020204" charset="-122"/>
                </a:rPr>
                <a:t>副标题</a:t>
              </a:r>
              <a:endParaRPr lang="zh-CN" altLang="en-US" sz="4125">
                <a:solidFill>
                  <a:schemeClr val="tx1">
                    <a:lumMod val="50000"/>
                    <a:lumOff val="50000"/>
                  </a:schemeClr>
                </a:solidFill>
                <a:latin typeface="微软雅黑" panose="020B0503020204020204" charset="-122"/>
                <a:ea typeface="微软雅黑" panose="020B0503020204020204" charset="-122"/>
              </a:endParaRPr>
            </a:p>
          </p:txBody>
        </p:sp>
        <p:pic>
          <p:nvPicPr>
            <p:cNvPr id="9" name="seal"/>
            <p:cNvPicPr>
              <a:picLocks noChangeAspect="1"/>
            </p:cNvPicPr>
            <p:nvPr/>
          </p:nvPicPr>
          <p:blipFill>
            <a:blip r:embed="rId1"/>
            <a:stretch>
              <a:fillRect/>
            </a:stretch>
          </p:blipFill>
          <p:spPr>
            <a:xfrm>
              <a:off x="6692087" y="2784745"/>
              <a:ext cx="414861" cy="816294"/>
            </a:xfrm>
            <a:prstGeom prst="rect">
              <a:avLst/>
            </a:prstGeom>
          </p:spPr>
        </p:pic>
      </p:grpSp>
      <p:grpSp>
        <p:nvGrpSpPr>
          <p:cNvPr id="10" name="组合 9"/>
          <p:cNvGrpSpPr/>
          <p:nvPr/>
        </p:nvGrpSpPr>
        <p:grpSpPr>
          <a:xfrm>
            <a:off x="4022360" y="501101"/>
            <a:ext cx="2967458" cy="1158844"/>
            <a:chOff x="5363146" y="667535"/>
            <a:chExt cx="3956611" cy="1545125"/>
          </a:xfrm>
          <a:solidFill>
            <a:schemeClr val="tx1">
              <a:lumMod val="75000"/>
              <a:lumOff val="25000"/>
            </a:schemeClr>
          </a:solidFill>
        </p:grpSpPr>
        <p:grpSp>
          <p:nvGrpSpPr>
            <p:cNvPr id="27" name="组合 26"/>
            <p:cNvGrpSpPr/>
            <p:nvPr/>
          </p:nvGrpSpPr>
          <p:grpSpPr>
            <a:xfrm>
              <a:off x="5598463" y="1191616"/>
              <a:ext cx="995075" cy="1021044"/>
              <a:chOff x="5598463" y="1031959"/>
              <a:chExt cx="995075" cy="1021044"/>
            </a:xfrm>
            <a:grpFill/>
          </p:grpSpPr>
          <p:grpSp>
            <p:nvGrpSpPr>
              <p:cNvPr id="11" name="组合 10"/>
              <p:cNvGrpSpPr/>
              <p:nvPr/>
            </p:nvGrpSpPr>
            <p:grpSpPr>
              <a:xfrm rot="5400000">
                <a:off x="5585478" y="1044943"/>
                <a:ext cx="1021044" cy="995075"/>
                <a:chOff x="4142824" y="1178723"/>
                <a:chExt cx="1155695" cy="1155695"/>
              </a:xfrm>
              <a:grpFill/>
            </p:grpSpPr>
            <p:sp>
              <p:nvSpPr>
                <p:cNvPr id="12" name="Freeform 5"/>
                <p:cNvSpPr>
                  <a:spLocks noEditPoints="1"/>
                </p:cNvSpPr>
                <p:nvPr/>
              </p:nvSpPr>
              <p:spPr bwMode="auto">
                <a:xfrm>
                  <a:off x="4142824" y="1197301"/>
                  <a:ext cx="1155695" cy="1118540"/>
                </a:xfrm>
                <a:custGeom>
                  <a:avLst/>
                  <a:gdLst>
                    <a:gd name="T0" fmla="*/ 196 w 247"/>
                    <a:gd name="T1" fmla="*/ 212 h 239"/>
                    <a:gd name="T2" fmla="*/ 203 w 247"/>
                    <a:gd name="T3" fmla="*/ 198 h 239"/>
                    <a:gd name="T4" fmla="*/ 24 w 247"/>
                    <a:gd name="T5" fmla="*/ 160 h 239"/>
                    <a:gd name="T6" fmla="*/ 46 w 247"/>
                    <a:gd name="T7" fmla="*/ 224 h 239"/>
                    <a:gd name="T8" fmla="*/ 20 w 247"/>
                    <a:gd name="T9" fmla="*/ 98 h 239"/>
                    <a:gd name="T10" fmla="*/ 26 w 247"/>
                    <a:gd name="T11" fmla="*/ 80 h 239"/>
                    <a:gd name="T12" fmla="*/ 185 w 247"/>
                    <a:gd name="T13" fmla="*/ 50 h 239"/>
                    <a:gd name="T14" fmla="*/ 119 w 247"/>
                    <a:gd name="T15" fmla="*/ 6 h 239"/>
                    <a:gd name="T16" fmla="*/ 139 w 247"/>
                    <a:gd name="T17" fmla="*/ 19 h 239"/>
                    <a:gd name="T18" fmla="*/ 171 w 247"/>
                    <a:gd name="T19" fmla="*/ 34 h 239"/>
                    <a:gd name="T20" fmla="*/ 178 w 247"/>
                    <a:gd name="T21" fmla="*/ 63 h 239"/>
                    <a:gd name="T22" fmla="*/ 201 w 247"/>
                    <a:gd name="T23" fmla="*/ 96 h 239"/>
                    <a:gd name="T24" fmla="*/ 197 w 247"/>
                    <a:gd name="T25" fmla="*/ 154 h 239"/>
                    <a:gd name="T26" fmla="*/ 181 w 247"/>
                    <a:gd name="T27" fmla="*/ 174 h 239"/>
                    <a:gd name="T28" fmla="*/ 121 w 247"/>
                    <a:gd name="T29" fmla="*/ 212 h 239"/>
                    <a:gd name="T30" fmla="*/ 86 w 247"/>
                    <a:gd name="T31" fmla="*/ 212 h 239"/>
                    <a:gd name="T32" fmla="*/ 207 w 247"/>
                    <a:gd name="T33" fmla="*/ 175 h 239"/>
                    <a:gd name="T34" fmla="*/ 128 w 247"/>
                    <a:gd name="T35" fmla="*/ 232 h 239"/>
                    <a:gd name="T36" fmla="*/ 105 w 247"/>
                    <a:gd name="T37" fmla="*/ 236 h 239"/>
                    <a:gd name="T38" fmla="*/ 50 w 247"/>
                    <a:gd name="T39" fmla="*/ 210 h 239"/>
                    <a:gd name="T40" fmla="*/ 53 w 247"/>
                    <a:gd name="T41" fmla="*/ 204 h 239"/>
                    <a:gd name="T42" fmla="*/ 59 w 247"/>
                    <a:gd name="T43" fmla="*/ 64 h 239"/>
                    <a:gd name="T44" fmla="*/ 36 w 247"/>
                    <a:gd name="T45" fmla="*/ 72 h 239"/>
                    <a:gd name="T46" fmla="*/ 32 w 247"/>
                    <a:gd name="T47" fmla="*/ 70 h 239"/>
                    <a:gd name="T48" fmla="*/ 81 w 247"/>
                    <a:gd name="T49" fmla="*/ 14 h 239"/>
                    <a:gd name="T50" fmla="*/ 92 w 247"/>
                    <a:gd name="T51" fmla="*/ 6 h 239"/>
                    <a:gd name="T52" fmla="*/ 165 w 247"/>
                    <a:gd name="T53" fmla="*/ 47 h 239"/>
                    <a:gd name="T54" fmla="*/ 44 w 247"/>
                    <a:gd name="T55" fmla="*/ 41 h 239"/>
                    <a:gd name="T56" fmla="*/ 91 w 247"/>
                    <a:gd name="T57" fmla="*/ 16 h 239"/>
                    <a:gd name="T58" fmla="*/ 104 w 247"/>
                    <a:gd name="T59" fmla="*/ 33 h 239"/>
                    <a:gd name="T60" fmla="*/ 39 w 247"/>
                    <a:gd name="T61" fmla="*/ 45 h 239"/>
                    <a:gd name="T62" fmla="*/ 46 w 247"/>
                    <a:gd name="T63" fmla="*/ 62 h 239"/>
                    <a:gd name="T64" fmla="*/ 195 w 247"/>
                    <a:gd name="T65" fmla="*/ 96 h 239"/>
                    <a:gd name="T66" fmla="*/ 202 w 247"/>
                    <a:gd name="T67" fmla="*/ 118 h 239"/>
                    <a:gd name="T68" fmla="*/ 200 w 247"/>
                    <a:gd name="T69" fmla="*/ 123 h 239"/>
                    <a:gd name="T70" fmla="*/ 128 w 247"/>
                    <a:gd name="T71" fmla="*/ 125 h 239"/>
                    <a:gd name="T72" fmla="*/ 155 w 247"/>
                    <a:gd name="T73" fmla="*/ 132 h 239"/>
                    <a:gd name="T74" fmla="*/ 80 w 247"/>
                    <a:gd name="T75" fmla="*/ 140 h 239"/>
                    <a:gd name="T76" fmla="*/ 149 w 247"/>
                    <a:gd name="T77" fmla="*/ 141 h 239"/>
                    <a:gd name="T78" fmla="*/ 183 w 247"/>
                    <a:gd name="T79" fmla="*/ 155 h 239"/>
                    <a:gd name="T80" fmla="*/ 174 w 247"/>
                    <a:gd name="T81" fmla="*/ 149 h 239"/>
                    <a:gd name="T82" fmla="*/ 67 w 247"/>
                    <a:gd name="T83" fmla="*/ 165 h 239"/>
                    <a:gd name="T84" fmla="*/ 76 w 247"/>
                    <a:gd name="T85" fmla="*/ 178 h 239"/>
                    <a:gd name="T86" fmla="*/ 179 w 247"/>
                    <a:gd name="T87" fmla="*/ 161 h 239"/>
                    <a:gd name="T88" fmla="*/ 169 w 247"/>
                    <a:gd name="T89" fmla="*/ 175 h 239"/>
                    <a:gd name="T90" fmla="*/ 102 w 247"/>
                    <a:gd name="T91" fmla="*/ 187 h 239"/>
                    <a:gd name="T92" fmla="*/ 128 w 247"/>
                    <a:gd name="T93" fmla="*/ 193 h 239"/>
                    <a:gd name="T94" fmla="*/ 142 w 247"/>
                    <a:gd name="T95" fmla="*/ 181 h 239"/>
                    <a:gd name="T96" fmla="*/ 148 w 247"/>
                    <a:gd name="T97" fmla="*/ 164 h 239"/>
                    <a:gd name="T98" fmla="*/ 81 w 247"/>
                    <a:gd name="T99" fmla="*/ 194 h 239"/>
                    <a:gd name="T100" fmla="*/ 93 w 247"/>
                    <a:gd name="T101" fmla="*/ 196 h 239"/>
                    <a:gd name="T102" fmla="*/ 119 w 247"/>
                    <a:gd name="T103" fmla="*/ 190 h 239"/>
                    <a:gd name="T104" fmla="*/ 127 w 247"/>
                    <a:gd name="T105" fmla="*/ 201 h 239"/>
                    <a:gd name="T106" fmla="*/ 138 w 247"/>
                    <a:gd name="T107" fmla="*/ 225 h 239"/>
                    <a:gd name="T108" fmla="*/ 130 w 247"/>
                    <a:gd name="T109" fmla="*/ 215 h 239"/>
                    <a:gd name="T110" fmla="*/ 165 w 247"/>
                    <a:gd name="T111" fmla="*/ 206 h 239"/>
                    <a:gd name="T112" fmla="*/ 39 w 247"/>
                    <a:gd name="T113" fmla="*/ 185 h 239"/>
                    <a:gd name="T114" fmla="*/ 19 w 247"/>
                    <a:gd name="T115" fmla="*/ 135 h 239"/>
                    <a:gd name="T116" fmla="*/ 228 w 247"/>
                    <a:gd name="T117" fmla="*/ 96 h 239"/>
                    <a:gd name="T118" fmla="*/ 183 w 247"/>
                    <a:gd name="T119" fmla="*/ 63 h 239"/>
                    <a:gd name="T120" fmla="*/ 136 w 247"/>
                    <a:gd name="T121" fmla="*/ 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7" h="239">
                      <a:moveTo>
                        <a:pt x="123" y="0"/>
                      </a:moveTo>
                      <a:cubicBezTo>
                        <a:pt x="125" y="0"/>
                        <a:pt x="119" y="2"/>
                        <a:pt x="119" y="2"/>
                      </a:cubicBezTo>
                      <a:cubicBezTo>
                        <a:pt x="118" y="2"/>
                        <a:pt x="120" y="0"/>
                        <a:pt x="123" y="0"/>
                      </a:cubicBezTo>
                      <a:close/>
                      <a:moveTo>
                        <a:pt x="243" y="110"/>
                      </a:moveTo>
                      <a:cubicBezTo>
                        <a:pt x="241" y="112"/>
                        <a:pt x="247" y="123"/>
                        <a:pt x="245" y="128"/>
                      </a:cubicBezTo>
                      <a:cubicBezTo>
                        <a:pt x="245" y="129"/>
                        <a:pt x="244" y="121"/>
                        <a:pt x="244" y="123"/>
                      </a:cubicBezTo>
                      <a:cubicBezTo>
                        <a:pt x="244" y="120"/>
                        <a:pt x="241" y="112"/>
                        <a:pt x="243" y="110"/>
                      </a:cubicBezTo>
                      <a:close/>
                      <a:moveTo>
                        <a:pt x="131" y="1"/>
                      </a:moveTo>
                      <a:cubicBezTo>
                        <a:pt x="132" y="0"/>
                        <a:pt x="132" y="2"/>
                        <a:pt x="132" y="3"/>
                      </a:cubicBezTo>
                      <a:cubicBezTo>
                        <a:pt x="132" y="2"/>
                        <a:pt x="133" y="6"/>
                        <a:pt x="133" y="6"/>
                      </a:cubicBezTo>
                      <a:cubicBezTo>
                        <a:pt x="130" y="7"/>
                        <a:pt x="129" y="2"/>
                        <a:pt x="131" y="1"/>
                      </a:cubicBezTo>
                      <a:close/>
                      <a:moveTo>
                        <a:pt x="183" y="223"/>
                      </a:moveTo>
                      <a:cubicBezTo>
                        <a:pt x="185" y="222"/>
                        <a:pt x="178" y="227"/>
                        <a:pt x="177" y="227"/>
                      </a:cubicBezTo>
                      <a:cubicBezTo>
                        <a:pt x="177" y="227"/>
                        <a:pt x="180" y="224"/>
                        <a:pt x="183" y="223"/>
                      </a:cubicBezTo>
                      <a:close/>
                      <a:moveTo>
                        <a:pt x="199" y="209"/>
                      </a:moveTo>
                      <a:cubicBezTo>
                        <a:pt x="200" y="209"/>
                        <a:pt x="189" y="221"/>
                        <a:pt x="187" y="221"/>
                      </a:cubicBezTo>
                      <a:cubicBezTo>
                        <a:pt x="186" y="220"/>
                        <a:pt x="195" y="213"/>
                        <a:pt x="196" y="212"/>
                      </a:cubicBezTo>
                      <a:cubicBezTo>
                        <a:pt x="197" y="211"/>
                        <a:pt x="197" y="210"/>
                        <a:pt x="199" y="209"/>
                      </a:cubicBezTo>
                      <a:close/>
                      <a:moveTo>
                        <a:pt x="167" y="206"/>
                      </a:moveTo>
                      <a:cubicBezTo>
                        <a:pt x="169" y="203"/>
                        <a:pt x="176" y="201"/>
                        <a:pt x="170" y="204"/>
                      </a:cubicBezTo>
                      <a:cubicBezTo>
                        <a:pt x="169" y="205"/>
                        <a:pt x="167" y="207"/>
                        <a:pt x="167" y="206"/>
                      </a:cubicBezTo>
                      <a:close/>
                      <a:moveTo>
                        <a:pt x="29" y="199"/>
                      </a:moveTo>
                      <a:cubicBezTo>
                        <a:pt x="28" y="198"/>
                        <a:pt x="32" y="202"/>
                        <a:pt x="33" y="203"/>
                      </a:cubicBezTo>
                      <a:cubicBezTo>
                        <a:pt x="33" y="203"/>
                        <a:pt x="29" y="201"/>
                        <a:pt x="29" y="199"/>
                      </a:cubicBezTo>
                      <a:close/>
                      <a:moveTo>
                        <a:pt x="211" y="194"/>
                      </a:moveTo>
                      <a:cubicBezTo>
                        <a:pt x="213" y="192"/>
                        <a:pt x="203" y="207"/>
                        <a:pt x="201" y="207"/>
                      </a:cubicBezTo>
                      <a:cubicBezTo>
                        <a:pt x="202" y="207"/>
                        <a:pt x="208" y="196"/>
                        <a:pt x="211" y="194"/>
                      </a:cubicBezTo>
                      <a:close/>
                      <a:moveTo>
                        <a:pt x="186" y="193"/>
                      </a:moveTo>
                      <a:cubicBezTo>
                        <a:pt x="188" y="193"/>
                        <a:pt x="183" y="197"/>
                        <a:pt x="183" y="196"/>
                      </a:cubicBezTo>
                      <a:cubicBezTo>
                        <a:pt x="182" y="195"/>
                        <a:pt x="184" y="194"/>
                        <a:pt x="186" y="193"/>
                      </a:cubicBezTo>
                      <a:close/>
                      <a:moveTo>
                        <a:pt x="210" y="189"/>
                      </a:moveTo>
                      <a:cubicBezTo>
                        <a:pt x="212" y="188"/>
                        <a:pt x="204" y="197"/>
                        <a:pt x="205" y="196"/>
                      </a:cubicBezTo>
                      <a:cubicBezTo>
                        <a:pt x="203" y="198"/>
                        <a:pt x="203" y="199"/>
                        <a:pt x="201" y="201"/>
                      </a:cubicBezTo>
                      <a:cubicBezTo>
                        <a:pt x="200" y="203"/>
                        <a:pt x="203" y="199"/>
                        <a:pt x="203" y="198"/>
                      </a:cubicBezTo>
                      <a:cubicBezTo>
                        <a:pt x="203" y="197"/>
                        <a:pt x="208" y="189"/>
                        <a:pt x="210" y="189"/>
                      </a:cubicBezTo>
                      <a:close/>
                      <a:moveTo>
                        <a:pt x="110" y="182"/>
                      </a:moveTo>
                      <a:cubicBezTo>
                        <a:pt x="110" y="181"/>
                        <a:pt x="111" y="184"/>
                        <a:pt x="111" y="185"/>
                      </a:cubicBezTo>
                      <a:cubicBezTo>
                        <a:pt x="111" y="186"/>
                        <a:pt x="109" y="181"/>
                        <a:pt x="109" y="184"/>
                      </a:cubicBezTo>
                      <a:cubicBezTo>
                        <a:pt x="109" y="184"/>
                        <a:pt x="109" y="182"/>
                        <a:pt x="110" y="182"/>
                      </a:cubicBezTo>
                      <a:close/>
                      <a:moveTo>
                        <a:pt x="217" y="173"/>
                      </a:moveTo>
                      <a:cubicBezTo>
                        <a:pt x="220" y="169"/>
                        <a:pt x="214" y="179"/>
                        <a:pt x="215" y="177"/>
                      </a:cubicBezTo>
                      <a:cubicBezTo>
                        <a:pt x="215" y="173"/>
                        <a:pt x="215" y="176"/>
                        <a:pt x="217" y="173"/>
                      </a:cubicBezTo>
                      <a:close/>
                      <a:moveTo>
                        <a:pt x="201" y="181"/>
                      </a:moveTo>
                      <a:cubicBezTo>
                        <a:pt x="201" y="178"/>
                        <a:pt x="203" y="176"/>
                        <a:pt x="204" y="173"/>
                      </a:cubicBezTo>
                      <a:cubicBezTo>
                        <a:pt x="206" y="167"/>
                        <a:pt x="203" y="180"/>
                        <a:pt x="201" y="182"/>
                      </a:cubicBezTo>
                      <a:cubicBezTo>
                        <a:pt x="200" y="182"/>
                        <a:pt x="201" y="180"/>
                        <a:pt x="201" y="181"/>
                      </a:cubicBezTo>
                      <a:close/>
                      <a:moveTo>
                        <a:pt x="85" y="168"/>
                      </a:moveTo>
                      <a:cubicBezTo>
                        <a:pt x="84" y="166"/>
                        <a:pt x="89" y="170"/>
                        <a:pt x="89" y="170"/>
                      </a:cubicBezTo>
                      <a:cubicBezTo>
                        <a:pt x="90" y="171"/>
                        <a:pt x="86" y="169"/>
                        <a:pt x="85" y="168"/>
                      </a:cubicBezTo>
                      <a:close/>
                      <a:moveTo>
                        <a:pt x="27" y="167"/>
                      </a:moveTo>
                      <a:cubicBezTo>
                        <a:pt x="26" y="166"/>
                        <a:pt x="23" y="161"/>
                        <a:pt x="24" y="160"/>
                      </a:cubicBezTo>
                      <a:cubicBezTo>
                        <a:pt x="24" y="160"/>
                        <a:pt x="29" y="169"/>
                        <a:pt x="27" y="167"/>
                      </a:cubicBezTo>
                      <a:close/>
                      <a:moveTo>
                        <a:pt x="79" y="168"/>
                      </a:moveTo>
                      <a:cubicBezTo>
                        <a:pt x="75" y="163"/>
                        <a:pt x="81" y="170"/>
                        <a:pt x="79" y="168"/>
                      </a:cubicBezTo>
                      <a:cubicBezTo>
                        <a:pt x="79" y="168"/>
                        <a:pt x="79" y="168"/>
                        <a:pt x="79" y="168"/>
                      </a:cubicBezTo>
                      <a:close/>
                      <a:moveTo>
                        <a:pt x="43" y="223"/>
                      </a:moveTo>
                      <a:cubicBezTo>
                        <a:pt x="42" y="222"/>
                        <a:pt x="38" y="220"/>
                        <a:pt x="37" y="218"/>
                      </a:cubicBezTo>
                      <a:cubicBezTo>
                        <a:pt x="36" y="218"/>
                        <a:pt x="36" y="217"/>
                        <a:pt x="36" y="216"/>
                      </a:cubicBezTo>
                      <a:cubicBezTo>
                        <a:pt x="35" y="215"/>
                        <a:pt x="33" y="215"/>
                        <a:pt x="32" y="214"/>
                      </a:cubicBezTo>
                      <a:cubicBezTo>
                        <a:pt x="32" y="214"/>
                        <a:pt x="30" y="210"/>
                        <a:pt x="29" y="209"/>
                      </a:cubicBezTo>
                      <a:cubicBezTo>
                        <a:pt x="28" y="208"/>
                        <a:pt x="26" y="207"/>
                        <a:pt x="25" y="205"/>
                      </a:cubicBezTo>
                      <a:cubicBezTo>
                        <a:pt x="23" y="204"/>
                        <a:pt x="21" y="200"/>
                        <a:pt x="19" y="197"/>
                      </a:cubicBezTo>
                      <a:cubicBezTo>
                        <a:pt x="18" y="195"/>
                        <a:pt x="15" y="192"/>
                        <a:pt x="14" y="190"/>
                      </a:cubicBezTo>
                      <a:cubicBezTo>
                        <a:pt x="11" y="185"/>
                        <a:pt x="9" y="177"/>
                        <a:pt x="7" y="173"/>
                      </a:cubicBezTo>
                      <a:cubicBezTo>
                        <a:pt x="6" y="170"/>
                        <a:pt x="0" y="155"/>
                        <a:pt x="1" y="153"/>
                      </a:cubicBezTo>
                      <a:cubicBezTo>
                        <a:pt x="2" y="153"/>
                        <a:pt x="5" y="163"/>
                        <a:pt x="6" y="164"/>
                      </a:cubicBezTo>
                      <a:cubicBezTo>
                        <a:pt x="13" y="181"/>
                        <a:pt x="21" y="195"/>
                        <a:pt x="32" y="208"/>
                      </a:cubicBezTo>
                      <a:cubicBezTo>
                        <a:pt x="37" y="214"/>
                        <a:pt x="40" y="219"/>
                        <a:pt x="46" y="224"/>
                      </a:cubicBezTo>
                      <a:cubicBezTo>
                        <a:pt x="46" y="224"/>
                        <a:pt x="48" y="226"/>
                        <a:pt x="47" y="227"/>
                      </a:cubicBezTo>
                      <a:cubicBezTo>
                        <a:pt x="45" y="227"/>
                        <a:pt x="44" y="224"/>
                        <a:pt x="43" y="223"/>
                      </a:cubicBezTo>
                      <a:close/>
                      <a:moveTo>
                        <a:pt x="23" y="157"/>
                      </a:moveTo>
                      <a:cubicBezTo>
                        <a:pt x="22" y="155"/>
                        <a:pt x="20" y="153"/>
                        <a:pt x="22" y="151"/>
                      </a:cubicBezTo>
                      <a:cubicBezTo>
                        <a:pt x="22" y="150"/>
                        <a:pt x="24" y="158"/>
                        <a:pt x="23" y="157"/>
                      </a:cubicBezTo>
                      <a:close/>
                      <a:moveTo>
                        <a:pt x="206" y="156"/>
                      </a:moveTo>
                      <a:cubicBezTo>
                        <a:pt x="204" y="156"/>
                        <a:pt x="206" y="157"/>
                        <a:pt x="204" y="158"/>
                      </a:cubicBezTo>
                      <a:cubicBezTo>
                        <a:pt x="203" y="158"/>
                        <a:pt x="204" y="156"/>
                        <a:pt x="204" y="157"/>
                      </a:cubicBezTo>
                      <a:cubicBezTo>
                        <a:pt x="204" y="157"/>
                        <a:pt x="202" y="154"/>
                        <a:pt x="203" y="153"/>
                      </a:cubicBezTo>
                      <a:cubicBezTo>
                        <a:pt x="203" y="152"/>
                        <a:pt x="205" y="152"/>
                        <a:pt x="205" y="151"/>
                      </a:cubicBezTo>
                      <a:cubicBezTo>
                        <a:pt x="205" y="152"/>
                        <a:pt x="207" y="144"/>
                        <a:pt x="206" y="150"/>
                      </a:cubicBezTo>
                      <a:cubicBezTo>
                        <a:pt x="205" y="153"/>
                        <a:pt x="204" y="155"/>
                        <a:pt x="207" y="157"/>
                      </a:cubicBezTo>
                      <a:cubicBezTo>
                        <a:pt x="211" y="158"/>
                        <a:pt x="206" y="156"/>
                        <a:pt x="206" y="156"/>
                      </a:cubicBezTo>
                      <a:close/>
                      <a:moveTo>
                        <a:pt x="206" y="146"/>
                      </a:moveTo>
                      <a:cubicBezTo>
                        <a:pt x="205" y="143"/>
                        <a:pt x="204" y="140"/>
                        <a:pt x="206" y="138"/>
                      </a:cubicBezTo>
                      <a:cubicBezTo>
                        <a:pt x="206" y="139"/>
                        <a:pt x="207" y="149"/>
                        <a:pt x="206" y="146"/>
                      </a:cubicBezTo>
                      <a:close/>
                      <a:moveTo>
                        <a:pt x="20" y="98"/>
                      </a:moveTo>
                      <a:cubicBezTo>
                        <a:pt x="21" y="96"/>
                        <a:pt x="19" y="103"/>
                        <a:pt x="18" y="103"/>
                      </a:cubicBezTo>
                      <a:cubicBezTo>
                        <a:pt x="18" y="103"/>
                        <a:pt x="19" y="99"/>
                        <a:pt x="20" y="98"/>
                      </a:cubicBezTo>
                      <a:close/>
                      <a:moveTo>
                        <a:pt x="205" y="97"/>
                      </a:moveTo>
                      <a:cubicBezTo>
                        <a:pt x="205" y="94"/>
                        <a:pt x="209" y="108"/>
                        <a:pt x="209" y="108"/>
                      </a:cubicBezTo>
                      <a:cubicBezTo>
                        <a:pt x="209" y="107"/>
                        <a:pt x="209" y="112"/>
                        <a:pt x="209" y="112"/>
                      </a:cubicBezTo>
                      <a:cubicBezTo>
                        <a:pt x="207" y="113"/>
                        <a:pt x="209" y="111"/>
                        <a:pt x="208" y="110"/>
                      </a:cubicBezTo>
                      <a:cubicBezTo>
                        <a:pt x="207" y="108"/>
                        <a:pt x="206" y="110"/>
                        <a:pt x="206" y="109"/>
                      </a:cubicBezTo>
                      <a:cubicBezTo>
                        <a:pt x="205" y="108"/>
                        <a:pt x="207" y="109"/>
                        <a:pt x="207" y="107"/>
                      </a:cubicBezTo>
                      <a:cubicBezTo>
                        <a:pt x="207" y="105"/>
                        <a:pt x="205" y="106"/>
                        <a:pt x="205" y="105"/>
                      </a:cubicBezTo>
                      <a:cubicBezTo>
                        <a:pt x="205" y="101"/>
                        <a:pt x="206" y="107"/>
                        <a:pt x="207" y="105"/>
                      </a:cubicBezTo>
                      <a:cubicBezTo>
                        <a:pt x="207" y="104"/>
                        <a:pt x="205" y="99"/>
                        <a:pt x="205" y="97"/>
                      </a:cubicBezTo>
                      <a:close/>
                      <a:moveTo>
                        <a:pt x="40" y="86"/>
                      </a:moveTo>
                      <a:cubicBezTo>
                        <a:pt x="41" y="85"/>
                        <a:pt x="38" y="89"/>
                        <a:pt x="38" y="91"/>
                      </a:cubicBezTo>
                      <a:cubicBezTo>
                        <a:pt x="36" y="95"/>
                        <a:pt x="38" y="87"/>
                        <a:pt x="40" y="86"/>
                      </a:cubicBezTo>
                      <a:close/>
                      <a:moveTo>
                        <a:pt x="26" y="79"/>
                      </a:moveTo>
                      <a:cubicBezTo>
                        <a:pt x="26" y="79"/>
                        <a:pt x="29" y="71"/>
                        <a:pt x="30" y="71"/>
                      </a:cubicBezTo>
                      <a:cubicBezTo>
                        <a:pt x="31" y="71"/>
                        <a:pt x="27" y="78"/>
                        <a:pt x="26" y="80"/>
                      </a:cubicBezTo>
                      <a:cubicBezTo>
                        <a:pt x="23" y="83"/>
                        <a:pt x="22" y="84"/>
                        <a:pt x="24" y="81"/>
                      </a:cubicBezTo>
                      <a:cubicBezTo>
                        <a:pt x="24" y="80"/>
                        <a:pt x="25" y="80"/>
                        <a:pt x="26" y="79"/>
                      </a:cubicBezTo>
                      <a:close/>
                      <a:moveTo>
                        <a:pt x="193" y="63"/>
                      </a:moveTo>
                      <a:cubicBezTo>
                        <a:pt x="188" y="58"/>
                        <a:pt x="196" y="66"/>
                        <a:pt x="193" y="63"/>
                      </a:cubicBezTo>
                      <a:cubicBezTo>
                        <a:pt x="193" y="63"/>
                        <a:pt x="193" y="63"/>
                        <a:pt x="193" y="63"/>
                      </a:cubicBezTo>
                      <a:close/>
                      <a:moveTo>
                        <a:pt x="188" y="51"/>
                      </a:moveTo>
                      <a:cubicBezTo>
                        <a:pt x="186" y="51"/>
                        <a:pt x="189" y="50"/>
                        <a:pt x="189" y="52"/>
                      </a:cubicBezTo>
                      <a:cubicBezTo>
                        <a:pt x="189" y="53"/>
                        <a:pt x="188" y="53"/>
                        <a:pt x="188" y="53"/>
                      </a:cubicBezTo>
                      <a:cubicBezTo>
                        <a:pt x="188" y="54"/>
                        <a:pt x="189" y="55"/>
                        <a:pt x="190" y="55"/>
                      </a:cubicBezTo>
                      <a:cubicBezTo>
                        <a:pt x="189" y="55"/>
                        <a:pt x="186" y="54"/>
                        <a:pt x="186" y="52"/>
                      </a:cubicBezTo>
                      <a:cubicBezTo>
                        <a:pt x="186" y="52"/>
                        <a:pt x="188" y="52"/>
                        <a:pt x="188" y="52"/>
                      </a:cubicBezTo>
                      <a:cubicBezTo>
                        <a:pt x="188" y="53"/>
                        <a:pt x="187" y="51"/>
                        <a:pt x="188" y="51"/>
                      </a:cubicBezTo>
                      <a:close/>
                      <a:moveTo>
                        <a:pt x="185" y="50"/>
                      </a:moveTo>
                      <a:cubicBezTo>
                        <a:pt x="185" y="50"/>
                        <a:pt x="183" y="48"/>
                        <a:pt x="184" y="48"/>
                      </a:cubicBezTo>
                      <a:cubicBezTo>
                        <a:pt x="183" y="48"/>
                        <a:pt x="179" y="45"/>
                        <a:pt x="179" y="45"/>
                      </a:cubicBezTo>
                      <a:cubicBezTo>
                        <a:pt x="179" y="44"/>
                        <a:pt x="187" y="48"/>
                        <a:pt x="187" y="49"/>
                      </a:cubicBezTo>
                      <a:cubicBezTo>
                        <a:pt x="187" y="51"/>
                        <a:pt x="184" y="50"/>
                        <a:pt x="185" y="50"/>
                      </a:cubicBezTo>
                      <a:close/>
                      <a:moveTo>
                        <a:pt x="186" y="42"/>
                      </a:moveTo>
                      <a:cubicBezTo>
                        <a:pt x="185" y="41"/>
                        <a:pt x="184" y="41"/>
                        <a:pt x="186" y="42"/>
                      </a:cubicBezTo>
                      <a:cubicBezTo>
                        <a:pt x="187" y="43"/>
                        <a:pt x="194" y="46"/>
                        <a:pt x="192" y="48"/>
                      </a:cubicBezTo>
                      <a:cubicBezTo>
                        <a:pt x="192" y="48"/>
                        <a:pt x="188" y="44"/>
                        <a:pt x="188" y="44"/>
                      </a:cubicBezTo>
                      <a:cubicBezTo>
                        <a:pt x="186" y="43"/>
                        <a:pt x="188" y="45"/>
                        <a:pt x="186" y="42"/>
                      </a:cubicBezTo>
                      <a:close/>
                      <a:moveTo>
                        <a:pt x="192" y="22"/>
                      </a:moveTo>
                      <a:cubicBezTo>
                        <a:pt x="191" y="21"/>
                        <a:pt x="196" y="24"/>
                        <a:pt x="199" y="26"/>
                      </a:cubicBezTo>
                      <a:cubicBezTo>
                        <a:pt x="201" y="28"/>
                        <a:pt x="204" y="32"/>
                        <a:pt x="200" y="28"/>
                      </a:cubicBezTo>
                      <a:cubicBezTo>
                        <a:pt x="197" y="26"/>
                        <a:pt x="193" y="24"/>
                        <a:pt x="192" y="22"/>
                      </a:cubicBezTo>
                      <a:close/>
                      <a:moveTo>
                        <a:pt x="113" y="4"/>
                      </a:moveTo>
                      <a:cubicBezTo>
                        <a:pt x="113" y="5"/>
                        <a:pt x="111" y="3"/>
                        <a:pt x="110" y="4"/>
                      </a:cubicBezTo>
                      <a:cubicBezTo>
                        <a:pt x="108" y="4"/>
                        <a:pt x="107" y="7"/>
                        <a:pt x="107" y="7"/>
                      </a:cubicBezTo>
                      <a:cubicBezTo>
                        <a:pt x="106" y="7"/>
                        <a:pt x="106" y="4"/>
                        <a:pt x="104" y="7"/>
                      </a:cubicBezTo>
                      <a:cubicBezTo>
                        <a:pt x="104" y="7"/>
                        <a:pt x="107" y="6"/>
                        <a:pt x="105" y="10"/>
                      </a:cubicBezTo>
                      <a:cubicBezTo>
                        <a:pt x="102" y="13"/>
                        <a:pt x="103" y="11"/>
                        <a:pt x="105" y="10"/>
                      </a:cubicBezTo>
                      <a:cubicBezTo>
                        <a:pt x="109" y="9"/>
                        <a:pt x="116" y="11"/>
                        <a:pt x="118" y="10"/>
                      </a:cubicBezTo>
                      <a:cubicBezTo>
                        <a:pt x="118" y="10"/>
                        <a:pt x="119" y="7"/>
                        <a:pt x="119" y="6"/>
                      </a:cubicBezTo>
                      <a:cubicBezTo>
                        <a:pt x="119" y="6"/>
                        <a:pt x="118" y="6"/>
                        <a:pt x="118" y="6"/>
                      </a:cubicBezTo>
                      <a:cubicBezTo>
                        <a:pt x="117" y="5"/>
                        <a:pt x="118" y="5"/>
                        <a:pt x="118" y="5"/>
                      </a:cubicBezTo>
                      <a:cubicBezTo>
                        <a:pt x="120" y="3"/>
                        <a:pt x="120" y="5"/>
                        <a:pt x="120" y="6"/>
                      </a:cubicBezTo>
                      <a:cubicBezTo>
                        <a:pt x="122" y="6"/>
                        <a:pt x="125" y="8"/>
                        <a:pt x="122" y="9"/>
                      </a:cubicBezTo>
                      <a:cubicBezTo>
                        <a:pt x="122" y="9"/>
                        <a:pt x="120" y="9"/>
                        <a:pt x="121" y="10"/>
                      </a:cubicBezTo>
                      <a:cubicBezTo>
                        <a:pt x="123" y="12"/>
                        <a:pt x="123" y="8"/>
                        <a:pt x="125" y="9"/>
                      </a:cubicBezTo>
                      <a:cubicBezTo>
                        <a:pt x="125" y="9"/>
                        <a:pt x="125" y="12"/>
                        <a:pt x="125" y="12"/>
                      </a:cubicBezTo>
                      <a:cubicBezTo>
                        <a:pt x="126" y="13"/>
                        <a:pt x="134" y="11"/>
                        <a:pt x="134" y="9"/>
                      </a:cubicBezTo>
                      <a:cubicBezTo>
                        <a:pt x="134" y="9"/>
                        <a:pt x="132" y="8"/>
                        <a:pt x="133" y="8"/>
                      </a:cubicBezTo>
                      <a:cubicBezTo>
                        <a:pt x="136" y="7"/>
                        <a:pt x="131" y="14"/>
                        <a:pt x="132" y="14"/>
                      </a:cubicBezTo>
                      <a:cubicBezTo>
                        <a:pt x="133" y="16"/>
                        <a:pt x="134" y="10"/>
                        <a:pt x="134" y="10"/>
                      </a:cubicBezTo>
                      <a:cubicBezTo>
                        <a:pt x="134" y="10"/>
                        <a:pt x="140" y="11"/>
                        <a:pt x="140" y="12"/>
                      </a:cubicBezTo>
                      <a:cubicBezTo>
                        <a:pt x="139" y="11"/>
                        <a:pt x="136" y="16"/>
                        <a:pt x="137" y="15"/>
                      </a:cubicBezTo>
                      <a:cubicBezTo>
                        <a:pt x="136" y="16"/>
                        <a:pt x="137" y="12"/>
                        <a:pt x="135" y="13"/>
                      </a:cubicBezTo>
                      <a:cubicBezTo>
                        <a:pt x="135" y="13"/>
                        <a:pt x="132" y="18"/>
                        <a:pt x="132" y="18"/>
                      </a:cubicBezTo>
                      <a:cubicBezTo>
                        <a:pt x="132" y="19"/>
                        <a:pt x="142" y="14"/>
                        <a:pt x="139" y="18"/>
                      </a:cubicBezTo>
                      <a:cubicBezTo>
                        <a:pt x="139" y="18"/>
                        <a:pt x="138" y="19"/>
                        <a:pt x="139" y="19"/>
                      </a:cubicBezTo>
                      <a:cubicBezTo>
                        <a:pt x="141" y="20"/>
                        <a:pt x="141" y="17"/>
                        <a:pt x="142" y="18"/>
                      </a:cubicBezTo>
                      <a:cubicBezTo>
                        <a:pt x="144" y="18"/>
                        <a:pt x="140" y="19"/>
                        <a:pt x="142" y="21"/>
                      </a:cubicBezTo>
                      <a:cubicBezTo>
                        <a:pt x="141" y="20"/>
                        <a:pt x="145" y="21"/>
                        <a:pt x="146" y="20"/>
                      </a:cubicBezTo>
                      <a:cubicBezTo>
                        <a:pt x="146" y="20"/>
                        <a:pt x="147" y="17"/>
                        <a:pt x="148" y="18"/>
                      </a:cubicBezTo>
                      <a:cubicBezTo>
                        <a:pt x="149" y="20"/>
                        <a:pt x="146" y="22"/>
                        <a:pt x="145" y="23"/>
                      </a:cubicBezTo>
                      <a:cubicBezTo>
                        <a:pt x="144" y="23"/>
                        <a:pt x="143" y="21"/>
                        <a:pt x="141" y="21"/>
                      </a:cubicBezTo>
                      <a:cubicBezTo>
                        <a:pt x="139" y="22"/>
                        <a:pt x="140" y="28"/>
                        <a:pt x="141" y="25"/>
                      </a:cubicBezTo>
                      <a:cubicBezTo>
                        <a:pt x="142" y="22"/>
                        <a:pt x="144" y="25"/>
                        <a:pt x="143" y="25"/>
                      </a:cubicBezTo>
                      <a:cubicBezTo>
                        <a:pt x="144" y="26"/>
                        <a:pt x="147" y="25"/>
                        <a:pt x="147" y="25"/>
                      </a:cubicBezTo>
                      <a:cubicBezTo>
                        <a:pt x="148" y="25"/>
                        <a:pt x="146" y="27"/>
                        <a:pt x="146" y="26"/>
                      </a:cubicBezTo>
                      <a:cubicBezTo>
                        <a:pt x="145" y="29"/>
                        <a:pt x="151" y="29"/>
                        <a:pt x="151" y="29"/>
                      </a:cubicBezTo>
                      <a:cubicBezTo>
                        <a:pt x="152" y="30"/>
                        <a:pt x="151" y="31"/>
                        <a:pt x="151" y="32"/>
                      </a:cubicBezTo>
                      <a:cubicBezTo>
                        <a:pt x="153" y="35"/>
                        <a:pt x="162" y="33"/>
                        <a:pt x="164" y="36"/>
                      </a:cubicBezTo>
                      <a:cubicBezTo>
                        <a:pt x="164" y="36"/>
                        <a:pt x="165" y="37"/>
                        <a:pt x="165" y="37"/>
                      </a:cubicBezTo>
                      <a:cubicBezTo>
                        <a:pt x="166" y="37"/>
                        <a:pt x="168" y="32"/>
                        <a:pt x="166" y="31"/>
                      </a:cubicBezTo>
                      <a:cubicBezTo>
                        <a:pt x="163" y="29"/>
                        <a:pt x="170" y="30"/>
                        <a:pt x="171" y="31"/>
                      </a:cubicBezTo>
                      <a:cubicBezTo>
                        <a:pt x="173" y="32"/>
                        <a:pt x="178" y="37"/>
                        <a:pt x="171" y="34"/>
                      </a:cubicBezTo>
                      <a:cubicBezTo>
                        <a:pt x="168" y="32"/>
                        <a:pt x="169" y="32"/>
                        <a:pt x="167" y="35"/>
                      </a:cubicBezTo>
                      <a:cubicBezTo>
                        <a:pt x="167" y="36"/>
                        <a:pt x="165" y="35"/>
                        <a:pt x="166" y="36"/>
                      </a:cubicBezTo>
                      <a:cubicBezTo>
                        <a:pt x="167" y="39"/>
                        <a:pt x="171" y="38"/>
                        <a:pt x="171" y="38"/>
                      </a:cubicBezTo>
                      <a:cubicBezTo>
                        <a:pt x="172" y="38"/>
                        <a:pt x="171" y="39"/>
                        <a:pt x="171" y="39"/>
                      </a:cubicBezTo>
                      <a:cubicBezTo>
                        <a:pt x="172" y="41"/>
                        <a:pt x="175" y="40"/>
                        <a:pt x="177" y="42"/>
                      </a:cubicBezTo>
                      <a:cubicBezTo>
                        <a:pt x="178" y="43"/>
                        <a:pt x="180" y="44"/>
                        <a:pt x="178" y="44"/>
                      </a:cubicBezTo>
                      <a:cubicBezTo>
                        <a:pt x="177" y="45"/>
                        <a:pt x="173" y="39"/>
                        <a:pt x="171" y="41"/>
                      </a:cubicBezTo>
                      <a:cubicBezTo>
                        <a:pt x="171" y="41"/>
                        <a:pt x="183" y="50"/>
                        <a:pt x="176" y="46"/>
                      </a:cubicBezTo>
                      <a:cubicBezTo>
                        <a:pt x="175" y="45"/>
                        <a:pt x="172" y="42"/>
                        <a:pt x="171" y="42"/>
                      </a:cubicBezTo>
                      <a:cubicBezTo>
                        <a:pt x="168" y="43"/>
                        <a:pt x="176" y="46"/>
                        <a:pt x="174" y="47"/>
                      </a:cubicBezTo>
                      <a:cubicBezTo>
                        <a:pt x="174" y="48"/>
                        <a:pt x="170" y="45"/>
                        <a:pt x="171" y="44"/>
                      </a:cubicBezTo>
                      <a:cubicBezTo>
                        <a:pt x="170" y="45"/>
                        <a:pt x="169" y="49"/>
                        <a:pt x="169" y="49"/>
                      </a:cubicBezTo>
                      <a:cubicBezTo>
                        <a:pt x="170" y="52"/>
                        <a:pt x="172" y="50"/>
                        <a:pt x="174" y="51"/>
                      </a:cubicBezTo>
                      <a:cubicBezTo>
                        <a:pt x="174" y="51"/>
                        <a:pt x="176" y="55"/>
                        <a:pt x="176" y="55"/>
                      </a:cubicBezTo>
                      <a:cubicBezTo>
                        <a:pt x="176" y="55"/>
                        <a:pt x="172" y="55"/>
                        <a:pt x="172" y="55"/>
                      </a:cubicBezTo>
                      <a:cubicBezTo>
                        <a:pt x="170" y="57"/>
                        <a:pt x="176" y="58"/>
                        <a:pt x="175" y="58"/>
                      </a:cubicBezTo>
                      <a:cubicBezTo>
                        <a:pt x="178" y="60"/>
                        <a:pt x="176" y="61"/>
                        <a:pt x="178" y="63"/>
                      </a:cubicBezTo>
                      <a:cubicBezTo>
                        <a:pt x="178" y="63"/>
                        <a:pt x="180" y="61"/>
                        <a:pt x="181" y="63"/>
                      </a:cubicBezTo>
                      <a:cubicBezTo>
                        <a:pt x="181" y="62"/>
                        <a:pt x="181" y="66"/>
                        <a:pt x="181" y="68"/>
                      </a:cubicBezTo>
                      <a:cubicBezTo>
                        <a:pt x="182" y="69"/>
                        <a:pt x="184" y="68"/>
                        <a:pt x="186" y="70"/>
                      </a:cubicBezTo>
                      <a:cubicBezTo>
                        <a:pt x="186" y="71"/>
                        <a:pt x="186" y="72"/>
                        <a:pt x="186" y="73"/>
                      </a:cubicBezTo>
                      <a:cubicBezTo>
                        <a:pt x="187" y="73"/>
                        <a:pt x="187" y="72"/>
                        <a:pt x="187" y="73"/>
                      </a:cubicBezTo>
                      <a:cubicBezTo>
                        <a:pt x="188" y="75"/>
                        <a:pt x="192" y="77"/>
                        <a:pt x="193" y="73"/>
                      </a:cubicBezTo>
                      <a:cubicBezTo>
                        <a:pt x="193" y="73"/>
                        <a:pt x="192" y="71"/>
                        <a:pt x="192" y="71"/>
                      </a:cubicBezTo>
                      <a:cubicBezTo>
                        <a:pt x="194" y="71"/>
                        <a:pt x="195" y="74"/>
                        <a:pt x="195" y="74"/>
                      </a:cubicBezTo>
                      <a:cubicBezTo>
                        <a:pt x="194" y="71"/>
                        <a:pt x="190" y="80"/>
                        <a:pt x="195" y="80"/>
                      </a:cubicBezTo>
                      <a:cubicBezTo>
                        <a:pt x="198" y="79"/>
                        <a:pt x="196" y="76"/>
                        <a:pt x="196" y="81"/>
                      </a:cubicBezTo>
                      <a:cubicBezTo>
                        <a:pt x="196" y="81"/>
                        <a:pt x="197" y="84"/>
                        <a:pt x="197" y="84"/>
                      </a:cubicBezTo>
                      <a:cubicBezTo>
                        <a:pt x="197" y="84"/>
                        <a:pt x="200" y="80"/>
                        <a:pt x="200" y="85"/>
                      </a:cubicBezTo>
                      <a:cubicBezTo>
                        <a:pt x="200" y="85"/>
                        <a:pt x="198" y="84"/>
                        <a:pt x="198" y="85"/>
                      </a:cubicBezTo>
                      <a:cubicBezTo>
                        <a:pt x="198" y="83"/>
                        <a:pt x="200" y="94"/>
                        <a:pt x="199" y="94"/>
                      </a:cubicBezTo>
                      <a:cubicBezTo>
                        <a:pt x="201" y="95"/>
                        <a:pt x="201" y="91"/>
                        <a:pt x="202" y="91"/>
                      </a:cubicBezTo>
                      <a:cubicBezTo>
                        <a:pt x="204" y="91"/>
                        <a:pt x="203" y="95"/>
                        <a:pt x="204" y="94"/>
                      </a:cubicBezTo>
                      <a:cubicBezTo>
                        <a:pt x="204" y="94"/>
                        <a:pt x="201" y="95"/>
                        <a:pt x="201" y="96"/>
                      </a:cubicBezTo>
                      <a:cubicBezTo>
                        <a:pt x="200" y="97"/>
                        <a:pt x="202" y="102"/>
                        <a:pt x="203" y="103"/>
                      </a:cubicBezTo>
                      <a:cubicBezTo>
                        <a:pt x="204" y="108"/>
                        <a:pt x="208" y="131"/>
                        <a:pt x="206" y="134"/>
                      </a:cubicBezTo>
                      <a:cubicBezTo>
                        <a:pt x="205" y="135"/>
                        <a:pt x="205" y="129"/>
                        <a:pt x="203" y="132"/>
                      </a:cubicBezTo>
                      <a:cubicBezTo>
                        <a:pt x="202" y="133"/>
                        <a:pt x="202" y="137"/>
                        <a:pt x="201" y="137"/>
                      </a:cubicBezTo>
                      <a:cubicBezTo>
                        <a:pt x="198" y="137"/>
                        <a:pt x="201" y="126"/>
                        <a:pt x="201" y="124"/>
                      </a:cubicBezTo>
                      <a:cubicBezTo>
                        <a:pt x="201" y="125"/>
                        <a:pt x="198" y="126"/>
                        <a:pt x="199" y="124"/>
                      </a:cubicBezTo>
                      <a:cubicBezTo>
                        <a:pt x="197" y="128"/>
                        <a:pt x="199" y="133"/>
                        <a:pt x="198" y="134"/>
                      </a:cubicBezTo>
                      <a:cubicBezTo>
                        <a:pt x="195" y="135"/>
                        <a:pt x="199" y="123"/>
                        <a:pt x="196" y="124"/>
                      </a:cubicBezTo>
                      <a:cubicBezTo>
                        <a:pt x="193" y="126"/>
                        <a:pt x="192" y="140"/>
                        <a:pt x="193" y="141"/>
                      </a:cubicBezTo>
                      <a:cubicBezTo>
                        <a:pt x="192" y="140"/>
                        <a:pt x="195" y="143"/>
                        <a:pt x="196" y="142"/>
                      </a:cubicBezTo>
                      <a:cubicBezTo>
                        <a:pt x="195" y="143"/>
                        <a:pt x="194" y="142"/>
                        <a:pt x="193" y="143"/>
                      </a:cubicBezTo>
                      <a:cubicBezTo>
                        <a:pt x="189" y="145"/>
                        <a:pt x="192" y="149"/>
                        <a:pt x="194" y="148"/>
                      </a:cubicBezTo>
                      <a:cubicBezTo>
                        <a:pt x="196" y="147"/>
                        <a:pt x="195" y="145"/>
                        <a:pt x="196" y="143"/>
                      </a:cubicBezTo>
                      <a:cubicBezTo>
                        <a:pt x="197" y="142"/>
                        <a:pt x="199" y="141"/>
                        <a:pt x="199" y="139"/>
                      </a:cubicBezTo>
                      <a:cubicBezTo>
                        <a:pt x="200" y="134"/>
                        <a:pt x="202" y="141"/>
                        <a:pt x="201" y="143"/>
                      </a:cubicBezTo>
                      <a:cubicBezTo>
                        <a:pt x="201" y="143"/>
                        <a:pt x="200" y="142"/>
                        <a:pt x="200" y="144"/>
                      </a:cubicBezTo>
                      <a:cubicBezTo>
                        <a:pt x="199" y="144"/>
                        <a:pt x="197" y="152"/>
                        <a:pt x="197" y="154"/>
                      </a:cubicBezTo>
                      <a:cubicBezTo>
                        <a:pt x="196" y="155"/>
                        <a:pt x="198" y="158"/>
                        <a:pt x="198" y="158"/>
                      </a:cubicBezTo>
                      <a:cubicBezTo>
                        <a:pt x="196" y="162"/>
                        <a:pt x="191" y="168"/>
                        <a:pt x="191" y="170"/>
                      </a:cubicBezTo>
                      <a:cubicBezTo>
                        <a:pt x="190" y="171"/>
                        <a:pt x="191" y="171"/>
                        <a:pt x="192" y="171"/>
                      </a:cubicBezTo>
                      <a:cubicBezTo>
                        <a:pt x="190" y="175"/>
                        <a:pt x="186" y="182"/>
                        <a:pt x="182" y="183"/>
                      </a:cubicBezTo>
                      <a:cubicBezTo>
                        <a:pt x="180" y="184"/>
                        <a:pt x="182" y="182"/>
                        <a:pt x="183" y="181"/>
                      </a:cubicBezTo>
                      <a:cubicBezTo>
                        <a:pt x="185" y="180"/>
                        <a:pt x="187" y="177"/>
                        <a:pt x="189" y="175"/>
                      </a:cubicBezTo>
                      <a:cubicBezTo>
                        <a:pt x="189" y="175"/>
                        <a:pt x="191" y="172"/>
                        <a:pt x="191" y="172"/>
                      </a:cubicBezTo>
                      <a:cubicBezTo>
                        <a:pt x="191" y="171"/>
                        <a:pt x="190" y="172"/>
                        <a:pt x="190" y="172"/>
                      </a:cubicBezTo>
                      <a:cubicBezTo>
                        <a:pt x="191" y="170"/>
                        <a:pt x="192" y="164"/>
                        <a:pt x="194" y="160"/>
                      </a:cubicBezTo>
                      <a:cubicBezTo>
                        <a:pt x="194" y="161"/>
                        <a:pt x="197" y="157"/>
                        <a:pt x="197" y="155"/>
                      </a:cubicBezTo>
                      <a:cubicBezTo>
                        <a:pt x="196" y="155"/>
                        <a:pt x="195" y="156"/>
                        <a:pt x="196" y="157"/>
                      </a:cubicBezTo>
                      <a:cubicBezTo>
                        <a:pt x="195" y="154"/>
                        <a:pt x="195" y="148"/>
                        <a:pt x="194" y="152"/>
                      </a:cubicBezTo>
                      <a:cubicBezTo>
                        <a:pt x="194" y="153"/>
                        <a:pt x="194" y="154"/>
                        <a:pt x="195" y="154"/>
                      </a:cubicBezTo>
                      <a:cubicBezTo>
                        <a:pt x="195" y="154"/>
                        <a:pt x="191" y="160"/>
                        <a:pt x="191" y="162"/>
                      </a:cubicBezTo>
                      <a:cubicBezTo>
                        <a:pt x="190" y="164"/>
                        <a:pt x="192" y="162"/>
                        <a:pt x="191" y="163"/>
                      </a:cubicBezTo>
                      <a:cubicBezTo>
                        <a:pt x="188" y="164"/>
                        <a:pt x="186" y="170"/>
                        <a:pt x="183" y="173"/>
                      </a:cubicBezTo>
                      <a:cubicBezTo>
                        <a:pt x="183" y="174"/>
                        <a:pt x="181" y="174"/>
                        <a:pt x="181" y="174"/>
                      </a:cubicBezTo>
                      <a:cubicBezTo>
                        <a:pt x="181" y="175"/>
                        <a:pt x="181" y="176"/>
                        <a:pt x="181" y="177"/>
                      </a:cubicBezTo>
                      <a:cubicBezTo>
                        <a:pt x="180" y="178"/>
                        <a:pt x="177" y="181"/>
                        <a:pt x="176" y="181"/>
                      </a:cubicBezTo>
                      <a:cubicBezTo>
                        <a:pt x="175" y="182"/>
                        <a:pt x="173" y="184"/>
                        <a:pt x="172" y="185"/>
                      </a:cubicBezTo>
                      <a:cubicBezTo>
                        <a:pt x="166" y="190"/>
                        <a:pt x="158" y="196"/>
                        <a:pt x="150" y="198"/>
                      </a:cubicBezTo>
                      <a:cubicBezTo>
                        <a:pt x="149" y="198"/>
                        <a:pt x="148" y="197"/>
                        <a:pt x="148" y="197"/>
                      </a:cubicBezTo>
                      <a:cubicBezTo>
                        <a:pt x="146" y="198"/>
                        <a:pt x="144" y="200"/>
                        <a:pt x="142" y="200"/>
                      </a:cubicBezTo>
                      <a:cubicBezTo>
                        <a:pt x="141" y="200"/>
                        <a:pt x="143" y="198"/>
                        <a:pt x="143" y="198"/>
                      </a:cubicBezTo>
                      <a:cubicBezTo>
                        <a:pt x="142" y="197"/>
                        <a:pt x="128" y="203"/>
                        <a:pt x="141" y="201"/>
                      </a:cubicBezTo>
                      <a:cubicBezTo>
                        <a:pt x="152" y="200"/>
                        <a:pt x="167" y="192"/>
                        <a:pt x="171" y="187"/>
                      </a:cubicBezTo>
                      <a:cubicBezTo>
                        <a:pt x="173" y="186"/>
                        <a:pt x="176" y="184"/>
                        <a:pt x="171" y="189"/>
                      </a:cubicBezTo>
                      <a:cubicBezTo>
                        <a:pt x="167" y="194"/>
                        <a:pt x="167" y="192"/>
                        <a:pt x="162" y="196"/>
                      </a:cubicBezTo>
                      <a:cubicBezTo>
                        <a:pt x="151" y="207"/>
                        <a:pt x="129" y="205"/>
                        <a:pt x="114" y="207"/>
                      </a:cubicBezTo>
                      <a:cubicBezTo>
                        <a:pt x="110" y="208"/>
                        <a:pt x="109" y="205"/>
                        <a:pt x="105" y="206"/>
                      </a:cubicBezTo>
                      <a:cubicBezTo>
                        <a:pt x="105" y="206"/>
                        <a:pt x="105" y="207"/>
                        <a:pt x="105" y="207"/>
                      </a:cubicBezTo>
                      <a:cubicBezTo>
                        <a:pt x="105" y="207"/>
                        <a:pt x="102" y="206"/>
                        <a:pt x="101" y="206"/>
                      </a:cubicBezTo>
                      <a:cubicBezTo>
                        <a:pt x="101" y="208"/>
                        <a:pt x="113" y="212"/>
                        <a:pt x="117" y="212"/>
                      </a:cubicBezTo>
                      <a:cubicBezTo>
                        <a:pt x="119" y="213"/>
                        <a:pt x="119" y="212"/>
                        <a:pt x="121" y="212"/>
                      </a:cubicBezTo>
                      <a:cubicBezTo>
                        <a:pt x="120" y="212"/>
                        <a:pt x="120" y="215"/>
                        <a:pt x="122" y="213"/>
                      </a:cubicBezTo>
                      <a:cubicBezTo>
                        <a:pt x="120" y="216"/>
                        <a:pt x="116" y="213"/>
                        <a:pt x="113" y="212"/>
                      </a:cubicBezTo>
                      <a:cubicBezTo>
                        <a:pt x="110" y="211"/>
                        <a:pt x="106" y="212"/>
                        <a:pt x="104" y="212"/>
                      </a:cubicBezTo>
                      <a:cubicBezTo>
                        <a:pt x="104" y="212"/>
                        <a:pt x="99" y="210"/>
                        <a:pt x="98" y="211"/>
                      </a:cubicBezTo>
                      <a:cubicBezTo>
                        <a:pt x="98" y="212"/>
                        <a:pt x="108" y="214"/>
                        <a:pt x="108" y="214"/>
                      </a:cubicBezTo>
                      <a:cubicBezTo>
                        <a:pt x="109" y="215"/>
                        <a:pt x="109" y="216"/>
                        <a:pt x="107" y="215"/>
                      </a:cubicBezTo>
                      <a:cubicBezTo>
                        <a:pt x="99" y="213"/>
                        <a:pt x="88" y="209"/>
                        <a:pt x="80" y="203"/>
                      </a:cubicBezTo>
                      <a:cubicBezTo>
                        <a:pt x="79" y="203"/>
                        <a:pt x="70" y="197"/>
                        <a:pt x="75" y="201"/>
                      </a:cubicBezTo>
                      <a:cubicBezTo>
                        <a:pt x="79" y="204"/>
                        <a:pt x="85" y="210"/>
                        <a:pt x="90" y="212"/>
                      </a:cubicBezTo>
                      <a:cubicBezTo>
                        <a:pt x="91" y="212"/>
                        <a:pt x="91" y="211"/>
                        <a:pt x="91" y="211"/>
                      </a:cubicBezTo>
                      <a:cubicBezTo>
                        <a:pt x="101" y="215"/>
                        <a:pt x="108" y="218"/>
                        <a:pt x="114" y="219"/>
                      </a:cubicBezTo>
                      <a:cubicBezTo>
                        <a:pt x="117" y="220"/>
                        <a:pt x="118" y="218"/>
                        <a:pt x="121" y="218"/>
                      </a:cubicBezTo>
                      <a:cubicBezTo>
                        <a:pt x="118" y="217"/>
                        <a:pt x="121" y="221"/>
                        <a:pt x="123" y="220"/>
                      </a:cubicBezTo>
                      <a:cubicBezTo>
                        <a:pt x="121" y="221"/>
                        <a:pt x="112" y="221"/>
                        <a:pt x="109" y="220"/>
                      </a:cubicBezTo>
                      <a:cubicBezTo>
                        <a:pt x="107" y="219"/>
                        <a:pt x="101" y="216"/>
                        <a:pt x="98" y="216"/>
                      </a:cubicBezTo>
                      <a:cubicBezTo>
                        <a:pt x="96" y="217"/>
                        <a:pt x="98" y="218"/>
                        <a:pt x="97" y="216"/>
                      </a:cubicBezTo>
                      <a:cubicBezTo>
                        <a:pt x="95" y="214"/>
                        <a:pt x="90" y="214"/>
                        <a:pt x="86" y="212"/>
                      </a:cubicBezTo>
                      <a:cubicBezTo>
                        <a:pt x="81" y="209"/>
                        <a:pt x="74" y="204"/>
                        <a:pt x="69" y="200"/>
                      </a:cubicBezTo>
                      <a:cubicBezTo>
                        <a:pt x="59" y="192"/>
                        <a:pt x="50" y="176"/>
                        <a:pt x="45" y="162"/>
                      </a:cubicBezTo>
                      <a:cubicBezTo>
                        <a:pt x="44" y="159"/>
                        <a:pt x="42" y="155"/>
                        <a:pt x="44" y="161"/>
                      </a:cubicBezTo>
                      <a:cubicBezTo>
                        <a:pt x="44" y="163"/>
                        <a:pt x="45" y="166"/>
                        <a:pt x="46" y="169"/>
                      </a:cubicBezTo>
                      <a:cubicBezTo>
                        <a:pt x="46" y="172"/>
                        <a:pt x="49" y="178"/>
                        <a:pt x="51" y="181"/>
                      </a:cubicBezTo>
                      <a:cubicBezTo>
                        <a:pt x="52" y="182"/>
                        <a:pt x="56" y="183"/>
                        <a:pt x="56" y="186"/>
                      </a:cubicBezTo>
                      <a:cubicBezTo>
                        <a:pt x="56" y="184"/>
                        <a:pt x="52" y="183"/>
                        <a:pt x="53" y="185"/>
                      </a:cubicBezTo>
                      <a:cubicBezTo>
                        <a:pt x="58" y="193"/>
                        <a:pt x="64" y="199"/>
                        <a:pt x="71" y="205"/>
                      </a:cubicBezTo>
                      <a:cubicBezTo>
                        <a:pt x="83" y="216"/>
                        <a:pt x="97" y="224"/>
                        <a:pt x="115" y="225"/>
                      </a:cubicBezTo>
                      <a:cubicBezTo>
                        <a:pt x="116" y="225"/>
                        <a:pt x="120" y="226"/>
                        <a:pt x="121" y="225"/>
                      </a:cubicBezTo>
                      <a:cubicBezTo>
                        <a:pt x="122" y="224"/>
                        <a:pt x="119" y="223"/>
                        <a:pt x="120" y="223"/>
                      </a:cubicBezTo>
                      <a:cubicBezTo>
                        <a:pt x="121" y="222"/>
                        <a:pt x="127" y="223"/>
                        <a:pt x="132" y="223"/>
                      </a:cubicBezTo>
                      <a:cubicBezTo>
                        <a:pt x="134" y="222"/>
                        <a:pt x="136" y="221"/>
                        <a:pt x="138" y="222"/>
                      </a:cubicBezTo>
                      <a:cubicBezTo>
                        <a:pt x="140" y="222"/>
                        <a:pt x="143" y="223"/>
                        <a:pt x="139" y="224"/>
                      </a:cubicBezTo>
                      <a:cubicBezTo>
                        <a:pt x="137" y="224"/>
                        <a:pt x="135" y="225"/>
                        <a:pt x="140" y="225"/>
                      </a:cubicBezTo>
                      <a:cubicBezTo>
                        <a:pt x="143" y="224"/>
                        <a:pt x="150" y="222"/>
                        <a:pt x="154" y="221"/>
                      </a:cubicBezTo>
                      <a:cubicBezTo>
                        <a:pt x="180" y="215"/>
                        <a:pt x="195" y="197"/>
                        <a:pt x="207" y="175"/>
                      </a:cubicBezTo>
                      <a:cubicBezTo>
                        <a:pt x="210" y="168"/>
                        <a:pt x="214" y="162"/>
                        <a:pt x="216" y="153"/>
                      </a:cubicBezTo>
                      <a:cubicBezTo>
                        <a:pt x="216" y="151"/>
                        <a:pt x="216" y="149"/>
                        <a:pt x="216" y="148"/>
                      </a:cubicBezTo>
                      <a:cubicBezTo>
                        <a:pt x="216" y="149"/>
                        <a:pt x="218" y="145"/>
                        <a:pt x="219" y="142"/>
                      </a:cubicBezTo>
                      <a:cubicBezTo>
                        <a:pt x="220" y="137"/>
                        <a:pt x="217" y="155"/>
                        <a:pt x="220" y="145"/>
                      </a:cubicBezTo>
                      <a:cubicBezTo>
                        <a:pt x="222" y="140"/>
                        <a:pt x="222" y="142"/>
                        <a:pt x="221" y="148"/>
                      </a:cubicBezTo>
                      <a:cubicBezTo>
                        <a:pt x="222" y="147"/>
                        <a:pt x="216" y="160"/>
                        <a:pt x="217" y="161"/>
                      </a:cubicBezTo>
                      <a:cubicBezTo>
                        <a:pt x="218" y="161"/>
                        <a:pt x="219" y="158"/>
                        <a:pt x="220" y="157"/>
                      </a:cubicBezTo>
                      <a:cubicBezTo>
                        <a:pt x="220" y="155"/>
                        <a:pt x="221" y="149"/>
                        <a:pt x="221" y="153"/>
                      </a:cubicBezTo>
                      <a:cubicBezTo>
                        <a:pt x="219" y="167"/>
                        <a:pt x="222" y="150"/>
                        <a:pt x="221" y="156"/>
                      </a:cubicBezTo>
                      <a:cubicBezTo>
                        <a:pt x="220" y="160"/>
                        <a:pt x="218" y="163"/>
                        <a:pt x="217" y="165"/>
                      </a:cubicBezTo>
                      <a:cubicBezTo>
                        <a:pt x="215" y="168"/>
                        <a:pt x="212" y="175"/>
                        <a:pt x="212" y="176"/>
                      </a:cubicBezTo>
                      <a:cubicBezTo>
                        <a:pt x="212" y="178"/>
                        <a:pt x="214" y="174"/>
                        <a:pt x="214" y="175"/>
                      </a:cubicBezTo>
                      <a:cubicBezTo>
                        <a:pt x="213" y="182"/>
                        <a:pt x="199" y="199"/>
                        <a:pt x="192" y="205"/>
                      </a:cubicBezTo>
                      <a:cubicBezTo>
                        <a:pt x="186" y="209"/>
                        <a:pt x="179" y="214"/>
                        <a:pt x="173" y="217"/>
                      </a:cubicBezTo>
                      <a:cubicBezTo>
                        <a:pt x="167" y="221"/>
                        <a:pt x="179" y="216"/>
                        <a:pt x="178" y="216"/>
                      </a:cubicBezTo>
                      <a:cubicBezTo>
                        <a:pt x="179" y="216"/>
                        <a:pt x="174" y="219"/>
                        <a:pt x="172" y="220"/>
                      </a:cubicBezTo>
                      <a:cubicBezTo>
                        <a:pt x="159" y="226"/>
                        <a:pt x="145" y="231"/>
                        <a:pt x="128" y="232"/>
                      </a:cubicBezTo>
                      <a:cubicBezTo>
                        <a:pt x="116" y="233"/>
                        <a:pt x="109" y="230"/>
                        <a:pt x="100" y="229"/>
                      </a:cubicBezTo>
                      <a:cubicBezTo>
                        <a:pt x="97" y="229"/>
                        <a:pt x="94" y="230"/>
                        <a:pt x="93" y="230"/>
                      </a:cubicBezTo>
                      <a:cubicBezTo>
                        <a:pt x="93" y="230"/>
                        <a:pt x="93" y="228"/>
                        <a:pt x="93" y="228"/>
                      </a:cubicBezTo>
                      <a:cubicBezTo>
                        <a:pt x="93" y="228"/>
                        <a:pt x="89" y="228"/>
                        <a:pt x="86" y="227"/>
                      </a:cubicBezTo>
                      <a:cubicBezTo>
                        <a:pt x="86" y="227"/>
                        <a:pt x="86" y="226"/>
                        <a:pt x="86" y="226"/>
                      </a:cubicBezTo>
                      <a:cubicBezTo>
                        <a:pt x="85" y="225"/>
                        <a:pt x="82" y="226"/>
                        <a:pt x="82" y="226"/>
                      </a:cubicBezTo>
                      <a:cubicBezTo>
                        <a:pt x="82" y="226"/>
                        <a:pt x="80" y="222"/>
                        <a:pt x="79" y="222"/>
                      </a:cubicBezTo>
                      <a:cubicBezTo>
                        <a:pt x="80" y="222"/>
                        <a:pt x="76" y="223"/>
                        <a:pt x="75" y="223"/>
                      </a:cubicBezTo>
                      <a:cubicBezTo>
                        <a:pt x="74" y="222"/>
                        <a:pt x="74" y="220"/>
                        <a:pt x="74" y="220"/>
                      </a:cubicBezTo>
                      <a:cubicBezTo>
                        <a:pt x="72" y="219"/>
                        <a:pt x="74" y="221"/>
                        <a:pt x="73" y="221"/>
                      </a:cubicBezTo>
                      <a:cubicBezTo>
                        <a:pt x="72" y="221"/>
                        <a:pt x="72" y="219"/>
                        <a:pt x="71" y="218"/>
                      </a:cubicBezTo>
                      <a:cubicBezTo>
                        <a:pt x="71" y="218"/>
                        <a:pt x="70" y="219"/>
                        <a:pt x="69" y="219"/>
                      </a:cubicBezTo>
                      <a:cubicBezTo>
                        <a:pt x="69" y="219"/>
                        <a:pt x="70" y="218"/>
                        <a:pt x="70" y="217"/>
                      </a:cubicBezTo>
                      <a:cubicBezTo>
                        <a:pt x="70" y="218"/>
                        <a:pt x="66" y="217"/>
                        <a:pt x="66" y="217"/>
                      </a:cubicBezTo>
                      <a:cubicBezTo>
                        <a:pt x="64" y="220"/>
                        <a:pt x="71" y="220"/>
                        <a:pt x="73" y="222"/>
                      </a:cubicBezTo>
                      <a:cubicBezTo>
                        <a:pt x="74" y="222"/>
                        <a:pt x="73" y="223"/>
                        <a:pt x="74" y="224"/>
                      </a:cubicBezTo>
                      <a:cubicBezTo>
                        <a:pt x="76" y="226"/>
                        <a:pt x="98" y="234"/>
                        <a:pt x="105" y="236"/>
                      </a:cubicBezTo>
                      <a:cubicBezTo>
                        <a:pt x="114" y="238"/>
                        <a:pt x="130" y="238"/>
                        <a:pt x="137" y="237"/>
                      </a:cubicBezTo>
                      <a:cubicBezTo>
                        <a:pt x="136" y="237"/>
                        <a:pt x="152" y="234"/>
                        <a:pt x="145" y="237"/>
                      </a:cubicBezTo>
                      <a:cubicBezTo>
                        <a:pt x="141" y="238"/>
                        <a:pt x="129" y="239"/>
                        <a:pt x="128" y="239"/>
                      </a:cubicBezTo>
                      <a:cubicBezTo>
                        <a:pt x="126" y="239"/>
                        <a:pt x="118" y="239"/>
                        <a:pt x="114" y="239"/>
                      </a:cubicBezTo>
                      <a:cubicBezTo>
                        <a:pt x="110" y="239"/>
                        <a:pt x="107" y="237"/>
                        <a:pt x="102" y="236"/>
                      </a:cubicBezTo>
                      <a:cubicBezTo>
                        <a:pt x="100" y="236"/>
                        <a:pt x="98" y="236"/>
                        <a:pt x="96" y="236"/>
                      </a:cubicBezTo>
                      <a:cubicBezTo>
                        <a:pt x="93" y="236"/>
                        <a:pt x="89" y="234"/>
                        <a:pt x="88" y="234"/>
                      </a:cubicBezTo>
                      <a:cubicBezTo>
                        <a:pt x="87" y="234"/>
                        <a:pt x="86" y="234"/>
                        <a:pt x="85" y="233"/>
                      </a:cubicBezTo>
                      <a:cubicBezTo>
                        <a:pt x="85" y="233"/>
                        <a:pt x="88" y="233"/>
                        <a:pt x="87" y="234"/>
                      </a:cubicBezTo>
                      <a:cubicBezTo>
                        <a:pt x="88" y="233"/>
                        <a:pt x="82" y="232"/>
                        <a:pt x="84" y="233"/>
                      </a:cubicBezTo>
                      <a:cubicBezTo>
                        <a:pt x="83" y="232"/>
                        <a:pt x="82" y="231"/>
                        <a:pt x="81" y="230"/>
                      </a:cubicBezTo>
                      <a:cubicBezTo>
                        <a:pt x="74" y="227"/>
                        <a:pt x="67" y="224"/>
                        <a:pt x="61" y="219"/>
                      </a:cubicBezTo>
                      <a:cubicBezTo>
                        <a:pt x="58" y="217"/>
                        <a:pt x="56" y="214"/>
                        <a:pt x="54" y="213"/>
                      </a:cubicBezTo>
                      <a:cubicBezTo>
                        <a:pt x="54" y="213"/>
                        <a:pt x="53" y="214"/>
                        <a:pt x="53" y="214"/>
                      </a:cubicBezTo>
                      <a:cubicBezTo>
                        <a:pt x="52" y="213"/>
                        <a:pt x="54" y="213"/>
                        <a:pt x="53" y="212"/>
                      </a:cubicBezTo>
                      <a:cubicBezTo>
                        <a:pt x="52" y="211"/>
                        <a:pt x="53" y="214"/>
                        <a:pt x="52" y="213"/>
                      </a:cubicBezTo>
                      <a:cubicBezTo>
                        <a:pt x="51" y="213"/>
                        <a:pt x="51" y="211"/>
                        <a:pt x="50" y="210"/>
                      </a:cubicBezTo>
                      <a:cubicBezTo>
                        <a:pt x="48" y="207"/>
                        <a:pt x="43" y="204"/>
                        <a:pt x="42" y="202"/>
                      </a:cubicBezTo>
                      <a:cubicBezTo>
                        <a:pt x="42" y="202"/>
                        <a:pt x="41" y="200"/>
                        <a:pt x="40" y="199"/>
                      </a:cubicBezTo>
                      <a:cubicBezTo>
                        <a:pt x="37" y="197"/>
                        <a:pt x="35" y="192"/>
                        <a:pt x="33" y="188"/>
                      </a:cubicBezTo>
                      <a:cubicBezTo>
                        <a:pt x="29" y="182"/>
                        <a:pt x="22" y="165"/>
                        <a:pt x="28" y="176"/>
                      </a:cubicBezTo>
                      <a:cubicBezTo>
                        <a:pt x="29" y="179"/>
                        <a:pt x="31" y="184"/>
                        <a:pt x="34" y="189"/>
                      </a:cubicBezTo>
                      <a:cubicBezTo>
                        <a:pt x="38" y="195"/>
                        <a:pt x="42" y="200"/>
                        <a:pt x="47" y="205"/>
                      </a:cubicBezTo>
                      <a:cubicBezTo>
                        <a:pt x="49" y="208"/>
                        <a:pt x="44" y="200"/>
                        <a:pt x="43" y="198"/>
                      </a:cubicBezTo>
                      <a:cubicBezTo>
                        <a:pt x="39" y="192"/>
                        <a:pt x="35" y="188"/>
                        <a:pt x="32" y="181"/>
                      </a:cubicBezTo>
                      <a:cubicBezTo>
                        <a:pt x="30" y="177"/>
                        <a:pt x="25" y="163"/>
                        <a:pt x="29" y="172"/>
                      </a:cubicBezTo>
                      <a:cubicBezTo>
                        <a:pt x="33" y="181"/>
                        <a:pt x="40" y="190"/>
                        <a:pt x="45" y="198"/>
                      </a:cubicBezTo>
                      <a:cubicBezTo>
                        <a:pt x="48" y="203"/>
                        <a:pt x="47" y="203"/>
                        <a:pt x="51" y="206"/>
                      </a:cubicBezTo>
                      <a:cubicBezTo>
                        <a:pt x="50" y="206"/>
                        <a:pt x="55" y="210"/>
                        <a:pt x="53" y="208"/>
                      </a:cubicBezTo>
                      <a:cubicBezTo>
                        <a:pt x="54" y="209"/>
                        <a:pt x="57" y="212"/>
                        <a:pt x="55" y="210"/>
                      </a:cubicBezTo>
                      <a:cubicBezTo>
                        <a:pt x="56" y="211"/>
                        <a:pt x="62" y="214"/>
                        <a:pt x="64" y="216"/>
                      </a:cubicBezTo>
                      <a:cubicBezTo>
                        <a:pt x="65" y="219"/>
                        <a:pt x="66" y="217"/>
                        <a:pt x="64" y="215"/>
                      </a:cubicBezTo>
                      <a:cubicBezTo>
                        <a:pt x="63" y="213"/>
                        <a:pt x="52" y="207"/>
                        <a:pt x="52" y="205"/>
                      </a:cubicBezTo>
                      <a:cubicBezTo>
                        <a:pt x="52" y="205"/>
                        <a:pt x="53" y="204"/>
                        <a:pt x="53" y="204"/>
                      </a:cubicBezTo>
                      <a:cubicBezTo>
                        <a:pt x="51" y="204"/>
                        <a:pt x="52" y="208"/>
                        <a:pt x="50" y="205"/>
                      </a:cubicBezTo>
                      <a:cubicBezTo>
                        <a:pt x="49" y="204"/>
                        <a:pt x="52" y="204"/>
                        <a:pt x="50" y="203"/>
                      </a:cubicBezTo>
                      <a:cubicBezTo>
                        <a:pt x="49" y="203"/>
                        <a:pt x="49" y="206"/>
                        <a:pt x="49" y="203"/>
                      </a:cubicBezTo>
                      <a:cubicBezTo>
                        <a:pt x="49" y="202"/>
                        <a:pt x="48" y="199"/>
                        <a:pt x="48" y="199"/>
                      </a:cubicBezTo>
                      <a:cubicBezTo>
                        <a:pt x="48" y="198"/>
                        <a:pt x="50" y="199"/>
                        <a:pt x="50" y="200"/>
                      </a:cubicBezTo>
                      <a:cubicBezTo>
                        <a:pt x="51" y="198"/>
                        <a:pt x="45" y="196"/>
                        <a:pt x="46" y="193"/>
                      </a:cubicBezTo>
                      <a:cubicBezTo>
                        <a:pt x="46" y="193"/>
                        <a:pt x="50" y="198"/>
                        <a:pt x="48" y="193"/>
                      </a:cubicBezTo>
                      <a:cubicBezTo>
                        <a:pt x="46" y="191"/>
                        <a:pt x="47" y="191"/>
                        <a:pt x="47" y="189"/>
                      </a:cubicBezTo>
                      <a:cubicBezTo>
                        <a:pt x="46" y="182"/>
                        <a:pt x="36" y="170"/>
                        <a:pt x="33" y="155"/>
                      </a:cubicBezTo>
                      <a:cubicBezTo>
                        <a:pt x="31" y="141"/>
                        <a:pt x="28" y="127"/>
                        <a:pt x="32" y="111"/>
                      </a:cubicBezTo>
                      <a:cubicBezTo>
                        <a:pt x="32" y="110"/>
                        <a:pt x="34" y="108"/>
                        <a:pt x="35" y="106"/>
                      </a:cubicBezTo>
                      <a:cubicBezTo>
                        <a:pt x="35" y="104"/>
                        <a:pt x="35" y="101"/>
                        <a:pt x="36" y="98"/>
                      </a:cubicBezTo>
                      <a:cubicBezTo>
                        <a:pt x="36" y="98"/>
                        <a:pt x="36" y="99"/>
                        <a:pt x="37" y="99"/>
                      </a:cubicBezTo>
                      <a:cubicBezTo>
                        <a:pt x="39" y="95"/>
                        <a:pt x="42" y="89"/>
                        <a:pt x="45" y="84"/>
                      </a:cubicBezTo>
                      <a:cubicBezTo>
                        <a:pt x="50" y="77"/>
                        <a:pt x="52" y="74"/>
                        <a:pt x="59" y="67"/>
                      </a:cubicBezTo>
                      <a:cubicBezTo>
                        <a:pt x="63" y="63"/>
                        <a:pt x="56" y="66"/>
                        <a:pt x="57" y="67"/>
                      </a:cubicBezTo>
                      <a:cubicBezTo>
                        <a:pt x="55" y="66"/>
                        <a:pt x="59" y="64"/>
                        <a:pt x="59" y="64"/>
                      </a:cubicBezTo>
                      <a:cubicBezTo>
                        <a:pt x="57" y="62"/>
                        <a:pt x="56" y="66"/>
                        <a:pt x="56" y="66"/>
                      </a:cubicBezTo>
                      <a:cubicBezTo>
                        <a:pt x="54" y="65"/>
                        <a:pt x="56" y="63"/>
                        <a:pt x="56" y="63"/>
                      </a:cubicBezTo>
                      <a:cubicBezTo>
                        <a:pt x="55" y="62"/>
                        <a:pt x="44" y="72"/>
                        <a:pt x="42" y="76"/>
                      </a:cubicBezTo>
                      <a:cubicBezTo>
                        <a:pt x="41" y="77"/>
                        <a:pt x="41" y="79"/>
                        <a:pt x="41" y="80"/>
                      </a:cubicBezTo>
                      <a:cubicBezTo>
                        <a:pt x="40" y="80"/>
                        <a:pt x="40" y="79"/>
                        <a:pt x="40" y="79"/>
                      </a:cubicBezTo>
                      <a:cubicBezTo>
                        <a:pt x="40" y="79"/>
                        <a:pt x="35" y="84"/>
                        <a:pt x="35" y="87"/>
                      </a:cubicBezTo>
                      <a:cubicBezTo>
                        <a:pt x="34" y="87"/>
                        <a:pt x="35" y="89"/>
                        <a:pt x="35" y="89"/>
                      </a:cubicBezTo>
                      <a:cubicBezTo>
                        <a:pt x="34" y="91"/>
                        <a:pt x="31" y="93"/>
                        <a:pt x="29" y="96"/>
                      </a:cubicBezTo>
                      <a:cubicBezTo>
                        <a:pt x="26" y="100"/>
                        <a:pt x="26" y="102"/>
                        <a:pt x="24" y="106"/>
                      </a:cubicBezTo>
                      <a:cubicBezTo>
                        <a:pt x="24" y="106"/>
                        <a:pt x="22" y="109"/>
                        <a:pt x="22" y="109"/>
                      </a:cubicBezTo>
                      <a:cubicBezTo>
                        <a:pt x="20" y="108"/>
                        <a:pt x="24" y="104"/>
                        <a:pt x="24" y="100"/>
                      </a:cubicBezTo>
                      <a:cubicBezTo>
                        <a:pt x="24" y="99"/>
                        <a:pt x="23" y="99"/>
                        <a:pt x="23" y="98"/>
                      </a:cubicBezTo>
                      <a:cubicBezTo>
                        <a:pt x="25" y="94"/>
                        <a:pt x="27" y="94"/>
                        <a:pt x="28" y="91"/>
                      </a:cubicBezTo>
                      <a:cubicBezTo>
                        <a:pt x="28" y="90"/>
                        <a:pt x="26" y="87"/>
                        <a:pt x="29" y="85"/>
                      </a:cubicBezTo>
                      <a:cubicBezTo>
                        <a:pt x="29" y="84"/>
                        <a:pt x="30" y="84"/>
                        <a:pt x="31" y="84"/>
                      </a:cubicBezTo>
                      <a:cubicBezTo>
                        <a:pt x="31" y="82"/>
                        <a:pt x="32" y="75"/>
                        <a:pt x="33" y="75"/>
                      </a:cubicBezTo>
                      <a:cubicBezTo>
                        <a:pt x="31" y="77"/>
                        <a:pt x="36" y="71"/>
                        <a:pt x="36" y="72"/>
                      </a:cubicBezTo>
                      <a:cubicBezTo>
                        <a:pt x="35" y="72"/>
                        <a:pt x="41" y="72"/>
                        <a:pt x="40" y="70"/>
                      </a:cubicBezTo>
                      <a:cubicBezTo>
                        <a:pt x="39" y="69"/>
                        <a:pt x="37" y="71"/>
                        <a:pt x="38" y="71"/>
                      </a:cubicBezTo>
                      <a:cubicBezTo>
                        <a:pt x="37" y="70"/>
                        <a:pt x="39" y="67"/>
                        <a:pt x="36" y="70"/>
                      </a:cubicBezTo>
                      <a:cubicBezTo>
                        <a:pt x="36" y="70"/>
                        <a:pt x="35" y="72"/>
                        <a:pt x="35" y="71"/>
                      </a:cubicBezTo>
                      <a:cubicBezTo>
                        <a:pt x="34" y="70"/>
                        <a:pt x="39" y="67"/>
                        <a:pt x="38" y="68"/>
                      </a:cubicBezTo>
                      <a:cubicBezTo>
                        <a:pt x="38" y="68"/>
                        <a:pt x="37" y="66"/>
                        <a:pt x="38" y="66"/>
                      </a:cubicBezTo>
                      <a:cubicBezTo>
                        <a:pt x="38" y="65"/>
                        <a:pt x="39" y="66"/>
                        <a:pt x="40" y="66"/>
                      </a:cubicBezTo>
                      <a:cubicBezTo>
                        <a:pt x="40" y="65"/>
                        <a:pt x="39" y="64"/>
                        <a:pt x="40" y="64"/>
                      </a:cubicBezTo>
                      <a:cubicBezTo>
                        <a:pt x="40" y="63"/>
                        <a:pt x="43" y="62"/>
                        <a:pt x="44" y="62"/>
                      </a:cubicBezTo>
                      <a:cubicBezTo>
                        <a:pt x="45" y="60"/>
                        <a:pt x="44" y="59"/>
                        <a:pt x="45" y="59"/>
                      </a:cubicBezTo>
                      <a:cubicBezTo>
                        <a:pt x="46" y="60"/>
                        <a:pt x="45" y="58"/>
                        <a:pt x="46" y="58"/>
                      </a:cubicBezTo>
                      <a:cubicBezTo>
                        <a:pt x="47" y="58"/>
                        <a:pt x="49" y="61"/>
                        <a:pt x="47" y="61"/>
                      </a:cubicBezTo>
                      <a:cubicBezTo>
                        <a:pt x="50" y="62"/>
                        <a:pt x="48" y="55"/>
                        <a:pt x="50" y="57"/>
                      </a:cubicBezTo>
                      <a:cubicBezTo>
                        <a:pt x="49" y="56"/>
                        <a:pt x="47" y="61"/>
                        <a:pt x="47" y="58"/>
                      </a:cubicBezTo>
                      <a:cubicBezTo>
                        <a:pt x="47" y="56"/>
                        <a:pt x="57" y="50"/>
                        <a:pt x="57" y="49"/>
                      </a:cubicBezTo>
                      <a:cubicBezTo>
                        <a:pt x="56" y="48"/>
                        <a:pt x="52" y="51"/>
                        <a:pt x="53" y="50"/>
                      </a:cubicBezTo>
                      <a:cubicBezTo>
                        <a:pt x="45" y="55"/>
                        <a:pt x="38" y="63"/>
                        <a:pt x="32" y="70"/>
                      </a:cubicBezTo>
                      <a:cubicBezTo>
                        <a:pt x="30" y="71"/>
                        <a:pt x="38" y="61"/>
                        <a:pt x="39" y="59"/>
                      </a:cubicBezTo>
                      <a:cubicBezTo>
                        <a:pt x="40" y="59"/>
                        <a:pt x="41" y="59"/>
                        <a:pt x="42" y="58"/>
                      </a:cubicBezTo>
                      <a:cubicBezTo>
                        <a:pt x="45" y="55"/>
                        <a:pt x="49" y="51"/>
                        <a:pt x="50" y="50"/>
                      </a:cubicBezTo>
                      <a:cubicBezTo>
                        <a:pt x="52" y="49"/>
                        <a:pt x="53" y="47"/>
                        <a:pt x="54" y="46"/>
                      </a:cubicBezTo>
                      <a:cubicBezTo>
                        <a:pt x="55" y="45"/>
                        <a:pt x="57" y="47"/>
                        <a:pt x="57" y="44"/>
                      </a:cubicBezTo>
                      <a:cubicBezTo>
                        <a:pt x="57" y="44"/>
                        <a:pt x="54" y="45"/>
                        <a:pt x="54" y="45"/>
                      </a:cubicBezTo>
                      <a:cubicBezTo>
                        <a:pt x="54" y="45"/>
                        <a:pt x="55" y="41"/>
                        <a:pt x="54" y="42"/>
                      </a:cubicBezTo>
                      <a:cubicBezTo>
                        <a:pt x="54" y="42"/>
                        <a:pt x="60" y="40"/>
                        <a:pt x="58" y="36"/>
                      </a:cubicBezTo>
                      <a:cubicBezTo>
                        <a:pt x="58" y="35"/>
                        <a:pt x="47" y="41"/>
                        <a:pt x="46" y="42"/>
                      </a:cubicBezTo>
                      <a:cubicBezTo>
                        <a:pt x="44" y="44"/>
                        <a:pt x="42" y="46"/>
                        <a:pt x="39" y="47"/>
                      </a:cubicBezTo>
                      <a:cubicBezTo>
                        <a:pt x="38" y="47"/>
                        <a:pt x="35" y="48"/>
                        <a:pt x="39" y="44"/>
                      </a:cubicBezTo>
                      <a:cubicBezTo>
                        <a:pt x="44" y="39"/>
                        <a:pt x="55" y="32"/>
                        <a:pt x="62" y="29"/>
                      </a:cubicBezTo>
                      <a:cubicBezTo>
                        <a:pt x="64" y="28"/>
                        <a:pt x="66" y="27"/>
                        <a:pt x="67" y="26"/>
                      </a:cubicBezTo>
                      <a:cubicBezTo>
                        <a:pt x="69" y="25"/>
                        <a:pt x="70" y="22"/>
                        <a:pt x="71" y="22"/>
                      </a:cubicBezTo>
                      <a:cubicBezTo>
                        <a:pt x="73" y="20"/>
                        <a:pt x="76" y="20"/>
                        <a:pt x="76" y="20"/>
                      </a:cubicBezTo>
                      <a:cubicBezTo>
                        <a:pt x="77" y="20"/>
                        <a:pt x="75" y="19"/>
                        <a:pt x="75" y="19"/>
                      </a:cubicBezTo>
                      <a:cubicBezTo>
                        <a:pt x="75" y="19"/>
                        <a:pt x="79" y="15"/>
                        <a:pt x="81" y="14"/>
                      </a:cubicBezTo>
                      <a:cubicBezTo>
                        <a:pt x="81" y="14"/>
                        <a:pt x="83" y="14"/>
                        <a:pt x="83" y="14"/>
                      </a:cubicBezTo>
                      <a:cubicBezTo>
                        <a:pt x="85" y="13"/>
                        <a:pt x="86" y="11"/>
                        <a:pt x="86" y="11"/>
                      </a:cubicBezTo>
                      <a:cubicBezTo>
                        <a:pt x="87" y="11"/>
                        <a:pt x="87" y="12"/>
                        <a:pt x="90" y="11"/>
                      </a:cubicBezTo>
                      <a:cubicBezTo>
                        <a:pt x="91" y="11"/>
                        <a:pt x="95" y="8"/>
                        <a:pt x="96" y="8"/>
                      </a:cubicBezTo>
                      <a:cubicBezTo>
                        <a:pt x="96" y="8"/>
                        <a:pt x="96" y="10"/>
                        <a:pt x="96" y="10"/>
                      </a:cubicBezTo>
                      <a:cubicBezTo>
                        <a:pt x="96" y="10"/>
                        <a:pt x="98" y="8"/>
                        <a:pt x="97" y="7"/>
                      </a:cubicBezTo>
                      <a:cubicBezTo>
                        <a:pt x="96" y="6"/>
                        <a:pt x="93" y="9"/>
                        <a:pt x="91" y="9"/>
                      </a:cubicBezTo>
                      <a:cubicBezTo>
                        <a:pt x="91" y="9"/>
                        <a:pt x="91" y="8"/>
                        <a:pt x="90" y="8"/>
                      </a:cubicBezTo>
                      <a:cubicBezTo>
                        <a:pt x="88" y="8"/>
                        <a:pt x="78" y="11"/>
                        <a:pt x="78" y="11"/>
                      </a:cubicBezTo>
                      <a:cubicBezTo>
                        <a:pt x="78" y="14"/>
                        <a:pt x="84" y="11"/>
                        <a:pt x="84" y="11"/>
                      </a:cubicBezTo>
                      <a:cubicBezTo>
                        <a:pt x="86" y="13"/>
                        <a:pt x="79" y="13"/>
                        <a:pt x="78" y="13"/>
                      </a:cubicBezTo>
                      <a:cubicBezTo>
                        <a:pt x="78" y="13"/>
                        <a:pt x="78" y="11"/>
                        <a:pt x="78" y="11"/>
                      </a:cubicBezTo>
                      <a:cubicBezTo>
                        <a:pt x="75" y="9"/>
                        <a:pt x="74" y="15"/>
                        <a:pt x="75" y="15"/>
                      </a:cubicBezTo>
                      <a:cubicBezTo>
                        <a:pt x="76" y="14"/>
                        <a:pt x="71" y="12"/>
                        <a:pt x="71" y="12"/>
                      </a:cubicBezTo>
                      <a:cubicBezTo>
                        <a:pt x="71" y="11"/>
                        <a:pt x="82" y="9"/>
                        <a:pt x="85" y="8"/>
                      </a:cubicBezTo>
                      <a:cubicBezTo>
                        <a:pt x="86" y="8"/>
                        <a:pt x="85" y="7"/>
                        <a:pt x="84" y="7"/>
                      </a:cubicBezTo>
                      <a:cubicBezTo>
                        <a:pt x="86" y="6"/>
                        <a:pt x="89" y="7"/>
                        <a:pt x="92" y="6"/>
                      </a:cubicBezTo>
                      <a:cubicBezTo>
                        <a:pt x="97" y="5"/>
                        <a:pt x="100" y="0"/>
                        <a:pt x="102" y="4"/>
                      </a:cubicBezTo>
                      <a:cubicBezTo>
                        <a:pt x="103" y="4"/>
                        <a:pt x="102" y="4"/>
                        <a:pt x="101" y="4"/>
                      </a:cubicBezTo>
                      <a:cubicBezTo>
                        <a:pt x="106" y="5"/>
                        <a:pt x="112" y="0"/>
                        <a:pt x="114" y="4"/>
                      </a:cubicBezTo>
                      <a:cubicBezTo>
                        <a:pt x="114" y="5"/>
                        <a:pt x="113" y="4"/>
                        <a:pt x="113" y="4"/>
                      </a:cubicBezTo>
                      <a:close/>
                      <a:moveTo>
                        <a:pt x="133" y="21"/>
                      </a:moveTo>
                      <a:cubicBezTo>
                        <a:pt x="133" y="21"/>
                        <a:pt x="132" y="19"/>
                        <a:pt x="132" y="20"/>
                      </a:cubicBezTo>
                      <a:cubicBezTo>
                        <a:pt x="130" y="24"/>
                        <a:pt x="137" y="24"/>
                        <a:pt x="139" y="23"/>
                      </a:cubicBezTo>
                      <a:cubicBezTo>
                        <a:pt x="141" y="21"/>
                        <a:pt x="138" y="20"/>
                        <a:pt x="138" y="20"/>
                      </a:cubicBezTo>
                      <a:cubicBezTo>
                        <a:pt x="138" y="21"/>
                        <a:pt x="138" y="18"/>
                        <a:pt x="139" y="18"/>
                      </a:cubicBezTo>
                      <a:cubicBezTo>
                        <a:pt x="136" y="17"/>
                        <a:pt x="135" y="21"/>
                        <a:pt x="133" y="21"/>
                      </a:cubicBezTo>
                      <a:close/>
                      <a:moveTo>
                        <a:pt x="151" y="35"/>
                      </a:moveTo>
                      <a:cubicBezTo>
                        <a:pt x="151" y="35"/>
                        <a:pt x="149" y="36"/>
                        <a:pt x="149" y="37"/>
                      </a:cubicBezTo>
                      <a:cubicBezTo>
                        <a:pt x="149" y="38"/>
                        <a:pt x="151" y="38"/>
                        <a:pt x="152" y="38"/>
                      </a:cubicBezTo>
                      <a:cubicBezTo>
                        <a:pt x="153" y="39"/>
                        <a:pt x="156" y="39"/>
                        <a:pt x="158" y="39"/>
                      </a:cubicBezTo>
                      <a:cubicBezTo>
                        <a:pt x="158" y="40"/>
                        <a:pt x="159" y="41"/>
                        <a:pt x="160" y="42"/>
                      </a:cubicBezTo>
                      <a:cubicBezTo>
                        <a:pt x="162" y="43"/>
                        <a:pt x="164" y="43"/>
                        <a:pt x="165" y="44"/>
                      </a:cubicBezTo>
                      <a:cubicBezTo>
                        <a:pt x="165" y="44"/>
                        <a:pt x="164" y="47"/>
                        <a:pt x="165" y="47"/>
                      </a:cubicBezTo>
                      <a:cubicBezTo>
                        <a:pt x="166" y="48"/>
                        <a:pt x="170" y="49"/>
                        <a:pt x="169" y="49"/>
                      </a:cubicBezTo>
                      <a:cubicBezTo>
                        <a:pt x="170" y="49"/>
                        <a:pt x="169" y="41"/>
                        <a:pt x="169" y="41"/>
                      </a:cubicBezTo>
                      <a:cubicBezTo>
                        <a:pt x="168" y="41"/>
                        <a:pt x="159" y="37"/>
                        <a:pt x="156" y="36"/>
                      </a:cubicBezTo>
                      <a:cubicBezTo>
                        <a:pt x="154" y="36"/>
                        <a:pt x="154" y="38"/>
                        <a:pt x="152" y="36"/>
                      </a:cubicBezTo>
                      <a:cubicBezTo>
                        <a:pt x="152" y="36"/>
                        <a:pt x="154" y="37"/>
                        <a:pt x="152" y="36"/>
                      </a:cubicBezTo>
                      <a:cubicBezTo>
                        <a:pt x="151" y="36"/>
                        <a:pt x="151" y="35"/>
                        <a:pt x="151" y="35"/>
                      </a:cubicBezTo>
                      <a:close/>
                      <a:moveTo>
                        <a:pt x="196" y="85"/>
                      </a:moveTo>
                      <a:cubicBezTo>
                        <a:pt x="191" y="79"/>
                        <a:pt x="197" y="91"/>
                        <a:pt x="199" y="91"/>
                      </a:cubicBezTo>
                      <a:cubicBezTo>
                        <a:pt x="200" y="90"/>
                        <a:pt x="199" y="88"/>
                        <a:pt x="198" y="87"/>
                      </a:cubicBezTo>
                      <a:cubicBezTo>
                        <a:pt x="198" y="86"/>
                        <a:pt x="196" y="84"/>
                        <a:pt x="196" y="85"/>
                      </a:cubicBezTo>
                      <a:close/>
                      <a:moveTo>
                        <a:pt x="100" y="205"/>
                      </a:moveTo>
                      <a:cubicBezTo>
                        <a:pt x="101" y="206"/>
                        <a:pt x="102" y="206"/>
                        <a:pt x="103" y="206"/>
                      </a:cubicBezTo>
                      <a:cubicBezTo>
                        <a:pt x="106" y="207"/>
                        <a:pt x="100" y="204"/>
                        <a:pt x="100" y="205"/>
                      </a:cubicBezTo>
                      <a:close/>
                      <a:moveTo>
                        <a:pt x="73" y="197"/>
                      </a:moveTo>
                      <a:cubicBezTo>
                        <a:pt x="67" y="192"/>
                        <a:pt x="79" y="202"/>
                        <a:pt x="73" y="197"/>
                      </a:cubicBezTo>
                      <a:cubicBezTo>
                        <a:pt x="73" y="197"/>
                        <a:pt x="73" y="197"/>
                        <a:pt x="73" y="197"/>
                      </a:cubicBezTo>
                      <a:close/>
                      <a:moveTo>
                        <a:pt x="44" y="41"/>
                      </a:moveTo>
                      <a:cubicBezTo>
                        <a:pt x="45" y="42"/>
                        <a:pt x="49" y="39"/>
                        <a:pt x="49" y="38"/>
                      </a:cubicBezTo>
                      <a:cubicBezTo>
                        <a:pt x="50" y="38"/>
                        <a:pt x="54" y="36"/>
                        <a:pt x="52" y="35"/>
                      </a:cubicBezTo>
                      <a:cubicBezTo>
                        <a:pt x="51" y="34"/>
                        <a:pt x="49" y="38"/>
                        <a:pt x="49" y="38"/>
                      </a:cubicBezTo>
                      <a:cubicBezTo>
                        <a:pt x="48" y="39"/>
                        <a:pt x="43" y="40"/>
                        <a:pt x="44" y="41"/>
                      </a:cubicBezTo>
                      <a:close/>
                      <a:moveTo>
                        <a:pt x="103" y="9"/>
                      </a:moveTo>
                      <a:cubicBezTo>
                        <a:pt x="103" y="8"/>
                        <a:pt x="101" y="7"/>
                        <a:pt x="100" y="8"/>
                      </a:cubicBezTo>
                      <a:cubicBezTo>
                        <a:pt x="100" y="10"/>
                        <a:pt x="103" y="11"/>
                        <a:pt x="103" y="9"/>
                      </a:cubicBezTo>
                      <a:close/>
                      <a:moveTo>
                        <a:pt x="105" y="12"/>
                      </a:moveTo>
                      <a:cubicBezTo>
                        <a:pt x="105" y="13"/>
                        <a:pt x="114" y="10"/>
                        <a:pt x="108" y="11"/>
                      </a:cubicBezTo>
                      <a:cubicBezTo>
                        <a:pt x="106" y="11"/>
                        <a:pt x="104" y="10"/>
                        <a:pt x="105" y="12"/>
                      </a:cubicBezTo>
                      <a:close/>
                      <a:moveTo>
                        <a:pt x="93" y="12"/>
                      </a:moveTo>
                      <a:cubicBezTo>
                        <a:pt x="93" y="11"/>
                        <a:pt x="90" y="13"/>
                        <a:pt x="91" y="12"/>
                      </a:cubicBezTo>
                      <a:cubicBezTo>
                        <a:pt x="90" y="14"/>
                        <a:pt x="94" y="13"/>
                        <a:pt x="93" y="12"/>
                      </a:cubicBezTo>
                      <a:close/>
                      <a:moveTo>
                        <a:pt x="83" y="16"/>
                      </a:moveTo>
                      <a:cubicBezTo>
                        <a:pt x="84" y="17"/>
                        <a:pt x="88" y="14"/>
                        <a:pt x="86" y="14"/>
                      </a:cubicBezTo>
                      <a:cubicBezTo>
                        <a:pt x="86" y="14"/>
                        <a:pt x="83" y="15"/>
                        <a:pt x="83" y="16"/>
                      </a:cubicBezTo>
                      <a:close/>
                      <a:moveTo>
                        <a:pt x="91" y="16"/>
                      </a:moveTo>
                      <a:cubicBezTo>
                        <a:pt x="90" y="16"/>
                        <a:pt x="87" y="19"/>
                        <a:pt x="86" y="19"/>
                      </a:cubicBezTo>
                      <a:cubicBezTo>
                        <a:pt x="84" y="19"/>
                        <a:pt x="84" y="18"/>
                        <a:pt x="82" y="18"/>
                      </a:cubicBezTo>
                      <a:cubicBezTo>
                        <a:pt x="79" y="18"/>
                        <a:pt x="79" y="20"/>
                        <a:pt x="78" y="20"/>
                      </a:cubicBezTo>
                      <a:cubicBezTo>
                        <a:pt x="76" y="22"/>
                        <a:pt x="73" y="20"/>
                        <a:pt x="75" y="22"/>
                      </a:cubicBezTo>
                      <a:cubicBezTo>
                        <a:pt x="78" y="25"/>
                        <a:pt x="89" y="17"/>
                        <a:pt x="93" y="18"/>
                      </a:cubicBezTo>
                      <a:cubicBezTo>
                        <a:pt x="94" y="18"/>
                        <a:pt x="93" y="19"/>
                        <a:pt x="93" y="19"/>
                      </a:cubicBezTo>
                      <a:cubicBezTo>
                        <a:pt x="95" y="19"/>
                        <a:pt x="97" y="18"/>
                        <a:pt x="96" y="17"/>
                      </a:cubicBezTo>
                      <a:cubicBezTo>
                        <a:pt x="96" y="17"/>
                        <a:pt x="92" y="16"/>
                        <a:pt x="91" y="16"/>
                      </a:cubicBezTo>
                      <a:close/>
                      <a:moveTo>
                        <a:pt x="127" y="21"/>
                      </a:moveTo>
                      <a:cubicBezTo>
                        <a:pt x="128" y="25"/>
                        <a:pt x="134" y="19"/>
                        <a:pt x="129" y="20"/>
                      </a:cubicBezTo>
                      <a:cubicBezTo>
                        <a:pt x="128" y="20"/>
                        <a:pt x="126" y="20"/>
                        <a:pt x="127" y="21"/>
                      </a:cubicBezTo>
                      <a:close/>
                      <a:moveTo>
                        <a:pt x="149" y="33"/>
                      </a:moveTo>
                      <a:cubicBezTo>
                        <a:pt x="147" y="31"/>
                        <a:pt x="146" y="34"/>
                        <a:pt x="146" y="33"/>
                      </a:cubicBezTo>
                      <a:cubicBezTo>
                        <a:pt x="146" y="34"/>
                        <a:pt x="150" y="34"/>
                        <a:pt x="149" y="33"/>
                      </a:cubicBezTo>
                      <a:close/>
                      <a:moveTo>
                        <a:pt x="104" y="33"/>
                      </a:moveTo>
                      <a:cubicBezTo>
                        <a:pt x="103" y="32"/>
                        <a:pt x="102" y="33"/>
                        <a:pt x="102" y="34"/>
                      </a:cubicBezTo>
                      <a:cubicBezTo>
                        <a:pt x="100" y="35"/>
                        <a:pt x="105" y="34"/>
                        <a:pt x="104" y="33"/>
                      </a:cubicBezTo>
                      <a:close/>
                      <a:moveTo>
                        <a:pt x="63" y="35"/>
                      </a:moveTo>
                      <a:cubicBezTo>
                        <a:pt x="61" y="39"/>
                        <a:pt x="70" y="32"/>
                        <a:pt x="65" y="34"/>
                      </a:cubicBezTo>
                      <a:cubicBezTo>
                        <a:pt x="64" y="35"/>
                        <a:pt x="64" y="34"/>
                        <a:pt x="63" y="35"/>
                      </a:cubicBezTo>
                      <a:close/>
                      <a:moveTo>
                        <a:pt x="68" y="37"/>
                      </a:moveTo>
                      <a:cubicBezTo>
                        <a:pt x="66" y="38"/>
                        <a:pt x="70" y="39"/>
                        <a:pt x="69" y="39"/>
                      </a:cubicBezTo>
                      <a:cubicBezTo>
                        <a:pt x="69" y="39"/>
                        <a:pt x="74" y="36"/>
                        <a:pt x="74" y="35"/>
                      </a:cubicBezTo>
                      <a:cubicBezTo>
                        <a:pt x="77" y="35"/>
                        <a:pt x="74" y="35"/>
                        <a:pt x="74" y="35"/>
                      </a:cubicBezTo>
                      <a:cubicBezTo>
                        <a:pt x="73" y="35"/>
                        <a:pt x="68" y="37"/>
                        <a:pt x="68" y="37"/>
                      </a:cubicBezTo>
                      <a:close/>
                      <a:moveTo>
                        <a:pt x="62" y="40"/>
                      </a:moveTo>
                      <a:cubicBezTo>
                        <a:pt x="61" y="44"/>
                        <a:pt x="66" y="40"/>
                        <a:pt x="65" y="40"/>
                      </a:cubicBezTo>
                      <a:cubicBezTo>
                        <a:pt x="65" y="40"/>
                        <a:pt x="66" y="41"/>
                        <a:pt x="67" y="41"/>
                      </a:cubicBezTo>
                      <a:cubicBezTo>
                        <a:pt x="68" y="41"/>
                        <a:pt x="67" y="40"/>
                        <a:pt x="67" y="39"/>
                      </a:cubicBezTo>
                      <a:cubicBezTo>
                        <a:pt x="67" y="40"/>
                        <a:pt x="67" y="38"/>
                        <a:pt x="65" y="38"/>
                      </a:cubicBezTo>
                      <a:cubicBezTo>
                        <a:pt x="64" y="39"/>
                        <a:pt x="62" y="40"/>
                        <a:pt x="62" y="40"/>
                      </a:cubicBezTo>
                      <a:close/>
                      <a:moveTo>
                        <a:pt x="39" y="45"/>
                      </a:moveTo>
                      <a:cubicBezTo>
                        <a:pt x="39" y="46"/>
                        <a:pt x="43" y="43"/>
                        <a:pt x="41" y="43"/>
                      </a:cubicBezTo>
                      <a:cubicBezTo>
                        <a:pt x="40" y="44"/>
                        <a:pt x="38" y="45"/>
                        <a:pt x="39" y="45"/>
                      </a:cubicBezTo>
                      <a:close/>
                      <a:moveTo>
                        <a:pt x="153" y="44"/>
                      </a:moveTo>
                      <a:cubicBezTo>
                        <a:pt x="153" y="44"/>
                        <a:pt x="155" y="45"/>
                        <a:pt x="155" y="45"/>
                      </a:cubicBezTo>
                      <a:cubicBezTo>
                        <a:pt x="155" y="45"/>
                        <a:pt x="155" y="47"/>
                        <a:pt x="157" y="48"/>
                      </a:cubicBezTo>
                      <a:cubicBezTo>
                        <a:pt x="162" y="51"/>
                        <a:pt x="155" y="39"/>
                        <a:pt x="153" y="44"/>
                      </a:cubicBezTo>
                      <a:close/>
                      <a:moveTo>
                        <a:pt x="166" y="50"/>
                      </a:moveTo>
                      <a:cubicBezTo>
                        <a:pt x="168" y="49"/>
                        <a:pt x="163" y="49"/>
                        <a:pt x="163" y="47"/>
                      </a:cubicBezTo>
                      <a:cubicBezTo>
                        <a:pt x="163" y="46"/>
                        <a:pt x="164" y="45"/>
                        <a:pt x="164" y="45"/>
                      </a:cubicBezTo>
                      <a:cubicBezTo>
                        <a:pt x="163" y="44"/>
                        <a:pt x="160" y="43"/>
                        <a:pt x="160" y="43"/>
                      </a:cubicBezTo>
                      <a:cubicBezTo>
                        <a:pt x="159" y="45"/>
                        <a:pt x="165" y="51"/>
                        <a:pt x="166" y="50"/>
                      </a:cubicBezTo>
                      <a:close/>
                      <a:moveTo>
                        <a:pt x="169" y="54"/>
                      </a:moveTo>
                      <a:cubicBezTo>
                        <a:pt x="168" y="52"/>
                        <a:pt x="170" y="50"/>
                        <a:pt x="167" y="51"/>
                      </a:cubicBezTo>
                      <a:cubicBezTo>
                        <a:pt x="164" y="52"/>
                        <a:pt x="173" y="59"/>
                        <a:pt x="169" y="54"/>
                      </a:cubicBezTo>
                      <a:close/>
                      <a:moveTo>
                        <a:pt x="61" y="64"/>
                      </a:moveTo>
                      <a:cubicBezTo>
                        <a:pt x="62" y="65"/>
                        <a:pt x="67" y="61"/>
                        <a:pt x="65" y="61"/>
                      </a:cubicBezTo>
                      <a:cubicBezTo>
                        <a:pt x="64" y="61"/>
                        <a:pt x="60" y="63"/>
                        <a:pt x="61" y="64"/>
                      </a:cubicBezTo>
                      <a:close/>
                      <a:moveTo>
                        <a:pt x="43" y="65"/>
                      </a:moveTo>
                      <a:cubicBezTo>
                        <a:pt x="44" y="66"/>
                        <a:pt x="46" y="62"/>
                        <a:pt x="46" y="62"/>
                      </a:cubicBezTo>
                      <a:cubicBezTo>
                        <a:pt x="44" y="60"/>
                        <a:pt x="44" y="63"/>
                        <a:pt x="45" y="63"/>
                      </a:cubicBezTo>
                      <a:cubicBezTo>
                        <a:pt x="44" y="63"/>
                        <a:pt x="42" y="63"/>
                        <a:pt x="43" y="65"/>
                      </a:cubicBezTo>
                      <a:close/>
                      <a:moveTo>
                        <a:pt x="183" y="77"/>
                      </a:moveTo>
                      <a:cubicBezTo>
                        <a:pt x="184" y="78"/>
                        <a:pt x="187" y="80"/>
                        <a:pt x="188" y="80"/>
                      </a:cubicBezTo>
                      <a:cubicBezTo>
                        <a:pt x="188" y="79"/>
                        <a:pt x="185" y="71"/>
                        <a:pt x="183" y="74"/>
                      </a:cubicBezTo>
                      <a:cubicBezTo>
                        <a:pt x="184" y="72"/>
                        <a:pt x="183" y="77"/>
                        <a:pt x="183" y="77"/>
                      </a:cubicBezTo>
                      <a:close/>
                      <a:moveTo>
                        <a:pt x="185" y="82"/>
                      </a:moveTo>
                      <a:cubicBezTo>
                        <a:pt x="185" y="81"/>
                        <a:pt x="182" y="77"/>
                        <a:pt x="182" y="79"/>
                      </a:cubicBezTo>
                      <a:cubicBezTo>
                        <a:pt x="182" y="79"/>
                        <a:pt x="184" y="83"/>
                        <a:pt x="185" y="82"/>
                      </a:cubicBezTo>
                      <a:close/>
                      <a:moveTo>
                        <a:pt x="166" y="84"/>
                      </a:moveTo>
                      <a:cubicBezTo>
                        <a:pt x="166" y="84"/>
                        <a:pt x="163" y="80"/>
                        <a:pt x="163" y="82"/>
                      </a:cubicBezTo>
                      <a:cubicBezTo>
                        <a:pt x="163" y="83"/>
                        <a:pt x="166" y="84"/>
                        <a:pt x="166" y="84"/>
                      </a:cubicBezTo>
                      <a:close/>
                      <a:moveTo>
                        <a:pt x="194" y="93"/>
                      </a:moveTo>
                      <a:cubicBezTo>
                        <a:pt x="194" y="93"/>
                        <a:pt x="194" y="90"/>
                        <a:pt x="193" y="91"/>
                      </a:cubicBezTo>
                      <a:cubicBezTo>
                        <a:pt x="193" y="91"/>
                        <a:pt x="193" y="94"/>
                        <a:pt x="194" y="93"/>
                      </a:cubicBezTo>
                      <a:close/>
                      <a:moveTo>
                        <a:pt x="194" y="100"/>
                      </a:moveTo>
                      <a:cubicBezTo>
                        <a:pt x="191" y="105"/>
                        <a:pt x="199" y="94"/>
                        <a:pt x="195" y="96"/>
                      </a:cubicBezTo>
                      <a:cubicBezTo>
                        <a:pt x="195" y="96"/>
                        <a:pt x="193" y="100"/>
                        <a:pt x="194" y="100"/>
                      </a:cubicBezTo>
                      <a:close/>
                      <a:moveTo>
                        <a:pt x="195" y="110"/>
                      </a:moveTo>
                      <a:cubicBezTo>
                        <a:pt x="198" y="109"/>
                        <a:pt x="194" y="102"/>
                        <a:pt x="194" y="104"/>
                      </a:cubicBezTo>
                      <a:cubicBezTo>
                        <a:pt x="192" y="107"/>
                        <a:pt x="195" y="110"/>
                        <a:pt x="195" y="110"/>
                      </a:cubicBezTo>
                      <a:close/>
                      <a:moveTo>
                        <a:pt x="193" y="108"/>
                      </a:moveTo>
                      <a:cubicBezTo>
                        <a:pt x="191" y="110"/>
                        <a:pt x="197" y="116"/>
                        <a:pt x="194" y="109"/>
                      </a:cubicBezTo>
                      <a:cubicBezTo>
                        <a:pt x="194" y="109"/>
                        <a:pt x="193" y="108"/>
                        <a:pt x="193" y="108"/>
                      </a:cubicBezTo>
                      <a:close/>
                      <a:moveTo>
                        <a:pt x="197" y="117"/>
                      </a:moveTo>
                      <a:cubicBezTo>
                        <a:pt x="198" y="120"/>
                        <a:pt x="202" y="112"/>
                        <a:pt x="198" y="113"/>
                      </a:cubicBezTo>
                      <a:cubicBezTo>
                        <a:pt x="199" y="113"/>
                        <a:pt x="197" y="117"/>
                        <a:pt x="197" y="117"/>
                      </a:cubicBezTo>
                      <a:close/>
                      <a:moveTo>
                        <a:pt x="79" y="118"/>
                      </a:moveTo>
                      <a:cubicBezTo>
                        <a:pt x="81" y="120"/>
                        <a:pt x="81" y="116"/>
                        <a:pt x="81" y="116"/>
                      </a:cubicBezTo>
                      <a:cubicBezTo>
                        <a:pt x="82" y="116"/>
                        <a:pt x="82" y="118"/>
                        <a:pt x="82" y="118"/>
                      </a:cubicBezTo>
                      <a:cubicBezTo>
                        <a:pt x="84" y="119"/>
                        <a:pt x="84" y="115"/>
                        <a:pt x="82" y="114"/>
                      </a:cubicBezTo>
                      <a:cubicBezTo>
                        <a:pt x="82" y="114"/>
                        <a:pt x="82" y="114"/>
                        <a:pt x="82" y="114"/>
                      </a:cubicBezTo>
                      <a:cubicBezTo>
                        <a:pt x="81" y="114"/>
                        <a:pt x="77" y="116"/>
                        <a:pt x="79" y="118"/>
                      </a:cubicBezTo>
                      <a:close/>
                      <a:moveTo>
                        <a:pt x="202" y="118"/>
                      </a:moveTo>
                      <a:cubicBezTo>
                        <a:pt x="201" y="116"/>
                        <a:pt x="203" y="121"/>
                        <a:pt x="203" y="121"/>
                      </a:cubicBezTo>
                      <a:cubicBezTo>
                        <a:pt x="204" y="120"/>
                        <a:pt x="201" y="111"/>
                        <a:pt x="201" y="114"/>
                      </a:cubicBezTo>
                      <a:cubicBezTo>
                        <a:pt x="201" y="115"/>
                        <a:pt x="201" y="117"/>
                        <a:pt x="202" y="118"/>
                      </a:cubicBezTo>
                      <a:close/>
                      <a:moveTo>
                        <a:pt x="133" y="115"/>
                      </a:moveTo>
                      <a:cubicBezTo>
                        <a:pt x="132" y="115"/>
                        <a:pt x="130" y="115"/>
                        <a:pt x="131" y="116"/>
                      </a:cubicBezTo>
                      <a:cubicBezTo>
                        <a:pt x="131" y="117"/>
                        <a:pt x="133" y="117"/>
                        <a:pt x="134" y="117"/>
                      </a:cubicBezTo>
                      <a:cubicBezTo>
                        <a:pt x="138" y="119"/>
                        <a:pt x="134" y="116"/>
                        <a:pt x="133" y="115"/>
                      </a:cubicBezTo>
                      <a:close/>
                      <a:moveTo>
                        <a:pt x="183" y="124"/>
                      </a:moveTo>
                      <a:cubicBezTo>
                        <a:pt x="180" y="121"/>
                        <a:pt x="186" y="121"/>
                        <a:pt x="186" y="122"/>
                      </a:cubicBezTo>
                      <a:cubicBezTo>
                        <a:pt x="186" y="119"/>
                        <a:pt x="186" y="117"/>
                        <a:pt x="184" y="118"/>
                      </a:cubicBezTo>
                      <a:cubicBezTo>
                        <a:pt x="183" y="118"/>
                        <a:pt x="181" y="122"/>
                        <a:pt x="183" y="124"/>
                      </a:cubicBezTo>
                      <a:close/>
                      <a:moveTo>
                        <a:pt x="197" y="122"/>
                      </a:moveTo>
                      <a:cubicBezTo>
                        <a:pt x="198" y="121"/>
                        <a:pt x="197" y="117"/>
                        <a:pt x="197" y="118"/>
                      </a:cubicBezTo>
                      <a:cubicBezTo>
                        <a:pt x="195" y="120"/>
                        <a:pt x="197" y="122"/>
                        <a:pt x="197" y="122"/>
                      </a:cubicBezTo>
                      <a:close/>
                      <a:moveTo>
                        <a:pt x="200" y="123"/>
                      </a:moveTo>
                      <a:cubicBezTo>
                        <a:pt x="202" y="126"/>
                        <a:pt x="202" y="116"/>
                        <a:pt x="200" y="118"/>
                      </a:cubicBezTo>
                      <a:cubicBezTo>
                        <a:pt x="199" y="119"/>
                        <a:pt x="201" y="125"/>
                        <a:pt x="200" y="123"/>
                      </a:cubicBezTo>
                      <a:close/>
                      <a:moveTo>
                        <a:pt x="82" y="129"/>
                      </a:moveTo>
                      <a:cubicBezTo>
                        <a:pt x="85" y="128"/>
                        <a:pt x="82" y="125"/>
                        <a:pt x="81" y="122"/>
                      </a:cubicBezTo>
                      <a:cubicBezTo>
                        <a:pt x="81" y="122"/>
                        <a:pt x="83" y="121"/>
                        <a:pt x="82" y="120"/>
                      </a:cubicBezTo>
                      <a:cubicBezTo>
                        <a:pt x="82" y="120"/>
                        <a:pt x="79" y="119"/>
                        <a:pt x="79" y="119"/>
                      </a:cubicBezTo>
                      <a:cubicBezTo>
                        <a:pt x="78" y="120"/>
                        <a:pt x="78" y="122"/>
                        <a:pt x="79" y="125"/>
                      </a:cubicBezTo>
                      <a:cubicBezTo>
                        <a:pt x="79" y="125"/>
                        <a:pt x="80" y="124"/>
                        <a:pt x="80" y="124"/>
                      </a:cubicBezTo>
                      <a:cubicBezTo>
                        <a:pt x="81" y="125"/>
                        <a:pt x="79" y="126"/>
                        <a:pt x="80" y="127"/>
                      </a:cubicBezTo>
                      <a:cubicBezTo>
                        <a:pt x="80" y="127"/>
                        <a:pt x="82" y="129"/>
                        <a:pt x="82" y="129"/>
                      </a:cubicBezTo>
                      <a:close/>
                      <a:moveTo>
                        <a:pt x="181" y="126"/>
                      </a:moveTo>
                      <a:cubicBezTo>
                        <a:pt x="182" y="125"/>
                        <a:pt x="182" y="118"/>
                        <a:pt x="179" y="119"/>
                      </a:cubicBezTo>
                      <a:cubicBezTo>
                        <a:pt x="176" y="121"/>
                        <a:pt x="178" y="128"/>
                        <a:pt x="181" y="126"/>
                      </a:cubicBezTo>
                      <a:close/>
                      <a:moveTo>
                        <a:pt x="84" y="124"/>
                      </a:moveTo>
                      <a:cubicBezTo>
                        <a:pt x="85" y="125"/>
                        <a:pt x="85" y="119"/>
                        <a:pt x="84" y="120"/>
                      </a:cubicBezTo>
                      <a:cubicBezTo>
                        <a:pt x="83" y="121"/>
                        <a:pt x="83" y="124"/>
                        <a:pt x="84" y="124"/>
                      </a:cubicBezTo>
                      <a:close/>
                      <a:moveTo>
                        <a:pt x="128" y="125"/>
                      </a:moveTo>
                      <a:cubicBezTo>
                        <a:pt x="128" y="125"/>
                        <a:pt x="126" y="124"/>
                        <a:pt x="126" y="124"/>
                      </a:cubicBezTo>
                      <a:cubicBezTo>
                        <a:pt x="123" y="125"/>
                        <a:pt x="127" y="126"/>
                        <a:pt x="128" y="125"/>
                      </a:cubicBezTo>
                      <a:close/>
                      <a:moveTo>
                        <a:pt x="80" y="131"/>
                      </a:moveTo>
                      <a:cubicBezTo>
                        <a:pt x="79" y="131"/>
                        <a:pt x="78" y="127"/>
                        <a:pt x="78" y="129"/>
                      </a:cubicBezTo>
                      <a:cubicBezTo>
                        <a:pt x="78" y="129"/>
                        <a:pt x="79" y="124"/>
                        <a:pt x="77" y="125"/>
                      </a:cubicBezTo>
                      <a:cubicBezTo>
                        <a:pt x="74" y="126"/>
                        <a:pt x="78" y="133"/>
                        <a:pt x="80" y="131"/>
                      </a:cubicBezTo>
                      <a:close/>
                      <a:moveTo>
                        <a:pt x="110" y="126"/>
                      </a:moveTo>
                      <a:cubicBezTo>
                        <a:pt x="106" y="132"/>
                        <a:pt x="114" y="122"/>
                        <a:pt x="110" y="126"/>
                      </a:cubicBezTo>
                      <a:cubicBezTo>
                        <a:pt x="110" y="126"/>
                        <a:pt x="110" y="126"/>
                        <a:pt x="110" y="126"/>
                      </a:cubicBezTo>
                      <a:close/>
                      <a:moveTo>
                        <a:pt x="134" y="127"/>
                      </a:moveTo>
                      <a:cubicBezTo>
                        <a:pt x="136" y="126"/>
                        <a:pt x="130" y="124"/>
                        <a:pt x="130" y="125"/>
                      </a:cubicBezTo>
                      <a:cubicBezTo>
                        <a:pt x="130" y="126"/>
                        <a:pt x="133" y="127"/>
                        <a:pt x="134" y="127"/>
                      </a:cubicBezTo>
                      <a:close/>
                      <a:moveTo>
                        <a:pt x="114" y="129"/>
                      </a:moveTo>
                      <a:cubicBezTo>
                        <a:pt x="115" y="130"/>
                        <a:pt x="122" y="125"/>
                        <a:pt x="117" y="126"/>
                      </a:cubicBezTo>
                      <a:cubicBezTo>
                        <a:pt x="115" y="127"/>
                        <a:pt x="113" y="127"/>
                        <a:pt x="114" y="129"/>
                      </a:cubicBezTo>
                      <a:close/>
                      <a:moveTo>
                        <a:pt x="168" y="131"/>
                      </a:moveTo>
                      <a:cubicBezTo>
                        <a:pt x="169" y="133"/>
                        <a:pt x="171" y="127"/>
                        <a:pt x="169" y="128"/>
                      </a:cubicBezTo>
                      <a:cubicBezTo>
                        <a:pt x="168" y="129"/>
                        <a:pt x="166" y="130"/>
                        <a:pt x="168" y="131"/>
                      </a:cubicBezTo>
                      <a:close/>
                      <a:moveTo>
                        <a:pt x="155" y="132"/>
                      </a:moveTo>
                      <a:cubicBezTo>
                        <a:pt x="156" y="132"/>
                        <a:pt x="156" y="128"/>
                        <a:pt x="155" y="129"/>
                      </a:cubicBezTo>
                      <a:cubicBezTo>
                        <a:pt x="155" y="129"/>
                        <a:pt x="154" y="133"/>
                        <a:pt x="155" y="132"/>
                      </a:cubicBezTo>
                      <a:close/>
                      <a:moveTo>
                        <a:pt x="112" y="131"/>
                      </a:moveTo>
                      <a:cubicBezTo>
                        <a:pt x="108" y="137"/>
                        <a:pt x="116" y="129"/>
                        <a:pt x="114" y="130"/>
                      </a:cubicBezTo>
                      <a:cubicBezTo>
                        <a:pt x="113" y="130"/>
                        <a:pt x="112" y="132"/>
                        <a:pt x="112" y="131"/>
                      </a:cubicBezTo>
                      <a:close/>
                      <a:moveTo>
                        <a:pt x="130" y="133"/>
                      </a:moveTo>
                      <a:cubicBezTo>
                        <a:pt x="130" y="132"/>
                        <a:pt x="126" y="132"/>
                        <a:pt x="127" y="131"/>
                      </a:cubicBezTo>
                      <a:cubicBezTo>
                        <a:pt x="124" y="132"/>
                        <a:pt x="129" y="134"/>
                        <a:pt x="130" y="133"/>
                      </a:cubicBezTo>
                      <a:close/>
                      <a:moveTo>
                        <a:pt x="117" y="136"/>
                      </a:moveTo>
                      <a:cubicBezTo>
                        <a:pt x="118" y="135"/>
                        <a:pt x="117" y="132"/>
                        <a:pt x="117" y="132"/>
                      </a:cubicBezTo>
                      <a:cubicBezTo>
                        <a:pt x="114" y="133"/>
                        <a:pt x="116" y="138"/>
                        <a:pt x="117" y="136"/>
                      </a:cubicBezTo>
                      <a:close/>
                      <a:moveTo>
                        <a:pt x="85" y="152"/>
                      </a:moveTo>
                      <a:cubicBezTo>
                        <a:pt x="86" y="151"/>
                        <a:pt x="85" y="148"/>
                        <a:pt x="85" y="148"/>
                      </a:cubicBezTo>
                      <a:cubicBezTo>
                        <a:pt x="83" y="146"/>
                        <a:pt x="84" y="149"/>
                        <a:pt x="84" y="147"/>
                      </a:cubicBezTo>
                      <a:cubicBezTo>
                        <a:pt x="85" y="144"/>
                        <a:pt x="84" y="137"/>
                        <a:pt x="83" y="136"/>
                      </a:cubicBezTo>
                      <a:cubicBezTo>
                        <a:pt x="82" y="136"/>
                        <a:pt x="82" y="142"/>
                        <a:pt x="81" y="142"/>
                      </a:cubicBezTo>
                      <a:cubicBezTo>
                        <a:pt x="82" y="142"/>
                        <a:pt x="80" y="140"/>
                        <a:pt x="80" y="140"/>
                      </a:cubicBezTo>
                      <a:cubicBezTo>
                        <a:pt x="80" y="137"/>
                        <a:pt x="80" y="129"/>
                        <a:pt x="75" y="132"/>
                      </a:cubicBezTo>
                      <a:cubicBezTo>
                        <a:pt x="73" y="133"/>
                        <a:pt x="76" y="135"/>
                        <a:pt x="75" y="135"/>
                      </a:cubicBezTo>
                      <a:cubicBezTo>
                        <a:pt x="75" y="137"/>
                        <a:pt x="73" y="136"/>
                        <a:pt x="73" y="136"/>
                      </a:cubicBezTo>
                      <a:cubicBezTo>
                        <a:pt x="73" y="136"/>
                        <a:pt x="73" y="139"/>
                        <a:pt x="73" y="140"/>
                      </a:cubicBezTo>
                      <a:cubicBezTo>
                        <a:pt x="73" y="138"/>
                        <a:pt x="76" y="145"/>
                        <a:pt x="76" y="145"/>
                      </a:cubicBezTo>
                      <a:cubicBezTo>
                        <a:pt x="78" y="147"/>
                        <a:pt x="83" y="146"/>
                        <a:pt x="82" y="149"/>
                      </a:cubicBezTo>
                      <a:cubicBezTo>
                        <a:pt x="82" y="148"/>
                        <a:pt x="81" y="148"/>
                        <a:pt x="82" y="149"/>
                      </a:cubicBezTo>
                      <a:cubicBezTo>
                        <a:pt x="83" y="150"/>
                        <a:pt x="84" y="153"/>
                        <a:pt x="85" y="152"/>
                      </a:cubicBezTo>
                      <a:close/>
                      <a:moveTo>
                        <a:pt x="178" y="139"/>
                      </a:moveTo>
                      <a:cubicBezTo>
                        <a:pt x="178" y="138"/>
                        <a:pt x="181" y="140"/>
                        <a:pt x="180" y="140"/>
                      </a:cubicBezTo>
                      <a:cubicBezTo>
                        <a:pt x="182" y="139"/>
                        <a:pt x="180" y="137"/>
                        <a:pt x="180" y="137"/>
                      </a:cubicBezTo>
                      <a:cubicBezTo>
                        <a:pt x="182" y="138"/>
                        <a:pt x="178" y="137"/>
                        <a:pt x="178" y="139"/>
                      </a:cubicBezTo>
                      <a:close/>
                      <a:moveTo>
                        <a:pt x="150" y="139"/>
                      </a:moveTo>
                      <a:cubicBezTo>
                        <a:pt x="148" y="139"/>
                        <a:pt x="148" y="141"/>
                        <a:pt x="146" y="142"/>
                      </a:cubicBezTo>
                      <a:cubicBezTo>
                        <a:pt x="146" y="143"/>
                        <a:pt x="142" y="144"/>
                        <a:pt x="143" y="145"/>
                      </a:cubicBezTo>
                      <a:cubicBezTo>
                        <a:pt x="144" y="146"/>
                        <a:pt x="150" y="142"/>
                        <a:pt x="148" y="142"/>
                      </a:cubicBezTo>
                      <a:cubicBezTo>
                        <a:pt x="149" y="142"/>
                        <a:pt x="148" y="142"/>
                        <a:pt x="149" y="141"/>
                      </a:cubicBezTo>
                      <a:cubicBezTo>
                        <a:pt x="148" y="143"/>
                        <a:pt x="151" y="139"/>
                        <a:pt x="150" y="139"/>
                      </a:cubicBezTo>
                      <a:close/>
                      <a:moveTo>
                        <a:pt x="147" y="140"/>
                      </a:moveTo>
                      <a:cubicBezTo>
                        <a:pt x="154" y="133"/>
                        <a:pt x="141" y="142"/>
                        <a:pt x="145" y="142"/>
                      </a:cubicBezTo>
                      <a:cubicBezTo>
                        <a:pt x="145" y="142"/>
                        <a:pt x="147" y="140"/>
                        <a:pt x="147" y="140"/>
                      </a:cubicBezTo>
                      <a:close/>
                      <a:moveTo>
                        <a:pt x="175" y="144"/>
                      </a:moveTo>
                      <a:cubicBezTo>
                        <a:pt x="175" y="144"/>
                        <a:pt x="178" y="139"/>
                        <a:pt x="176" y="141"/>
                      </a:cubicBezTo>
                      <a:cubicBezTo>
                        <a:pt x="176" y="141"/>
                        <a:pt x="173" y="143"/>
                        <a:pt x="175" y="144"/>
                      </a:cubicBezTo>
                      <a:close/>
                      <a:moveTo>
                        <a:pt x="178" y="144"/>
                      </a:moveTo>
                      <a:cubicBezTo>
                        <a:pt x="181" y="143"/>
                        <a:pt x="179" y="139"/>
                        <a:pt x="177" y="141"/>
                      </a:cubicBezTo>
                      <a:cubicBezTo>
                        <a:pt x="178" y="140"/>
                        <a:pt x="178" y="144"/>
                        <a:pt x="178" y="144"/>
                      </a:cubicBezTo>
                      <a:close/>
                      <a:moveTo>
                        <a:pt x="197" y="149"/>
                      </a:moveTo>
                      <a:cubicBezTo>
                        <a:pt x="197" y="148"/>
                        <a:pt x="198" y="142"/>
                        <a:pt x="197" y="144"/>
                      </a:cubicBezTo>
                      <a:cubicBezTo>
                        <a:pt x="198" y="143"/>
                        <a:pt x="195" y="150"/>
                        <a:pt x="197" y="149"/>
                      </a:cubicBezTo>
                      <a:close/>
                      <a:moveTo>
                        <a:pt x="184" y="151"/>
                      </a:moveTo>
                      <a:cubicBezTo>
                        <a:pt x="184" y="151"/>
                        <a:pt x="183" y="150"/>
                        <a:pt x="183" y="150"/>
                      </a:cubicBezTo>
                      <a:cubicBezTo>
                        <a:pt x="181" y="150"/>
                        <a:pt x="178" y="155"/>
                        <a:pt x="178" y="156"/>
                      </a:cubicBezTo>
                      <a:cubicBezTo>
                        <a:pt x="180" y="158"/>
                        <a:pt x="183" y="155"/>
                        <a:pt x="183" y="155"/>
                      </a:cubicBezTo>
                      <a:cubicBezTo>
                        <a:pt x="182" y="155"/>
                        <a:pt x="183" y="157"/>
                        <a:pt x="184" y="156"/>
                      </a:cubicBezTo>
                      <a:cubicBezTo>
                        <a:pt x="185" y="154"/>
                        <a:pt x="186" y="146"/>
                        <a:pt x="186" y="146"/>
                      </a:cubicBezTo>
                      <a:cubicBezTo>
                        <a:pt x="183" y="145"/>
                        <a:pt x="184" y="150"/>
                        <a:pt x="184" y="151"/>
                      </a:cubicBezTo>
                      <a:close/>
                      <a:moveTo>
                        <a:pt x="114" y="149"/>
                      </a:moveTo>
                      <a:cubicBezTo>
                        <a:pt x="115" y="148"/>
                        <a:pt x="112" y="145"/>
                        <a:pt x="112" y="146"/>
                      </a:cubicBezTo>
                      <a:cubicBezTo>
                        <a:pt x="110" y="147"/>
                        <a:pt x="114" y="150"/>
                        <a:pt x="114" y="149"/>
                      </a:cubicBezTo>
                      <a:close/>
                      <a:moveTo>
                        <a:pt x="146" y="149"/>
                      </a:moveTo>
                      <a:cubicBezTo>
                        <a:pt x="148" y="149"/>
                        <a:pt x="148" y="145"/>
                        <a:pt x="148" y="146"/>
                      </a:cubicBezTo>
                      <a:cubicBezTo>
                        <a:pt x="147" y="144"/>
                        <a:pt x="143" y="148"/>
                        <a:pt x="144" y="149"/>
                      </a:cubicBezTo>
                      <a:cubicBezTo>
                        <a:pt x="142" y="147"/>
                        <a:pt x="152" y="146"/>
                        <a:pt x="146" y="147"/>
                      </a:cubicBezTo>
                      <a:cubicBezTo>
                        <a:pt x="146" y="147"/>
                        <a:pt x="145" y="149"/>
                        <a:pt x="146" y="149"/>
                      </a:cubicBezTo>
                      <a:close/>
                      <a:moveTo>
                        <a:pt x="153" y="149"/>
                      </a:moveTo>
                      <a:cubicBezTo>
                        <a:pt x="154" y="150"/>
                        <a:pt x="156" y="146"/>
                        <a:pt x="154" y="148"/>
                      </a:cubicBezTo>
                      <a:cubicBezTo>
                        <a:pt x="154" y="148"/>
                        <a:pt x="152" y="149"/>
                        <a:pt x="153" y="149"/>
                      </a:cubicBezTo>
                      <a:close/>
                      <a:moveTo>
                        <a:pt x="174" y="149"/>
                      </a:moveTo>
                      <a:cubicBezTo>
                        <a:pt x="174" y="149"/>
                        <a:pt x="171" y="149"/>
                        <a:pt x="171" y="149"/>
                      </a:cubicBezTo>
                      <a:cubicBezTo>
                        <a:pt x="168" y="151"/>
                        <a:pt x="174" y="151"/>
                        <a:pt x="174" y="149"/>
                      </a:cubicBezTo>
                      <a:close/>
                      <a:moveTo>
                        <a:pt x="129" y="150"/>
                      </a:moveTo>
                      <a:cubicBezTo>
                        <a:pt x="128" y="151"/>
                        <a:pt x="130" y="154"/>
                        <a:pt x="131" y="152"/>
                      </a:cubicBezTo>
                      <a:cubicBezTo>
                        <a:pt x="132" y="150"/>
                        <a:pt x="131" y="149"/>
                        <a:pt x="129" y="150"/>
                      </a:cubicBezTo>
                      <a:close/>
                      <a:moveTo>
                        <a:pt x="168" y="151"/>
                      </a:moveTo>
                      <a:cubicBezTo>
                        <a:pt x="164" y="154"/>
                        <a:pt x="170" y="149"/>
                        <a:pt x="168" y="151"/>
                      </a:cubicBezTo>
                      <a:cubicBezTo>
                        <a:pt x="168" y="151"/>
                        <a:pt x="168" y="151"/>
                        <a:pt x="168" y="151"/>
                      </a:cubicBezTo>
                      <a:close/>
                      <a:moveTo>
                        <a:pt x="146" y="152"/>
                      </a:moveTo>
                      <a:cubicBezTo>
                        <a:pt x="144" y="151"/>
                        <a:pt x="144" y="153"/>
                        <a:pt x="143" y="155"/>
                      </a:cubicBezTo>
                      <a:cubicBezTo>
                        <a:pt x="141" y="157"/>
                        <a:pt x="146" y="152"/>
                        <a:pt x="146" y="152"/>
                      </a:cubicBezTo>
                      <a:close/>
                      <a:moveTo>
                        <a:pt x="120" y="157"/>
                      </a:moveTo>
                      <a:cubicBezTo>
                        <a:pt x="121" y="158"/>
                        <a:pt x="129" y="160"/>
                        <a:pt x="126" y="159"/>
                      </a:cubicBezTo>
                      <a:cubicBezTo>
                        <a:pt x="125" y="158"/>
                        <a:pt x="117" y="152"/>
                        <a:pt x="116" y="153"/>
                      </a:cubicBezTo>
                      <a:cubicBezTo>
                        <a:pt x="115" y="153"/>
                        <a:pt x="118" y="155"/>
                        <a:pt x="118" y="155"/>
                      </a:cubicBezTo>
                      <a:cubicBezTo>
                        <a:pt x="120" y="157"/>
                        <a:pt x="120" y="155"/>
                        <a:pt x="121" y="156"/>
                      </a:cubicBezTo>
                      <a:cubicBezTo>
                        <a:pt x="121" y="156"/>
                        <a:pt x="120" y="156"/>
                        <a:pt x="120" y="157"/>
                      </a:cubicBezTo>
                      <a:close/>
                      <a:moveTo>
                        <a:pt x="76" y="178"/>
                      </a:moveTo>
                      <a:cubicBezTo>
                        <a:pt x="72" y="173"/>
                        <a:pt x="70" y="169"/>
                        <a:pt x="67" y="165"/>
                      </a:cubicBezTo>
                      <a:cubicBezTo>
                        <a:pt x="64" y="161"/>
                        <a:pt x="69" y="167"/>
                        <a:pt x="69" y="167"/>
                      </a:cubicBezTo>
                      <a:cubicBezTo>
                        <a:pt x="69" y="166"/>
                        <a:pt x="66" y="160"/>
                        <a:pt x="64" y="156"/>
                      </a:cubicBezTo>
                      <a:cubicBezTo>
                        <a:pt x="63" y="153"/>
                        <a:pt x="63" y="153"/>
                        <a:pt x="63" y="157"/>
                      </a:cubicBezTo>
                      <a:cubicBezTo>
                        <a:pt x="63" y="161"/>
                        <a:pt x="63" y="165"/>
                        <a:pt x="66" y="169"/>
                      </a:cubicBezTo>
                      <a:cubicBezTo>
                        <a:pt x="68" y="172"/>
                        <a:pt x="70" y="176"/>
                        <a:pt x="72" y="179"/>
                      </a:cubicBezTo>
                      <a:cubicBezTo>
                        <a:pt x="74" y="181"/>
                        <a:pt x="77" y="182"/>
                        <a:pt x="78" y="184"/>
                      </a:cubicBezTo>
                      <a:cubicBezTo>
                        <a:pt x="79" y="185"/>
                        <a:pt x="80" y="187"/>
                        <a:pt x="81" y="187"/>
                      </a:cubicBezTo>
                      <a:cubicBezTo>
                        <a:pt x="79" y="186"/>
                        <a:pt x="84" y="187"/>
                        <a:pt x="84" y="187"/>
                      </a:cubicBezTo>
                      <a:cubicBezTo>
                        <a:pt x="85" y="187"/>
                        <a:pt x="82" y="183"/>
                        <a:pt x="82" y="183"/>
                      </a:cubicBezTo>
                      <a:cubicBezTo>
                        <a:pt x="84" y="182"/>
                        <a:pt x="84" y="188"/>
                        <a:pt x="84" y="188"/>
                      </a:cubicBezTo>
                      <a:cubicBezTo>
                        <a:pt x="85" y="189"/>
                        <a:pt x="86" y="186"/>
                        <a:pt x="87" y="188"/>
                      </a:cubicBezTo>
                      <a:cubicBezTo>
                        <a:pt x="88" y="191"/>
                        <a:pt x="94" y="191"/>
                        <a:pt x="94" y="193"/>
                      </a:cubicBezTo>
                      <a:cubicBezTo>
                        <a:pt x="94" y="193"/>
                        <a:pt x="92" y="194"/>
                        <a:pt x="92" y="194"/>
                      </a:cubicBezTo>
                      <a:cubicBezTo>
                        <a:pt x="98" y="195"/>
                        <a:pt x="92" y="190"/>
                        <a:pt x="92" y="190"/>
                      </a:cubicBezTo>
                      <a:cubicBezTo>
                        <a:pt x="86" y="186"/>
                        <a:pt x="81" y="179"/>
                        <a:pt x="78" y="177"/>
                      </a:cubicBezTo>
                      <a:cubicBezTo>
                        <a:pt x="78" y="177"/>
                        <a:pt x="75" y="174"/>
                        <a:pt x="75" y="175"/>
                      </a:cubicBezTo>
                      <a:cubicBezTo>
                        <a:pt x="75" y="176"/>
                        <a:pt x="79" y="182"/>
                        <a:pt x="76" y="178"/>
                      </a:cubicBezTo>
                      <a:close/>
                      <a:moveTo>
                        <a:pt x="112" y="155"/>
                      </a:moveTo>
                      <a:cubicBezTo>
                        <a:pt x="112" y="155"/>
                        <a:pt x="110" y="155"/>
                        <a:pt x="110" y="156"/>
                      </a:cubicBezTo>
                      <a:cubicBezTo>
                        <a:pt x="109" y="157"/>
                        <a:pt x="113" y="156"/>
                        <a:pt x="112" y="155"/>
                      </a:cubicBezTo>
                      <a:close/>
                      <a:moveTo>
                        <a:pt x="88" y="159"/>
                      </a:moveTo>
                      <a:cubicBezTo>
                        <a:pt x="89" y="157"/>
                        <a:pt x="86" y="155"/>
                        <a:pt x="86" y="157"/>
                      </a:cubicBezTo>
                      <a:cubicBezTo>
                        <a:pt x="86" y="157"/>
                        <a:pt x="88" y="159"/>
                        <a:pt x="88" y="159"/>
                      </a:cubicBezTo>
                      <a:close/>
                      <a:moveTo>
                        <a:pt x="116" y="158"/>
                      </a:moveTo>
                      <a:cubicBezTo>
                        <a:pt x="113" y="153"/>
                        <a:pt x="110" y="161"/>
                        <a:pt x="115" y="158"/>
                      </a:cubicBezTo>
                      <a:cubicBezTo>
                        <a:pt x="115" y="158"/>
                        <a:pt x="116" y="158"/>
                        <a:pt x="116" y="158"/>
                      </a:cubicBezTo>
                      <a:close/>
                      <a:moveTo>
                        <a:pt x="167" y="169"/>
                      </a:moveTo>
                      <a:cubicBezTo>
                        <a:pt x="167" y="169"/>
                        <a:pt x="169" y="170"/>
                        <a:pt x="169" y="170"/>
                      </a:cubicBezTo>
                      <a:cubicBezTo>
                        <a:pt x="171" y="169"/>
                        <a:pt x="174" y="160"/>
                        <a:pt x="175" y="163"/>
                      </a:cubicBezTo>
                      <a:cubicBezTo>
                        <a:pt x="175" y="162"/>
                        <a:pt x="174" y="164"/>
                        <a:pt x="174" y="165"/>
                      </a:cubicBezTo>
                      <a:cubicBezTo>
                        <a:pt x="170" y="173"/>
                        <a:pt x="177" y="162"/>
                        <a:pt x="178" y="162"/>
                      </a:cubicBezTo>
                      <a:cubicBezTo>
                        <a:pt x="178" y="162"/>
                        <a:pt x="179" y="164"/>
                        <a:pt x="179" y="163"/>
                      </a:cubicBezTo>
                      <a:cubicBezTo>
                        <a:pt x="181" y="161"/>
                        <a:pt x="182" y="159"/>
                        <a:pt x="180" y="157"/>
                      </a:cubicBezTo>
                      <a:cubicBezTo>
                        <a:pt x="181" y="158"/>
                        <a:pt x="179" y="160"/>
                        <a:pt x="179" y="161"/>
                      </a:cubicBezTo>
                      <a:cubicBezTo>
                        <a:pt x="180" y="162"/>
                        <a:pt x="178" y="158"/>
                        <a:pt x="179" y="158"/>
                      </a:cubicBezTo>
                      <a:cubicBezTo>
                        <a:pt x="179" y="158"/>
                        <a:pt x="174" y="161"/>
                        <a:pt x="175" y="161"/>
                      </a:cubicBezTo>
                      <a:cubicBezTo>
                        <a:pt x="176" y="162"/>
                        <a:pt x="175" y="159"/>
                        <a:pt x="176" y="159"/>
                      </a:cubicBezTo>
                      <a:cubicBezTo>
                        <a:pt x="174" y="160"/>
                        <a:pt x="174" y="161"/>
                        <a:pt x="172" y="163"/>
                      </a:cubicBezTo>
                      <a:cubicBezTo>
                        <a:pt x="169" y="167"/>
                        <a:pt x="163" y="168"/>
                        <a:pt x="162" y="174"/>
                      </a:cubicBezTo>
                      <a:cubicBezTo>
                        <a:pt x="161" y="177"/>
                        <a:pt x="168" y="173"/>
                        <a:pt x="168" y="172"/>
                      </a:cubicBezTo>
                      <a:cubicBezTo>
                        <a:pt x="170" y="171"/>
                        <a:pt x="169" y="169"/>
                        <a:pt x="169" y="171"/>
                      </a:cubicBezTo>
                      <a:cubicBezTo>
                        <a:pt x="169" y="171"/>
                        <a:pt x="166" y="171"/>
                        <a:pt x="167" y="169"/>
                      </a:cubicBezTo>
                      <a:close/>
                      <a:moveTo>
                        <a:pt x="166" y="174"/>
                      </a:moveTo>
                      <a:cubicBezTo>
                        <a:pt x="168" y="173"/>
                        <a:pt x="163" y="175"/>
                        <a:pt x="162" y="176"/>
                      </a:cubicBezTo>
                      <a:cubicBezTo>
                        <a:pt x="160" y="178"/>
                        <a:pt x="165" y="174"/>
                        <a:pt x="161" y="178"/>
                      </a:cubicBezTo>
                      <a:cubicBezTo>
                        <a:pt x="161" y="178"/>
                        <a:pt x="161" y="176"/>
                        <a:pt x="160" y="177"/>
                      </a:cubicBezTo>
                      <a:cubicBezTo>
                        <a:pt x="159" y="178"/>
                        <a:pt x="157" y="181"/>
                        <a:pt x="156" y="182"/>
                      </a:cubicBezTo>
                      <a:cubicBezTo>
                        <a:pt x="155" y="182"/>
                        <a:pt x="153" y="182"/>
                        <a:pt x="153" y="182"/>
                      </a:cubicBezTo>
                      <a:cubicBezTo>
                        <a:pt x="153" y="184"/>
                        <a:pt x="160" y="185"/>
                        <a:pt x="162" y="184"/>
                      </a:cubicBezTo>
                      <a:cubicBezTo>
                        <a:pt x="165" y="183"/>
                        <a:pt x="162" y="181"/>
                        <a:pt x="162" y="181"/>
                      </a:cubicBezTo>
                      <a:cubicBezTo>
                        <a:pt x="162" y="181"/>
                        <a:pt x="169" y="178"/>
                        <a:pt x="169" y="175"/>
                      </a:cubicBezTo>
                      <a:cubicBezTo>
                        <a:pt x="169" y="175"/>
                        <a:pt x="167" y="176"/>
                        <a:pt x="167" y="176"/>
                      </a:cubicBezTo>
                      <a:cubicBezTo>
                        <a:pt x="163" y="179"/>
                        <a:pt x="170" y="173"/>
                        <a:pt x="167" y="173"/>
                      </a:cubicBezTo>
                      <a:cubicBezTo>
                        <a:pt x="168" y="173"/>
                        <a:pt x="166" y="174"/>
                        <a:pt x="166" y="174"/>
                      </a:cubicBezTo>
                      <a:close/>
                      <a:moveTo>
                        <a:pt x="104" y="174"/>
                      </a:moveTo>
                      <a:cubicBezTo>
                        <a:pt x="102" y="173"/>
                        <a:pt x="97" y="171"/>
                        <a:pt x="93" y="170"/>
                      </a:cubicBezTo>
                      <a:cubicBezTo>
                        <a:pt x="89" y="168"/>
                        <a:pt x="86" y="165"/>
                        <a:pt x="84" y="165"/>
                      </a:cubicBezTo>
                      <a:cubicBezTo>
                        <a:pt x="84" y="165"/>
                        <a:pt x="84" y="166"/>
                        <a:pt x="83" y="166"/>
                      </a:cubicBezTo>
                      <a:cubicBezTo>
                        <a:pt x="82" y="165"/>
                        <a:pt x="83" y="164"/>
                        <a:pt x="82" y="163"/>
                      </a:cubicBezTo>
                      <a:cubicBezTo>
                        <a:pt x="82" y="162"/>
                        <a:pt x="78" y="160"/>
                        <a:pt x="77" y="160"/>
                      </a:cubicBezTo>
                      <a:cubicBezTo>
                        <a:pt x="70" y="155"/>
                        <a:pt x="82" y="166"/>
                        <a:pt x="82" y="166"/>
                      </a:cubicBezTo>
                      <a:cubicBezTo>
                        <a:pt x="83" y="166"/>
                        <a:pt x="76" y="163"/>
                        <a:pt x="76" y="164"/>
                      </a:cubicBezTo>
                      <a:cubicBezTo>
                        <a:pt x="75" y="166"/>
                        <a:pt x="81" y="172"/>
                        <a:pt x="82" y="174"/>
                      </a:cubicBezTo>
                      <a:cubicBezTo>
                        <a:pt x="83" y="175"/>
                        <a:pt x="82" y="177"/>
                        <a:pt x="82" y="177"/>
                      </a:cubicBezTo>
                      <a:cubicBezTo>
                        <a:pt x="85" y="180"/>
                        <a:pt x="100" y="185"/>
                        <a:pt x="100" y="189"/>
                      </a:cubicBezTo>
                      <a:cubicBezTo>
                        <a:pt x="100" y="189"/>
                        <a:pt x="99" y="189"/>
                        <a:pt x="99" y="189"/>
                      </a:cubicBezTo>
                      <a:cubicBezTo>
                        <a:pt x="99" y="189"/>
                        <a:pt x="102" y="190"/>
                        <a:pt x="103" y="189"/>
                      </a:cubicBezTo>
                      <a:cubicBezTo>
                        <a:pt x="104" y="188"/>
                        <a:pt x="101" y="188"/>
                        <a:pt x="102" y="187"/>
                      </a:cubicBezTo>
                      <a:cubicBezTo>
                        <a:pt x="96" y="190"/>
                        <a:pt x="105" y="186"/>
                        <a:pt x="106" y="186"/>
                      </a:cubicBezTo>
                      <a:cubicBezTo>
                        <a:pt x="105" y="185"/>
                        <a:pt x="103" y="187"/>
                        <a:pt x="102" y="185"/>
                      </a:cubicBezTo>
                      <a:cubicBezTo>
                        <a:pt x="101" y="185"/>
                        <a:pt x="102" y="184"/>
                        <a:pt x="101" y="184"/>
                      </a:cubicBezTo>
                      <a:cubicBezTo>
                        <a:pt x="101" y="184"/>
                        <a:pt x="98" y="184"/>
                        <a:pt x="98" y="183"/>
                      </a:cubicBezTo>
                      <a:cubicBezTo>
                        <a:pt x="99" y="181"/>
                        <a:pt x="103" y="183"/>
                        <a:pt x="102" y="183"/>
                      </a:cubicBezTo>
                      <a:cubicBezTo>
                        <a:pt x="104" y="183"/>
                        <a:pt x="106" y="183"/>
                        <a:pt x="107" y="184"/>
                      </a:cubicBezTo>
                      <a:cubicBezTo>
                        <a:pt x="108" y="184"/>
                        <a:pt x="108" y="186"/>
                        <a:pt x="108" y="186"/>
                      </a:cubicBezTo>
                      <a:cubicBezTo>
                        <a:pt x="112" y="187"/>
                        <a:pt x="115" y="186"/>
                        <a:pt x="117" y="186"/>
                      </a:cubicBezTo>
                      <a:cubicBezTo>
                        <a:pt x="119" y="187"/>
                        <a:pt x="120" y="187"/>
                        <a:pt x="122" y="187"/>
                      </a:cubicBezTo>
                      <a:cubicBezTo>
                        <a:pt x="126" y="186"/>
                        <a:pt x="122" y="188"/>
                        <a:pt x="122" y="188"/>
                      </a:cubicBezTo>
                      <a:cubicBezTo>
                        <a:pt x="127" y="190"/>
                        <a:pt x="126" y="187"/>
                        <a:pt x="129" y="187"/>
                      </a:cubicBezTo>
                      <a:cubicBezTo>
                        <a:pt x="129" y="187"/>
                        <a:pt x="128" y="189"/>
                        <a:pt x="129" y="189"/>
                      </a:cubicBezTo>
                      <a:cubicBezTo>
                        <a:pt x="129" y="189"/>
                        <a:pt x="132" y="187"/>
                        <a:pt x="133" y="187"/>
                      </a:cubicBezTo>
                      <a:cubicBezTo>
                        <a:pt x="133" y="187"/>
                        <a:pt x="134" y="189"/>
                        <a:pt x="134" y="189"/>
                      </a:cubicBezTo>
                      <a:cubicBezTo>
                        <a:pt x="136" y="190"/>
                        <a:pt x="138" y="189"/>
                        <a:pt x="140" y="189"/>
                      </a:cubicBezTo>
                      <a:cubicBezTo>
                        <a:pt x="143" y="188"/>
                        <a:pt x="140" y="190"/>
                        <a:pt x="137" y="190"/>
                      </a:cubicBezTo>
                      <a:cubicBezTo>
                        <a:pt x="134" y="191"/>
                        <a:pt x="131" y="193"/>
                        <a:pt x="128" y="193"/>
                      </a:cubicBezTo>
                      <a:cubicBezTo>
                        <a:pt x="123" y="194"/>
                        <a:pt x="123" y="192"/>
                        <a:pt x="120" y="193"/>
                      </a:cubicBezTo>
                      <a:cubicBezTo>
                        <a:pt x="123" y="193"/>
                        <a:pt x="117" y="196"/>
                        <a:pt x="117" y="196"/>
                      </a:cubicBezTo>
                      <a:cubicBezTo>
                        <a:pt x="117" y="196"/>
                        <a:pt x="118" y="195"/>
                        <a:pt x="118" y="195"/>
                      </a:cubicBezTo>
                      <a:cubicBezTo>
                        <a:pt x="124" y="196"/>
                        <a:pt x="126" y="197"/>
                        <a:pt x="133" y="196"/>
                      </a:cubicBezTo>
                      <a:cubicBezTo>
                        <a:pt x="142" y="195"/>
                        <a:pt x="149" y="191"/>
                        <a:pt x="154" y="189"/>
                      </a:cubicBezTo>
                      <a:cubicBezTo>
                        <a:pt x="155" y="188"/>
                        <a:pt x="156" y="189"/>
                        <a:pt x="156" y="189"/>
                      </a:cubicBezTo>
                      <a:cubicBezTo>
                        <a:pt x="156" y="189"/>
                        <a:pt x="161" y="186"/>
                        <a:pt x="160" y="185"/>
                      </a:cubicBezTo>
                      <a:cubicBezTo>
                        <a:pt x="158" y="184"/>
                        <a:pt x="156" y="188"/>
                        <a:pt x="155" y="188"/>
                      </a:cubicBezTo>
                      <a:cubicBezTo>
                        <a:pt x="157" y="188"/>
                        <a:pt x="157" y="186"/>
                        <a:pt x="156" y="185"/>
                      </a:cubicBezTo>
                      <a:cubicBezTo>
                        <a:pt x="155" y="184"/>
                        <a:pt x="151" y="186"/>
                        <a:pt x="148" y="185"/>
                      </a:cubicBezTo>
                      <a:cubicBezTo>
                        <a:pt x="150" y="186"/>
                        <a:pt x="148" y="183"/>
                        <a:pt x="148" y="183"/>
                      </a:cubicBezTo>
                      <a:cubicBezTo>
                        <a:pt x="149" y="182"/>
                        <a:pt x="154" y="182"/>
                        <a:pt x="152" y="183"/>
                      </a:cubicBezTo>
                      <a:cubicBezTo>
                        <a:pt x="153" y="183"/>
                        <a:pt x="152" y="182"/>
                        <a:pt x="153" y="181"/>
                      </a:cubicBezTo>
                      <a:cubicBezTo>
                        <a:pt x="153" y="180"/>
                        <a:pt x="154" y="181"/>
                        <a:pt x="154" y="181"/>
                      </a:cubicBezTo>
                      <a:cubicBezTo>
                        <a:pt x="159" y="179"/>
                        <a:pt x="152" y="180"/>
                        <a:pt x="152" y="180"/>
                      </a:cubicBezTo>
                      <a:cubicBezTo>
                        <a:pt x="152" y="180"/>
                        <a:pt x="154" y="178"/>
                        <a:pt x="153" y="178"/>
                      </a:cubicBezTo>
                      <a:cubicBezTo>
                        <a:pt x="151" y="177"/>
                        <a:pt x="144" y="179"/>
                        <a:pt x="142" y="181"/>
                      </a:cubicBezTo>
                      <a:cubicBezTo>
                        <a:pt x="143" y="181"/>
                        <a:pt x="144" y="181"/>
                        <a:pt x="144" y="181"/>
                      </a:cubicBezTo>
                      <a:cubicBezTo>
                        <a:pt x="143" y="182"/>
                        <a:pt x="136" y="182"/>
                        <a:pt x="135" y="182"/>
                      </a:cubicBezTo>
                      <a:cubicBezTo>
                        <a:pt x="135" y="182"/>
                        <a:pt x="135" y="185"/>
                        <a:pt x="134" y="185"/>
                      </a:cubicBezTo>
                      <a:cubicBezTo>
                        <a:pt x="134" y="185"/>
                        <a:pt x="134" y="183"/>
                        <a:pt x="134" y="183"/>
                      </a:cubicBezTo>
                      <a:cubicBezTo>
                        <a:pt x="133" y="182"/>
                        <a:pt x="121" y="180"/>
                        <a:pt x="116" y="180"/>
                      </a:cubicBezTo>
                      <a:cubicBezTo>
                        <a:pt x="115" y="180"/>
                        <a:pt x="113" y="181"/>
                        <a:pt x="112" y="181"/>
                      </a:cubicBezTo>
                      <a:cubicBezTo>
                        <a:pt x="112" y="181"/>
                        <a:pt x="112" y="179"/>
                        <a:pt x="112" y="178"/>
                      </a:cubicBezTo>
                      <a:cubicBezTo>
                        <a:pt x="111" y="177"/>
                        <a:pt x="108" y="178"/>
                        <a:pt x="106" y="177"/>
                      </a:cubicBezTo>
                      <a:cubicBezTo>
                        <a:pt x="105" y="177"/>
                        <a:pt x="107" y="176"/>
                        <a:pt x="105" y="176"/>
                      </a:cubicBezTo>
                      <a:cubicBezTo>
                        <a:pt x="105" y="176"/>
                        <a:pt x="105" y="176"/>
                        <a:pt x="105" y="176"/>
                      </a:cubicBezTo>
                      <a:cubicBezTo>
                        <a:pt x="104" y="176"/>
                        <a:pt x="104" y="174"/>
                        <a:pt x="104" y="174"/>
                      </a:cubicBezTo>
                      <a:close/>
                      <a:moveTo>
                        <a:pt x="69" y="164"/>
                      </a:moveTo>
                      <a:cubicBezTo>
                        <a:pt x="69" y="167"/>
                        <a:pt x="74" y="171"/>
                        <a:pt x="74" y="171"/>
                      </a:cubicBezTo>
                      <a:cubicBezTo>
                        <a:pt x="75" y="170"/>
                        <a:pt x="69" y="160"/>
                        <a:pt x="69" y="160"/>
                      </a:cubicBezTo>
                      <a:cubicBezTo>
                        <a:pt x="69" y="160"/>
                        <a:pt x="69" y="160"/>
                        <a:pt x="69" y="160"/>
                      </a:cubicBezTo>
                      <a:cubicBezTo>
                        <a:pt x="69" y="160"/>
                        <a:pt x="69" y="164"/>
                        <a:pt x="69" y="164"/>
                      </a:cubicBezTo>
                      <a:close/>
                      <a:moveTo>
                        <a:pt x="148" y="164"/>
                      </a:moveTo>
                      <a:cubicBezTo>
                        <a:pt x="146" y="165"/>
                        <a:pt x="145" y="168"/>
                        <a:pt x="148" y="167"/>
                      </a:cubicBezTo>
                      <a:cubicBezTo>
                        <a:pt x="149" y="166"/>
                        <a:pt x="159" y="164"/>
                        <a:pt x="154" y="163"/>
                      </a:cubicBezTo>
                      <a:cubicBezTo>
                        <a:pt x="153" y="163"/>
                        <a:pt x="149" y="164"/>
                        <a:pt x="148" y="164"/>
                      </a:cubicBezTo>
                      <a:close/>
                      <a:moveTo>
                        <a:pt x="72" y="187"/>
                      </a:moveTo>
                      <a:cubicBezTo>
                        <a:pt x="68" y="184"/>
                        <a:pt x="63" y="176"/>
                        <a:pt x="60" y="172"/>
                      </a:cubicBezTo>
                      <a:cubicBezTo>
                        <a:pt x="55" y="165"/>
                        <a:pt x="63" y="179"/>
                        <a:pt x="61" y="179"/>
                      </a:cubicBezTo>
                      <a:cubicBezTo>
                        <a:pt x="60" y="179"/>
                        <a:pt x="56" y="166"/>
                        <a:pt x="55" y="167"/>
                      </a:cubicBezTo>
                      <a:cubicBezTo>
                        <a:pt x="53" y="170"/>
                        <a:pt x="60" y="182"/>
                        <a:pt x="63" y="184"/>
                      </a:cubicBezTo>
                      <a:cubicBezTo>
                        <a:pt x="63" y="185"/>
                        <a:pt x="65" y="184"/>
                        <a:pt x="65" y="185"/>
                      </a:cubicBezTo>
                      <a:cubicBezTo>
                        <a:pt x="67" y="186"/>
                        <a:pt x="70" y="190"/>
                        <a:pt x="73" y="193"/>
                      </a:cubicBezTo>
                      <a:cubicBezTo>
                        <a:pt x="77" y="198"/>
                        <a:pt x="82" y="200"/>
                        <a:pt x="82" y="201"/>
                      </a:cubicBezTo>
                      <a:cubicBezTo>
                        <a:pt x="82" y="201"/>
                        <a:pt x="81" y="202"/>
                        <a:pt x="81" y="202"/>
                      </a:cubicBezTo>
                      <a:cubicBezTo>
                        <a:pt x="82" y="203"/>
                        <a:pt x="94" y="210"/>
                        <a:pt x="94" y="209"/>
                      </a:cubicBezTo>
                      <a:cubicBezTo>
                        <a:pt x="95" y="207"/>
                        <a:pt x="88" y="205"/>
                        <a:pt x="88" y="204"/>
                      </a:cubicBezTo>
                      <a:cubicBezTo>
                        <a:pt x="85" y="201"/>
                        <a:pt x="89" y="203"/>
                        <a:pt x="89" y="203"/>
                      </a:cubicBezTo>
                      <a:cubicBezTo>
                        <a:pt x="94" y="203"/>
                        <a:pt x="88" y="201"/>
                        <a:pt x="87" y="200"/>
                      </a:cubicBezTo>
                      <a:cubicBezTo>
                        <a:pt x="85" y="198"/>
                        <a:pt x="83" y="195"/>
                        <a:pt x="81" y="194"/>
                      </a:cubicBezTo>
                      <a:cubicBezTo>
                        <a:pt x="80" y="193"/>
                        <a:pt x="79" y="194"/>
                        <a:pt x="78" y="193"/>
                      </a:cubicBezTo>
                      <a:cubicBezTo>
                        <a:pt x="76" y="192"/>
                        <a:pt x="74" y="189"/>
                        <a:pt x="72" y="187"/>
                      </a:cubicBezTo>
                      <a:close/>
                      <a:moveTo>
                        <a:pt x="147" y="178"/>
                      </a:moveTo>
                      <a:cubicBezTo>
                        <a:pt x="149" y="180"/>
                        <a:pt x="161" y="173"/>
                        <a:pt x="161" y="172"/>
                      </a:cubicBezTo>
                      <a:cubicBezTo>
                        <a:pt x="162" y="170"/>
                        <a:pt x="160" y="171"/>
                        <a:pt x="160" y="171"/>
                      </a:cubicBezTo>
                      <a:cubicBezTo>
                        <a:pt x="159" y="171"/>
                        <a:pt x="146" y="177"/>
                        <a:pt x="147" y="178"/>
                      </a:cubicBezTo>
                      <a:close/>
                      <a:moveTo>
                        <a:pt x="82" y="192"/>
                      </a:moveTo>
                      <a:cubicBezTo>
                        <a:pt x="82" y="192"/>
                        <a:pt x="86" y="194"/>
                        <a:pt x="85" y="192"/>
                      </a:cubicBezTo>
                      <a:cubicBezTo>
                        <a:pt x="85" y="191"/>
                        <a:pt x="81" y="190"/>
                        <a:pt x="80" y="189"/>
                      </a:cubicBezTo>
                      <a:cubicBezTo>
                        <a:pt x="79" y="188"/>
                        <a:pt x="77" y="186"/>
                        <a:pt x="76" y="184"/>
                      </a:cubicBezTo>
                      <a:cubicBezTo>
                        <a:pt x="75" y="183"/>
                        <a:pt x="67" y="177"/>
                        <a:pt x="71" y="182"/>
                      </a:cubicBezTo>
                      <a:cubicBezTo>
                        <a:pt x="73" y="185"/>
                        <a:pt x="78" y="188"/>
                        <a:pt x="80" y="189"/>
                      </a:cubicBezTo>
                      <a:cubicBezTo>
                        <a:pt x="82" y="191"/>
                        <a:pt x="80" y="191"/>
                        <a:pt x="82" y="192"/>
                      </a:cubicBezTo>
                      <a:close/>
                      <a:moveTo>
                        <a:pt x="92" y="186"/>
                      </a:moveTo>
                      <a:cubicBezTo>
                        <a:pt x="93" y="185"/>
                        <a:pt x="88" y="183"/>
                        <a:pt x="88" y="183"/>
                      </a:cubicBezTo>
                      <a:cubicBezTo>
                        <a:pt x="88" y="184"/>
                        <a:pt x="91" y="187"/>
                        <a:pt x="92" y="186"/>
                      </a:cubicBezTo>
                      <a:close/>
                      <a:moveTo>
                        <a:pt x="93" y="196"/>
                      </a:moveTo>
                      <a:cubicBezTo>
                        <a:pt x="96" y="199"/>
                        <a:pt x="100" y="200"/>
                        <a:pt x="103" y="202"/>
                      </a:cubicBezTo>
                      <a:cubicBezTo>
                        <a:pt x="103" y="203"/>
                        <a:pt x="103" y="203"/>
                        <a:pt x="104" y="203"/>
                      </a:cubicBezTo>
                      <a:cubicBezTo>
                        <a:pt x="102" y="203"/>
                        <a:pt x="106" y="202"/>
                        <a:pt x="107" y="203"/>
                      </a:cubicBezTo>
                      <a:cubicBezTo>
                        <a:pt x="107" y="203"/>
                        <a:pt x="106" y="204"/>
                        <a:pt x="107" y="204"/>
                      </a:cubicBezTo>
                      <a:cubicBezTo>
                        <a:pt x="107" y="204"/>
                        <a:pt x="108" y="203"/>
                        <a:pt x="109" y="203"/>
                      </a:cubicBezTo>
                      <a:cubicBezTo>
                        <a:pt x="111" y="203"/>
                        <a:pt x="117" y="207"/>
                        <a:pt x="114" y="203"/>
                      </a:cubicBezTo>
                      <a:cubicBezTo>
                        <a:pt x="112" y="201"/>
                        <a:pt x="107" y="202"/>
                        <a:pt x="102" y="200"/>
                      </a:cubicBezTo>
                      <a:cubicBezTo>
                        <a:pt x="98" y="199"/>
                        <a:pt x="98" y="197"/>
                        <a:pt x="96" y="198"/>
                      </a:cubicBezTo>
                      <a:cubicBezTo>
                        <a:pt x="96" y="198"/>
                        <a:pt x="95" y="197"/>
                        <a:pt x="92" y="195"/>
                      </a:cubicBezTo>
                      <a:cubicBezTo>
                        <a:pt x="88" y="193"/>
                        <a:pt x="87" y="191"/>
                        <a:pt x="84" y="189"/>
                      </a:cubicBezTo>
                      <a:cubicBezTo>
                        <a:pt x="77" y="186"/>
                        <a:pt x="89" y="194"/>
                        <a:pt x="90" y="194"/>
                      </a:cubicBezTo>
                      <a:cubicBezTo>
                        <a:pt x="91" y="195"/>
                        <a:pt x="92" y="196"/>
                        <a:pt x="93" y="196"/>
                      </a:cubicBezTo>
                      <a:close/>
                      <a:moveTo>
                        <a:pt x="132" y="189"/>
                      </a:moveTo>
                      <a:cubicBezTo>
                        <a:pt x="132" y="189"/>
                        <a:pt x="130" y="190"/>
                        <a:pt x="130" y="189"/>
                      </a:cubicBezTo>
                      <a:cubicBezTo>
                        <a:pt x="129" y="191"/>
                        <a:pt x="132" y="192"/>
                        <a:pt x="132" y="189"/>
                      </a:cubicBezTo>
                      <a:close/>
                      <a:moveTo>
                        <a:pt x="125" y="190"/>
                      </a:moveTo>
                      <a:cubicBezTo>
                        <a:pt x="125" y="190"/>
                        <a:pt x="119" y="188"/>
                        <a:pt x="119" y="190"/>
                      </a:cubicBezTo>
                      <a:cubicBezTo>
                        <a:pt x="119" y="189"/>
                        <a:pt x="127" y="192"/>
                        <a:pt x="125" y="190"/>
                      </a:cubicBezTo>
                      <a:close/>
                      <a:moveTo>
                        <a:pt x="116" y="194"/>
                      </a:moveTo>
                      <a:cubicBezTo>
                        <a:pt x="114" y="191"/>
                        <a:pt x="114" y="192"/>
                        <a:pt x="113" y="192"/>
                      </a:cubicBezTo>
                      <a:cubicBezTo>
                        <a:pt x="112" y="192"/>
                        <a:pt x="103" y="189"/>
                        <a:pt x="107" y="192"/>
                      </a:cubicBezTo>
                      <a:cubicBezTo>
                        <a:pt x="109" y="194"/>
                        <a:pt x="118" y="196"/>
                        <a:pt x="119" y="193"/>
                      </a:cubicBezTo>
                      <a:cubicBezTo>
                        <a:pt x="119" y="193"/>
                        <a:pt x="114" y="193"/>
                        <a:pt x="116" y="194"/>
                      </a:cubicBezTo>
                      <a:cubicBezTo>
                        <a:pt x="116" y="194"/>
                        <a:pt x="116" y="194"/>
                        <a:pt x="116" y="194"/>
                      </a:cubicBezTo>
                      <a:close/>
                      <a:moveTo>
                        <a:pt x="51" y="197"/>
                      </a:moveTo>
                      <a:cubicBezTo>
                        <a:pt x="51" y="197"/>
                        <a:pt x="57" y="203"/>
                        <a:pt x="53" y="198"/>
                      </a:cubicBezTo>
                      <a:cubicBezTo>
                        <a:pt x="54" y="200"/>
                        <a:pt x="56" y="203"/>
                        <a:pt x="58" y="204"/>
                      </a:cubicBezTo>
                      <a:cubicBezTo>
                        <a:pt x="60" y="204"/>
                        <a:pt x="51" y="193"/>
                        <a:pt x="51" y="197"/>
                      </a:cubicBezTo>
                      <a:close/>
                      <a:moveTo>
                        <a:pt x="120" y="201"/>
                      </a:moveTo>
                      <a:cubicBezTo>
                        <a:pt x="120" y="201"/>
                        <a:pt x="118" y="201"/>
                        <a:pt x="118" y="201"/>
                      </a:cubicBezTo>
                      <a:cubicBezTo>
                        <a:pt x="117" y="200"/>
                        <a:pt x="112" y="198"/>
                        <a:pt x="113" y="200"/>
                      </a:cubicBezTo>
                      <a:cubicBezTo>
                        <a:pt x="113" y="202"/>
                        <a:pt x="121" y="203"/>
                        <a:pt x="120" y="201"/>
                      </a:cubicBezTo>
                      <a:close/>
                      <a:moveTo>
                        <a:pt x="130" y="202"/>
                      </a:moveTo>
                      <a:cubicBezTo>
                        <a:pt x="131" y="200"/>
                        <a:pt x="127" y="201"/>
                        <a:pt x="127" y="201"/>
                      </a:cubicBezTo>
                      <a:cubicBezTo>
                        <a:pt x="127" y="201"/>
                        <a:pt x="129" y="203"/>
                        <a:pt x="130" y="202"/>
                      </a:cubicBezTo>
                      <a:close/>
                      <a:moveTo>
                        <a:pt x="125" y="204"/>
                      </a:moveTo>
                      <a:cubicBezTo>
                        <a:pt x="113" y="205"/>
                        <a:pt x="141" y="206"/>
                        <a:pt x="138" y="203"/>
                      </a:cubicBezTo>
                      <a:cubicBezTo>
                        <a:pt x="138" y="203"/>
                        <a:pt x="127" y="204"/>
                        <a:pt x="128" y="204"/>
                      </a:cubicBezTo>
                      <a:cubicBezTo>
                        <a:pt x="126" y="204"/>
                        <a:pt x="128" y="204"/>
                        <a:pt x="125" y="204"/>
                      </a:cubicBezTo>
                      <a:close/>
                      <a:moveTo>
                        <a:pt x="60" y="209"/>
                      </a:moveTo>
                      <a:cubicBezTo>
                        <a:pt x="61" y="208"/>
                        <a:pt x="57" y="206"/>
                        <a:pt x="57" y="207"/>
                      </a:cubicBezTo>
                      <a:cubicBezTo>
                        <a:pt x="57" y="208"/>
                        <a:pt x="59" y="209"/>
                        <a:pt x="60" y="209"/>
                      </a:cubicBezTo>
                      <a:close/>
                      <a:moveTo>
                        <a:pt x="70" y="216"/>
                      </a:moveTo>
                      <a:cubicBezTo>
                        <a:pt x="70" y="216"/>
                        <a:pt x="69" y="215"/>
                        <a:pt x="67" y="213"/>
                      </a:cubicBezTo>
                      <a:cubicBezTo>
                        <a:pt x="66" y="213"/>
                        <a:pt x="61" y="209"/>
                        <a:pt x="60" y="209"/>
                      </a:cubicBezTo>
                      <a:cubicBezTo>
                        <a:pt x="59" y="211"/>
                        <a:pt x="68" y="215"/>
                        <a:pt x="68" y="215"/>
                      </a:cubicBezTo>
                      <a:cubicBezTo>
                        <a:pt x="68" y="215"/>
                        <a:pt x="70" y="217"/>
                        <a:pt x="70" y="216"/>
                      </a:cubicBezTo>
                      <a:close/>
                      <a:moveTo>
                        <a:pt x="138" y="225"/>
                      </a:moveTo>
                      <a:cubicBezTo>
                        <a:pt x="134" y="226"/>
                        <a:pt x="137" y="226"/>
                        <a:pt x="138" y="226"/>
                      </a:cubicBezTo>
                      <a:cubicBezTo>
                        <a:pt x="141" y="226"/>
                        <a:pt x="154" y="224"/>
                        <a:pt x="147" y="225"/>
                      </a:cubicBezTo>
                      <a:cubicBezTo>
                        <a:pt x="142" y="225"/>
                        <a:pt x="143" y="224"/>
                        <a:pt x="138" y="225"/>
                      </a:cubicBezTo>
                      <a:close/>
                      <a:moveTo>
                        <a:pt x="136" y="226"/>
                      </a:moveTo>
                      <a:cubicBezTo>
                        <a:pt x="135" y="225"/>
                        <a:pt x="129" y="226"/>
                        <a:pt x="128" y="226"/>
                      </a:cubicBezTo>
                      <a:cubicBezTo>
                        <a:pt x="127" y="226"/>
                        <a:pt x="127" y="224"/>
                        <a:pt x="127" y="226"/>
                      </a:cubicBezTo>
                      <a:cubicBezTo>
                        <a:pt x="127" y="229"/>
                        <a:pt x="136" y="226"/>
                        <a:pt x="136" y="226"/>
                      </a:cubicBezTo>
                      <a:close/>
                      <a:moveTo>
                        <a:pt x="49" y="228"/>
                      </a:moveTo>
                      <a:cubicBezTo>
                        <a:pt x="49" y="227"/>
                        <a:pt x="54" y="230"/>
                        <a:pt x="53" y="231"/>
                      </a:cubicBezTo>
                      <a:cubicBezTo>
                        <a:pt x="52" y="232"/>
                        <a:pt x="49" y="228"/>
                        <a:pt x="49" y="228"/>
                      </a:cubicBezTo>
                      <a:close/>
                      <a:moveTo>
                        <a:pt x="123" y="218"/>
                      </a:moveTo>
                      <a:cubicBezTo>
                        <a:pt x="123" y="217"/>
                        <a:pt x="126" y="219"/>
                        <a:pt x="125" y="219"/>
                      </a:cubicBezTo>
                      <a:cubicBezTo>
                        <a:pt x="127" y="219"/>
                        <a:pt x="134" y="217"/>
                        <a:pt x="135" y="219"/>
                      </a:cubicBezTo>
                      <a:cubicBezTo>
                        <a:pt x="135" y="222"/>
                        <a:pt x="131" y="219"/>
                        <a:pt x="129" y="219"/>
                      </a:cubicBezTo>
                      <a:cubicBezTo>
                        <a:pt x="128" y="219"/>
                        <a:pt x="121" y="222"/>
                        <a:pt x="123" y="218"/>
                      </a:cubicBezTo>
                      <a:close/>
                      <a:moveTo>
                        <a:pt x="139" y="217"/>
                      </a:moveTo>
                      <a:cubicBezTo>
                        <a:pt x="146" y="216"/>
                        <a:pt x="138" y="222"/>
                        <a:pt x="136" y="219"/>
                      </a:cubicBezTo>
                      <a:cubicBezTo>
                        <a:pt x="136" y="218"/>
                        <a:pt x="138" y="218"/>
                        <a:pt x="139" y="217"/>
                      </a:cubicBezTo>
                      <a:close/>
                      <a:moveTo>
                        <a:pt x="125" y="216"/>
                      </a:moveTo>
                      <a:cubicBezTo>
                        <a:pt x="125" y="217"/>
                        <a:pt x="129" y="215"/>
                        <a:pt x="130" y="215"/>
                      </a:cubicBezTo>
                      <a:cubicBezTo>
                        <a:pt x="129" y="215"/>
                        <a:pt x="129" y="216"/>
                        <a:pt x="127" y="216"/>
                      </a:cubicBezTo>
                      <a:cubicBezTo>
                        <a:pt x="127" y="216"/>
                        <a:pt x="125" y="216"/>
                        <a:pt x="125" y="216"/>
                      </a:cubicBezTo>
                      <a:close/>
                      <a:moveTo>
                        <a:pt x="148" y="214"/>
                      </a:moveTo>
                      <a:cubicBezTo>
                        <a:pt x="149" y="214"/>
                        <a:pt x="157" y="215"/>
                        <a:pt x="151" y="215"/>
                      </a:cubicBezTo>
                      <a:cubicBezTo>
                        <a:pt x="150" y="216"/>
                        <a:pt x="144" y="215"/>
                        <a:pt x="144" y="217"/>
                      </a:cubicBezTo>
                      <a:cubicBezTo>
                        <a:pt x="144" y="217"/>
                        <a:pt x="148" y="217"/>
                        <a:pt x="148" y="217"/>
                      </a:cubicBezTo>
                      <a:cubicBezTo>
                        <a:pt x="147" y="218"/>
                        <a:pt x="142" y="219"/>
                        <a:pt x="142" y="217"/>
                      </a:cubicBezTo>
                      <a:cubicBezTo>
                        <a:pt x="142" y="215"/>
                        <a:pt x="145" y="215"/>
                        <a:pt x="148" y="214"/>
                      </a:cubicBezTo>
                      <a:close/>
                      <a:moveTo>
                        <a:pt x="122" y="213"/>
                      </a:moveTo>
                      <a:cubicBezTo>
                        <a:pt x="122" y="212"/>
                        <a:pt x="125" y="213"/>
                        <a:pt x="125" y="213"/>
                      </a:cubicBezTo>
                      <a:cubicBezTo>
                        <a:pt x="125" y="214"/>
                        <a:pt x="122" y="214"/>
                        <a:pt x="122" y="213"/>
                      </a:cubicBezTo>
                      <a:close/>
                      <a:moveTo>
                        <a:pt x="109" y="209"/>
                      </a:moveTo>
                      <a:cubicBezTo>
                        <a:pt x="109" y="208"/>
                        <a:pt x="113" y="208"/>
                        <a:pt x="112" y="209"/>
                      </a:cubicBezTo>
                      <a:cubicBezTo>
                        <a:pt x="110" y="210"/>
                        <a:pt x="109" y="210"/>
                        <a:pt x="109" y="209"/>
                      </a:cubicBezTo>
                      <a:close/>
                      <a:moveTo>
                        <a:pt x="165" y="206"/>
                      </a:moveTo>
                      <a:cubicBezTo>
                        <a:pt x="169" y="205"/>
                        <a:pt x="157" y="211"/>
                        <a:pt x="164" y="207"/>
                      </a:cubicBezTo>
                      <a:cubicBezTo>
                        <a:pt x="164" y="207"/>
                        <a:pt x="165" y="206"/>
                        <a:pt x="165" y="206"/>
                      </a:cubicBezTo>
                      <a:close/>
                      <a:moveTo>
                        <a:pt x="168" y="197"/>
                      </a:moveTo>
                      <a:cubicBezTo>
                        <a:pt x="173" y="195"/>
                        <a:pt x="165" y="201"/>
                        <a:pt x="165" y="200"/>
                      </a:cubicBezTo>
                      <a:cubicBezTo>
                        <a:pt x="165" y="199"/>
                        <a:pt x="168" y="197"/>
                        <a:pt x="168" y="197"/>
                      </a:cubicBezTo>
                      <a:close/>
                      <a:moveTo>
                        <a:pt x="141" y="185"/>
                      </a:moveTo>
                      <a:cubicBezTo>
                        <a:pt x="146" y="185"/>
                        <a:pt x="127" y="189"/>
                        <a:pt x="138" y="186"/>
                      </a:cubicBezTo>
                      <a:cubicBezTo>
                        <a:pt x="137" y="186"/>
                        <a:pt x="139" y="185"/>
                        <a:pt x="141" y="185"/>
                      </a:cubicBezTo>
                      <a:close/>
                      <a:moveTo>
                        <a:pt x="145" y="184"/>
                      </a:moveTo>
                      <a:cubicBezTo>
                        <a:pt x="149" y="184"/>
                        <a:pt x="143" y="186"/>
                        <a:pt x="143" y="185"/>
                      </a:cubicBezTo>
                      <a:cubicBezTo>
                        <a:pt x="143" y="185"/>
                        <a:pt x="144" y="184"/>
                        <a:pt x="145" y="184"/>
                      </a:cubicBezTo>
                      <a:close/>
                      <a:moveTo>
                        <a:pt x="193" y="184"/>
                      </a:moveTo>
                      <a:cubicBezTo>
                        <a:pt x="195" y="183"/>
                        <a:pt x="192" y="190"/>
                        <a:pt x="191" y="189"/>
                      </a:cubicBezTo>
                      <a:cubicBezTo>
                        <a:pt x="189" y="188"/>
                        <a:pt x="192" y="184"/>
                        <a:pt x="193" y="184"/>
                      </a:cubicBezTo>
                      <a:close/>
                      <a:moveTo>
                        <a:pt x="39" y="185"/>
                      </a:moveTo>
                      <a:cubicBezTo>
                        <a:pt x="42" y="185"/>
                        <a:pt x="35" y="185"/>
                        <a:pt x="37" y="183"/>
                      </a:cubicBezTo>
                      <a:cubicBezTo>
                        <a:pt x="36" y="183"/>
                        <a:pt x="42" y="183"/>
                        <a:pt x="40" y="182"/>
                      </a:cubicBezTo>
                      <a:cubicBezTo>
                        <a:pt x="42" y="183"/>
                        <a:pt x="39" y="185"/>
                        <a:pt x="39" y="185"/>
                      </a:cubicBezTo>
                      <a:cubicBezTo>
                        <a:pt x="39" y="185"/>
                        <a:pt x="39" y="185"/>
                        <a:pt x="39" y="185"/>
                      </a:cubicBezTo>
                      <a:close/>
                      <a:moveTo>
                        <a:pt x="105" y="176"/>
                      </a:moveTo>
                      <a:cubicBezTo>
                        <a:pt x="107" y="177"/>
                        <a:pt x="99" y="177"/>
                        <a:pt x="100" y="175"/>
                      </a:cubicBezTo>
                      <a:cubicBezTo>
                        <a:pt x="101" y="175"/>
                        <a:pt x="103" y="175"/>
                        <a:pt x="105" y="176"/>
                      </a:cubicBezTo>
                      <a:close/>
                      <a:moveTo>
                        <a:pt x="211" y="161"/>
                      </a:moveTo>
                      <a:cubicBezTo>
                        <a:pt x="214" y="161"/>
                        <a:pt x="207" y="165"/>
                        <a:pt x="206" y="164"/>
                      </a:cubicBezTo>
                      <a:cubicBezTo>
                        <a:pt x="205" y="162"/>
                        <a:pt x="212" y="161"/>
                        <a:pt x="210" y="162"/>
                      </a:cubicBezTo>
                      <a:cubicBezTo>
                        <a:pt x="210" y="162"/>
                        <a:pt x="210" y="161"/>
                        <a:pt x="211" y="161"/>
                      </a:cubicBezTo>
                      <a:close/>
                      <a:moveTo>
                        <a:pt x="20" y="161"/>
                      </a:moveTo>
                      <a:cubicBezTo>
                        <a:pt x="20" y="160"/>
                        <a:pt x="21" y="161"/>
                        <a:pt x="21" y="161"/>
                      </a:cubicBezTo>
                      <a:cubicBezTo>
                        <a:pt x="28" y="151"/>
                        <a:pt x="20" y="165"/>
                        <a:pt x="20" y="162"/>
                      </a:cubicBezTo>
                      <a:cubicBezTo>
                        <a:pt x="20" y="162"/>
                        <a:pt x="24" y="166"/>
                        <a:pt x="22" y="168"/>
                      </a:cubicBezTo>
                      <a:cubicBezTo>
                        <a:pt x="21" y="168"/>
                        <a:pt x="20" y="164"/>
                        <a:pt x="20" y="161"/>
                      </a:cubicBezTo>
                      <a:close/>
                      <a:moveTo>
                        <a:pt x="19" y="156"/>
                      </a:moveTo>
                      <a:cubicBezTo>
                        <a:pt x="18" y="157"/>
                        <a:pt x="17" y="153"/>
                        <a:pt x="18" y="153"/>
                      </a:cubicBezTo>
                      <a:cubicBezTo>
                        <a:pt x="19" y="153"/>
                        <a:pt x="19" y="155"/>
                        <a:pt x="19" y="156"/>
                      </a:cubicBezTo>
                      <a:close/>
                      <a:moveTo>
                        <a:pt x="20" y="133"/>
                      </a:moveTo>
                      <a:cubicBezTo>
                        <a:pt x="22" y="132"/>
                        <a:pt x="19" y="139"/>
                        <a:pt x="19" y="135"/>
                      </a:cubicBezTo>
                      <a:cubicBezTo>
                        <a:pt x="19" y="135"/>
                        <a:pt x="20" y="134"/>
                        <a:pt x="20" y="133"/>
                      </a:cubicBezTo>
                      <a:close/>
                      <a:moveTo>
                        <a:pt x="207" y="132"/>
                      </a:moveTo>
                      <a:cubicBezTo>
                        <a:pt x="207" y="132"/>
                        <a:pt x="207" y="135"/>
                        <a:pt x="207" y="136"/>
                      </a:cubicBezTo>
                      <a:cubicBezTo>
                        <a:pt x="207" y="136"/>
                        <a:pt x="206" y="134"/>
                        <a:pt x="207" y="132"/>
                      </a:cubicBezTo>
                      <a:close/>
                      <a:moveTo>
                        <a:pt x="210" y="120"/>
                      </a:moveTo>
                      <a:cubicBezTo>
                        <a:pt x="209" y="121"/>
                        <a:pt x="212" y="127"/>
                        <a:pt x="211" y="128"/>
                      </a:cubicBezTo>
                      <a:cubicBezTo>
                        <a:pt x="211" y="127"/>
                        <a:pt x="209" y="122"/>
                        <a:pt x="210" y="120"/>
                      </a:cubicBezTo>
                      <a:close/>
                      <a:moveTo>
                        <a:pt x="228" y="119"/>
                      </a:moveTo>
                      <a:cubicBezTo>
                        <a:pt x="228" y="119"/>
                        <a:pt x="230" y="129"/>
                        <a:pt x="229" y="133"/>
                      </a:cubicBezTo>
                      <a:cubicBezTo>
                        <a:pt x="229" y="136"/>
                        <a:pt x="227" y="146"/>
                        <a:pt x="228" y="136"/>
                      </a:cubicBezTo>
                      <a:cubicBezTo>
                        <a:pt x="228" y="134"/>
                        <a:pt x="228" y="131"/>
                        <a:pt x="228" y="128"/>
                      </a:cubicBezTo>
                      <a:cubicBezTo>
                        <a:pt x="228" y="126"/>
                        <a:pt x="227" y="122"/>
                        <a:pt x="228" y="119"/>
                      </a:cubicBezTo>
                      <a:close/>
                      <a:moveTo>
                        <a:pt x="234" y="110"/>
                      </a:moveTo>
                      <a:cubicBezTo>
                        <a:pt x="234" y="109"/>
                        <a:pt x="236" y="115"/>
                        <a:pt x="235" y="115"/>
                      </a:cubicBezTo>
                      <a:cubicBezTo>
                        <a:pt x="235" y="116"/>
                        <a:pt x="234" y="111"/>
                        <a:pt x="234" y="110"/>
                      </a:cubicBezTo>
                      <a:close/>
                      <a:moveTo>
                        <a:pt x="222" y="82"/>
                      </a:moveTo>
                      <a:cubicBezTo>
                        <a:pt x="222" y="82"/>
                        <a:pt x="228" y="94"/>
                        <a:pt x="228" y="96"/>
                      </a:cubicBezTo>
                      <a:cubicBezTo>
                        <a:pt x="228" y="95"/>
                        <a:pt x="227" y="98"/>
                        <a:pt x="227" y="97"/>
                      </a:cubicBezTo>
                      <a:cubicBezTo>
                        <a:pt x="226" y="102"/>
                        <a:pt x="230" y="113"/>
                        <a:pt x="228" y="115"/>
                      </a:cubicBezTo>
                      <a:cubicBezTo>
                        <a:pt x="228" y="115"/>
                        <a:pt x="224" y="101"/>
                        <a:pt x="224" y="99"/>
                      </a:cubicBezTo>
                      <a:cubicBezTo>
                        <a:pt x="224" y="98"/>
                        <a:pt x="225" y="94"/>
                        <a:pt x="224" y="90"/>
                      </a:cubicBezTo>
                      <a:cubicBezTo>
                        <a:pt x="224" y="89"/>
                        <a:pt x="221" y="84"/>
                        <a:pt x="222" y="82"/>
                      </a:cubicBezTo>
                      <a:close/>
                      <a:moveTo>
                        <a:pt x="225" y="94"/>
                      </a:moveTo>
                      <a:cubicBezTo>
                        <a:pt x="227" y="99"/>
                        <a:pt x="225" y="87"/>
                        <a:pt x="225" y="89"/>
                      </a:cubicBezTo>
                      <a:cubicBezTo>
                        <a:pt x="224" y="91"/>
                        <a:pt x="225" y="93"/>
                        <a:pt x="225" y="94"/>
                      </a:cubicBezTo>
                      <a:close/>
                      <a:moveTo>
                        <a:pt x="231" y="77"/>
                      </a:moveTo>
                      <a:cubicBezTo>
                        <a:pt x="232" y="75"/>
                        <a:pt x="235" y="85"/>
                        <a:pt x="232" y="79"/>
                      </a:cubicBezTo>
                      <a:cubicBezTo>
                        <a:pt x="233" y="80"/>
                        <a:pt x="231" y="78"/>
                        <a:pt x="231" y="77"/>
                      </a:cubicBezTo>
                      <a:close/>
                      <a:moveTo>
                        <a:pt x="194" y="66"/>
                      </a:moveTo>
                      <a:cubicBezTo>
                        <a:pt x="194" y="63"/>
                        <a:pt x="193" y="71"/>
                        <a:pt x="193" y="70"/>
                      </a:cubicBezTo>
                      <a:cubicBezTo>
                        <a:pt x="193" y="68"/>
                        <a:pt x="193" y="68"/>
                        <a:pt x="194" y="66"/>
                      </a:cubicBezTo>
                      <a:close/>
                      <a:moveTo>
                        <a:pt x="183" y="63"/>
                      </a:moveTo>
                      <a:cubicBezTo>
                        <a:pt x="182" y="61"/>
                        <a:pt x="184" y="66"/>
                        <a:pt x="184" y="66"/>
                      </a:cubicBezTo>
                      <a:cubicBezTo>
                        <a:pt x="182" y="65"/>
                        <a:pt x="183" y="65"/>
                        <a:pt x="183" y="63"/>
                      </a:cubicBezTo>
                      <a:close/>
                      <a:moveTo>
                        <a:pt x="179" y="37"/>
                      </a:moveTo>
                      <a:cubicBezTo>
                        <a:pt x="180" y="35"/>
                        <a:pt x="184" y="41"/>
                        <a:pt x="184" y="41"/>
                      </a:cubicBezTo>
                      <a:cubicBezTo>
                        <a:pt x="183" y="41"/>
                        <a:pt x="179" y="38"/>
                        <a:pt x="179" y="37"/>
                      </a:cubicBezTo>
                      <a:close/>
                      <a:moveTo>
                        <a:pt x="176" y="35"/>
                      </a:moveTo>
                      <a:cubicBezTo>
                        <a:pt x="175" y="36"/>
                        <a:pt x="178" y="35"/>
                        <a:pt x="178" y="36"/>
                      </a:cubicBezTo>
                      <a:cubicBezTo>
                        <a:pt x="179" y="38"/>
                        <a:pt x="175" y="36"/>
                        <a:pt x="176" y="35"/>
                      </a:cubicBezTo>
                      <a:close/>
                      <a:moveTo>
                        <a:pt x="161" y="26"/>
                      </a:moveTo>
                      <a:cubicBezTo>
                        <a:pt x="162" y="27"/>
                        <a:pt x="165" y="27"/>
                        <a:pt x="164" y="30"/>
                      </a:cubicBezTo>
                      <a:cubicBezTo>
                        <a:pt x="164" y="33"/>
                        <a:pt x="162" y="27"/>
                        <a:pt x="162" y="27"/>
                      </a:cubicBezTo>
                      <a:cubicBezTo>
                        <a:pt x="161" y="27"/>
                        <a:pt x="162" y="29"/>
                        <a:pt x="161" y="29"/>
                      </a:cubicBezTo>
                      <a:cubicBezTo>
                        <a:pt x="157" y="28"/>
                        <a:pt x="156" y="25"/>
                        <a:pt x="161" y="26"/>
                      </a:cubicBezTo>
                      <a:close/>
                      <a:moveTo>
                        <a:pt x="163" y="19"/>
                      </a:moveTo>
                      <a:cubicBezTo>
                        <a:pt x="166" y="19"/>
                        <a:pt x="162" y="26"/>
                        <a:pt x="161" y="22"/>
                      </a:cubicBezTo>
                      <a:cubicBezTo>
                        <a:pt x="161" y="23"/>
                        <a:pt x="164" y="19"/>
                        <a:pt x="163" y="19"/>
                      </a:cubicBezTo>
                      <a:close/>
                      <a:moveTo>
                        <a:pt x="136" y="5"/>
                      </a:moveTo>
                      <a:cubicBezTo>
                        <a:pt x="139" y="2"/>
                        <a:pt x="136" y="13"/>
                        <a:pt x="135" y="7"/>
                      </a:cubicBezTo>
                      <a:cubicBezTo>
                        <a:pt x="135" y="7"/>
                        <a:pt x="136" y="5"/>
                        <a:pt x="136" y="5"/>
                      </a:cubicBezTo>
                      <a:close/>
                    </a:path>
                  </a:pathLst>
                </a:custGeom>
                <a:grpFill/>
                <a:ln>
                  <a:noFill/>
                </a:ln>
              </p:spPr>
              <p:txBody>
                <a:bodyPr vert="horz" wrap="square" lIns="68580" tIns="34290" rIns="68580" bIns="34290" numCol="1" anchor="t" anchorCtr="0" compatLnSpc="1"/>
                <a:lstStyle/>
                <a:p>
                  <a:endParaRPr lang="zh-CN" altLang="en-US" sz="1350">
                    <a:solidFill>
                      <a:srgbClr val="14141A"/>
                    </a:solidFill>
                    <a:latin typeface="微软雅黑" panose="020B0503020204020204" charset="-122"/>
                    <a:ea typeface="微软雅黑" panose="020B0503020204020204" charset="-122"/>
                  </a:endParaRPr>
                </a:p>
              </p:txBody>
            </p:sp>
            <p:sp>
              <p:nvSpPr>
                <p:cNvPr id="13" name="Freeform 5"/>
                <p:cNvSpPr>
                  <a:spLocks noEditPoints="1"/>
                </p:cNvSpPr>
                <p:nvPr/>
              </p:nvSpPr>
              <p:spPr bwMode="auto">
                <a:xfrm rot="5400000">
                  <a:off x="4142824" y="1197301"/>
                  <a:ext cx="1155695" cy="1118540"/>
                </a:xfrm>
                <a:custGeom>
                  <a:avLst/>
                  <a:gdLst>
                    <a:gd name="T0" fmla="*/ 196 w 247"/>
                    <a:gd name="T1" fmla="*/ 212 h 239"/>
                    <a:gd name="T2" fmla="*/ 203 w 247"/>
                    <a:gd name="T3" fmla="*/ 198 h 239"/>
                    <a:gd name="T4" fmla="*/ 24 w 247"/>
                    <a:gd name="T5" fmla="*/ 160 h 239"/>
                    <a:gd name="T6" fmla="*/ 46 w 247"/>
                    <a:gd name="T7" fmla="*/ 224 h 239"/>
                    <a:gd name="T8" fmla="*/ 20 w 247"/>
                    <a:gd name="T9" fmla="*/ 98 h 239"/>
                    <a:gd name="T10" fmla="*/ 26 w 247"/>
                    <a:gd name="T11" fmla="*/ 80 h 239"/>
                    <a:gd name="T12" fmla="*/ 185 w 247"/>
                    <a:gd name="T13" fmla="*/ 50 h 239"/>
                    <a:gd name="T14" fmla="*/ 119 w 247"/>
                    <a:gd name="T15" fmla="*/ 6 h 239"/>
                    <a:gd name="T16" fmla="*/ 139 w 247"/>
                    <a:gd name="T17" fmla="*/ 19 h 239"/>
                    <a:gd name="T18" fmla="*/ 171 w 247"/>
                    <a:gd name="T19" fmla="*/ 34 h 239"/>
                    <a:gd name="T20" fmla="*/ 178 w 247"/>
                    <a:gd name="T21" fmla="*/ 63 h 239"/>
                    <a:gd name="T22" fmla="*/ 201 w 247"/>
                    <a:gd name="T23" fmla="*/ 96 h 239"/>
                    <a:gd name="T24" fmla="*/ 197 w 247"/>
                    <a:gd name="T25" fmla="*/ 154 h 239"/>
                    <a:gd name="T26" fmla="*/ 181 w 247"/>
                    <a:gd name="T27" fmla="*/ 174 h 239"/>
                    <a:gd name="T28" fmla="*/ 121 w 247"/>
                    <a:gd name="T29" fmla="*/ 212 h 239"/>
                    <a:gd name="T30" fmla="*/ 86 w 247"/>
                    <a:gd name="T31" fmla="*/ 212 h 239"/>
                    <a:gd name="T32" fmla="*/ 207 w 247"/>
                    <a:gd name="T33" fmla="*/ 175 h 239"/>
                    <a:gd name="T34" fmla="*/ 128 w 247"/>
                    <a:gd name="T35" fmla="*/ 232 h 239"/>
                    <a:gd name="T36" fmla="*/ 105 w 247"/>
                    <a:gd name="T37" fmla="*/ 236 h 239"/>
                    <a:gd name="T38" fmla="*/ 50 w 247"/>
                    <a:gd name="T39" fmla="*/ 210 h 239"/>
                    <a:gd name="T40" fmla="*/ 53 w 247"/>
                    <a:gd name="T41" fmla="*/ 204 h 239"/>
                    <a:gd name="T42" fmla="*/ 59 w 247"/>
                    <a:gd name="T43" fmla="*/ 64 h 239"/>
                    <a:gd name="T44" fmla="*/ 36 w 247"/>
                    <a:gd name="T45" fmla="*/ 72 h 239"/>
                    <a:gd name="T46" fmla="*/ 32 w 247"/>
                    <a:gd name="T47" fmla="*/ 70 h 239"/>
                    <a:gd name="T48" fmla="*/ 81 w 247"/>
                    <a:gd name="T49" fmla="*/ 14 h 239"/>
                    <a:gd name="T50" fmla="*/ 92 w 247"/>
                    <a:gd name="T51" fmla="*/ 6 h 239"/>
                    <a:gd name="T52" fmla="*/ 165 w 247"/>
                    <a:gd name="T53" fmla="*/ 47 h 239"/>
                    <a:gd name="T54" fmla="*/ 44 w 247"/>
                    <a:gd name="T55" fmla="*/ 41 h 239"/>
                    <a:gd name="T56" fmla="*/ 91 w 247"/>
                    <a:gd name="T57" fmla="*/ 16 h 239"/>
                    <a:gd name="T58" fmla="*/ 104 w 247"/>
                    <a:gd name="T59" fmla="*/ 33 h 239"/>
                    <a:gd name="T60" fmla="*/ 39 w 247"/>
                    <a:gd name="T61" fmla="*/ 45 h 239"/>
                    <a:gd name="T62" fmla="*/ 46 w 247"/>
                    <a:gd name="T63" fmla="*/ 62 h 239"/>
                    <a:gd name="T64" fmla="*/ 195 w 247"/>
                    <a:gd name="T65" fmla="*/ 96 h 239"/>
                    <a:gd name="T66" fmla="*/ 202 w 247"/>
                    <a:gd name="T67" fmla="*/ 118 h 239"/>
                    <a:gd name="T68" fmla="*/ 200 w 247"/>
                    <a:gd name="T69" fmla="*/ 123 h 239"/>
                    <a:gd name="T70" fmla="*/ 128 w 247"/>
                    <a:gd name="T71" fmla="*/ 125 h 239"/>
                    <a:gd name="T72" fmla="*/ 155 w 247"/>
                    <a:gd name="T73" fmla="*/ 132 h 239"/>
                    <a:gd name="T74" fmla="*/ 80 w 247"/>
                    <a:gd name="T75" fmla="*/ 140 h 239"/>
                    <a:gd name="T76" fmla="*/ 149 w 247"/>
                    <a:gd name="T77" fmla="*/ 141 h 239"/>
                    <a:gd name="T78" fmla="*/ 183 w 247"/>
                    <a:gd name="T79" fmla="*/ 155 h 239"/>
                    <a:gd name="T80" fmla="*/ 174 w 247"/>
                    <a:gd name="T81" fmla="*/ 149 h 239"/>
                    <a:gd name="T82" fmla="*/ 67 w 247"/>
                    <a:gd name="T83" fmla="*/ 165 h 239"/>
                    <a:gd name="T84" fmla="*/ 76 w 247"/>
                    <a:gd name="T85" fmla="*/ 178 h 239"/>
                    <a:gd name="T86" fmla="*/ 179 w 247"/>
                    <a:gd name="T87" fmla="*/ 161 h 239"/>
                    <a:gd name="T88" fmla="*/ 169 w 247"/>
                    <a:gd name="T89" fmla="*/ 175 h 239"/>
                    <a:gd name="T90" fmla="*/ 102 w 247"/>
                    <a:gd name="T91" fmla="*/ 187 h 239"/>
                    <a:gd name="T92" fmla="*/ 128 w 247"/>
                    <a:gd name="T93" fmla="*/ 193 h 239"/>
                    <a:gd name="T94" fmla="*/ 142 w 247"/>
                    <a:gd name="T95" fmla="*/ 181 h 239"/>
                    <a:gd name="T96" fmla="*/ 148 w 247"/>
                    <a:gd name="T97" fmla="*/ 164 h 239"/>
                    <a:gd name="T98" fmla="*/ 81 w 247"/>
                    <a:gd name="T99" fmla="*/ 194 h 239"/>
                    <a:gd name="T100" fmla="*/ 93 w 247"/>
                    <a:gd name="T101" fmla="*/ 196 h 239"/>
                    <a:gd name="T102" fmla="*/ 119 w 247"/>
                    <a:gd name="T103" fmla="*/ 190 h 239"/>
                    <a:gd name="T104" fmla="*/ 127 w 247"/>
                    <a:gd name="T105" fmla="*/ 201 h 239"/>
                    <a:gd name="T106" fmla="*/ 138 w 247"/>
                    <a:gd name="T107" fmla="*/ 225 h 239"/>
                    <a:gd name="T108" fmla="*/ 130 w 247"/>
                    <a:gd name="T109" fmla="*/ 215 h 239"/>
                    <a:gd name="T110" fmla="*/ 165 w 247"/>
                    <a:gd name="T111" fmla="*/ 206 h 239"/>
                    <a:gd name="T112" fmla="*/ 39 w 247"/>
                    <a:gd name="T113" fmla="*/ 185 h 239"/>
                    <a:gd name="T114" fmla="*/ 19 w 247"/>
                    <a:gd name="T115" fmla="*/ 135 h 239"/>
                    <a:gd name="T116" fmla="*/ 228 w 247"/>
                    <a:gd name="T117" fmla="*/ 96 h 239"/>
                    <a:gd name="T118" fmla="*/ 183 w 247"/>
                    <a:gd name="T119" fmla="*/ 63 h 239"/>
                    <a:gd name="T120" fmla="*/ 136 w 247"/>
                    <a:gd name="T121" fmla="*/ 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7" h="239">
                      <a:moveTo>
                        <a:pt x="123" y="0"/>
                      </a:moveTo>
                      <a:cubicBezTo>
                        <a:pt x="125" y="0"/>
                        <a:pt x="119" y="2"/>
                        <a:pt x="119" y="2"/>
                      </a:cubicBezTo>
                      <a:cubicBezTo>
                        <a:pt x="118" y="2"/>
                        <a:pt x="120" y="0"/>
                        <a:pt x="123" y="0"/>
                      </a:cubicBezTo>
                      <a:close/>
                      <a:moveTo>
                        <a:pt x="243" y="110"/>
                      </a:moveTo>
                      <a:cubicBezTo>
                        <a:pt x="241" y="112"/>
                        <a:pt x="247" y="123"/>
                        <a:pt x="245" y="128"/>
                      </a:cubicBezTo>
                      <a:cubicBezTo>
                        <a:pt x="245" y="129"/>
                        <a:pt x="244" y="121"/>
                        <a:pt x="244" y="123"/>
                      </a:cubicBezTo>
                      <a:cubicBezTo>
                        <a:pt x="244" y="120"/>
                        <a:pt x="241" y="112"/>
                        <a:pt x="243" y="110"/>
                      </a:cubicBezTo>
                      <a:close/>
                      <a:moveTo>
                        <a:pt x="131" y="1"/>
                      </a:moveTo>
                      <a:cubicBezTo>
                        <a:pt x="132" y="0"/>
                        <a:pt x="132" y="2"/>
                        <a:pt x="132" y="3"/>
                      </a:cubicBezTo>
                      <a:cubicBezTo>
                        <a:pt x="132" y="2"/>
                        <a:pt x="133" y="6"/>
                        <a:pt x="133" y="6"/>
                      </a:cubicBezTo>
                      <a:cubicBezTo>
                        <a:pt x="130" y="7"/>
                        <a:pt x="129" y="2"/>
                        <a:pt x="131" y="1"/>
                      </a:cubicBezTo>
                      <a:close/>
                      <a:moveTo>
                        <a:pt x="183" y="223"/>
                      </a:moveTo>
                      <a:cubicBezTo>
                        <a:pt x="185" y="222"/>
                        <a:pt x="178" y="227"/>
                        <a:pt x="177" y="227"/>
                      </a:cubicBezTo>
                      <a:cubicBezTo>
                        <a:pt x="177" y="227"/>
                        <a:pt x="180" y="224"/>
                        <a:pt x="183" y="223"/>
                      </a:cubicBezTo>
                      <a:close/>
                      <a:moveTo>
                        <a:pt x="199" y="209"/>
                      </a:moveTo>
                      <a:cubicBezTo>
                        <a:pt x="200" y="209"/>
                        <a:pt x="189" y="221"/>
                        <a:pt x="187" y="221"/>
                      </a:cubicBezTo>
                      <a:cubicBezTo>
                        <a:pt x="186" y="220"/>
                        <a:pt x="195" y="213"/>
                        <a:pt x="196" y="212"/>
                      </a:cubicBezTo>
                      <a:cubicBezTo>
                        <a:pt x="197" y="211"/>
                        <a:pt x="197" y="210"/>
                        <a:pt x="199" y="209"/>
                      </a:cubicBezTo>
                      <a:close/>
                      <a:moveTo>
                        <a:pt x="167" y="206"/>
                      </a:moveTo>
                      <a:cubicBezTo>
                        <a:pt x="169" y="203"/>
                        <a:pt x="176" y="201"/>
                        <a:pt x="170" y="204"/>
                      </a:cubicBezTo>
                      <a:cubicBezTo>
                        <a:pt x="169" y="205"/>
                        <a:pt x="167" y="207"/>
                        <a:pt x="167" y="206"/>
                      </a:cubicBezTo>
                      <a:close/>
                      <a:moveTo>
                        <a:pt x="29" y="199"/>
                      </a:moveTo>
                      <a:cubicBezTo>
                        <a:pt x="28" y="198"/>
                        <a:pt x="32" y="202"/>
                        <a:pt x="33" y="203"/>
                      </a:cubicBezTo>
                      <a:cubicBezTo>
                        <a:pt x="33" y="203"/>
                        <a:pt x="29" y="201"/>
                        <a:pt x="29" y="199"/>
                      </a:cubicBezTo>
                      <a:close/>
                      <a:moveTo>
                        <a:pt x="211" y="194"/>
                      </a:moveTo>
                      <a:cubicBezTo>
                        <a:pt x="213" y="192"/>
                        <a:pt x="203" y="207"/>
                        <a:pt x="201" y="207"/>
                      </a:cubicBezTo>
                      <a:cubicBezTo>
                        <a:pt x="202" y="207"/>
                        <a:pt x="208" y="196"/>
                        <a:pt x="211" y="194"/>
                      </a:cubicBezTo>
                      <a:close/>
                      <a:moveTo>
                        <a:pt x="186" y="193"/>
                      </a:moveTo>
                      <a:cubicBezTo>
                        <a:pt x="188" y="193"/>
                        <a:pt x="183" y="197"/>
                        <a:pt x="183" y="196"/>
                      </a:cubicBezTo>
                      <a:cubicBezTo>
                        <a:pt x="182" y="195"/>
                        <a:pt x="184" y="194"/>
                        <a:pt x="186" y="193"/>
                      </a:cubicBezTo>
                      <a:close/>
                      <a:moveTo>
                        <a:pt x="210" y="189"/>
                      </a:moveTo>
                      <a:cubicBezTo>
                        <a:pt x="212" y="188"/>
                        <a:pt x="204" y="197"/>
                        <a:pt x="205" y="196"/>
                      </a:cubicBezTo>
                      <a:cubicBezTo>
                        <a:pt x="203" y="198"/>
                        <a:pt x="203" y="199"/>
                        <a:pt x="201" y="201"/>
                      </a:cubicBezTo>
                      <a:cubicBezTo>
                        <a:pt x="200" y="203"/>
                        <a:pt x="203" y="199"/>
                        <a:pt x="203" y="198"/>
                      </a:cubicBezTo>
                      <a:cubicBezTo>
                        <a:pt x="203" y="197"/>
                        <a:pt x="208" y="189"/>
                        <a:pt x="210" y="189"/>
                      </a:cubicBezTo>
                      <a:close/>
                      <a:moveTo>
                        <a:pt x="110" y="182"/>
                      </a:moveTo>
                      <a:cubicBezTo>
                        <a:pt x="110" y="181"/>
                        <a:pt x="111" y="184"/>
                        <a:pt x="111" y="185"/>
                      </a:cubicBezTo>
                      <a:cubicBezTo>
                        <a:pt x="111" y="186"/>
                        <a:pt x="109" y="181"/>
                        <a:pt x="109" y="184"/>
                      </a:cubicBezTo>
                      <a:cubicBezTo>
                        <a:pt x="109" y="184"/>
                        <a:pt x="109" y="182"/>
                        <a:pt x="110" y="182"/>
                      </a:cubicBezTo>
                      <a:close/>
                      <a:moveTo>
                        <a:pt x="217" y="173"/>
                      </a:moveTo>
                      <a:cubicBezTo>
                        <a:pt x="220" y="169"/>
                        <a:pt x="214" y="179"/>
                        <a:pt x="215" y="177"/>
                      </a:cubicBezTo>
                      <a:cubicBezTo>
                        <a:pt x="215" y="173"/>
                        <a:pt x="215" y="176"/>
                        <a:pt x="217" y="173"/>
                      </a:cubicBezTo>
                      <a:close/>
                      <a:moveTo>
                        <a:pt x="201" y="181"/>
                      </a:moveTo>
                      <a:cubicBezTo>
                        <a:pt x="201" y="178"/>
                        <a:pt x="203" y="176"/>
                        <a:pt x="204" y="173"/>
                      </a:cubicBezTo>
                      <a:cubicBezTo>
                        <a:pt x="206" y="167"/>
                        <a:pt x="203" y="180"/>
                        <a:pt x="201" y="182"/>
                      </a:cubicBezTo>
                      <a:cubicBezTo>
                        <a:pt x="200" y="182"/>
                        <a:pt x="201" y="180"/>
                        <a:pt x="201" y="181"/>
                      </a:cubicBezTo>
                      <a:close/>
                      <a:moveTo>
                        <a:pt x="85" y="168"/>
                      </a:moveTo>
                      <a:cubicBezTo>
                        <a:pt x="84" y="166"/>
                        <a:pt x="89" y="170"/>
                        <a:pt x="89" y="170"/>
                      </a:cubicBezTo>
                      <a:cubicBezTo>
                        <a:pt x="90" y="171"/>
                        <a:pt x="86" y="169"/>
                        <a:pt x="85" y="168"/>
                      </a:cubicBezTo>
                      <a:close/>
                      <a:moveTo>
                        <a:pt x="27" y="167"/>
                      </a:moveTo>
                      <a:cubicBezTo>
                        <a:pt x="26" y="166"/>
                        <a:pt x="23" y="161"/>
                        <a:pt x="24" y="160"/>
                      </a:cubicBezTo>
                      <a:cubicBezTo>
                        <a:pt x="24" y="160"/>
                        <a:pt x="29" y="169"/>
                        <a:pt x="27" y="167"/>
                      </a:cubicBezTo>
                      <a:close/>
                      <a:moveTo>
                        <a:pt x="79" y="168"/>
                      </a:moveTo>
                      <a:cubicBezTo>
                        <a:pt x="75" y="163"/>
                        <a:pt x="81" y="170"/>
                        <a:pt x="79" y="168"/>
                      </a:cubicBezTo>
                      <a:cubicBezTo>
                        <a:pt x="79" y="168"/>
                        <a:pt x="79" y="168"/>
                        <a:pt x="79" y="168"/>
                      </a:cubicBezTo>
                      <a:close/>
                      <a:moveTo>
                        <a:pt x="43" y="223"/>
                      </a:moveTo>
                      <a:cubicBezTo>
                        <a:pt x="42" y="222"/>
                        <a:pt x="38" y="220"/>
                        <a:pt x="37" y="218"/>
                      </a:cubicBezTo>
                      <a:cubicBezTo>
                        <a:pt x="36" y="218"/>
                        <a:pt x="36" y="217"/>
                        <a:pt x="36" y="216"/>
                      </a:cubicBezTo>
                      <a:cubicBezTo>
                        <a:pt x="35" y="215"/>
                        <a:pt x="33" y="215"/>
                        <a:pt x="32" y="214"/>
                      </a:cubicBezTo>
                      <a:cubicBezTo>
                        <a:pt x="32" y="214"/>
                        <a:pt x="30" y="210"/>
                        <a:pt x="29" y="209"/>
                      </a:cubicBezTo>
                      <a:cubicBezTo>
                        <a:pt x="28" y="208"/>
                        <a:pt x="26" y="207"/>
                        <a:pt x="25" y="205"/>
                      </a:cubicBezTo>
                      <a:cubicBezTo>
                        <a:pt x="23" y="204"/>
                        <a:pt x="21" y="200"/>
                        <a:pt x="19" y="197"/>
                      </a:cubicBezTo>
                      <a:cubicBezTo>
                        <a:pt x="18" y="195"/>
                        <a:pt x="15" y="192"/>
                        <a:pt x="14" y="190"/>
                      </a:cubicBezTo>
                      <a:cubicBezTo>
                        <a:pt x="11" y="185"/>
                        <a:pt x="9" y="177"/>
                        <a:pt x="7" y="173"/>
                      </a:cubicBezTo>
                      <a:cubicBezTo>
                        <a:pt x="6" y="170"/>
                        <a:pt x="0" y="155"/>
                        <a:pt x="1" y="153"/>
                      </a:cubicBezTo>
                      <a:cubicBezTo>
                        <a:pt x="2" y="153"/>
                        <a:pt x="5" y="163"/>
                        <a:pt x="6" y="164"/>
                      </a:cubicBezTo>
                      <a:cubicBezTo>
                        <a:pt x="13" y="181"/>
                        <a:pt x="21" y="195"/>
                        <a:pt x="32" y="208"/>
                      </a:cubicBezTo>
                      <a:cubicBezTo>
                        <a:pt x="37" y="214"/>
                        <a:pt x="40" y="219"/>
                        <a:pt x="46" y="224"/>
                      </a:cubicBezTo>
                      <a:cubicBezTo>
                        <a:pt x="46" y="224"/>
                        <a:pt x="48" y="226"/>
                        <a:pt x="47" y="227"/>
                      </a:cubicBezTo>
                      <a:cubicBezTo>
                        <a:pt x="45" y="227"/>
                        <a:pt x="44" y="224"/>
                        <a:pt x="43" y="223"/>
                      </a:cubicBezTo>
                      <a:close/>
                      <a:moveTo>
                        <a:pt x="23" y="157"/>
                      </a:moveTo>
                      <a:cubicBezTo>
                        <a:pt x="22" y="155"/>
                        <a:pt x="20" y="153"/>
                        <a:pt x="22" y="151"/>
                      </a:cubicBezTo>
                      <a:cubicBezTo>
                        <a:pt x="22" y="150"/>
                        <a:pt x="24" y="158"/>
                        <a:pt x="23" y="157"/>
                      </a:cubicBezTo>
                      <a:close/>
                      <a:moveTo>
                        <a:pt x="206" y="156"/>
                      </a:moveTo>
                      <a:cubicBezTo>
                        <a:pt x="204" y="156"/>
                        <a:pt x="206" y="157"/>
                        <a:pt x="204" y="158"/>
                      </a:cubicBezTo>
                      <a:cubicBezTo>
                        <a:pt x="203" y="158"/>
                        <a:pt x="204" y="156"/>
                        <a:pt x="204" y="157"/>
                      </a:cubicBezTo>
                      <a:cubicBezTo>
                        <a:pt x="204" y="157"/>
                        <a:pt x="202" y="154"/>
                        <a:pt x="203" y="153"/>
                      </a:cubicBezTo>
                      <a:cubicBezTo>
                        <a:pt x="203" y="152"/>
                        <a:pt x="205" y="152"/>
                        <a:pt x="205" y="151"/>
                      </a:cubicBezTo>
                      <a:cubicBezTo>
                        <a:pt x="205" y="152"/>
                        <a:pt x="207" y="144"/>
                        <a:pt x="206" y="150"/>
                      </a:cubicBezTo>
                      <a:cubicBezTo>
                        <a:pt x="205" y="153"/>
                        <a:pt x="204" y="155"/>
                        <a:pt x="207" y="157"/>
                      </a:cubicBezTo>
                      <a:cubicBezTo>
                        <a:pt x="211" y="158"/>
                        <a:pt x="206" y="156"/>
                        <a:pt x="206" y="156"/>
                      </a:cubicBezTo>
                      <a:close/>
                      <a:moveTo>
                        <a:pt x="206" y="146"/>
                      </a:moveTo>
                      <a:cubicBezTo>
                        <a:pt x="205" y="143"/>
                        <a:pt x="204" y="140"/>
                        <a:pt x="206" y="138"/>
                      </a:cubicBezTo>
                      <a:cubicBezTo>
                        <a:pt x="206" y="139"/>
                        <a:pt x="207" y="149"/>
                        <a:pt x="206" y="146"/>
                      </a:cubicBezTo>
                      <a:close/>
                      <a:moveTo>
                        <a:pt x="20" y="98"/>
                      </a:moveTo>
                      <a:cubicBezTo>
                        <a:pt x="21" y="96"/>
                        <a:pt x="19" y="103"/>
                        <a:pt x="18" y="103"/>
                      </a:cubicBezTo>
                      <a:cubicBezTo>
                        <a:pt x="18" y="103"/>
                        <a:pt x="19" y="99"/>
                        <a:pt x="20" y="98"/>
                      </a:cubicBezTo>
                      <a:close/>
                      <a:moveTo>
                        <a:pt x="205" y="97"/>
                      </a:moveTo>
                      <a:cubicBezTo>
                        <a:pt x="205" y="94"/>
                        <a:pt x="209" y="108"/>
                        <a:pt x="209" y="108"/>
                      </a:cubicBezTo>
                      <a:cubicBezTo>
                        <a:pt x="209" y="107"/>
                        <a:pt x="209" y="112"/>
                        <a:pt x="209" y="112"/>
                      </a:cubicBezTo>
                      <a:cubicBezTo>
                        <a:pt x="207" y="113"/>
                        <a:pt x="209" y="111"/>
                        <a:pt x="208" y="110"/>
                      </a:cubicBezTo>
                      <a:cubicBezTo>
                        <a:pt x="207" y="108"/>
                        <a:pt x="206" y="110"/>
                        <a:pt x="206" y="109"/>
                      </a:cubicBezTo>
                      <a:cubicBezTo>
                        <a:pt x="205" y="108"/>
                        <a:pt x="207" y="109"/>
                        <a:pt x="207" y="107"/>
                      </a:cubicBezTo>
                      <a:cubicBezTo>
                        <a:pt x="207" y="105"/>
                        <a:pt x="205" y="106"/>
                        <a:pt x="205" y="105"/>
                      </a:cubicBezTo>
                      <a:cubicBezTo>
                        <a:pt x="205" y="101"/>
                        <a:pt x="206" y="107"/>
                        <a:pt x="207" y="105"/>
                      </a:cubicBezTo>
                      <a:cubicBezTo>
                        <a:pt x="207" y="104"/>
                        <a:pt x="205" y="99"/>
                        <a:pt x="205" y="97"/>
                      </a:cubicBezTo>
                      <a:close/>
                      <a:moveTo>
                        <a:pt x="40" y="86"/>
                      </a:moveTo>
                      <a:cubicBezTo>
                        <a:pt x="41" y="85"/>
                        <a:pt x="38" y="89"/>
                        <a:pt x="38" y="91"/>
                      </a:cubicBezTo>
                      <a:cubicBezTo>
                        <a:pt x="36" y="95"/>
                        <a:pt x="38" y="87"/>
                        <a:pt x="40" y="86"/>
                      </a:cubicBezTo>
                      <a:close/>
                      <a:moveTo>
                        <a:pt x="26" y="79"/>
                      </a:moveTo>
                      <a:cubicBezTo>
                        <a:pt x="26" y="79"/>
                        <a:pt x="29" y="71"/>
                        <a:pt x="30" y="71"/>
                      </a:cubicBezTo>
                      <a:cubicBezTo>
                        <a:pt x="31" y="71"/>
                        <a:pt x="27" y="78"/>
                        <a:pt x="26" y="80"/>
                      </a:cubicBezTo>
                      <a:cubicBezTo>
                        <a:pt x="23" y="83"/>
                        <a:pt x="22" y="84"/>
                        <a:pt x="24" y="81"/>
                      </a:cubicBezTo>
                      <a:cubicBezTo>
                        <a:pt x="24" y="80"/>
                        <a:pt x="25" y="80"/>
                        <a:pt x="26" y="79"/>
                      </a:cubicBezTo>
                      <a:close/>
                      <a:moveTo>
                        <a:pt x="193" y="63"/>
                      </a:moveTo>
                      <a:cubicBezTo>
                        <a:pt x="188" y="58"/>
                        <a:pt x="196" y="66"/>
                        <a:pt x="193" y="63"/>
                      </a:cubicBezTo>
                      <a:cubicBezTo>
                        <a:pt x="193" y="63"/>
                        <a:pt x="193" y="63"/>
                        <a:pt x="193" y="63"/>
                      </a:cubicBezTo>
                      <a:close/>
                      <a:moveTo>
                        <a:pt x="188" y="51"/>
                      </a:moveTo>
                      <a:cubicBezTo>
                        <a:pt x="186" y="51"/>
                        <a:pt x="189" y="50"/>
                        <a:pt x="189" y="52"/>
                      </a:cubicBezTo>
                      <a:cubicBezTo>
                        <a:pt x="189" y="53"/>
                        <a:pt x="188" y="53"/>
                        <a:pt x="188" y="53"/>
                      </a:cubicBezTo>
                      <a:cubicBezTo>
                        <a:pt x="188" y="54"/>
                        <a:pt x="189" y="55"/>
                        <a:pt x="190" y="55"/>
                      </a:cubicBezTo>
                      <a:cubicBezTo>
                        <a:pt x="189" y="55"/>
                        <a:pt x="186" y="54"/>
                        <a:pt x="186" y="52"/>
                      </a:cubicBezTo>
                      <a:cubicBezTo>
                        <a:pt x="186" y="52"/>
                        <a:pt x="188" y="52"/>
                        <a:pt x="188" y="52"/>
                      </a:cubicBezTo>
                      <a:cubicBezTo>
                        <a:pt x="188" y="53"/>
                        <a:pt x="187" y="51"/>
                        <a:pt x="188" y="51"/>
                      </a:cubicBezTo>
                      <a:close/>
                      <a:moveTo>
                        <a:pt x="185" y="50"/>
                      </a:moveTo>
                      <a:cubicBezTo>
                        <a:pt x="185" y="50"/>
                        <a:pt x="183" y="48"/>
                        <a:pt x="184" y="48"/>
                      </a:cubicBezTo>
                      <a:cubicBezTo>
                        <a:pt x="183" y="48"/>
                        <a:pt x="179" y="45"/>
                        <a:pt x="179" y="45"/>
                      </a:cubicBezTo>
                      <a:cubicBezTo>
                        <a:pt x="179" y="44"/>
                        <a:pt x="187" y="48"/>
                        <a:pt x="187" y="49"/>
                      </a:cubicBezTo>
                      <a:cubicBezTo>
                        <a:pt x="187" y="51"/>
                        <a:pt x="184" y="50"/>
                        <a:pt x="185" y="50"/>
                      </a:cubicBezTo>
                      <a:close/>
                      <a:moveTo>
                        <a:pt x="186" y="42"/>
                      </a:moveTo>
                      <a:cubicBezTo>
                        <a:pt x="185" y="41"/>
                        <a:pt x="184" y="41"/>
                        <a:pt x="186" y="42"/>
                      </a:cubicBezTo>
                      <a:cubicBezTo>
                        <a:pt x="187" y="43"/>
                        <a:pt x="194" y="46"/>
                        <a:pt x="192" y="48"/>
                      </a:cubicBezTo>
                      <a:cubicBezTo>
                        <a:pt x="192" y="48"/>
                        <a:pt x="188" y="44"/>
                        <a:pt x="188" y="44"/>
                      </a:cubicBezTo>
                      <a:cubicBezTo>
                        <a:pt x="186" y="43"/>
                        <a:pt x="188" y="45"/>
                        <a:pt x="186" y="42"/>
                      </a:cubicBezTo>
                      <a:close/>
                      <a:moveTo>
                        <a:pt x="192" y="22"/>
                      </a:moveTo>
                      <a:cubicBezTo>
                        <a:pt x="191" y="21"/>
                        <a:pt x="196" y="24"/>
                        <a:pt x="199" y="26"/>
                      </a:cubicBezTo>
                      <a:cubicBezTo>
                        <a:pt x="201" y="28"/>
                        <a:pt x="204" y="32"/>
                        <a:pt x="200" y="28"/>
                      </a:cubicBezTo>
                      <a:cubicBezTo>
                        <a:pt x="197" y="26"/>
                        <a:pt x="193" y="24"/>
                        <a:pt x="192" y="22"/>
                      </a:cubicBezTo>
                      <a:close/>
                      <a:moveTo>
                        <a:pt x="113" y="4"/>
                      </a:moveTo>
                      <a:cubicBezTo>
                        <a:pt x="113" y="5"/>
                        <a:pt x="111" y="3"/>
                        <a:pt x="110" y="4"/>
                      </a:cubicBezTo>
                      <a:cubicBezTo>
                        <a:pt x="108" y="4"/>
                        <a:pt x="107" y="7"/>
                        <a:pt x="107" y="7"/>
                      </a:cubicBezTo>
                      <a:cubicBezTo>
                        <a:pt x="106" y="7"/>
                        <a:pt x="106" y="4"/>
                        <a:pt x="104" y="7"/>
                      </a:cubicBezTo>
                      <a:cubicBezTo>
                        <a:pt x="104" y="7"/>
                        <a:pt x="107" y="6"/>
                        <a:pt x="105" y="10"/>
                      </a:cubicBezTo>
                      <a:cubicBezTo>
                        <a:pt x="102" y="13"/>
                        <a:pt x="103" y="11"/>
                        <a:pt x="105" y="10"/>
                      </a:cubicBezTo>
                      <a:cubicBezTo>
                        <a:pt x="109" y="9"/>
                        <a:pt x="116" y="11"/>
                        <a:pt x="118" y="10"/>
                      </a:cubicBezTo>
                      <a:cubicBezTo>
                        <a:pt x="118" y="10"/>
                        <a:pt x="119" y="7"/>
                        <a:pt x="119" y="6"/>
                      </a:cubicBezTo>
                      <a:cubicBezTo>
                        <a:pt x="119" y="6"/>
                        <a:pt x="118" y="6"/>
                        <a:pt x="118" y="6"/>
                      </a:cubicBezTo>
                      <a:cubicBezTo>
                        <a:pt x="117" y="5"/>
                        <a:pt x="118" y="5"/>
                        <a:pt x="118" y="5"/>
                      </a:cubicBezTo>
                      <a:cubicBezTo>
                        <a:pt x="120" y="3"/>
                        <a:pt x="120" y="5"/>
                        <a:pt x="120" y="6"/>
                      </a:cubicBezTo>
                      <a:cubicBezTo>
                        <a:pt x="122" y="6"/>
                        <a:pt x="125" y="8"/>
                        <a:pt x="122" y="9"/>
                      </a:cubicBezTo>
                      <a:cubicBezTo>
                        <a:pt x="122" y="9"/>
                        <a:pt x="120" y="9"/>
                        <a:pt x="121" y="10"/>
                      </a:cubicBezTo>
                      <a:cubicBezTo>
                        <a:pt x="123" y="12"/>
                        <a:pt x="123" y="8"/>
                        <a:pt x="125" y="9"/>
                      </a:cubicBezTo>
                      <a:cubicBezTo>
                        <a:pt x="125" y="9"/>
                        <a:pt x="125" y="12"/>
                        <a:pt x="125" y="12"/>
                      </a:cubicBezTo>
                      <a:cubicBezTo>
                        <a:pt x="126" y="13"/>
                        <a:pt x="134" y="11"/>
                        <a:pt x="134" y="9"/>
                      </a:cubicBezTo>
                      <a:cubicBezTo>
                        <a:pt x="134" y="9"/>
                        <a:pt x="132" y="8"/>
                        <a:pt x="133" y="8"/>
                      </a:cubicBezTo>
                      <a:cubicBezTo>
                        <a:pt x="136" y="7"/>
                        <a:pt x="131" y="14"/>
                        <a:pt x="132" y="14"/>
                      </a:cubicBezTo>
                      <a:cubicBezTo>
                        <a:pt x="133" y="16"/>
                        <a:pt x="134" y="10"/>
                        <a:pt x="134" y="10"/>
                      </a:cubicBezTo>
                      <a:cubicBezTo>
                        <a:pt x="134" y="10"/>
                        <a:pt x="140" y="11"/>
                        <a:pt x="140" y="12"/>
                      </a:cubicBezTo>
                      <a:cubicBezTo>
                        <a:pt x="139" y="11"/>
                        <a:pt x="136" y="16"/>
                        <a:pt x="137" y="15"/>
                      </a:cubicBezTo>
                      <a:cubicBezTo>
                        <a:pt x="136" y="16"/>
                        <a:pt x="137" y="12"/>
                        <a:pt x="135" y="13"/>
                      </a:cubicBezTo>
                      <a:cubicBezTo>
                        <a:pt x="135" y="13"/>
                        <a:pt x="132" y="18"/>
                        <a:pt x="132" y="18"/>
                      </a:cubicBezTo>
                      <a:cubicBezTo>
                        <a:pt x="132" y="19"/>
                        <a:pt x="142" y="14"/>
                        <a:pt x="139" y="18"/>
                      </a:cubicBezTo>
                      <a:cubicBezTo>
                        <a:pt x="139" y="18"/>
                        <a:pt x="138" y="19"/>
                        <a:pt x="139" y="19"/>
                      </a:cubicBezTo>
                      <a:cubicBezTo>
                        <a:pt x="141" y="20"/>
                        <a:pt x="141" y="17"/>
                        <a:pt x="142" y="18"/>
                      </a:cubicBezTo>
                      <a:cubicBezTo>
                        <a:pt x="144" y="18"/>
                        <a:pt x="140" y="19"/>
                        <a:pt x="142" y="21"/>
                      </a:cubicBezTo>
                      <a:cubicBezTo>
                        <a:pt x="141" y="20"/>
                        <a:pt x="145" y="21"/>
                        <a:pt x="146" y="20"/>
                      </a:cubicBezTo>
                      <a:cubicBezTo>
                        <a:pt x="146" y="20"/>
                        <a:pt x="147" y="17"/>
                        <a:pt x="148" y="18"/>
                      </a:cubicBezTo>
                      <a:cubicBezTo>
                        <a:pt x="149" y="20"/>
                        <a:pt x="146" y="22"/>
                        <a:pt x="145" y="23"/>
                      </a:cubicBezTo>
                      <a:cubicBezTo>
                        <a:pt x="144" y="23"/>
                        <a:pt x="143" y="21"/>
                        <a:pt x="141" y="21"/>
                      </a:cubicBezTo>
                      <a:cubicBezTo>
                        <a:pt x="139" y="22"/>
                        <a:pt x="140" y="28"/>
                        <a:pt x="141" y="25"/>
                      </a:cubicBezTo>
                      <a:cubicBezTo>
                        <a:pt x="142" y="22"/>
                        <a:pt x="144" y="25"/>
                        <a:pt x="143" y="25"/>
                      </a:cubicBezTo>
                      <a:cubicBezTo>
                        <a:pt x="144" y="26"/>
                        <a:pt x="147" y="25"/>
                        <a:pt x="147" y="25"/>
                      </a:cubicBezTo>
                      <a:cubicBezTo>
                        <a:pt x="148" y="25"/>
                        <a:pt x="146" y="27"/>
                        <a:pt x="146" y="26"/>
                      </a:cubicBezTo>
                      <a:cubicBezTo>
                        <a:pt x="145" y="29"/>
                        <a:pt x="151" y="29"/>
                        <a:pt x="151" y="29"/>
                      </a:cubicBezTo>
                      <a:cubicBezTo>
                        <a:pt x="152" y="30"/>
                        <a:pt x="151" y="31"/>
                        <a:pt x="151" y="32"/>
                      </a:cubicBezTo>
                      <a:cubicBezTo>
                        <a:pt x="153" y="35"/>
                        <a:pt x="162" y="33"/>
                        <a:pt x="164" y="36"/>
                      </a:cubicBezTo>
                      <a:cubicBezTo>
                        <a:pt x="164" y="36"/>
                        <a:pt x="165" y="37"/>
                        <a:pt x="165" y="37"/>
                      </a:cubicBezTo>
                      <a:cubicBezTo>
                        <a:pt x="166" y="37"/>
                        <a:pt x="168" y="32"/>
                        <a:pt x="166" y="31"/>
                      </a:cubicBezTo>
                      <a:cubicBezTo>
                        <a:pt x="163" y="29"/>
                        <a:pt x="170" y="30"/>
                        <a:pt x="171" y="31"/>
                      </a:cubicBezTo>
                      <a:cubicBezTo>
                        <a:pt x="173" y="32"/>
                        <a:pt x="178" y="37"/>
                        <a:pt x="171" y="34"/>
                      </a:cubicBezTo>
                      <a:cubicBezTo>
                        <a:pt x="168" y="32"/>
                        <a:pt x="169" y="32"/>
                        <a:pt x="167" y="35"/>
                      </a:cubicBezTo>
                      <a:cubicBezTo>
                        <a:pt x="167" y="36"/>
                        <a:pt x="165" y="35"/>
                        <a:pt x="166" y="36"/>
                      </a:cubicBezTo>
                      <a:cubicBezTo>
                        <a:pt x="167" y="39"/>
                        <a:pt x="171" y="38"/>
                        <a:pt x="171" y="38"/>
                      </a:cubicBezTo>
                      <a:cubicBezTo>
                        <a:pt x="172" y="38"/>
                        <a:pt x="171" y="39"/>
                        <a:pt x="171" y="39"/>
                      </a:cubicBezTo>
                      <a:cubicBezTo>
                        <a:pt x="172" y="41"/>
                        <a:pt x="175" y="40"/>
                        <a:pt x="177" y="42"/>
                      </a:cubicBezTo>
                      <a:cubicBezTo>
                        <a:pt x="178" y="43"/>
                        <a:pt x="180" y="44"/>
                        <a:pt x="178" y="44"/>
                      </a:cubicBezTo>
                      <a:cubicBezTo>
                        <a:pt x="177" y="45"/>
                        <a:pt x="173" y="39"/>
                        <a:pt x="171" y="41"/>
                      </a:cubicBezTo>
                      <a:cubicBezTo>
                        <a:pt x="171" y="41"/>
                        <a:pt x="183" y="50"/>
                        <a:pt x="176" y="46"/>
                      </a:cubicBezTo>
                      <a:cubicBezTo>
                        <a:pt x="175" y="45"/>
                        <a:pt x="172" y="42"/>
                        <a:pt x="171" y="42"/>
                      </a:cubicBezTo>
                      <a:cubicBezTo>
                        <a:pt x="168" y="43"/>
                        <a:pt x="176" y="46"/>
                        <a:pt x="174" y="47"/>
                      </a:cubicBezTo>
                      <a:cubicBezTo>
                        <a:pt x="174" y="48"/>
                        <a:pt x="170" y="45"/>
                        <a:pt x="171" y="44"/>
                      </a:cubicBezTo>
                      <a:cubicBezTo>
                        <a:pt x="170" y="45"/>
                        <a:pt x="169" y="49"/>
                        <a:pt x="169" y="49"/>
                      </a:cubicBezTo>
                      <a:cubicBezTo>
                        <a:pt x="170" y="52"/>
                        <a:pt x="172" y="50"/>
                        <a:pt x="174" y="51"/>
                      </a:cubicBezTo>
                      <a:cubicBezTo>
                        <a:pt x="174" y="51"/>
                        <a:pt x="176" y="55"/>
                        <a:pt x="176" y="55"/>
                      </a:cubicBezTo>
                      <a:cubicBezTo>
                        <a:pt x="176" y="55"/>
                        <a:pt x="172" y="55"/>
                        <a:pt x="172" y="55"/>
                      </a:cubicBezTo>
                      <a:cubicBezTo>
                        <a:pt x="170" y="57"/>
                        <a:pt x="176" y="58"/>
                        <a:pt x="175" y="58"/>
                      </a:cubicBezTo>
                      <a:cubicBezTo>
                        <a:pt x="178" y="60"/>
                        <a:pt x="176" y="61"/>
                        <a:pt x="178" y="63"/>
                      </a:cubicBezTo>
                      <a:cubicBezTo>
                        <a:pt x="178" y="63"/>
                        <a:pt x="180" y="61"/>
                        <a:pt x="181" y="63"/>
                      </a:cubicBezTo>
                      <a:cubicBezTo>
                        <a:pt x="181" y="62"/>
                        <a:pt x="181" y="66"/>
                        <a:pt x="181" y="68"/>
                      </a:cubicBezTo>
                      <a:cubicBezTo>
                        <a:pt x="182" y="69"/>
                        <a:pt x="184" y="68"/>
                        <a:pt x="186" y="70"/>
                      </a:cubicBezTo>
                      <a:cubicBezTo>
                        <a:pt x="186" y="71"/>
                        <a:pt x="186" y="72"/>
                        <a:pt x="186" y="73"/>
                      </a:cubicBezTo>
                      <a:cubicBezTo>
                        <a:pt x="187" y="73"/>
                        <a:pt x="187" y="72"/>
                        <a:pt x="187" y="73"/>
                      </a:cubicBezTo>
                      <a:cubicBezTo>
                        <a:pt x="188" y="75"/>
                        <a:pt x="192" y="77"/>
                        <a:pt x="193" y="73"/>
                      </a:cubicBezTo>
                      <a:cubicBezTo>
                        <a:pt x="193" y="73"/>
                        <a:pt x="192" y="71"/>
                        <a:pt x="192" y="71"/>
                      </a:cubicBezTo>
                      <a:cubicBezTo>
                        <a:pt x="194" y="71"/>
                        <a:pt x="195" y="74"/>
                        <a:pt x="195" y="74"/>
                      </a:cubicBezTo>
                      <a:cubicBezTo>
                        <a:pt x="194" y="71"/>
                        <a:pt x="190" y="80"/>
                        <a:pt x="195" y="80"/>
                      </a:cubicBezTo>
                      <a:cubicBezTo>
                        <a:pt x="198" y="79"/>
                        <a:pt x="196" y="76"/>
                        <a:pt x="196" y="81"/>
                      </a:cubicBezTo>
                      <a:cubicBezTo>
                        <a:pt x="196" y="81"/>
                        <a:pt x="197" y="84"/>
                        <a:pt x="197" y="84"/>
                      </a:cubicBezTo>
                      <a:cubicBezTo>
                        <a:pt x="197" y="84"/>
                        <a:pt x="200" y="80"/>
                        <a:pt x="200" y="85"/>
                      </a:cubicBezTo>
                      <a:cubicBezTo>
                        <a:pt x="200" y="85"/>
                        <a:pt x="198" y="84"/>
                        <a:pt x="198" y="85"/>
                      </a:cubicBezTo>
                      <a:cubicBezTo>
                        <a:pt x="198" y="83"/>
                        <a:pt x="200" y="94"/>
                        <a:pt x="199" y="94"/>
                      </a:cubicBezTo>
                      <a:cubicBezTo>
                        <a:pt x="201" y="95"/>
                        <a:pt x="201" y="91"/>
                        <a:pt x="202" y="91"/>
                      </a:cubicBezTo>
                      <a:cubicBezTo>
                        <a:pt x="204" y="91"/>
                        <a:pt x="203" y="95"/>
                        <a:pt x="204" y="94"/>
                      </a:cubicBezTo>
                      <a:cubicBezTo>
                        <a:pt x="204" y="94"/>
                        <a:pt x="201" y="95"/>
                        <a:pt x="201" y="96"/>
                      </a:cubicBezTo>
                      <a:cubicBezTo>
                        <a:pt x="200" y="97"/>
                        <a:pt x="202" y="102"/>
                        <a:pt x="203" y="103"/>
                      </a:cubicBezTo>
                      <a:cubicBezTo>
                        <a:pt x="204" y="108"/>
                        <a:pt x="208" y="131"/>
                        <a:pt x="206" y="134"/>
                      </a:cubicBezTo>
                      <a:cubicBezTo>
                        <a:pt x="205" y="135"/>
                        <a:pt x="205" y="129"/>
                        <a:pt x="203" y="132"/>
                      </a:cubicBezTo>
                      <a:cubicBezTo>
                        <a:pt x="202" y="133"/>
                        <a:pt x="202" y="137"/>
                        <a:pt x="201" y="137"/>
                      </a:cubicBezTo>
                      <a:cubicBezTo>
                        <a:pt x="198" y="137"/>
                        <a:pt x="201" y="126"/>
                        <a:pt x="201" y="124"/>
                      </a:cubicBezTo>
                      <a:cubicBezTo>
                        <a:pt x="201" y="125"/>
                        <a:pt x="198" y="126"/>
                        <a:pt x="199" y="124"/>
                      </a:cubicBezTo>
                      <a:cubicBezTo>
                        <a:pt x="197" y="128"/>
                        <a:pt x="199" y="133"/>
                        <a:pt x="198" y="134"/>
                      </a:cubicBezTo>
                      <a:cubicBezTo>
                        <a:pt x="195" y="135"/>
                        <a:pt x="199" y="123"/>
                        <a:pt x="196" y="124"/>
                      </a:cubicBezTo>
                      <a:cubicBezTo>
                        <a:pt x="193" y="126"/>
                        <a:pt x="192" y="140"/>
                        <a:pt x="193" y="141"/>
                      </a:cubicBezTo>
                      <a:cubicBezTo>
                        <a:pt x="192" y="140"/>
                        <a:pt x="195" y="143"/>
                        <a:pt x="196" y="142"/>
                      </a:cubicBezTo>
                      <a:cubicBezTo>
                        <a:pt x="195" y="143"/>
                        <a:pt x="194" y="142"/>
                        <a:pt x="193" y="143"/>
                      </a:cubicBezTo>
                      <a:cubicBezTo>
                        <a:pt x="189" y="145"/>
                        <a:pt x="192" y="149"/>
                        <a:pt x="194" y="148"/>
                      </a:cubicBezTo>
                      <a:cubicBezTo>
                        <a:pt x="196" y="147"/>
                        <a:pt x="195" y="145"/>
                        <a:pt x="196" y="143"/>
                      </a:cubicBezTo>
                      <a:cubicBezTo>
                        <a:pt x="197" y="142"/>
                        <a:pt x="199" y="141"/>
                        <a:pt x="199" y="139"/>
                      </a:cubicBezTo>
                      <a:cubicBezTo>
                        <a:pt x="200" y="134"/>
                        <a:pt x="202" y="141"/>
                        <a:pt x="201" y="143"/>
                      </a:cubicBezTo>
                      <a:cubicBezTo>
                        <a:pt x="201" y="143"/>
                        <a:pt x="200" y="142"/>
                        <a:pt x="200" y="144"/>
                      </a:cubicBezTo>
                      <a:cubicBezTo>
                        <a:pt x="199" y="144"/>
                        <a:pt x="197" y="152"/>
                        <a:pt x="197" y="154"/>
                      </a:cubicBezTo>
                      <a:cubicBezTo>
                        <a:pt x="196" y="155"/>
                        <a:pt x="198" y="158"/>
                        <a:pt x="198" y="158"/>
                      </a:cubicBezTo>
                      <a:cubicBezTo>
                        <a:pt x="196" y="162"/>
                        <a:pt x="191" y="168"/>
                        <a:pt x="191" y="170"/>
                      </a:cubicBezTo>
                      <a:cubicBezTo>
                        <a:pt x="190" y="171"/>
                        <a:pt x="191" y="171"/>
                        <a:pt x="192" y="171"/>
                      </a:cubicBezTo>
                      <a:cubicBezTo>
                        <a:pt x="190" y="175"/>
                        <a:pt x="186" y="182"/>
                        <a:pt x="182" y="183"/>
                      </a:cubicBezTo>
                      <a:cubicBezTo>
                        <a:pt x="180" y="184"/>
                        <a:pt x="182" y="182"/>
                        <a:pt x="183" y="181"/>
                      </a:cubicBezTo>
                      <a:cubicBezTo>
                        <a:pt x="185" y="180"/>
                        <a:pt x="187" y="177"/>
                        <a:pt x="189" y="175"/>
                      </a:cubicBezTo>
                      <a:cubicBezTo>
                        <a:pt x="189" y="175"/>
                        <a:pt x="191" y="172"/>
                        <a:pt x="191" y="172"/>
                      </a:cubicBezTo>
                      <a:cubicBezTo>
                        <a:pt x="191" y="171"/>
                        <a:pt x="190" y="172"/>
                        <a:pt x="190" y="172"/>
                      </a:cubicBezTo>
                      <a:cubicBezTo>
                        <a:pt x="191" y="170"/>
                        <a:pt x="192" y="164"/>
                        <a:pt x="194" y="160"/>
                      </a:cubicBezTo>
                      <a:cubicBezTo>
                        <a:pt x="194" y="161"/>
                        <a:pt x="197" y="157"/>
                        <a:pt x="197" y="155"/>
                      </a:cubicBezTo>
                      <a:cubicBezTo>
                        <a:pt x="196" y="155"/>
                        <a:pt x="195" y="156"/>
                        <a:pt x="196" y="157"/>
                      </a:cubicBezTo>
                      <a:cubicBezTo>
                        <a:pt x="195" y="154"/>
                        <a:pt x="195" y="148"/>
                        <a:pt x="194" y="152"/>
                      </a:cubicBezTo>
                      <a:cubicBezTo>
                        <a:pt x="194" y="153"/>
                        <a:pt x="194" y="154"/>
                        <a:pt x="195" y="154"/>
                      </a:cubicBezTo>
                      <a:cubicBezTo>
                        <a:pt x="195" y="154"/>
                        <a:pt x="191" y="160"/>
                        <a:pt x="191" y="162"/>
                      </a:cubicBezTo>
                      <a:cubicBezTo>
                        <a:pt x="190" y="164"/>
                        <a:pt x="192" y="162"/>
                        <a:pt x="191" y="163"/>
                      </a:cubicBezTo>
                      <a:cubicBezTo>
                        <a:pt x="188" y="164"/>
                        <a:pt x="186" y="170"/>
                        <a:pt x="183" y="173"/>
                      </a:cubicBezTo>
                      <a:cubicBezTo>
                        <a:pt x="183" y="174"/>
                        <a:pt x="181" y="174"/>
                        <a:pt x="181" y="174"/>
                      </a:cubicBezTo>
                      <a:cubicBezTo>
                        <a:pt x="181" y="175"/>
                        <a:pt x="181" y="176"/>
                        <a:pt x="181" y="177"/>
                      </a:cubicBezTo>
                      <a:cubicBezTo>
                        <a:pt x="180" y="178"/>
                        <a:pt x="177" y="181"/>
                        <a:pt x="176" y="181"/>
                      </a:cubicBezTo>
                      <a:cubicBezTo>
                        <a:pt x="175" y="182"/>
                        <a:pt x="173" y="184"/>
                        <a:pt x="172" y="185"/>
                      </a:cubicBezTo>
                      <a:cubicBezTo>
                        <a:pt x="166" y="190"/>
                        <a:pt x="158" y="196"/>
                        <a:pt x="150" y="198"/>
                      </a:cubicBezTo>
                      <a:cubicBezTo>
                        <a:pt x="149" y="198"/>
                        <a:pt x="148" y="197"/>
                        <a:pt x="148" y="197"/>
                      </a:cubicBezTo>
                      <a:cubicBezTo>
                        <a:pt x="146" y="198"/>
                        <a:pt x="144" y="200"/>
                        <a:pt x="142" y="200"/>
                      </a:cubicBezTo>
                      <a:cubicBezTo>
                        <a:pt x="141" y="200"/>
                        <a:pt x="143" y="198"/>
                        <a:pt x="143" y="198"/>
                      </a:cubicBezTo>
                      <a:cubicBezTo>
                        <a:pt x="142" y="197"/>
                        <a:pt x="128" y="203"/>
                        <a:pt x="141" y="201"/>
                      </a:cubicBezTo>
                      <a:cubicBezTo>
                        <a:pt x="152" y="200"/>
                        <a:pt x="167" y="192"/>
                        <a:pt x="171" y="187"/>
                      </a:cubicBezTo>
                      <a:cubicBezTo>
                        <a:pt x="173" y="186"/>
                        <a:pt x="176" y="184"/>
                        <a:pt x="171" y="189"/>
                      </a:cubicBezTo>
                      <a:cubicBezTo>
                        <a:pt x="167" y="194"/>
                        <a:pt x="167" y="192"/>
                        <a:pt x="162" y="196"/>
                      </a:cubicBezTo>
                      <a:cubicBezTo>
                        <a:pt x="151" y="207"/>
                        <a:pt x="129" y="205"/>
                        <a:pt x="114" y="207"/>
                      </a:cubicBezTo>
                      <a:cubicBezTo>
                        <a:pt x="110" y="208"/>
                        <a:pt x="109" y="205"/>
                        <a:pt x="105" y="206"/>
                      </a:cubicBezTo>
                      <a:cubicBezTo>
                        <a:pt x="105" y="206"/>
                        <a:pt x="105" y="207"/>
                        <a:pt x="105" y="207"/>
                      </a:cubicBezTo>
                      <a:cubicBezTo>
                        <a:pt x="105" y="207"/>
                        <a:pt x="102" y="206"/>
                        <a:pt x="101" y="206"/>
                      </a:cubicBezTo>
                      <a:cubicBezTo>
                        <a:pt x="101" y="208"/>
                        <a:pt x="113" y="212"/>
                        <a:pt x="117" y="212"/>
                      </a:cubicBezTo>
                      <a:cubicBezTo>
                        <a:pt x="119" y="213"/>
                        <a:pt x="119" y="212"/>
                        <a:pt x="121" y="212"/>
                      </a:cubicBezTo>
                      <a:cubicBezTo>
                        <a:pt x="120" y="212"/>
                        <a:pt x="120" y="215"/>
                        <a:pt x="122" y="213"/>
                      </a:cubicBezTo>
                      <a:cubicBezTo>
                        <a:pt x="120" y="216"/>
                        <a:pt x="116" y="213"/>
                        <a:pt x="113" y="212"/>
                      </a:cubicBezTo>
                      <a:cubicBezTo>
                        <a:pt x="110" y="211"/>
                        <a:pt x="106" y="212"/>
                        <a:pt x="104" y="212"/>
                      </a:cubicBezTo>
                      <a:cubicBezTo>
                        <a:pt x="104" y="212"/>
                        <a:pt x="99" y="210"/>
                        <a:pt x="98" y="211"/>
                      </a:cubicBezTo>
                      <a:cubicBezTo>
                        <a:pt x="98" y="212"/>
                        <a:pt x="108" y="214"/>
                        <a:pt x="108" y="214"/>
                      </a:cubicBezTo>
                      <a:cubicBezTo>
                        <a:pt x="109" y="215"/>
                        <a:pt x="109" y="216"/>
                        <a:pt x="107" y="215"/>
                      </a:cubicBezTo>
                      <a:cubicBezTo>
                        <a:pt x="99" y="213"/>
                        <a:pt x="88" y="209"/>
                        <a:pt x="80" y="203"/>
                      </a:cubicBezTo>
                      <a:cubicBezTo>
                        <a:pt x="79" y="203"/>
                        <a:pt x="70" y="197"/>
                        <a:pt x="75" y="201"/>
                      </a:cubicBezTo>
                      <a:cubicBezTo>
                        <a:pt x="79" y="204"/>
                        <a:pt x="85" y="210"/>
                        <a:pt x="90" y="212"/>
                      </a:cubicBezTo>
                      <a:cubicBezTo>
                        <a:pt x="91" y="212"/>
                        <a:pt x="91" y="211"/>
                        <a:pt x="91" y="211"/>
                      </a:cubicBezTo>
                      <a:cubicBezTo>
                        <a:pt x="101" y="215"/>
                        <a:pt x="108" y="218"/>
                        <a:pt x="114" y="219"/>
                      </a:cubicBezTo>
                      <a:cubicBezTo>
                        <a:pt x="117" y="220"/>
                        <a:pt x="118" y="218"/>
                        <a:pt x="121" y="218"/>
                      </a:cubicBezTo>
                      <a:cubicBezTo>
                        <a:pt x="118" y="217"/>
                        <a:pt x="121" y="221"/>
                        <a:pt x="123" y="220"/>
                      </a:cubicBezTo>
                      <a:cubicBezTo>
                        <a:pt x="121" y="221"/>
                        <a:pt x="112" y="221"/>
                        <a:pt x="109" y="220"/>
                      </a:cubicBezTo>
                      <a:cubicBezTo>
                        <a:pt x="107" y="219"/>
                        <a:pt x="101" y="216"/>
                        <a:pt x="98" y="216"/>
                      </a:cubicBezTo>
                      <a:cubicBezTo>
                        <a:pt x="96" y="217"/>
                        <a:pt x="98" y="218"/>
                        <a:pt x="97" y="216"/>
                      </a:cubicBezTo>
                      <a:cubicBezTo>
                        <a:pt x="95" y="214"/>
                        <a:pt x="90" y="214"/>
                        <a:pt x="86" y="212"/>
                      </a:cubicBezTo>
                      <a:cubicBezTo>
                        <a:pt x="81" y="209"/>
                        <a:pt x="74" y="204"/>
                        <a:pt x="69" y="200"/>
                      </a:cubicBezTo>
                      <a:cubicBezTo>
                        <a:pt x="59" y="192"/>
                        <a:pt x="50" y="176"/>
                        <a:pt x="45" y="162"/>
                      </a:cubicBezTo>
                      <a:cubicBezTo>
                        <a:pt x="44" y="159"/>
                        <a:pt x="42" y="155"/>
                        <a:pt x="44" y="161"/>
                      </a:cubicBezTo>
                      <a:cubicBezTo>
                        <a:pt x="44" y="163"/>
                        <a:pt x="45" y="166"/>
                        <a:pt x="46" y="169"/>
                      </a:cubicBezTo>
                      <a:cubicBezTo>
                        <a:pt x="46" y="172"/>
                        <a:pt x="49" y="178"/>
                        <a:pt x="51" y="181"/>
                      </a:cubicBezTo>
                      <a:cubicBezTo>
                        <a:pt x="52" y="182"/>
                        <a:pt x="56" y="183"/>
                        <a:pt x="56" y="186"/>
                      </a:cubicBezTo>
                      <a:cubicBezTo>
                        <a:pt x="56" y="184"/>
                        <a:pt x="52" y="183"/>
                        <a:pt x="53" y="185"/>
                      </a:cubicBezTo>
                      <a:cubicBezTo>
                        <a:pt x="58" y="193"/>
                        <a:pt x="64" y="199"/>
                        <a:pt x="71" y="205"/>
                      </a:cubicBezTo>
                      <a:cubicBezTo>
                        <a:pt x="83" y="216"/>
                        <a:pt x="97" y="224"/>
                        <a:pt x="115" y="225"/>
                      </a:cubicBezTo>
                      <a:cubicBezTo>
                        <a:pt x="116" y="225"/>
                        <a:pt x="120" y="226"/>
                        <a:pt x="121" y="225"/>
                      </a:cubicBezTo>
                      <a:cubicBezTo>
                        <a:pt x="122" y="224"/>
                        <a:pt x="119" y="223"/>
                        <a:pt x="120" y="223"/>
                      </a:cubicBezTo>
                      <a:cubicBezTo>
                        <a:pt x="121" y="222"/>
                        <a:pt x="127" y="223"/>
                        <a:pt x="132" y="223"/>
                      </a:cubicBezTo>
                      <a:cubicBezTo>
                        <a:pt x="134" y="222"/>
                        <a:pt x="136" y="221"/>
                        <a:pt x="138" y="222"/>
                      </a:cubicBezTo>
                      <a:cubicBezTo>
                        <a:pt x="140" y="222"/>
                        <a:pt x="143" y="223"/>
                        <a:pt x="139" y="224"/>
                      </a:cubicBezTo>
                      <a:cubicBezTo>
                        <a:pt x="137" y="224"/>
                        <a:pt x="135" y="225"/>
                        <a:pt x="140" y="225"/>
                      </a:cubicBezTo>
                      <a:cubicBezTo>
                        <a:pt x="143" y="224"/>
                        <a:pt x="150" y="222"/>
                        <a:pt x="154" y="221"/>
                      </a:cubicBezTo>
                      <a:cubicBezTo>
                        <a:pt x="180" y="215"/>
                        <a:pt x="195" y="197"/>
                        <a:pt x="207" y="175"/>
                      </a:cubicBezTo>
                      <a:cubicBezTo>
                        <a:pt x="210" y="168"/>
                        <a:pt x="214" y="162"/>
                        <a:pt x="216" y="153"/>
                      </a:cubicBezTo>
                      <a:cubicBezTo>
                        <a:pt x="216" y="151"/>
                        <a:pt x="216" y="149"/>
                        <a:pt x="216" y="148"/>
                      </a:cubicBezTo>
                      <a:cubicBezTo>
                        <a:pt x="216" y="149"/>
                        <a:pt x="218" y="145"/>
                        <a:pt x="219" y="142"/>
                      </a:cubicBezTo>
                      <a:cubicBezTo>
                        <a:pt x="220" y="137"/>
                        <a:pt x="217" y="155"/>
                        <a:pt x="220" y="145"/>
                      </a:cubicBezTo>
                      <a:cubicBezTo>
                        <a:pt x="222" y="140"/>
                        <a:pt x="222" y="142"/>
                        <a:pt x="221" y="148"/>
                      </a:cubicBezTo>
                      <a:cubicBezTo>
                        <a:pt x="222" y="147"/>
                        <a:pt x="216" y="160"/>
                        <a:pt x="217" y="161"/>
                      </a:cubicBezTo>
                      <a:cubicBezTo>
                        <a:pt x="218" y="161"/>
                        <a:pt x="219" y="158"/>
                        <a:pt x="220" y="157"/>
                      </a:cubicBezTo>
                      <a:cubicBezTo>
                        <a:pt x="220" y="155"/>
                        <a:pt x="221" y="149"/>
                        <a:pt x="221" y="153"/>
                      </a:cubicBezTo>
                      <a:cubicBezTo>
                        <a:pt x="219" y="167"/>
                        <a:pt x="222" y="150"/>
                        <a:pt x="221" y="156"/>
                      </a:cubicBezTo>
                      <a:cubicBezTo>
                        <a:pt x="220" y="160"/>
                        <a:pt x="218" y="163"/>
                        <a:pt x="217" y="165"/>
                      </a:cubicBezTo>
                      <a:cubicBezTo>
                        <a:pt x="215" y="168"/>
                        <a:pt x="212" y="175"/>
                        <a:pt x="212" y="176"/>
                      </a:cubicBezTo>
                      <a:cubicBezTo>
                        <a:pt x="212" y="178"/>
                        <a:pt x="214" y="174"/>
                        <a:pt x="214" y="175"/>
                      </a:cubicBezTo>
                      <a:cubicBezTo>
                        <a:pt x="213" y="182"/>
                        <a:pt x="199" y="199"/>
                        <a:pt x="192" y="205"/>
                      </a:cubicBezTo>
                      <a:cubicBezTo>
                        <a:pt x="186" y="209"/>
                        <a:pt x="179" y="214"/>
                        <a:pt x="173" y="217"/>
                      </a:cubicBezTo>
                      <a:cubicBezTo>
                        <a:pt x="167" y="221"/>
                        <a:pt x="179" y="216"/>
                        <a:pt x="178" y="216"/>
                      </a:cubicBezTo>
                      <a:cubicBezTo>
                        <a:pt x="179" y="216"/>
                        <a:pt x="174" y="219"/>
                        <a:pt x="172" y="220"/>
                      </a:cubicBezTo>
                      <a:cubicBezTo>
                        <a:pt x="159" y="226"/>
                        <a:pt x="145" y="231"/>
                        <a:pt x="128" y="232"/>
                      </a:cubicBezTo>
                      <a:cubicBezTo>
                        <a:pt x="116" y="233"/>
                        <a:pt x="109" y="230"/>
                        <a:pt x="100" y="229"/>
                      </a:cubicBezTo>
                      <a:cubicBezTo>
                        <a:pt x="97" y="229"/>
                        <a:pt x="94" y="230"/>
                        <a:pt x="93" y="230"/>
                      </a:cubicBezTo>
                      <a:cubicBezTo>
                        <a:pt x="93" y="230"/>
                        <a:pt x="93" y="228"/>
                        <a:pt x="93" y="228"/>
                      </a:cubicBezTo>
                      <a:cubicBezTo>
                        <a:pt x="93" y="228"/>
                        <a:pt x="89" y="228"/>
                        <a:pt x="86" y="227"/>
                      </a:cubicBezTo>
                      <a:cubicBezTo>
                        <a:pt x="86" y="227"/>
                        <a:pt x="86" y="226"/>
                        <a:pt x="86" y="226"/>
                      </a:cubicBezTo>
                      <a:cubicBezTo>
                        <a:pt x="85" y="225"/>
                        <a:pt x="82" y="226"/>
                        <a:pt x="82" y="226"/>
                      </a:cubicBezTo>
                      <a:cubicBezTo>
                        <a:pt x="82" y="226"/>
                        <a:pt x="80" y="222"/>
                        <a:pt x="79" y="222"/>
                      </a:cubicBezTo>
                      <a:cubicBezTo>
                        <a:pt x="80" y="222"/>
                        <a:pt x="76" y="223"/>
                        <a:pt x="75" y="223"/>
                      </a:cubicBezTo>
                      <a:cubicBezTo>
                        <a:pt x="74" y="222"/>
                        <a:pt x="74" y="220"/>
                        <a:pt x="74" y="220"/>
                      </a:cubicBezTo>
                      <a:cubicBezTo>
                        <a:pt x="72" y="219"/>
                        <a:pt x="74" y="221"/>
                        <a:pt x="73" y="221"/>
                      </a:cubicBezTo>
                      <a:cubicBezTo>
                        <a:pt x="72" y="221"/>
                        <a:pt x="72" y="219"/>
                        <a:pt x="71" y="218"/>
                      </a:cubicBezTo>
                      <a:cubicBezTo>
                        <a:pt x="71" y="218"/>
                        <a:pt x="70" y="219"/>
                        <a:pt x="69" y="219"/>
                      </a:cubicBezTo>
                      <a:cubicBezTo>
                        <a:pt x="69" y="219"/>
                        <a:pt x="70" y="218"/>
                        <a:pt x="70" y="217"/>
                      </a:cubicBezTo>
                      <a:cubicBezTo>
                        <a:pt x="70" y="218"/>
                        <a:pt x="66" y="217"/>
                        <a:pt x="66" y="217"/>
                      </a:cubicBezTo>
                      <a:cubicBezTo>
                        <a:pt x="64" y="220"/>
                        <a:pt x="71" y="220"/>
                        <a:pt x="73" y="222"/>
                      </a:cubicBezTo>
                      <a:cubicBezTo>
                        <a:pt x="74" y="222"/>
                        <a:pt x="73" y="223"/>
                        <a:pt x="74" y="224"/>
                      </a:cubicBezTo>
                      <a:cubicBezTo>
                        <a:pt x="76" y="226"/>
                        <a:pt x="98" y="234"/>
                        <a:pt x="105" y="236"/>
                      </a:cubicBezTo>
                      <a:cubicBezTo>
                        <a:pt x="114" y="238"/>
                        <a:pt x="130" y="238"/>
                        <a:pt x="137" y="237"/>
                      </a:cubicBezTo>
                      <a:cubicBezTo>
                        <a:pt x="136" y="237"/>
                        <a:pt x="152" y="234"/>
                        <a:pt x="145" y="237"/>
                      </a:cubicBezTo>
                      <a:cubicBezTo>
                        <a:pt x="141" y="238"/>
                        <a:pt x="129" y="239"/>
                        <a:pt x="128" y="239"/>
                      </a:cubicBezTo>
                      <a:cubicBezTo>
                        <a:pt x="126" y="239"/>
                        <a:pt x="118" y="239"/>
                        <a:pt x="114" y="239"/>
                      </a:cubicBezTo>
                      <a:cubicBezTo>
                        <a:pt x="110" y="239"/>
                        <a:pt x="107" y="237"/>
                        <a:pt x="102" y="236"/>
                      </a:cubicBezTo>
                      <a:cubicBezTo>
                        <a:pt x="100" y="236"/>
                        <a:pt x="98" y="236"/>
                        <a:pt x="96" y="236"/>
                      </a:cubicBezTo>
                      <a:cubicBezTo>
                        <a:pt x="93" y="236"/>
                        <a:pt x="89" y="234"/>
                        <a:pt x="88" y="234"/>
                      </a:cubicBezTo>
                      <a:cubicBezTo>
                        <a:pt x="87" y="234"/>
                        <a:pt x="86" y="234"/>
                        <a:pt x="85" y="233"/>
                      </a:cubicBezTo>
                      <a:cubicBezTo>
                        <a:pt x="85" y="233"/>
                        <a:pt x="88" y="233"/>
                        <a:pt x="87" y="234"/>
                      </a:cubicBezTo>
                      <a:cubicBezTo>
                        <a:pt x="88" y="233"/>
                        <a:pt x="82" y="232"/>
                        <a:pt x="84" y="233"/>
                      </a:cubicBezTo>
                      <a:cubicBezTo>
                        <a:pt x="83" y="232"/>
                        <a:pt x="82" y="231"/>
                        <a:pt x="81" y="230"/>
                      </a:cubicBezTo>
                      <a:cubicBezTo>
                        <a:pt x="74" y="227"/>
                        <a:pt x="67" y="224"/>
                        <a:pt x="61" y="219"/>
                      </a:cubicBezTo>
                      <a:cubicBezTo>
                        <a:pt x="58" y="217"/>
                        <a:pt x="56" y="214"/>
                        <a:pt x="54" y="213"/>
                      </a:cubicBezTo>
                      <a:cubicBezTo>
                        <a:pt x="54" y="213"/>
                        <a:pt x="53" y="214"/>
                        <a:pt x="53" y="214"/>
                      </a:cubicBezTo>
                      <a:cubicBezTo>
                        <a:pt x="52" y="213"/>
                        <a:pt x="54" y="213"/>
                        <a:pt x="53" y="212"/>
                      </a:cubicBezTo>
                      <a:cubicBezTo>
                        <a:pt x="52" y="211"/>
                        <a:pt x="53" y="214"/>
                        <a:pt x="52" y="213"/>
                      </a:cubicBezTo>
                      <a:cubicBezTo>
                        <a:pt x="51" y="213"/>
                        <a:pt x="51" y="211"/>
                        <a:pt x="50" y="210"/>
                      </a:cubicBezTo>
                      <a:cubicBezTo>
                        <a:pt x="48" y="207"/>
                        <a:pt x="43" y="204"/>
                        <a:pt x="42" y="202"/>
                      </a:cubicBezTo>
                      <a:cubicBezTo>
                        <a:pt x="42" y="202"/>
                        <a:pt x="41" y="200"/>
                        <a:pt x="40" y="199"/>
                      </a:cubicBezTo>
                      <a:cubicBezTo>
                        <a:pt x="37" y="197"/>
                        <a:pt x="35" y="192"/>
                        <a:pt x="33" y="188"/>
                      </a:cubicBezTo>
                      <a:cubicBezTo>
                        <a:pt x="29" y="182"/>
                        <a:pt x="22" y="165"/>
                        <a:pt x="28" y="176"/>
                      </a:cubicBezTo>
                      <a:cubicBezTo>
                        <a:pt x="29" y="179"/>
                        <a:pt x="31" y="184"/>
                        <a:pt x="34" y="189"/>
                      </a:cubicBezTo>
                      <a:cubicBezTo>
                        <a:pt x="38" y="195"/>
                        <a:pt x="42" y="200"/>
                        <a:pt x="47" y="205"/>
                      </a:cubicBezTo>
                      <a:cubicBezTo>
                        <a:pt x="49" y="208"/>
                        <a:pt x="44" y="200"/>
                        <a:pt x="43" y="198"/>
                      </a:cubicBezTo>
                      <a:cubicBezTo>
                        <a:pt x="39" y="192"/>
                        <a:pt x="35" y="188"/>
                        <a:pt x="32" y="181"/>
                      </a:cubicBezTo>
                      <a:cubicBezTo>
                        <a:pt x="30" y="177"/>
                        <a:pt x="25" y="163"/>
                        <a:pt x="29" y="172"/>
                      </a:cubicBezTo>
                      <a:cubicBezTo>
                        <a:pt x="33" y="181"/>
                        <a:pt x="40" y="190"/>
                        <a:pt x="45" y="198"/>
                      </a:cubicBezTo>
                      <a:cubicBezTo>
                        <a:pt x="48" y="203"/>
                        <a:pt x="47" y="203"/>
                        <a:pt x="51" y="206"/>
                      </a:cubicBezTo>
                      <a:cubicBezTo>
                        <a:pt x="50" y="206"/>
                        <a:pt x="55" y="210"/>
                        <a:pt x="53" y="208"/>
                      </a:cubicBezTo>
                      <a:cubicBezTo>
                        <a:pt x="54" y="209"/>
                        <a:pt x="57" y="212"/>
                        <a:pt x="55" y="210"/>
                      </a:cubicBezTo>
                      <a:cubicBezTo>
                        <a:pt x="56" y="211"/>
                        <a:pt x="62" y="214"/>
                        <a:pt x="64" y="216"/>
                      </a:cubicBezTo>
                      <a:cubicBezTo>
                        <a:pt x="65" y="219"/>
                        <a:pt x="66" y="217"/>
                        <a:pt x="64" y="215"/>
                      </a:cubicBezTo>
                      <a:cubicBezTo>
                        <a:pt x="63" y="213"/>
                        <a:pt x="52" y="207"/>
                        <a:pt x="52" y="205"/>
                      </a:cubicBezTo>
                      <a:cubicBezTo>
                        <a:pt x="52" y="205"/>
                        <a:pt x="53" y="204"/>
                        <a:pt x="53" y="204"/>
                      </a:cubicBezTo>
                      <a:cubicBezTo>
                        <a:pt x="51" y="204"/>
                        <a:pt x="52" y="208"/>
                        <a:pt x="50" y="205"/>
                      </a:cubicBezTo>
                      <a:cubicBezTo>
                        <a:pt x="49" y="204"/>
                        <a:pt x="52" y="204"/>
                        <a:pt x="50" y="203"/>
                      </a:cubicBezTo>
                      <a:cubicBezTo>
                        <a:pt x="49" y="203"/>
                        <a:pt x="49" y="206"/>
                        <a:pt x="49" y="203"/>
                      </a:cubicBezTo>
                      <a:cubicBezTo>
                        <a:pt x="49" y="202"/>
                        <a:pt x="48" y="199"/>
                        <a:pt x="48" y="199"/>
                      </a:cubicBezTo>
                      <a:cubicBezTo>
                        <a:pt x="48" y="198"/>
                        <a:pt x="50" y="199"/>
                        <a:pt x="50" y="200"/>
                      </a:cubicBezTo>
                      <a:cubicBezTo>
                        <a:pt x="51" y="198"/>
                        <a:pt x="45" y="196"/>
                        <a:pt x="46" y="193"/>
                      </a:cubicBezTo>
                      <a:cubicBezTo>
                        <a:pt x="46" y="193"/>
                        <a:pt x="50" y="198"/>
                        <a:pt x="48" y="193"/>
                      </a:cubicBezTo>
                      <a:cubicBezTo>
                        <a:pt x="46" y="191"/>
                        <a:pt x="47" y="191"/>
                        <a:pt x="47" y="189"/>
                      </a:cubicBezTo>
                      <a:cubicBezTo>
                        <a:pt x="46" y="182"/>
                        <a:pt x="36" y="170"/>
                        <a:pt x="33" y="155"/>
                      </a:cubicBezTo>
                      <a:cubicBezTo>
                        <a:pt x="31" y="141"/>
                        <a:pt x="28" y="127"/>
                        <a:pt x="32" y="111"/>
                      </a:cubicBezTo>
                      <a:cubicBezTo>
                        <a:pt x="32" y="110"/>
                        <a:pt x="34" y="108"/>
                        <a:pt x="35" y="106"/>
                      </a:cubicBezTo>
                      <a:cubicBezTo>
                        <a:pt x="35" y="104"/>
                        <a:pt x="35" y="101"/>
                        <a:pt x="36" y="98"/>
                      </a:cubicBezTo>
                      <a:cubicBezTo>
                        <a:pt x="36" y="98"/>
                        <a:pt x="36" y="99"/>
                        <a:pt x="37" y="99"/>
                      </a:cubicBezTo>
                      <a:cubicBezTo>
                        <a:pt x="39" y="95"/>
                        <a:pt x="42" y="89"/>
                        <a:pt x="45" y="84"/>
                      </a:cubicBezTo>
                      <a:cubicBezTo>
                        <a:pt x="50" y="77"/>
                        <a:pt x="52" y="74"/>
                        <a:pt x="59" y="67"/>
                      </a:cubicBezTo>
                      <a:cubicBezTo>
                        <a:pt x="63" y="63"/>
                        <a:pt x="56" y="66"/>
                        <a:pt x="57" y="67"/>
                      </a:cubicBezTo>
                      <a:cubicBezTo>
                        <a:pt x="55" y="66"/>
                        <a:pt x="59" y="64"/>
                        <a:pt x="59" y="64"/>
                      </a:cubicBezTo>
                      <a:cubicBezTo>
                        <a:pt x="57" y="62"/>
                        <a:pt x="56" y="66"/>
                        <a:pt x="56" y="66"/>
                      </a:cubicBezTo>
                      <a:cubicBezTo>
                        <a:pt x="54" y="65"/>
                        <a:pt x="56" y="63"/>
                        <a:pt x="56" y="63"/>
                      </a:cubicBezTo>
                      <a:cubicBezTo>
                        <a:pt x="55" y="62"/>
                        <a:pt x="44" y="72"/>
                        <a:pt x="42" y="76"/>
                      </a:cubicBezTo>
                      <a:cubicBezTo>
                        <a:pt x="41" y="77"/>
                        <a:pt x="41" y="79"/>
                        <a:pt x="41" y="80"/>
                      </a:cubicBezTo>
                      <a:cubicBezTo>
                        <a:pt x="40" y="80"/>
                        <a:pt x="40" y="79"/>
                        <a:pt x="40" y="79"/>
                      </a:cubicBezTo>
                      <a:cubicBezTo>
                        <a:pt x="40" y="79"/>
                        <a:pt x="35" y="84"/>
                        <a:pt x="35" y="87"/>
                      </a:cubicBezTo>
                      <a:cubicBezTo>
                        <a:pt x="34" y="87"/>
                        <a:pt x="35" y="89"/>
                        <a:pt x="35" y="89"/>
                      </a:cubicBezTo>
                      <a:cubicBezTo>
                        <a:pt x="34" y="91"/>
                        <a:pt x="31" y="93"/>
                        <a:pt x="29" y="96"/>
                      </a:cubicBezTo>
                      <a:cubicBezTo>
                        <a:pt x="26" y="100"/>
                        <a:pt x="26" y="102"/>
                        <a:pt x="24" y="106"/>
                      </a:cubicBezTo>
                      <a:cubicBezTo>
                        <a:pt x="24" y="106"/>
                        <a:pt x="22" y="109"/>
                        <a:pt x="22" y="109"/>
                      </a:cubicBezTo>
                      <a:cubicBezTo>
                        <a:pt x="20" y="108"/>
                        <a:pt x="24" y="104"/>
                        <a:pt x="24" y="100"/>
                      </a:cubicBezTo>
                      <a:cubicBezTo>
                        <a:pt x="24" y="99"/>
                        <a:pt x="23" y="99"/>
                        <a:pt x="23" y="98"/>
                      </a:cubicBezTo>
                      <a:cubicBezTo>
                        <a:pt x="25" y="94"/>
                        <a:pt x="27" y="94"/>
                        <a:pt x="28" y="91"/>
                      </a:cubicBezTo>
                      <a:cubicBezTo>
                        <a:pt x="28" y="90"/>
                        <a:pt x="26" y="87"/>
                        <a:pt x="29" y="85"/>
                      </a:cubicBezTo>
                      <a:cubicBezTo>
                        <a:pt x="29" y="84"/>
                        <a:pt x="30" y="84"/>
                        <a:pt x="31" y="84"/>
                      </a:cubicBezTo>
                      <a:cubicBezTo>
                        <a:pt x="31" y="82"/>
                        <a:pt x="32" y="75"/>
                        <a:pt x="33" y="75"/>
                      </a:cubicBezTo>
                      <a:cubicBezTo>
                        <a:pt x="31" y="77"/>
                        <a:pt x="36" y="71"/>
                        <a:pt x="36" y="72"/>
                      </a:cubicBezTo>
                      <a:cubicBezTo>
                        <a:pt x="35" y="72"/>
                        <a:pt x="41" y="72"/>
                        <a:pt x="40" y="70"/>
                      </a:cubicBezTo>
                      <a:cubicBezTo>
                        <a:pt x="39" y="69"/>
                        <a:pt x="37" y="71"/>
                        <a:pt x="38" y="71"/>
                      </a:cubicBezTo>
                      <a:cubicBezTo>
                        <a:pt x="37" y="70"/>
                        <a:pt x="39" y="67"/>
                        <a:pt x="36" y="70"/>
                      </a:cubicBezTo>
                      <a:cubicBezTo>
                        <a:pt x="36" y="70"/>
                        <a:pt x="35" y="72"/>
                        <a:pt x="35" y="71"/>
                      </a:cubicBezTo>
                      <a:cubicBezTo>
                        <a:pt x="34" y="70"/>
                        <a:pt x="39" y="67"/>
                        <a:pt x="38" y="68"/>
                      </a:cubicBezTo>
                      <a:cubicBezTo>
                        <a:pt x="38" y="68"/>
                        <a:pt x="37" y="66"/>
                        <a:pt x="38" y="66"/>
                      </a:cubicBezTo>
                      <a:cubicBezTo>
                        <a:pt x="38" y="65"/>
                        <a:pt x="39" y="66"/>
                        <a:pt x="40" y="66"/>
                      </a:cubicBezTo>
                      <a:cubicBezTo>
                        <a:pt x="40" y="65"/>
                        <a:pt x="39" y="64"/>
                        <a:pt x="40" y="64"/>
                      </a:cubicBezTo>
                      <a:cubicBezTo>
                        <a:pt x="40" y="63"/>
                        <a:pt x="43" y="62"/>
                        <a:pt x="44" y="62"/>
                      </a:cubicBezTo>
                      <a:cubicBezTo>
                        <a:pt x="45" y="60"/>
                        <a:pt x="44" y="59"/>
                        <a:pt x="45" y="59"/>
                      </a:cubicBezTo>
                      <a:cubicBezTo>
                        <a:pt x="46" y="60"/>
                        <a:pt x="45" y="58"/>
                        <a:pt x="46" y="58"/>
                      </a:cubicBezTo>
                      <a:cubicBezTo>
                        <a:pt x="47" y="58"/>
                        <a:pt x="49" y="61"/>
                        <a:pt x="47" y="61"/>
                      </a:cubicBezTo>
                      <a:cubicBezTo>
                        <a:pt x="50" y="62"/>
                        <a:pt x="48" y="55"/>
                        <a:pt x="50" y="57"/>
                      </a:cubicBezTo>
                      <a:cubicBezTo>
                        <a:pt x="49" y="56"/>
                        <a:pt x="47" y="61"/>
                        <a:pt x="47" y="58"/>
                      </a:cubicBezTo>
                      <a:cubicBezTo>
                        <a:pt x="47" y="56"/>
                        <a:pt x="57" y="50"/>
                        <a:pt x="57" y="49"/>
                      </a:cubicBezTo>
                      <a:cubicBezTo>
                        <a:pt x="56" y="48"/>
                        <a:pt x="52" y="51"/>
                        <a:pt x="53" y="50"/>
                      </a:cubicBezTo>
                      <a:cubicBezTo>
                        <a:pt x="45" y="55"/>
                        <a:pt x="38" y="63"/>
                        <a:pt x="32" y="70"/>
                      </a:cubicBezTo>
                      <a:cubicBezTo>
                        <a:pt x="30" y="71"/>
                        <a:pt x="38" y="61"/>
                        <a:pt x="39" y="59"/>
                      </a:cubicBezTo>
                      <a:cubicBezTo>
                        <a:pt x="40" y="59"/>
                        <a:pt x="41" y="59"/>
                        <a:pt x="42" y="58"/>
                      </a:cubicBezTo>
                      <a:cubicBezTo>
                        <a:pt x="45" y="55"/>
                        <a:pt x="49" y="51"/>
                        <a:pt x="50" y="50"/>
                      </a:cubicBezTo>
                      <a:cubicBezTo>
                        <a:pt x="52" y="49"/>
                        <a:pt x="53" y="47"/>
                        <a:pt x="54" y="46"/>
                      </a:cubicBezTo>
                      <a:cubicBezTo>
                        <a:pt x="55" y="45"/>
                        <a:pt x="57" y="47"/>
                        <a:pt x="57" y="44"/>
                      </a:cubicBezTo>
                      <a:cubicBezTo>
                        <a:pt x="57" y="44"/>
                        <a:pt x="54" y="45"/>
                        <a:pt x="54" y="45"/>
                      </a:cubicBezTo>
                      <a:cubicBezTo>
                        <a:pt x="54" y="45"/>
                        <a:pt x="55" y="41"/>
                        <a:pt x="54" y="42"/>
                      </a:cubicBezTo>
                      <a:cubicBezTo>
                        <a:pt x="54" y="42"/>
                        <a:pt x="60" y="40"/>
                        <a:pt x="58" y="36"/>
                      </a:cubicBezTo>
                      <a:cubicBezTo>
                        <a:pt x="58" y="35"/>
                        <a:pt x="47" y="41"/>
                        <a:pt x="46" y="42"/>
                      </a:cubicBezTo>
                      <a:cubicBezTo>
                        <a:pt x="44" y="44"/>
                        <a:pt x="42" y="46"/>
                        <a:pt x="39" y="47"/>
                      </a:cubicBezTo>
                      <a:cubicBezTo>
                        <a:pt x="38" y="47"/>
                        <a:pt x="35" y="48"/>
                        <a:pt x="39" y="44"/>
                      </a:cubicBezTo>
                      <a:cubicBezTo>
                        <a:pt x="44" y="39"/>
                        <a:pt x="55" y="32"/>
                        <a:pt x="62" y="29"/>
                      </a:cubicBezTo>
                      <a:cubicBezTo>
                        <a:pt x="64" y="28"/>
                        <a:pt x="66" y="27"/>
                        <a:pt x="67" y="26"/>
                      </a:cubicBezTo>
                      <a:cubicBezTo>
                        <a:pt x="69" y="25"/>
                        <a:pt x="70" y="22"/>
                        <a:pt x="71" y="22"/>
                      </a:cubicBezTo>
                      <a:cubicBezTo>
                        <a:pt x="73" y="20"/>
                        <a:pt x="76" y="20"/>
                        <a:pt x="76" y="20"/>
                      </a:cubicBezTo>
                      <a:cubicBezTo>
                        <a:pt x="77" y="20"/>
                        <a:pt x="75" y="19"/>
                        <a:pt x="75" y="19"/>
                      </a:cubicBezTo>
                      <a:cubicBezTo>
                        <a:pt x="75" y="19"/>
                        <a:pt x="79" y="15"/>
                        <a:pt x="81" y="14"/>
                      </a:cubicBezTo>
                      <a:cubicBezTo>
                        <a:pt x="81" y="14"/>
                        <a:pt x="83" y="14"/>
                        <a:pt x="83" y="14"/>
                      </a:cubicBezTo>
                      <a:cubicBezTo>
                        <a:pt x="85" y="13"/>
                        <a:pt x="86" y="11"/>
                        <a:pt x="86" y="11"/>
                      </a:cubicBezTo>
                      <a:cubicBezTo>
                        <a:pt x="87" y="11"/>
                        <a:pt x="87" y="12"/>
                        <a:pt x="90" y="11"/>
                      </a:cubicBezTo>
                      <a:cubicBezTo>
                        <a:pt x="91" y="11"/>
                        <a:pt x="95" y="8"/>
                        <a:pt x="96" y="8"/>
                      </a:cubicBezTo>
                      <a:cubicBezTo>
                        <a:pt x="96" y="8"/>
                        <a:pt x="96" y="10"/>
                        <a:pt x="96" y="10"/>
                      </a:cubicBezTo>
                      <a:cubicBezTo>
                        <a:pt x="96" y="10"/>
                        <a:pt x="98" y="8"/>
                        <a:pt x="97" y="7"/>
                      </a:cubicBezTo>
                      <a:cubicBezTo>
                        <a:pt x="96" y="6"/>
                        <a:pt x="93" y="9"/>
                        <a:pt x="91" y="9"/>
                      </a:cubicBezTo>
                      <a:cubicBezTo>
                        <a:pt x="91" y="9"/>
                        <a:pt x="91" y="8"/>
                        <a:pt x="90" y="8"/>
                      </a:cubicBezTo>
                      <a:cubicBezTo>
                        <a:pt x="88" y="8"/>
                        <a:pt x="78" y="11"/>
                        <a:pt x="78" y="11"/>
                      </a:cubicBezTo>
                      <a:cubicBezTo>
                        <a:pt x="78" y="14"/>
                        <a:pt x="84" y="11"/>
                        <a:pt x="84" y="11"/>
                      </a:cubicBezTo>
                      <a:cubicBezTo>
                        <a:pt x="86" y="13"/>
                        <a:pt x="79" y="13"/>
                        <a:pt x="78" y="13"/>
                      </a:cubicBezTo>
                      <a:cubicBezTo>
                        <a:pt x="78" y="13"/>
                        <a:pt x="78" y="11"/>
                        <a:pt x="78" y="11"/>
                      </a:cubicBezTo>
                      <a:cubicBezTo>
                        <a:pt x="75" y="9"/>
                        <a:pt x="74" y="15"/>
                        <a:pt x="75" y="15"/>
                      </a:cubicBezTo>
                      <a:cubicBezTo>
                        <a:pt x="76" y="14"/>
                        <a:pt x="71" y="12"/>
                        <a:pt x="71" y="12"/>
                      </a:cubicBezTo>
                      <a:cubicBezTo>
                        <a:pt x="71" y="11"/>
                        <a:pt x="82" y="9"/>
                        <a:pt x="85" y="8"/>
                      </a:cubicBezTo>
                      <a:cubicBezTo>
                        <a:pt x="86" y="8"/>
                        <a:pt x="85" y="7"/>
                        <a:pt x="84" y="7"/>
                      </a:cubicBezTo>
                      <a:cubicBezTo>
                        <a:pt x="86" y="6"/>
                        <a:pt x="89" y="7"/>
                        <a:pt x="92" y="6"/>
                      </a:cubicBezTo>
                      <a:cubicBezTo>
                        <a:pt x="97" y="5"/>
                        <a:pt x="100" y="0"/>
                        <a:pt x="102" y="4"/>
                      </a:cubicBezTo>
                      <a:cubicBezTo>
                        <a:pt x="103" y="4"/>
                        <a:pt x="102" y="4"/>
                        <a:pt x="101" y="4"/>
                      </a:cubicBezTo>
                      <a:cubicBezTo>
                        <a:pt x="106" y="5"/>
                        <a:pt x="112" y="0"/>
                        <a:pt x="114" y="4"/>
                      </a:cubicBezTo>
                      <a:cubicBezTo>
                        <a:pt x="114" y="5"/>
                        <a:pt x="113" y="4"/>
                        <a:pt x="113" y="4"/>
                      </a:cubicBezTo>
                      <a:close/>
                      <a:moveTo>
                        <a:pt x="133" y="21"/>
                      </a:moveTo>
                      <a:cubicBezTo>
                        <a:pt x="133" y="21"/>
                        <a:pt x="132" y="19"/>
                        <a:pt x="132" y="20"/>
                      </a:cubicBezTo>
                      <a:cubicBezTo>
                        <a:pt x="130" y="24"/>
                        <a:pt x="137" y="24"/>
                        <a:pt x="139" y="23"/>
                      </a:cubicBezTo>
                      <a:cubicBezTo>
                        <a:pt x="141" y="21"/>
                        <a:pt x="138" y="20"/>
                        <a:pt x="138" y="20"/>
                      </a:cubicBezTo>
                      <a:cubicBezTo>
                        <a:pt x="138" y="21"/>
                        <a:pt x="138" y="18"/>
                        <a:pt x="139" y="18"/>
                      </a:cubicBezTo>
                      <a:cubicBezTo>
                        <a:pt x="136" y="17"/>
                        <a:pt x="135" y="21"/>
                        <a:pt x="133" y="21"/>
                      </a:cubicBezTo>
                      <a:close/>
                      <a:moveTo>
                        <a:pt x="151" y="35"/>
                      </a:moveTo>
                      <a:cubicBezTo>
                        <a:pt x="151" y="35"/>
                        <a:pt x="149" y="36"/>
                        <a:pt x="149" y="37"/>
                      </a:cubicBezTo>
                      <a:cubicBezTo>
                        <a:pt x="149" y="38"/>
                        <a:pt x="151" y="38"/>
                        <a:pt x="152" y="38"/>
                      </a:cubicBezTo>
                      <a:cubicBezTo>
                        <a:pt x="153" y="39"/>
                        <a:pt x="156" y="39"/>
                        <a:pt x="158" y="39"/>
                      </a:cubicBezTo>
                      <a:cubicBezTo>
                        <a:pt x="158" y="40"/>
                        <a:pt x="159" y="41"/>
                        <a:pt x="160" y="42"/>
                      </a:cubicBezTo>
                      <a:cubicBezTo>
                        <a:pt x="162" y="43"/>
                        <a:pt x="164" y="43"/>
                        <a:pt x="165" y="44"/>
                      </a:cubicBezTo>
                      <a:cubicBezTo>
                        <a:pt x="165" y="44"/>
                        <a:pt x="164" y="47"/>
                        <a:pt x="165" y="47"/>
                      </a:cubicBezTo>
                      <a:cubicBezTo>
                        <a:pt x="166" y="48"/>
                        <a:pt x="170" y="49"/>
                        <a:pt x="169" y="49"/>
                      </a:cubicBezTo>
                      <a:cubicBezTo>
                        <a:pt x="170" y="49"/>
                        <a:pt x="169" y="41"/>
                        <a:pt x="169" y="41"/>
                      </a:cubicBezTo>
                      <a:cubicBezTo>
                        <a:pt x="168" y="41"/>
                        <a:pt x="159" y="37"/>
                        <a:pt x="156" y="36"/>
                      </a:cubicBezTo>
                      <a:cubicBezTo>
                        <a:pt x="154" y="36"/>
                        <a:pt x="154" y="38"/>
                        <a:pt x="152" y="36"/>
                      </a:cubicBezTo>
                      <a:cubicBezTo>
                        <a:pt x="152" y="36"/>
                        <a:pt x="154" y="37"/>
                        <a:pt x="152" y="36"/>
                      </a:cubicBezTo>
                      <a:cubicBezTo>
                        <a:pt x="151" y="36"/>
                        <a:pt x="151" y="35"/>
                        <a:pt x="151" y="35"/>
                      </a:cubicBezTo>
                      <a:close/>
                      <a:moveTo>
                        <a:pt x="196" y="85"/>
                      </a:moveTo>
                      <a:cubicBezTo>
                        <a:pt x="191" y="79"/>
                        <a:pt x="197" y="91"/>
                        <a:pt x="199" y="91"/>
                      </a:cubicBezTo>
                      <a:cubicBezTo>
                        <a:pt x="200" y="90"/>
                        <a:pt x="199" y="88"/>
                        <a:pt x="198" y="87"/>
                      </a:cubicBezTo>
                      <a:cubicBezTo>
                        <a:pt x="198" y="86"/>
                        <a:pt x="196" y="84"/>
                        <a:pt x="196" y="85"/>
                      </a:cubicBezTo>
                      <a:close/>
                      <a:moveTo>
                        <a:pt x="100" y="205"/>
                      </a:moveTo>
                      <a:cubicBezTo>
                        <a:pt x="101" y="206"/>
                        <a:pt x="102" y="206"/>
                        <a:pt x="103" y="206"/>
                      </a:cubicBezTo>
                      <a:cubicBezTo>
                        <a:pt x="106" y="207"/>
                        <a:pt x="100" y="204"/>
                        <a:pt x="100" y="205"/>
                      </a:cubicBezTo>
                      <a:close/>
                      <a:moveTo>
                        <a:pt x="73" y="197"/>
                      </a:moveTo>
                      <a:cubicBezTo>
                        <a:pt x="67" y="192"/>
                        <a:pt x="79" y="202"/>
                        <a:pt x="73" y="197"/>
                      </a:cubicBezTo>
                      <a:cubicBezTo>
                        <a:pt x="73" y="197"/>
                        <a:pt x="73" y="197"/>
                        <a:pt x="73" y="197"/>
                      </a:cubicBezTo>
                      <a:close/>
                      <a:moveTo>
                        <a:pt x="44" y="41"/>
                      </a:moveTo>
                      <a:cubicBezTo>
                        <a:pt x="45" y="42"/>
                        <a:pt x="49" y="39"/>
                        <a:pt x="49" y="38"/>
                      </a:cubicBezTo>
                      <a:cubicBezTo>
                        <a:pt x="50" y="38"/>
                        <a:pt x="54" y="36"/>
                        <a:pt x="52" y="35"/>
                      </a:cubicBezTo>
                      <a:cubicBezTo>
                        <a:pt x="51" y="34"/>
                        <a:pt x="49" y="38"/>
                        <a:pt x="49" y="38"/>
                      </a:cubicBezTo>
                      <a:cubicBezTo>
                        <a:pt x="48" y="39"/>
                        <a:pt x="43" y="40"/>
                        <a:pt x="44" y="41"/>
                      </a:cubicBezTo>
                      <a:close/>
                      <a:moveTo>
                        <a:pt x="103" y="9"/>
                      </a:moveTo>
                      <a:cubicBezTo>
                        <a:pt x="103" y="8"/>
                        <a:pt x="101" y="7"/>
                        <a:pt x="100" y="8"/>
                      </a:cubicBezTo>
                      <a:cubicBezTo>
                        <a:pt x="100" y="10"/>
                        <a:pt x="103" y="11"/>
                        <a:pt x="103" y="9"/>
                      </a:cubicBezTo>
                      <a:close/>
                      <a:moveTo>
                        <a:pt x="105" y="12"/>
                      </a:moveTo>
                      <a:cubicBezTo>
                        <a:pt x="105" y="13"/>
                        <a:pt x="114" y="10"/>
                        <a:pt x="108" y="11"/>
                      </a:cubicBezTo>
                      <a:cubicBezTo>
                        <a:pt x="106" y="11"/>
                        <a:pt x="104" y="10"/>
                        <a:pt x="105" y="12"/>
                      </a:cubicBezTo>
                      <a:close/>
                      <a:moveTo>
                        <a:pt x="93" y="12"/>
                      </a:moveTo>
                      <a:cubicBezTo>
                        <a:pt x="93" y="11"/>
                        <a:pt x="90" y="13"/>
                        <a:pt x="91" y="12"/>
                      </a:cubicBezTo>
                      <a:cubicBezTo>
                        <a:pt x="90" y="14"/>
                        <a:pt x="94" y="13"/>
                        <a:pt x="93" y="12"/>
                      </a:cubicBezTo>
                      <a:close/>
                      <a:moveTo>
                        <a:pt x="83" y="16"/>
                      </a:moveTo>
                      <a:cubicBezTo>
                        <a:pt x="84" y="17"/>
                        <a:pt x="88" y="14"/>
                        <a:pt x="86" y="14"/>
                      </a:cubicBezTo>
                      <a:cubicBezTo>
                        <a:pt x="86" y="14"/>
                        <a:pt x="83" y="15"/>
                        <a:pt x="83" y="16"/>
                      </a:cubicBezTo>
                      <a:close/>
                      <a:moveTo>
                        <a:pt x="91" y="16"/>
                      </a:moveTo>
                      <a:cubicBezTo>
                        <a:pt x="90" y="16"/>
                        <a:pt x="87" y="19"/>
                        <a:pt x="86" y="19"/>
                      </a:cubicBezTo>
                      <a:cubicBezTo>
                        <a:pt x="84" y="19"/>
                        <a:pt x="84" y="18"/>
                        <a:pt x="82" y="18"/>
                      </a:cubicBezTo>
                      <a:cubicBezTo>
                        <a:pt x="79" y="18"/>
                        <a:pt x="79" y="20"/>
                        <a:pt x="78" y="20"/>
                      </a:cubicBezTo>
                      <a:cubicBezTo>
                        <a:pt x="76" y="22"/>
                        <a:pt x="73" y="20"/>
                        <a:pt x="75" y="22"/>
                      </a:cubicBezTo>
                      <a:cubicBezTo>
                        <a:pt x="78" y="25"/>
                        <a:pt x="89" y="17"/>
                        <a:pt x="93" y="18"/>
                      </a:cubicBezTo>
                      <a:cubicBezTo>
                        <a:pt x="94" y="18"/>
                        <a:pt x="93" y="19"/>
                        <a:pt x="93" y="19"/>
                      </a:cubicBezTo>
                      <a:cubicBezTo>
                        <a:pt x="95" y="19"/>
                        <a:pt x="97" y="18"/>
                        <a:pt x="96" y="17"/>
                      </a:cubicBezTo>
                      <a:cubicBezTo>
                        <a:pt x="96" y="17"/>
                        <a:pt x="92" y="16"/>
                        <a:pt x="91" y="16"/>
                      </a:cubicBezTo>
                      <a:close/>
                      <a:moveTo>
                        <a:pt x="127" y="21"/>
                      </a:moveTo>
                      <a:cubicBezTo>
                        <a:pt x="128" y="25"/>
                        <a:pt x="134" y="19"/>
                        <a:pt x="129" y="20"/>
                      </a:cubicBezTo>
                      <a:cubicBezTo>
                        <a:pt x="128" y="20"/>
                        <a:pt x="126" y="20"/>
                        <a:pt x="127" y="21"/>
                      </a:cubicBezTo>
                      <a:close/>
                      <a:moveTo>
                        <a:pt x="149" y="33"/>
                      </a:moveTo>
                      <a:cubicBezTo>
                        <a:pt x="147" y="31"/>
                        <a:pt x="146" y="34"/>
                        <a:pt x="146" y="33"/>
                      </a:cubicBezTo>
                      <a:cubicBezTo>
                        <a:pt x="146" y="34"/>
                        <a:pt x="150" y="34"/>
                        <a:pt x="149" y="33"/>
                      </a:cubicBezTo>
                      <a:close/>
                      <a:moveTo>
                        <a:pt x="104" y="33"/>
                      </a:moveTo>
                      <a:cubicBezTo>
                        <a:pt x="103" y="32"/>
                        <a:pt x="102" y="33"/>
                        <a:pt x="102" y="34"/>
                      </a:cubicBezTo>
                      <a:cubicBezTo>
                        <a:pt x="100" y="35"/>
                        <a:pt x="105" y="34"/>
                        <a:pt x="104" y="33"/>
                      </a:cubicBezTo>
                      <a:close/>
                      <a:moveTo>
                        <a:pt x="63" y="35"/>
                      </a:moveTo>
                      <a:cubicBezTo>
                        <a:pt x="61" y="39"/>
                        <a:pt x="70" y="32"/>
                        <a:pt x="65" y="34"/>
                      </a:cubicBezTo>
                      <a:cubicBezTo>
                        <a:pt x="64" y="35"/>
                        <a:pt x="64" y="34"/>
                        <a:pt x="63" y="35"/>
                      </a:cubicBezTo>
                      <a:close/>
                      <a:moveTo>
                        <a:pt x="68" y="37"/>
                      </a:moveTo>
                      <a:cubicBezTo>
                        <a:pt x="66" y="38"/>
                        <a:pt x="70" y="39"/>
                        <a:pt x="69" y="39"/>
                      </a:cubicBezTo>
                      <a:cubicBezTo>
                        <a:pt x="69" y="39"/>
                        <a:pt x="74" y="36"/>
                        <a:pt x="74" y="35"/>
                      </a:cubicBezTo>
                      <a:cubicBezTo>
                        <a:pt x="77" y="35"/>
                        <a:pt x="74" y="35"/>
                        <a:pt x="74" y="35"/>
                      </a:cubicBezTo>
                      <a:cubicBezTo>
                        <a:pt x="73" y="35"/>
                        <a:pt x="68" y="37"/>
                        <a:pt x="68" y="37"/>
                      </a:cubicBezTo>
                      <a:close/>
                      <a:moveTo>
                        <a:pt x="62" y="40"/>
                      </a:moveTo>
                      <a:cubicBezTo>
                        <a:pt x="61" y="44"/>
                        <a:pt x="66" y="40"/>
                        <a:pt x="65" y="40"/>
                      </a:cubicBezTo>
                      <a:cubicBezTo>
                        <a:pt x="65" y="40"/>
                        <a:pt x="66" y="41"/>
                        <a:pt x="67" y="41"/>
                      </a:cubicBezTo>
                      <a:cubicBezTo>
                        <a:pt x="68" y="41"/>
                        <a:pt x="67" y="40"/>
                        <a:pt x="67" y="39"/>
                      </a:cubicBezTo>
                      <a:cubicBezTo>
                        <a:pt x="67" y="40"/>
                        <a:pt x="67" y="38"/>
                        <a:pt x="65" y="38"/>
                      </a:cubicBezTo>
                      <a:cubicBezTo>
                        <a:pt x="64" y="39"/>
                        <a:pt x="62" y="40"/>
                        <a:pt x="62" y="40"/>
                      </a:cubicBezTo>
                      <a:close/>
                      <a:moveTo>
                        <a:pt x="39" y="45"/>
                      </a:moveTo>
                      <a:cubicBezTo>
                        <a:pt x="39" y="46"/>
                        <a:pt x="43" y="43"/>
                        <a:pt x="41" y="43"/>
                      </a:cubicBezTo>
                      <a:cubicBezTo>
                        <a:pt x="40" y="44"/>
                        <a:pt x="38" y="45"/>
                        <a:pt x="39" y="45"/>
                      </a:cubicBezTo>
                      <a:close/>
                      <a:moveTo>
                        <a:pt x="153" y="44"/>
                      </a:moveTo>
                      <a:cubicBezTo>
                        <a:pt x="153" y="44"/>
                        <a:pt x="155" y="45"/>
                        <a:pt x="155" y="45"/>
                      </a:cubicBezTo>
                      <a:cubicBezTo>
                        <a:pt x="155" y="45"/>
                        <a:pt x="155" y="47"/>
                        <a:pt x="157" y="48"/>
                      </a:cubicBezTo>
                      <a:cubicBezTo>
                        <a:pt x="162" y="51"/>
                        <a:pt x="155" y="39"/>
                        <a:pt x="153" y="44"/>
                      </a:cubicBezTo>
                      <a:close/>
                      <a:moveTo>
                        <a:pt x="166" y="50"/>
                      </a:moveTo>
                      <a:cubicBezTo>
                        <a:pt x="168" y="49"/>
                        <a:pt x="163" y="49"/>
                        <a:pt x="163" y="47"/>
                      </a:cubicBezTo>
                      <a:cubicBezTo>
                        <a:pt x="163" y="46"/>
                        <a:pt x="164" y="45"/>
                        <a:pt x="164" y="45"/>
                      </a:cubicBezTo>
                      <a:cubicBezTo>
                        <a:pt x="163" y="44"/>
                        <a:pt x="160" y="43"/>
                        <a:pt x="160" y="43"/>
                      </a:cubicBezTo>
                      <a:cubicBezTo>
                        <a:pt x="159" y="45"/>
                        <a:pt x="165" y="51"/>
                        <a:pt x="166" y="50"/>
                      </a:cubicBezTo>
                      <a:close/>
                      <a:moveTo>
                        <a:pt x="169" y="54"/>
                      </a:moveTo>
                      <a:cubicBezTo>
                        <a:pt x="168" y="52"/>
                        <a:pt x="170" y="50"/>
                        <a:pt x="167" y="51"/>
                      </a:cubicBezTo>
                      <a:cubicBezTo>
                        <a:pt x="164" y="52"/>
                        <a:pt x="173" y="59"/>
                        <a:pt x="169" y="54"/>
                      </a:cubicBezTo>
                      <a:close/>
                      <a:moveTo>
                        <a:pt x="61" y="64"/>
                      </a:moveTo>
                      <a:cubicBezTo>
                        <a:pt x="62" y="65"/>
                        <a:pt x="67" y="61"/>
                        <a:pt x="65" y="61"/>
                      </a:cubicBezTo>
                      <a:cubicBezTo>
                        <a:pt x="64" y="61"/>
                        <a:pt x="60" y="63"/>
                        <a:pt x="61" y="64"/>
                      </a:cubicBezTo>
                      <a:close/>
                      <a:moveTo>
                        <a:pt x="43" y="65"/>
                      </a:moveTo>
                      <a:cubicBezTo>
                        <a:pt x="44" y="66"/>
                        <a:pt x="46" y="62"/>
                        <a:pt x="46" y="62"/>
                      </a:cubicBezTo>
                      <a:cubicBezTo>
                        <a:pt x="44" y="60"/>
                        <a:pt x="44" y="63"/>
                        <a:pt x="45" y="63"/>
                      </a:cubicBezTo>
                      <a:cubicBezTo>
                        <a:pt x="44" y="63"/>
                        <a:pt x="42" y="63"/>
                        <a:pt x="43" y="65"/>
                      </a:cubicBezTo>
                      <a:close/>
                      <a:moveTo>
                        <a:pt x="183" y="77"/>
                      </a:moveTo>
                      <a:cubicBezTo>
                        <a:pt x="184" y="78"/>
                        <a:pt x="187" y="80"/>
                        <a:pt x="188" y="80"/>
                      </a:cubicBezTo>
                      <a:cubicBezTo>
                        <a:pt x="188" y="79"/>
                        <a:pt x="185" y="71"/>
                        <a:pt x="183" y="74"/>
                      </a:cubicBezTo>
                      <a:cubicBezTo>
                        <a:pt x="184" y="72"/>
                        <a:pt x="183" y="77"/>
                        <a:pt x="183" y="77"/>
                      </a:cubicBezTo>
                      <a:close/>
                      <a:moveTo>
                        <a:pt x="185" y="82"/>
                      </a:moveTo>
                      <a:cubicBezTo>
                        <a:pt x="185" y="81"/>
                        <a:pt x="182" y="77"/>
                        <a:pt x="182" y="79"/>
                      </a:cubicBezTo>
                      <a:cubicBezTo>
                        <a:pt x="182" y="79"/>
                        <a:pt x="184" y="83"/>
                        <a:pt x="185" y="82"/>
                      </a:cubicBezTo>
                      <a:close/>
                      <a:moveTo>
                        <a:pt x="166" y="84"/>
                      </a:moveTo>
                      <a:cubicBezTo>
                        <a:pt x="166" y="84"/>
                        <a:pt x="163" y="80"/>
                        <a:pt x="163" y="82"/>
                      </a:cubicBezTo>
                      <a:cubicBezTo>
                        <a:pt x="163" y="83"/>
                        <a:pt x="166" y="84"/>
                        <a:pt x="166" y="84"/>
                      </a:cubicBezTo>
                      <a:close/>
                      <a:moveTo>
                        <a:pt x="194" y="93"/>
                      </a:moveTo>
                      <a:cubicBezTo>
                        <a:pt x="194" y="93"/>
                        <a:pt x="194" y="90"/>
                        <a:pt x="193" y="91"/>
                      </a:cubicBezTo>
                      <a:cubicBezTo>
                        <a:pt x="193" y="91"/>
                        <a:pt x="193" y="94"/>
                        <a:pt x="194" y="93"/>
                      </a:cubicBezTo>
                      <a:close/>
                      <a:moveTo>
                        <a:pt x="194" y="100"/>
                      </a:moveTo>
                      <a:cubicBezTo>
                        <a:pt x="191" y="105"/>
                        <a:pt x="199" y="94"/>
                        <a:pt x="195" y="96"/>
                      </a:cubicBezTo>
                      <a:cubicBezTo>
                        <a:pt x="195" y="96"/>
                        <a:pt x="193" y="100"/>
                        <a:pt x="194" y="100"/>
                      </a:cubicBezTo>
                      <a:close/>
                      <a:moveTo>
                        <a:pt x="195" y="110"/>
                      </a:moveTo>
                      <a:cubicBezTo>
                        <a:pt x="198" y="109"/>
                        <a:pt x="194" y="102"/>
                        <a:pt x="194" y="104"/>
                      </a:cubicBezTo>
                      <a:cubicBezTo>
                        <a:pt x="192" y="107"/>
                        <a:pt x="195" y="110"/>
                        <a:pt x="195" y="110"/>
                      </a:cubicBezTo>
                      <a:close/>
                      <a:moveTo>
                        <a:pt x="193" y="108"/>
                      </a:moveTo>
                      <a:cubicBezTo>
                        <a:pt x="191" y="110"/>
                        <a:pt x="197" y="116"/>
                        <a:pt x="194" y="109"/>
                      </a:cubicBezTo>
                      <a:cubicBezTo>
                        <a:pt x="194" y="109"/>
                        <a:pt x="193" y="108"/>
                        <a:pt x="193" y="108"/>
                      </a:cubicBezTo>
                      <a:close/>
                      <a:moveTo>
                        <a:pt x="197" y="117"/>
                      </a:moveTo>
                      <a:cubicBezTo>
                        <a:pt x="198" y="120"/>
                        <a:pt x="202" y="112"/>
                        <a:pt x="198" y="113"/>
                      </a:cubicBezTo>
                      <a:cubicBezTo>
                        <a:pt x="199" y="113"/>
                        <a:pt x="197" y="117"/>
                        <a:pt x="197" y="117"/>
                      </a:cubicBezTo>
                      <a:close/>
                      <a:moveTo>
                        <a:pt x="79" y="118"/>
                      </a:moveTo>
                      <a:cubicBezTo>
                        <a:pt x="81" y="120"/>
                        <a:pt x="81" y="116"/>
                        <a:pt x="81" y="116"/>
                      </a:cubicBezTo>
                      <a:cubicBezTo>
                        <a:pt x="82" y="116"/>
                        <a:pt x="82" y="118"/>
                        <a:pt x="82" y="118"/>
                      </a:cubicBezTo>
                      <a:cubicBezTo>
                        <a:pt x="84" y="119"/>
                        <a:pt x="84" y="115"/>
                        <a:pt x="82" y="114"/>
                      </a:cubicBezTo>
                      <a:cubicBezTo>
                        <a:pt x="82" y="114"/>
                        <a:pt x="82" y="114"/>
                        <a:pt x="82" y="114"/>
                      </a:cubicBezTo>
                      <a:cubicBezTo>
                        <a:pt x="81" y="114"/>
                        <a:pt x="77" y="116"/>
                        <a:pt x="79" y="118"/>
                      </a:cubicBezTo>
                      <a:close/>
                      <a:moveTo>
                        <a:pt x="202" y="118"/>
                      </a:moveTo>
                      <a:cubicBezTo>
                        <a:pt x="201" y="116"/>
                        <a:pt x="203" y="121"/>
                        <a:pt x="203" y="121"/>
                      </a:cubicBezTo>
                      <a:cubicBezTo>
                        <a:pt x="204" y="120"/>
                        <a:pt x="201" y="111"/>
                        <a:pt x="201" y="114"/>
                      </a:cubicBezTo>
                      <a:cubicBezTo>
                        <a:pt x="201" y="115"/>
                        <a:pt x="201" y="117"/>
                        <a:pt x="202" y="118"/>
                      </a:cubicBezTo>
                      <a:close/>
                      <a:moveTo>
                        <a:pt x="133" y="115"/>
                      </a:moveTo>
                      <a:cubicBezTo>
                        <a:pt x="132" y="115"/>
                        <a:pt x="130" y="115"/>
                        <a:pt x="131" y="116"/>
                      </a:cubicBezTo>
                      <a:cubicBezTo>
                        <a:pt x="131" y="117"/>
                        <a:pt x="133" y="117"/>
                        <a:pt x="134" y="117"/>
                      </a:cubicBezTo>
                      <a:cubicBezTo>
                        <a:pt x="138" y="119"/>
                        <a:pt x="134" y="116"/>
                        <a:pt x="133" y="115"/>
                      </a:cubicBezTo>
                      <a:close/>
                      <a:moveTo>
                        <a:pt x="183" y="124"/>
                      </a:moveTo>
                      <a:cubicBezTo>
                        <a:pt x="180" y="121"/>
                        <a:pt x="186" y="121"/>
                        <a:pt x="186" y="122"/>
                      </a:cubicBezTo>
                      <a:cubicBezTo>
                        <a:pt x="186" y="119"/>
                        <a:pt x="186" y="117"/>
                        <a:pt x="184" y="118"/>
                      </a:cubicBezTo>
                      <a:cubicBezTo>
                        <a:pt x="183" y="118"/>
                        <a:pt x="181" y="122"/>
                        <a:pt x="183" y="124"/>
                      </a:cubicBezTo>
                      <a:close/>
                      <a:moveTo>
                        <a:pt x="197" y="122"/>
                      </a:moveTo>
                      <a:cubicBezTo>
                        <a:pt x="198" y="121"/>
                        <a:pt x="197" y="117"/>
                        <a:pt x="197" y="118"/>
                      </a:cubicBezTo>
                      <a:cubicBezTo>
                        <a:pt x="195" y="120"/>
                        <a:pt x="197" y="122"/>
                        <a:pt x="197" y="122"/>
                      </a:cubicBezTo>
                      <a:close/>
                      <a:moveTo>
                        <a:pt x="200" y="123"/>
                      </a:moveTo>
                      <a:cubicBezTo>
                        <a:pt x="202" y="126"/>
                        <a:pt x="202" y="116"/>
                        <a:pt x="200" y="118"/>
                      </a:cubicBezTo>
                      <a:cubicBezTo>
                        <a:pt x="199" y="119"/>
                        <a:pt x="201" y="125"/>
                        <a:pt x="200" y="123"/>
                      </a:cubicBezTo>
                      <a:close/>
                      <a:moveTo>
                        <a:pt x="82" y="129"/>
                      </a:moveTo>
                      <a:cubicBezTo>
                        <a:pt x="85" y="128"/>
                        <a:pt x="82" y="125"/>
                        <a:pt x="81" y="122"/>
                      </a:cubicBezTo>
                      <a:cubicBezTo>
                        <a:pt x="81" y="122"/>
                        <a:pt x="83" y="121"/>
                        <a:pt x="82" y="120"/>
                      </a:cubicBezTo>
                      <a:cubicBezTo>
                        <a:pt x="82" y="120"/>
                        <a:pt x="79" y="119"/>
                        <a:pt x="79" y="119"/>
                      </a:cubicBezTo>
                      <a:cubicBezTo>
                        <a:pt x="78" y="120"/>
                        <a:pt x="78" y="122"/>
                        <a:pt x="79" y="125"/>
                      </a:cubicBezTo>
                      <a:cubicBezTo>
                        <a:pt x="79" y="125"/>
                        <a:pt x="80" y="124"/>
                        <a:pt x="80" y="124"/>
                      </a:cubicBezTo>
                      <a:cubicBezTo>
                        <a:pt x="81" y="125"/>
                        <a:pt x="79" y="126"/>
                        <a:pt x="80" y="127"/>
                      </a:cubicBezTo>
                      <a:cubicBezTo>
                        <a:pt x="80" y="127"/>
                        <a:pt x="82" y="129"/>
                        <a:pt x="82" y="129"/>
                      </a:cubicBezTo>
                      <a:close/>
                      <a:moveTo>
                        <a:pt x="181" y="126"/>
                      </a:moveTo>
                      <a:cubicBezTo>
                        <a:pt x="182" y="125"/>
                        <a:pt x="182" y="118"/>
                        <a:pt x="179" y="119"/>
                      </a:cubicBezTo>
                      <a:cubicBezTo>
                        <a:pt x="176" y="121"/>
                        <a:pt x="178" y="128"/>
                        <a:pt x="181" y="126"/>
                      </a:cubicBezTo>
                      <a:close/>
                      <a:moveTo>
                        <a:pt x="84" y="124"/>
                      </a:moveTo>
                      <a:cubicBezTo>
                        <a:pt x="85" y="125"/>
                        <a:pt x="85" y="119"/>
                        <a:pt x="84" y="120"/>
                      </a:cubicBezTo>
                      <a:cubicBezTo>
                        <a:pt x="83" y="121"/>
                        <a:pt x="83" y="124"/>
                        <a:pt x="84" y="124"/>
                      </a:cubicBezTo>
                      <a:close/>
                      <a:moveTo>
                        <a:pt x="128" y="125"/>
                      </a:moveTo>
                      <a:cubicBezTo>
                        <a:pt x="128" y="125"/>
                        <a:pt x="126" y="124"/>
                        <a:pt x="126" y="124"/>
                      </a:cubicBezTo>
                      <a:cubicBezTo>
                        <a:pt x="123" y="125"/>
                        <a:pt x="127" y="126"/>
                        <a:pt x="128" y="125"/>
                      </a:cubicBezTo>
                      <a:close/>
                      <a:moveTo>
                        <a:pt x="80" y="131"/>
                      </a:moveTo>
                      <a:cubicBezTo>
                        <a:pt x="79" y="131"/>
                        <a:pt x="78" y="127"/>
                        <a:pt x="78" y="129"/>
                      </a:cubicBezTo>
                      <a:cubicBezTo>
                        <a:pt x="78" y="129"/>
                        <a:pt x="79" y="124"/>
                        <a:pt x="77" y="125"/>
                      </a:cubicBezTo>
                      <a:cubicBezTo>
                        <a:pt x="74" y="126"/>
                        <a:pt x="78" y="133"/>
                        <a:pt x="80" y="131"/>
                      </a:cubicBezTo>
                      <a:close/>
                      <a:moveTo>
                        <a:pt x="110" y="126"/>
                      </a:moveTo>
                      <a:cubicBezTo>
                        <a:pt x="106" y="132"/>
                        <a:pt x="114" y="122"/>
                        <a:pt x="110" y="126"/>
                      </a:cubicBezTo>
                      <a:cubicBezTo>
                        <a:pt x="110" y="126"/>
                        <a:pt x="110" y="126"/>
                        <a:pt x="110" y="126"/>
                      </a:cubicBezTo>
                      <a:close/>
                      <a:moveTo>
                        <a:pt x="134" y="127"/>
                      </a:moveTo>
                      <a:cubicBezTo>
                        <a:pt x="136" y="126"/>
                        <a:pt x="130" y="124"/>
                        <a:pt x="130" y="125"/>
                      </a:cubicBezTo>
                      <a:cubicBezTo>
                        <a:pt x="130" y="126"/>
                        <a:pt x="133" y="127"/>
                        <a:pt x="134" y="127"/>
                      </a:cubicBezTo>
                      <a:close/>
                      <a:moveTo>
                        <a:pt x="114" y="129"/>
                      </a:moveTo>
                      <a:cubicBezTo>
                        <a:pt x="115" y="130"/>
                        <a:pt x="122" y="125"/>
                        <a:pt x="117" y="126"/>
                      </a:cubicBezTo>
                      <a:cubicBezTo>
                        <a:pt x="115" y="127"/>
                        <a:pt x="113" y="127"/>
                        <a:pt x="114" y="129"/>
                      </a:cubicBezTo>
                      <a:close/>
                      <a:moveTo>
                        <a:pt x="168" y="131"/>
                      </a:moveTo>
                      <a:cubicBezTo>
                        <a:pt x="169" y="133"/>
                        <a:pt x="171" y="127"/>
                        <a:pt x="169" y="128"/>
                      </a:cubicBezTo>
                      <a:cubicBezTo>
                        <a:pt x="168" y="129"/>
                        <a:pt x="166" y="130"/>
                        <a:pt x="168" y="131"/>
                      </a:cubicBezTo>
                      <a:close/>
                      <a:moveTo>
                        <a:pt x="155" y="132"/>
                      </a:moveTo>
                      <a:cubicBezTo>
                        <a:pt x="156" y="132"/>
                        <a:pt x="156" y="128"/>
                        <a:pt x="155" y="129"/>
                      </a:cubicBezTo>
                      <a:cubicBezTo>
                        <a:pt x="155" y="129"/>
                        <a:pt x="154" y="133"/>
                        <a:pt x="155" y="132"/>
                      </a:cubicBezTo>
                      <a:close/>
                      <a:moveTo>
                        <a:pt x="112" y="131"/>
                      </a:moveTo>
                      <a:cubicBezTo>
                        <a:pt x="108" y="137"/>
                        <a:pt x="116" y="129"/>
                        <a:pt x="114" y="130"/>
                      </a:cubicBezTo>
                      <a:cubicBezTo>
                        <a:pt x="113" y="130"/>
                        <a:pt x="112" y="132"/>
                        <a:pt x="112" y="131"/>
                      </a:cubicBezTo>
                      <a:close/>
                      <a:moveTo>
                        <a:pt x="130" y="133"/>
                      </a:moveTo>
                      <a:cubicBezTo>
                        <a:pt x="130" y="132"/>
                        <a:pt x="126" y="132"/>
                        <a:pt x="127" y="131"/>
                      </a:cubicBezTo>
                      <a:cubicBezTo>
                        <a:pt x="124" y="132"/>
                        <a:pt x="129" y="134"/>
                        <a:pt x="130" y="133"/>
                      </a:cubicBezTo>
                      <a:close/>
                      <a:moveTo>
                        <a:pt x="117" y="136"/>
                      </a:moveTo>
                      <a:cubicBezTo>
                        <a:pt x="118" y="135"/>
                        <a:pt x="117" y="132"/>
                        <a:pt x="117" y="132"/>
                      </a:cubicBezTo>
                      <a:cubicBezTo>
                        <a:pt x="114" y="133"/>
                        <a:pt x="116" y="138"/>
                        <a:pt x="117" y="136"/>
                      </a:cubicBezTo>
                      <a:close/>
                      <a:moveTo>
                        <a:pt x="85" y="152"/>
                      </a:moveTo>
                      <a:cubicBezTo>
                        <a:pt x="86" y="151"/>
                        <a:pt x="85" y="148"/>
                        <a:pt x="85" y="148"/>
                      </a:cubicBezTo>
                      <a:cubicBezTo>
                        <a:pt x="83" y="146"/>
                        <a:pt x="84" y="149"/>
                        <a:pt x="84" y="147"/>
                      </a:cubicBezTo>
                      <a:cubicBezTo>
                        <a:pt x="85" y="144"/>
                        <a:pt x="84" y="137"/>
                        <a:pt x="83" y="136"/>
                      </a:cubicBezTo>
                      <a:cubicBezTo>
                        <a:pt x="82" y="136"/>
                        <a:pt x="82" y="142"/>
                        <a:pt x="81" y="142"/>
                      </a:cubicBezTo>
                      <a:cubicBezTo>
                        <a:pt x="82" y="142"/>
                        <a:pt x="80" y="140"/>
                        <a:pt x="80" y="140"/>
                      </a:cubicBezTo>
                      <a:cubicBezTo>
                        <a:pt x="80" y="137"/>
                        <a:pt x="80" y="129"/>
                        <a:pt x="75" y="132"/>
                      </a:cubicBezTo>
                      <a:cubicBezTo>
                        <a:pt x="73" y="133"/>
                        <a:pt x="76" y="135"/>
                        <a:pt x="75" y="135"/>
                      </a:cubicBezTo>
                      <a:cubicBezTo>
                        <a:pt x="75" y="137"/>
                        <a:pt x="73" y="136"/>
                        <a:pt x="73" y="136"/>
                      </a:cubicBezTo>
                      <a:cubicBezTo>
                        <a:pt x="73" y="136"/>
                        <a:pt x="73" y="139"/>
                        <a:pt x="73" y="140"/>
                      </a:cubicBezTo>
                      <a:cubicBezTo>
                        <a:pt x="73" y="138"/>
                        <a:pt x="76" y="145"/>
                        <a:pt x="76" y="145"/>
                      </a:cubicBezTo>
                      <a:cubicBezTo>
                        <a:pt x="78" y="147"/>
                        <a:pt x="83" y="146"/>
                        <a:pt x="82" y="149"/>
                      </a:cubicBezTo>
                      <a:cubicBezTo>
                        <a:pt x="82" y="148"/>
                        <a:pt x="81" y="148"/>
                        <a:pt x="82" y="149"/>
                      </a:cubicBezTo>
                      <a:cubicBezTo>
                        <a:pt x="83" y="150"/>
                        <a:pt x="84" y="153"/>
                        <a:pt x="85" y="152"/>
                      </a:cubicBezTo>
                      <a:close/>
                      <a:moveTo>
                        <a:pt x="178" y="139"/>
                      </a:moveTo>
                      <a:cubicBezTo>
                        <a:pt x="178" y="138"/>
                        <a:pt x="181" y="140"/>
                        <a:pt x="180" y="140"/>
                      </a:cubicBezTo>
                      <a:cubicBezTo>
                        <a:pt x="182" y="139"/>
                        <a:pt x="180" y="137"/>
                        <a:pt x="180" y="137"/>
                      </a:cubicBezTo>
                      <a:cubicBezTo>
                        <a:pt x="182" y="138"/>
                        <a:pt x="178" y="137"/>
                        <a:pt x="178" y="139"/>
                      </a:cubicBezTo>
                      <a:close/>
                      <a:moveTo>
                        <a:pt x="150" y="139"/>
                      </a:moveTo>
                      <a:cubicBezTo>
                        <a:pt x="148" y="139"/>
                        <a:pt x="148" y="141"/>
                        <a:pt x="146" y="142"/>
                      </a:cubicBezTo>
                      <a:cubicBezTo>
                        <a:pt x="146" y="143"/>
                        <a:pt x="142" y="144"/>
                        <a:pt x="143" y="145"/>
                      </a:cubicBezTo>
                      <a:cubicBezTo>
                        <a:pt x="144" y="146"/>
                        <a:pt x="150" y="142"/>
                        <a:pt x="148" y="142"/>
                      </a:cubicBezTo>
                      <a:cubicBezTo>
                        <a:pt x="149" y="142"/>
                        <a:pt x="148" y="142"/>
                        <a:pt x="149" y="141"/>
                      </a:cubicBezTo>
                      <a:cubicBezTo>
                        <a:pt x="148" y="143"/>
                        <a:pt x="151" y="139"/>
                        <a:pt x="150" y="139"/>
                      </a:cubicBezTo>
                      <a:close/>
                      <a:moveTo>
                        <a:pt x="147" y="140"/>
                      </a:moveTo>
                      <a:cubicBezTo>
                        <a:pt x="154" y="133"/>
                        <a:pt x="141" y="142"/>
                        <a:pt x="145" y="142"/>
                      </a:cubicBezTo>
                      <a:cubicBezTo>
                        <a:pt x="145" y="142"/>
                        <a:pt x="147" y="140"/>
                        <a:pt x="147" y="140"/>
                      </a:cubicBezTo>
                      <a:close/>
                      <a:moveTo>
                        <a:pt x="175" y="144"/>
                      </a:moveTo>
                      <a:cubicBezTo>
                        <a:pt x="175" y="144"/>
                        <a:pt x="178" y="139"/>
                        <a:pt x="176" y="141"/>
                      </a:cubicBezTo>
                      <a:cubicBezTo>
                        <a:pt x="176" y="141"/>
                        <a:pt x="173" y="143"/>
                        <a:pt x="175" y="144"/>
                      </a:cubicBezTo>
                      <a:close/>
                      <a:moveTo>
                        <a:pt x="178" y="144"/>
                      </a:moveTo>
                      <a:cubicBezTo>
                        <a:pt x="181" y="143"/>
                        <a:pt x="179" y="139"/>
                        <a:pt x="177" y="141"/>
                      </a:cubicBezTo>
                      <a:cubicBezTo>
                        <a:pt x="178" y="140"/>
                        <a:pt x="178" y="144"/>
                        <a:pt x="178" y="144"/>
                      </a:cubicBezTo>
                      <a:close/>
                      <a:moveTo>
                        <a:pt x="197" y="149"/>
                      </a:moveTo>
                      <a:cubicBezTo>
                        <a:pt x="197" y="148"/>
                        <a:pt x="198" y="142"/>
                        <a:pt x="197" y="144"/>
                      </a:cubicBezTo>
                      <a:cubicBezTo>
                        <a:pt x="198" y="143"/>
                        <a:pt x="195" y="150"/>
                        <a:pt x="197" y="149"/>
                      </a:cubicBezTo>
                      <a:close/>
                      <a:moveTo>
                        <a:pt x="184" y="151"/>
                      </a:moveTo>
                      <a:cubicBezTo>
                        <a:pt x="184" y="151"/>
                        <a:pt x="183" y="150"/>
                        <a:pt x="183" y="150"/>
                      </a:cubicBezTo>
                      <a:cubicBezTo>
                        <a:pt x="181" y="150"/>
                        <a:pt x="178" y="155"/>
                        <a:pt x="178" y="156"/>
                      </a:cubicBezTo>
                      <a:cubicBezTo>
                        <a:pt x="180" y="158"/>
                        <a:pt x="183" y="155"/>
                        <a:pt x="183" y="155"/>
                      </a:cubicBezTo>
                      <a:cubicBezTo>
                        <a:pt x="182" y="155"/>
                        <a:pt x="183" y="157"/>
                        <a:pt x="184" y="156"/>
                      </a:cubicBezTo>
                      <a:cubicBezTo>
                        <a:pt x="185" y="154"/>
                        <a:pt x="186" y="146"/>
                        <a:pt x="186" y="146"/>
                      </a:cubicBezTo>
                      <a:cubicBezTo>
                        <a:pt x="183" y="145"/>
                        <a:pt x="184" y="150"/>
                        <a:pt x="184" y="151"/>
                      </a:cubicBezTo>
                      <a:close/>
                      <a:moveTo>
                        <a:pt x="114" y="149"/>
                      </a:moveTo>
                      <a:cubicBezTo>
                        <a:pt x="115" y="148"/>
                        <a:pt x="112" y="145"/>
                        <a:pt x="112" y="146"/>
                      </a:cubicBezTo>
                      <a:cubicBezTo>
                        <a:pt x="110" y="147"/>
                        <a:pt x="114" y="150"/>
                        <a:pt x="114" y="149"/>
                      </a:cubicBezTo>
                      <a:close/>
                      <a:moveTo>
                        <a:pt x="146" y="149"/>
                      </a:moveTo>
                      <a:cubicBezTo>
                        <a:pt x="148" y="149"/>
                        <a:pt x="148" y="145"/>
                        <a:pt x="148" y="146"/>
                      </a:cubicBezTo>
                      <a:cubicBezTo>
                        <a:pt x="147" y="144"/>
                        <a:pt x="143" y="148"/>
                        <a:pt x="144" y="149"/>
                      </a:cubicBezTo>
                      <a:cubicBezTo>
                        <a:pt x="142" y="147"/>
                        <a:pt x="152" y="146"/>
                        <a:pt x="146" y="147"/>
                      </a:cubicBezTo>
                      <a:cubicBezTo>
                        <a:pt x="146" y="147"/>
                        <a:pt x="145" y="149"/>
                        <a:pt x="146" y="149"/>
                      </a:cubicBezTo>
                      <a:close/>
                      <a:moveTo>
                        <a:pt x="153" y="149"/>
                      </a:moveTo>
                      <a:cubicBezTo>
                        <a:pt x="154" y="150"/>
                        <a:pt x="156" y="146"/>
                        <a:pt x="154" y="148"/>
                      </a:cubicBezTo>
                      <a:cubicBezTo>
                        <a:pt x="154" y="148"/>
                        <a:pt x="152" y="149"/>
                        <a:pt x="153" y="149"/>
                      </a:cubicBezTo>
                      <a:close/>
                      <a:moveTo>
                        <a:pt x="174" y="149"/>
                      </a:moveTo>
                      <a:cubicBezTo>
                        <a:pt x="174" y="149"/>
                        <a:pt x="171" y="149"/>
                        <a:pt x="171" y="149"/>
                      </a:cubicBezTo>
                      <a:cubicBezTo>
                        <a:pt x="168" y="151"/>
                        <a:pt x="174" y="151"/>
                        <a:pt x="174" y="149"/>
                      </a:cubicBezTo>
                      <a:close/>
                      <a:moveTo>
                        <a:pt x="129" y="150"/>
                      </a:moveTo>
                      <a:cubicBezTo>
                        <a:pt x="128" y="151"/>
                        <a:pt x="130" y="154"/>
                        <a:pt x="131" y="152"/>
                      </a:cubicBezTo>
                      <a:cubicBezTo>
                        <a:pt x="132" y="150"/>
                        <a:pt x="131" y="149"/>
                        <a:pt x="129" y="150"/>
                      </a:cubicBezTo>
                      <a:close/>
                      <a:moveTo>
                        <a:pt x="168" y="151"/>
                      </a:moveTo>
                      <a:cubicBezTo>
                        <a:pt x="164" y="154"/>
                        <a:pt x="170" y="149"/>
                        <a:pt x="168" y="151"/>
                      </a:cubicBezTo>
                      <a:cubicBezTo>
                        <a:pt x="168" y="151"/>
                        <a:pt x="168" y="151"/>
                        <a:pt x="168" y="151"/>
                      </a:cubicBezTo>
                      <a:close/>
                      <a:moveTo>
                        <a:pt x="146" y="152"/>
                      </a:moveTo>
                      <a:cubicBezTo>
                        <a:pt x="144" y="151"/>
                        <a:pt x="144" y="153"/>
                        <a:pt x="143" y="155"/>
                      </a:cubicBezTo>
                      <a:cubicBezTo>
                        <a:pt x="141" y="157"/>
                        <a:pt x="146" y="152"/>
                        <a:pt x="146" y="152"/>
                      </a:cubicBezTo>
                      <a:close/>
                      <a:moveTo>
                        <a:pt x="120" y="157"/>
                      </a:moveTo>
                      <a:cubicBezTo>
                        <a:pt x="121" y="158"/>
                        <a:pt x="129" y="160"/>
                        <a:pt x="126" y="159"/>
                      </a:cubicBezTo>
                      <a:cubicBezTo>
                        <a:pt x="125" y="158"/>
                        <a:pt x="117" y="152"/>
                        <a:pt x="116" y="153"/>
                      </a:cubicBezTo>
                      <a:cubicBezTo>
                        <a:pt x="115" y="153"/>
                        <a:pt x="118" y="155"/>
                        <a:pt x="118" y="155"/>
                      </a:cubicBezTo>
                      <a:cubicBezTo>
                        <a:pt x="120" y="157"/>
                        <a:pt x="120" y="155"/>
                        <a:pt x="121" y="156"/>
                      </a:cubicBezTo>
                      <a:cubicBezTo>
                        <a:pt x="121" y="156"/>
                        <a:pt x="120" y="156"/>
                        <a:pt x="120" y="157"/>
                      </a:cubicBezTo>
                      <a:close/>
                      <a:moveTo>
                        <a:pt x="76" y="178"/>
                      </a:moveTo>
                      <a:cubicBezTo>
                        <a:pt x="72" y="173"/>
                        <a:pt x="70" y="169"/>
                        <a:pt x="67" y="165"/>
                      </a:cubicBezTo>
                      <a:cubicBezTo>
                        <a:pt x="64" y="161"/>
                        <a:pt x="69" y="167"/>
                        <a:pt x="69" y="167"/>
                      </a:cubicBezTo>
                      <a:cubicBezTo>
                        <a:pt x="69" y="166"/>
                        <a:pt x="66" y="160"/>
                        <a:pt x="64" y="156"/>
                      </a:cubicBezTo>
                      <a:cubicBezTo>
                        <a:pt x="63" y="153"/>
                        <a:pt x="63" y="153"/>
                        <a:pt x="63" y="157"/>
                      </a:cubicBezTo>
                      <a:cubicBezTo>
                        <a:pt x="63" y="161"/>
                        <a:pt x="63" y="165"/>
                        <a:pt x="66" y="169"/>
                      </a:cubicBezTo>
                      <a:cubicBezTo>
                        <a:pt x="68" y="172"/>
                        <a:pt x="70" y="176"/>
                        <a:pt x="72" y="179"/>
                      </a:cubicBezTo>
                      <a:cubicBezTo>
                        <a:pt x="74" y="181"/>
                        <a:pt x="77" y="182"/>
                        <a:pt x="78" y="184"/>
                      </a:cubicBezTo>
                      <a:cubicBezTo>
                        <a:pt x="79" y="185"/>
                        <a:pt x="80" y="187"/>
                        <a:pt x="81" y="187"/>
                      </a:cubicBezTo>
                      <a:cubicBezTo>
                        <a:pt x="79" y="186"/>
                        <a:pt x="84" y="187"/>
                        <a:pt x="84" y="187"/>
                      </a:cubicBezTo>
                      <a:cubicBezTo>
                        <a:pt x="85" y="187"/>
                        <a:pt x="82" y="183"/>
                        <a:pt x="82" y="183"/>
                      </a:cubicBezTo>
                      <a:cubicBezTo>
                        <a:pt x="84" y="182"/>
                        <a:pt x="84" y="188"/>
                        <a:pt x="84" y="188"/>
                      </a:cubicBezTo>
                      <a:cubicBezTo>
                        <a:pt x="85" y="189"/>
                        <a:pt x="86" y="186"/>
                        <a:pt x="87" y="188"/>
                      </a:cubicBezTo>
                      <a:cubicBezTo>
                        <a:pt x="88" y="191"/>
                        <a:pt x="94" y="191"/>
                        <a:pt x="94" y="193"/>
                      </a:cubicBezTo>
                      <a:cubicBezTo>
                        <a:pt x="94" y="193"/>
                        <a:pt x="92" y="194"/>
                        <a:pt x="92" y="194"/>
                      </a:cubicBezTo>
                      <a:cubicBezTo>
                        <a:pt x="98" y="195"/>
                        <a:pt x="92" y="190"/>
                        <a:pt x="92" y="190"/>
                      </a:cubicBezTo>
                      <a:cubicBezTo>
                        <a:pt x="86" y="186"/>
                        <a:pt x="81" y="179"/>
                        <a:pt x="78" y="177"/>
                      </a:cubicBezTo>
                      <a:cubicBezTo>
                        <a:pt x="78" y="177"/>
                        <a:pt x="75" y="174"/>
                        <a:pt x="75" y="175"/>
                      </a:cubicBezTo>
                      <a:cubicBezTo>
                        <a:pt x="75" y="176"/>
                        <a:pt x="79" y="182"/>
                        <a:pt x="76" y="178"/>
                      </a:cubicBezTo>
                      <a:close/>
                      <a:moveTo>
                        <a:pt x="112" y="155"/>
                      </a:moveTo>
                      <a:cubicBezTo>
                        <a:pt x="112" y="155"/>
                        <a:pt x="110" y="155"/>
                        <a:pt x="110" y="156"/>
                      </a:cubicBezTo>
                      <a:cubicBezTo>
                        <a:pt x="109" y="157"/>
                        <a:pt x="113" y="156"/>
                        <a:pt x="112" y="155"/>
                      </a:cubicBezTo>
                      <a:close/>
                      <a:moveTo>
                        <a:pt x="88" y="159"/>
                      </a:moveTo>
                      <a:cubicBezTo>
                        <a:pt x="89" y="157"/>
                        <a:pt x="86" y="155"/>
                        <a:pt x="86" y="157"/>
                      </a:cubicBezTo>
                      <a:cubicBezTo>
                        <a:pt x="86" y="157"/>
                        <a:pt x="88" y="159"/>
                        <a:pt x="88" y="159"/>
                      </a:cubicBezTo>
                      <a:close/>
                      <a:moveTo>
                        <a:pt x="116" y="158"/>
                      </a:moveTo>
                      <a:cubicBezTo>
                        <a:pt x="113" y="153"/>
                        <a:pt x="110" y="161"/>
                        <a:pt x="115" y="158"/>
                      </a:cubicBezTo>
                      <a:cubicBezTo>
                        <a:pt x="115" y="158"/>
                        <a:pt x="116" y="158"/>
                        <a:pt x="116" y="158"/>
                      </a:cubicBezTo>
                      <a:close/>
                      <a:moveTo>
                        <a:pt x="167" y="169"/>
                      </a:moveTo>
                      <a:cubicBezTo>
                        <a:pt x="167" y="169"/>
                        <a:pt x="169" y="170"/>
                        <a:pt x="169" y="170"/>
                      </a:cubicBezTo>
                      <a:cubicBezTo>
                        <a:pt x="171" y="169"/>
                        <a:pt x="174" y="160"/>
                        <a:pt x="175" y="163"/>
                      </a:cubicBezTo>
                      <a:cubicBezTo>
                        <a:pt x="175" y="162"/>
                        <a:pt x="174" y="164"/>
                        <a:pt x="174" y="165"/>
                      </a:cubicBezTo>
                      <a:cubicBezTo>
                        <a:pt x="170" y="173"/>
                        <a:pt x="177" y="162"/>
                        <a:pt x="178" y="162"/>
                      </a:cubicBezTo>
                      <a:cubicBezTo>
                        <a:pt x="178" y="162"/>
                        <a:pt x="179" y="164"/>
                        <a:pt x="179" y="163"/>
                      </a:cubicBezTo>
                      <a:cubicBezTo>
                        <a:pt x="181" y="161"/>
                        <a:pt x="182" y="159"/>
                        <a:pt x="180" y="157"/>
                      </a:cubicBezTo>
                      <a:cubicBezTo>
                        <a:pt x="181" y="158"/>
                        <a:pt x="179" y="160"/>
                        <a:pt x="179" y="161"/>
                      </a:cubicBezTo>
                      <a:cubicBezTo>
                        <a:pt x="180" y="162"/>
                        <a:pt x="178" y="158"/>
                        <a:pt x="179" y="158"/>
                      </a:cubicBezTo>
                      <a:cubicBezTo>
                        <a:pt x="179" y="158"/>
                        <a:pt x="174" y="161"/>
                        <a:pt x="175" y="161"/>
                      </a:cubicBezTo>
                      <a:cubicBezTo>
                        <a:pt x="176" y="162"/>
                        <a:pt x="175" y="159"/>
                        <a:pt x="176" y="159"/>
                      </a:cubicBezTo>
                      <a:cubicBezTo>
                        <a:pt x="174" y="160"/>
                        <a:pt x="174" y="161"/>
                        <a:pt x="172" y="163"/>
                      </a:cubicBezTo>
                      <a:cubicBezTo>
                        <a:pt x="169" y="167"/>
                        <a:pt x="163" y="168"/>
                        <a:pt x="162" y="174"/>
                      </a:cubicBezTo>
                      <a:cubicBezTo>
                        <a:pt x="161" y="177"/>
                        <a:pt x="168" y="173"/>
                        <a:pt x="168" y="172"/>
                      </a:cubicBezTo>
                      <a:cubicBezTo>
                        <a:pt x="170" y="171"/>
                        <a:pt x="169" y="169"/>
                        <a:pt x="169" y="171"/>
                      </a:cubicBezTo>
                      <a:cubicBezTo>
                        <a:pt x="169" y="171"/>
                        <a:pt x="166" y="171"/>
                        <a:pt x="167" y="169"/>
                      </a:cubicBezTo>
                      <a:close/>
                      <a:moveTo>
                        <a:pt x="166" y="174"/>
                      </a:moveTo>
                      <a:cubicBezTo>
                        <a:pt x="168" y="173"/>
                        <a:pt x="163" y="175"/>
                        <a:pt x="162" y="176"/>
                      </a:cubicBezTo>
                      <a:cubicBezTo>
                        <a:pt x="160" y="178"/>
                        <a:pt x="165" y="174"/>
                        <a:pt x="161" y="178"/>
                      </a:cubicBezTo>
                      <a:cubicBezTo>
                        <a:pt x="161" y="178"/>
                        <a:pt x="161" y="176"/>
                        <a:pt x="160" y="177"/>
                      </a:cubicBezTo>
                      <a:cubicBezTo>
                        <a:pt x="159" y="178"/>
                        <a:pt x="157" y="181"/>
                        <a:pt x="156" y="182"/>
                      </a:cubicBezTo>
                      <a:cubicBezTo>
                        <a:pt x="155" y="182"/>
                        <a:pt x="153" y="182"/>
                        <a:pt x="153" y="182"/>
                      </a:cubicBezTo>
                      <a:cubicBezTo>
                        <a:pt x="153" y="184"/>
                        <a:pt x="160" y="185"/>
                        <a:pt x="162" y="184"/>
                      </a:cubicBezTo>
                      <a:cubicBezTo>
                        <a:pt x="165" y="183"/>
                        <a:pt x="162" y="181"/>
                        <a:pt x="162" y="181"/>
                      </a:cubicBezTo>
                      <a:cubicBezTo>
                        <a:pt x="162" y="181"/>
                        <a:pt x="169" y="178"/>
                        <a:pt x="169" y="175"/>
                      </a:cubicBezTo>
                      <a:cubicBezTo>
                        <a:pt x="169" y="175"/>
                        <a:pt x="167" y="176"/>
                        <a:pt x="167" y="176"/>
                      </a:cubicBezTo>
                      <a:cubicBezTo>
                        <a:pt x="163" y="179"/>
                        <a:pt x="170" y="173"/>
                        <a:pt x="167" y="173"/>
                      </a:cubicBezTo>
                      <a:cubicBezTo>
                        <a:pt x="168" y="173"/>
                        <a:pt x="166" y="174"/>
                        <a:pt x="166" y="174"/>
                      </a:cubicBezTo>
                      <a:close/>
                      <a:moveTo>
                        <a:pt x="104" y="174"/>
                      </a:moveTo>
                      <a:cubicBezTo>
                        <a:pt x="102" y="173"/>
                        <a:pt x="97" y="171"/>
                        <a:pt x="93" y="170"/>
                      </a:cubicBezTo>
                      <a:cubicBezTo>
                        <a:pt x="89" y="168"/>
                        <a:pt x="86" y="165"/>
                        <a:pt x="84" y="165"/>
                      </a:cubicBezTo>
                      <a:cubicBezTo>
                        <a:pt x="84" y="165"/>
                        <a:pt x="84" y="166"/>
                        <a:pt x="83" y="166"/>
                      </a:cubicBezTo>
                      <a:cubicBezTo>
                        <a:pt x="82" y="165"/>
                        <a:pt x="83" y="164"/>
                        <a:pt x="82" y="163"/>
                      </a:cubicBezTo>
                      <a:cubicBezTo>
                        <a:pt x="82" y="162"/>
                        <a:pt x="78" y="160"/>
                        <a:pt x="77" y="160"/>
                      </a:cubicBezTo>
                      <a:cubicBezTo>
                        <a:pt x="70" y="155"/>
                        <a:pt x="82" y="166"/>
                        <a:pt x="82" y="166"/>
                      </a:cubicBezTo>
                      <a:cubicBezTo>
                        <a:pt x="83" y="166"/>
                        <a:pt x="76" y="163"/>
                        <a:pt x="76" y="164"/>
                      </a:cubicBezTo>
                      <a:cubicBezTo>
                        <a:pt x="75" y="166"/>
                        <a:pt x="81" y="172"/>
                        <a:pt x="82" y="174"/>
                      </a:cubicBezTo>
                      <a:cubicBezTo>
                        <a:pt x="83" y="175"/>
                        <a:pt x="82" y="177"/>
                        <a:pt x="82" y="177"/>
                      </a:cubicBezTo>
                      <a:cubicBezTo>
                        <a:pt x="85" y="180"/>
                        <a:pt x="100" y="185"/>
                        <a:pt x="100" y="189"/>
                      </a:cubicBezTo>
                      <a:cubicBezTo>
                        <a:pt x="100" y="189"/>
                        <a:pt x="99" y="189"/>
                        <a:pt x="99" y="189"/>
                      </a:cubicBezTo>
                      <a:cubicBezTo>
                        <a:pt x="99" y="189"/>
                        <a:pt x="102" y="190"/>
                        <a:pt x="103" y="189"/>
                      </a:cubicBezTo>
                      <a:cubicBezTo>
                        <a:pt x="104" y="188"/>
                        <a:pt x="101" y="188"/>
                        <a:pt x="102" y="187"/>
                      </a:cubicBezTo>
                      <a:cubicBezTo>
                        <a:pt x="96" y="190"/>
                        <a:pt x="105" y="186"/>
                        <a:pt x="106" y="186"/>
                      </a:cubicBezTo>
                      <a:cubicBezTo>
                        <a:pt x="105" y="185"/>
                        <a:pt x="103" y="187"/>
                        <a:pt x="102" y="185"/>
                      </a:cubicBezTo>
                      <a:cubicBezTo>
                        <a:pt x="101" y="185"/>
                        <a:pt x="102" y="184"/>
                        <a:pt x="101" y="184"/>
                      </a:cubicBezTo>
                      <a:cubicBezTo>
                        <a:pt x="101" y="184"/>
                        <a:pt x="98" y="184"/>
                        <a:pt x="98" y="183"/>
                      </a:cubicBezTo>
                      <a:cubicBezTo>
                        <a:pt x="99" y="181"/>
                        <a:pt x="103" y="183"/>
                        <a:pt x="102" y="183"/>
                      </a:cubicBezTo>
                      <a:cubicBezTo>
                        <a:pt x="104" y="183"/>
                        <a:pt x="106" y="183"/>
                        <a:pt x="107" y="184"/>
                      </a:cubicBezTo>
                      <a:cubicBezTo>
                        <a:pt x="108" y="184"/>
                        <a:pt x="108" y="186"/>
                        <a:pt x="108" y="186"/>
                      </a:cubicBezTo>
                      <a:cubicBezTo>
                        <a:pt x="112" y="187"/>
                        <a:pt x="115" y="186"/>
                        <a:pt x="117" y="186"/>
                      </a:cubicBezTo>
                      <a:cubicBezTo>
                        <a:pt x="119" y="187"/>
                        <a:pt x="120" y="187"/>
                        <a:pt x="122" y="187"/>
                      </a:cubicBezTo>
                      <a:cubicBezTo>
                        <a:pt x="126" y="186"/>
                        <a:pt x="122" y="188"/>
                        <a:pt x="122" y="188"/>
                      </a:cubicBezTo>
                      <a:cubicBezTo>
                        <a:pt x="127" y="190"/>
                        <a:pt x="126" y="187"/>
                        <a:pt x="129" y="187"/>
                      </a:cubicBezTo>
                      <a:cubicBezTo>
                        <a:pt x="129" y="187"/>
                        <a:pt x="128" y="189"/>
                        <a:pt x="129" y="189"/>
                      </a:cubicBezTo>
                      <a:cubicBezTo>
                        <a:pt x="129" y="189"/>
                        <a:pt x="132" y="187"/>
                        <a:pt x="133" y="187"/>
                      </a:cubicBezTo>
                      <a:cubicBezTo>
                        <a:pt x="133" y="187"/>
                        <a:pt x="134" y="189"/>
                        <a:pt x="134" y="189"/>
                      </a:cubicBezTo>
                      <a:cubicBezTo>
                        <a:pt x="136" y="190"/>
                        <a:pt x="138" y="189"/>
                        <a:pt x="140" y="189"/>
                      </a:cubicBezTo>
                      <a:cubicBezTo>
                        <a:pt x="143" y="188"/>
                        <a:pt x="140" y="190"/>
                        <a:pt x="137" y="190"/>
                      </a:cubicBezTo>
                      <a:cubicBezTo>
                        <a:pt x="134" y="191"/>
                        <a:pt x="131" y="193"/>
                        <a:pt x="128" y="193"/>
                      </a:cubicBezTo>
                      <a:cubicBezTo>
                        <a:pt x="123" y="194"/>
                        <a:pt x="123" y="192"/>
                        <a:pt x="120" y="193"/>
                      </a:cubicBezTo>
                      <a:cubicBezTo>
                        <a:pt x="123" y="193"/>
                        <a:pt x="117" y="196"/>
                        <a:pt x="117" y="196"/>
                      </a:cubicBezTo>
                      <a:cubicBezTo>
                        <a:pt x="117" y="196"/>
                        <a:pt x="118" y="195"/>
                        <a:pt x="118" y="195"/>
                      </a:cubicBezTo>
                      <a:cubicBezTo>
                        <a:pt x="124" y="196"/>
                        <a:pt x="126" y="197"/>
                        <a:pt x="133" y="196"/>
                      </a:cubicBezTo>
                      <a:cubicBezTo>
                        <a:pt x="142" y="195"/>
                        <a:pt x="149" y="191"/>
                        <a:pt x="154" y="189"/>
                      </a:cubicBezTo>
                      <a:cubicBezTo>
                        <a:pt x="155" y="188"/>
                        <a:pt x="156" y="189"/>
                        <a:pt x="156" y="189"/>
                      </a:cubicBezTo>
                      <a:cubicBezTo>
                        <a:pt x="156" y="189"/>
                        <a:pt x="161" y="186"/>
                        <a:pt x="160" y="185"/>
                      </a:cubicBezTo>
                      <a:cubicBezTo>
                        <a:pt x="158" y="184"/>
                        <a:pt x="156" y="188"/>
                        <a:pt x="155" y="188"/>
                      </a:cubicBezTo>
                      <a:cubicBezTo>
                        <a:pt x="157" y="188"/>
                        <a:pt x="157" y="186"/>
                        <a:pt x="156" y="185"/>
                      </a:cubicBezTo>
                      <a:cubicBezTo>
                        <a:pt x="155" y="184"/>
                        <a:pt x="151" y="186"/>
                        <a:pt x="148" y="185"/>
                      </a:cubicBezTo>
                      <a:cubicBezTo>
                        <a:pt x="150" y="186"/>
                        <a:pt x="148" y="183"/>
                        <a:pt x="148" y="183"/>
                      </a:cubicBezTo>
                      <a:cubicBezTo>
                        <a:pt x="149" y="182"/>
                        <a:pt x="154" y="182"/>
                        <a:pt x="152" y="183"/>
                      </a:cubicBezTo>
                      <a:cubicBezTo>
                        <a:pt x="153" y="183"/>
                        <a:pt x="152" y="182"/>
                        <a:pt x="153" y="181"/>
                      </a:cubicBezTo>
                      <a:cubicBezTo>
                        <a:pt x="153" y="180"/>
                        <a:pt x="154" y="181"/>
                        <a:pt x="154" y="181"/>
                      </a:cubicBezTo>
                      <a:cubicBezTo>
                        <a:pt x="159" y="179"/>
                        <a:pt x="152" y="180"/>
                        <a:pt x="152" y="180"/>
                      </a:cubicBezTo>
                      <a:cubicBezTo>
                        <a:pt x="152" y="180"/>
                        <a:pt x="154" y="178"/>
                        <a:pt x="153" y="178"/>
                      </a:cubicBezTo>
                      <a:cubicBezTo>
                        <a:pt x="151" y="177"/>
                        <a:pt x="144" y="179"/>
                        <a:pt x="142" y="181"/>
                      </a:cubicBezTo>
                      <a:cubicBezTo>
                        <a:pt x="143" y="181"/>
                        <a:pt x="144" y="181"/>
                        <a:pt x="144" y="181"/>
                      </a:cubicBezTo>
                      <a:cubicBezTo>
                        <a:pt x="143" y="182"/>
                        <a:pt x="136" y="182"/>
                        <a:pt x="135" y="182"/>
                      </a:cubicBezTo>
                      <a:cubicBezTo>
                        <a:pt x="135" y="182"/>
                        <a:pt x="135" y="185"/>
                        <a:pt x="134" y="185"/>
                      </a:cubicBezTo>
                      <a:cubicBezTo>
                        <a:pt x="134" y="185"/>
                        <a:pt x="134" y="183"/>
                        <a:pt x="134" y="183"/>
                      </a:cubicBezTo>
                      <a:cubicBezTo>
                        <a:pt x="133" y="182"/>
                        <a:pt x="121" y="180"/>
                        <a:pt x="116" y="180"/>
                      </a:cubicBezTo>
                      <a:cubicBezTo>
                        <a:pt x="115" y="180"/>
                        <a:pt x="113" y="181"/>
                        <a:pt x="112" y="181"/>
                      </a:cubicBezTo>
                      <a:cubicBezTo>
                        <a:pt x="112" y="181"/>
                        <a:pt x="112" y="179"/>
                        <a:pt x="112" y="178"/>
                      </a:cubicBezTo>
                      <a:cubicBezTo>
                        <a:pt x="111" y="177"/>
                        <a:pt x="108" y="178"/>
                        <a:pt x="106" y="177"/>
                      </a:cubicBezTo>
                      <a:cubicBezTo>
                        <a:pt x="105" y="177"/>
                        <a:pt x="107" y="176"/>
                        <a:pt x="105" y="176"/>
                      </a:cubicBezTo>
                      <a:cubicBezTo>
                        <a:pt x="105" y="176"/>
                        <a:pt x="105" y="176"/>
                        <a:pt x="105" y="176"/>
                      </a:cubicBezTo>
                      <a:cubicBezTo>
                        <a:pt x="104" y="176"/>
                        <a:pt x="104" y="174"/>
                        <a:pt x="104" y="174"/>
                      </a:cubicBezTo>
                      <a:close/>
                      <a:moveTo>
                        <a:pt x="69" y="164"/>
                      </a:moveTo>
                      <a:cubicBezTo>
                        <a:pt x="69" y="167"/>
                        <a:pt x="74" y="171"/>
                        <a:pt x="74" y="171"/>
                      </a:cubicBezTo>
                      <a:cubicBezTo>
                        <a:pt x="75" y="170"/>
                        <a:pt x="69" y="160"/>
                        <a:pt x="69" y="160"/>
                      </a:cubicBezTo>
                      <a:cubicBezTo>
                        <a:pt x="69" y="160"/>
                        <a:pt x="69" y="160"/>
                        <a:pt x="69" y="160"/>
                      </a:cubicBezTo>
                      <a:cubicBezTo>
                        <a:pt x="69" y="160"/>
                        <a:pt x="69" y="164"/>
                        <a:pt x="69" y="164"/>
                      </a:cubicBezTo>
                      <a:close/>
                      <a:moveTo>
                        <a:pt x="148" y="164"/>
                      </a:moveTo>
                      <a:cubicBezTo>
                        <a:pt x="146" y="165"/>
                        <a:pt x="145" y="168"/>
                        <a:pt x="148" y="167"/>
                      </a:cubicBezTo>
                      <a:cubicBezTo>
                        <a:pt x="149" y="166"/>
                        <a:pt x="159" y="164"/>
                        <a:pt x="154" y="163"/>
                      </a:cubicBezTo>
                      <a:cubicBezTo>
                        <a:pt x="153" y="163"/>
                        <a:pt x="149" y="164"/>
                        <a:pt x="148" y="164"/>
                      </a:cubicBezTo>
                      <a:close/>
                      <a:moveTo>
                        <a:pt x="72" y="187"/>
                      </a:moveTo>
                      <a:cubicBezTo>
                        <a:pt x="68" y="184"/>
                        <a:pt x="63" y="176"/>
                        <a:pt x="60" y="172"/>
                      </a:cubicBezTo>
                      <a:cubicBezTo>
                        <a:pt x="55" y="165"/>
                        <a:pt x="63" y="179"/>
                        <a:pt x="61" y="179"/>
                      </a:cubicBezTo>
                      <a:cubicBezTo>
                        <a:pt x="60" y="179"/>
                        <a:pt x="56" y="166"/>
                        <a:pt x="55" y="167"/>
                      </a:cubicBezTo>
                      <a:cubicBezTo>
                        <a:pt x="53" y="170"/>
                        <a:pt x="60" y="182"/>
                        <a:pt x="63" y="184"/>
                      </a:cubicBezTo>
                      <a:cubicBezTo>
                        <a:pt x="63" y="185"/>
                        <a:pt x="65" y="184"/>
                        <a:pt x="65" y="185"/>
                      </a:cubicBezTo>
                      <a:cubicBezTo>
                        <a:pt x="67" y="186"/>
                        <a:pt x="70" y="190"/>
                        <a:pt x="73" y="193"/>
                      </a:cubicBezTo>
                      <a:cubicBezTo>
                        <a:pt x="77" y="198"/>
                        <a:pt x="82" y="200"/>
                        <a:pt x="82" y="201"/>
                      </a:cubicBezTo>
                      <a:cubicBezTo>
                        <a:pt x="82" y="201"/>
                        <a:pt x="81" y="202"/>
                        <a:pt x="81" y="202"/>
                      </a:cubicBezTo>
                      <a:cubicBezTo>
                        <a:pt x="82" y="203"/>
                        <a:pt x="94" y="210"/>
                        <a:pt x="94" y="209"/>
                      </a:cubicBezTo>
                      <a:cubicBezTo>
                        <a:pt x="95" y="207"/>
                        <a:pt x="88" y="205"/>
                        <a:pt x="88" y="204"/>
                      </a:cubicBezTo>
                      <a:cubicBezTo>
                        <a:pt x="85" y="201"/>
                        <a:pt x="89" y="203"/>
                        <a:pt x="89" y="203"/>
                      </a:cubicBezTo>
                      <a:cubicBezTo>
                        <a:pt x="94" y="203"/>
                        <a:pt x="88" y="201"/>
                        <a:pt x="87" y="200"/>
                      </a:cubicBezTo>
                      <a:cubicBezTo>
                        <a:pt x="85" y="198"/>
                        <a:pt x="83" y="195"/>
                        <a:pt x="81" y="194"/>
                      </a:cubicBezTo>
                      <a:cubicBezTo>
                        <a:pt x="80" y="193"/>
                        <a:pt x="79" y="194"/>
                        <a:pt x="78" y="193"/>
                      </a:cubicBezTo>
                      <a:cubicBezTo>
                        <a:pt x="76" y="192"/>
                        <a:pt x="74" y="189"/>
                        <a:pt x="72" y="187"/>
                      </a:cubicBezTo>
                      <a:close/>
                      <a:moveTo>
                        <a:pt x="147" y="178"/>
                      </a:moveTo>
                      <a:cubicBezTo>
                        <a:pt x="149" y="180"/>
                        <a:pt x="161" y="173"/>
                        <a:pt x="161" y="172"/>
                      </a:cubicBezTo>
                      <a:cubicBezTo>
                        <a:pt x="162" y="170"/>
                        <a:pt x="160" y="171"/>
                        <a:pt x="160" y="171"/>
                      </a:cubicBezTo>
                      <a:cubicBezTo>
                        <a:pt x="159" y="171"/>
                        <a:pt x="146" y="177"/>
                        <a:pt x="147" y="178"/>
                      </a:cubicBezTo>
                      <a:close/>
                      <a:moveTo>
                        <a:pt x="82" y="192"/>
                      </a:moveTo>
                      <a:cubicBezTo>
                        <a:pt x="82" y="192"/>
                        <a:pt x="86" y="194"/>
                        <a:pt x="85" y="192"/>
                      </a:cubicBezTo>
                      <a:cubicBezTo>
                        <a:pt x="85" y="191"/>
                        <a:pt x="81" y="190"/>
                        <a:pt x="80" y="189"/>
                      </a:cubicBezTo>
                      <a:cubicBezTo>
                        <a:pt x="79" y="188"/>
                        <a:pt x="77" y="186"/>
                        <a:pt x="76" y="184"/>
                      </a:cubicBezTo>
                      <a:cubicBezTo>
                        <a:pt x="75" y="183"/>
                        <a:pt x="67" y="177"/>
                        <a:pt x="71" y="182"/>
                      </a:cubicBezTo>
                      <a:cubicBezTo>
                        <a:pt x="73" y="185"/>
                        <a:pt x="78" y="188"/>
                        <a:pt x="80" y="189"/>
                      </a:cubicBezTo>
                      <a:cubicBezTo>
                        <a:pt x="82" y="191"/>
                        <a:pt x="80" y="191"/>
                        <a:pt x="82" y="192"/>
                      </a:cubicBezTo>
                      <a:close/>
                      <a:moveTo>
                        <a:pt x="92" y="186"/>
                      </a:moveTo>
                      <a:cubicBezTo>
                        <a:pt x="93" y="185"/>
                        <a:pt x="88" y="183"/>
                        <a:pt x="88" y="183"/>
                      </a:cubicBezTo>
                      <a:cubicBezTo>
                        <a:pt x="88" y="184"/>
                        <a:pt x="91" y="187"/>
                        <a:pt x="92" y="186"/>
                      </a:cubicBezTo>
                      <a:close/>
                      <a:moveTo>
                        <a:pt x="93" y="196"/>
                      </a:moveTo>
                      <a:cubicBezTo>
                        <a:pt x="96" y="199"/>
                        <a:pt x="100" y="200"/>
                        <a:pt x="103" y="202"/>
                      </a:cubicBezTo>
                      <a:cubicBezTo>
                        <a:pt x="103" y="203"/>
                        <a:pt x="103" y="203"/>
                        <a:pt x="104" y="203"/>
                      </a:cubicBezTo>
                      <a:cubicBezTo>
                        <a:pt x="102" y="203"/>
                        <a:pt x="106" y="202"/>
                        <a:pt x="107" y="203"/>
                      </a:cubicBezTo>
                      <a:cubicBezTo>
                        <a:pt x="107" y="203"/>
                        <a:pt x="106" y="204"/>
                        <a:pt x="107" y="204"/>
                      </a:cubicBezTo>
                      <a:cubicBezTo>
                        <a:pt x="107" y="204"/>
                        <a:pt x="108" y="203"/>
                        <a:pt x="109" y="203"/>
                      </a:cubicBezTo>
                      <a:cubicBezTo>
                        <a:pt x="111" y="203"/>
                        <a:pt x="117" y="207"/>
                        <a:pt x="114" y="203"/>
                      </a:cubicBezTo>
                      <a:cubicBezTo>
                        <a:pt x="112" y="201"/>
                        <a:pt x="107" y="202"/>
                        <a:pt x="102" y="200"/>
                      </a:cubicBezTo>
                      <a:cubicBezTo>
                        <a:pt x="98" y="199"/>
                        <a:pt x="98" y="197"/>
                        <a:pt x="96" y="198"/>
                      </a:cubicBezTo>
                      <a:cubicBezTo>
                        <a:pt x="96" y="198"/>
                        <a:pt x="95" y="197"/>
                        <a:pt x="92" y="195"/>
                      </a:cubicBezTo>
                      <a:cubicBezTo>
                        <a:pt x="88" y="193"/>
                        <a:pt x="87" y="191"/>
                        <a:pt x="84" y="189"/>
                      </a:cubicBezTo>
                      <a:cubicBezTo>
                        <a:pt x="77" y="186"/>
                        <a:pt x="89" y="194"/>
                        <a:pt x="90" y="194"/>
                      </a:cubicBezTo>
                      <a:cubicBezTo>
                        <a:pt x="91" y="195"/>
                        <a:pt x="92" y="196"/>
                        <a:pt x="93" y="196"/>
                      </a:cubicBezTo>
                      <a:close/>
                      <a:moveTo>
                        <a:pt x="132" y="189"/>
                      </a:moveTo>
                      <a:cubicBezTo>
                        <a:pt x="132" y="189"/>
                        <a:pt x="130" y="190"/>
                        <a:pt x="130" y="189"/>
                      </a:cubicBezTo>
                      <a:cubicBezTo>
                        <a:pt x="129" y="191"/>
                        <a:pt x="132" y="192"/>
                        <a:pt x="132" y="189"/>
                      </a:cubicBezTo>
                      <a:close/>
                      <a:moveTo>
                        <a:pt x="125" y="190"/>
                      </a:moveTo>
                      <a:cubicBezTo>
                        <a:pt x="125" y="190"/>
                        <a:pt x="119" y="188"/>
                        <a:pt x="119" y="190"/>
                      </a:cubicBezTo>
                      <a:cubicBezTo>
                        <a:pt x="119" y="189"/>
                        <a:pt x="127" y="192"/>
                        <a:pt x="125" y="190"/>
                      </a:cubicBezTo>
                      <a:close/>
                      <a:moveTo>
                        <a:pt x="116" y="194"/>
                      </a:moveTo>
                      <a:cubicBezTo>
                        <a:pt x="114" y="191"/>
                        <a:pt x="114" y="192"/>
                        <a:pt x="113" y="192"/>
                      </a:cubicBezTo>
                      <a:cubicBezTo>
                        <a:pt x="112" y="192"/>
                        <a:pt x="103" y="189"/>
                        <a:pt x="107" y="192"/>
                      </a:cubicBezTo>
                      <a:cubicBezTo>
                        <a:pt x="109" y="194"/>
                        <a:pt x="118" y="196"/>
                        <a:pt x="119" y="193"/>
                      </a:cubicBezTo>
                      <a:cubicBezTo>
                        <a:pt x="119" y="193"/>
                        <a:pt x="114" y="193"/>
                        <a:pt x="116" y="194"/>
                      </a:cubicBezTo>
                      <a:cubicBezTo>
                        <a:pt x="116" y="194"/>
                        <a:pt x="116" y="194"/>
                        <a:pt x="116" y="194"/>
                      </a:cubicBezTo>
                      <a:close/>
                      <a:moveTo>
                        <a:pt x="51" y="197"/>
                      </a:moveTo>
                      <a:cubicBezTo>
                        <a:pt x="51" y="197"/>
                        <a:pt x="57" y="203"/>
                        <a:pt x="53" y="198"/>
                      </a:cubicBezTo>
                      <a:cubicBezTo>
                        <a:pt x="54" y="200"/>
                        <a:pt x="56" y="203"/>
                        <a:pt x="58" y="204"/>
                      </a:cubicBezTo>
                      <a:cubicBezTo>
                        <a:pt x="60" y="204"/>
                        <a:pt x="51" y="193"/>
                        <a:pt x="51" y="197"/>
                      </a:cubicBezTo>
                      <a:close/>
                      <a:moveTo>
                        <a:pt x="120" y="201"/>
                      </a:moveTo>
                      <a:cubicBezTo>
                        <a:pt x="120" y="201"/>
                        <a:pt x="118" y="201"/>
                        <a:pt x="118" y="201"/>
                      </a:cubicBezTo>
                      <a:cubicBezTo>
                        <a:pt x="117" y="200"/>
                        <a:pt x="112" y="198"/>
                        <a:pt x="113" y="200"/>
                      </a:cubicBezTo>
                      <a:cubicBezTo>
                        <a:pt x="113" y="202"/>
                        <a:pt x="121" y="203"/>
                        <a:pt x="120" y="201"/>
                      </a:cubicBezTo>
                      <a:close/>
                      <a:moveTo>
                        <a:pt x="130" y="202"/>
                      </a:moveTo>
                      <a:cubicBezTo>
                        <a:pt x="131" y="200"/>
                        <a:pt x="127" y="201"/>
                        <a:pt x="127" y="201"/>
                      </a:cubicBezTo>
                      <a:cubicBezTo>
                        <a:pt x="127" y="201"/>
                        <a:pt x="129" y="203"/>
                        <a:pt x="130" y="202"/>
                      </a:cubicBezTo>
                      <a:close/>
                      <a:moveTo>
                        <a:pt x="125" y="204"/>
                      </a:moveTo>
                      <a:cubicBezTo>
                        <a:pt x="113" y="205"/>
                        <a:pt x="141" y="206"/>
                        <a:pt x="138" y="203"/>
                      </a:cubicBezTo>
                      <a:cubicBezTo>
                        <a:pt x="138" y="203"/>
                        <a:pt x="127" y="204"/>
                        <a:pt x="128" y="204"/>
                      </a:cubicBezTo>
                      <a:cubicBezTo>
                        <a:pt x="126" y="204"/>
                        <a:pt x="128" y="204"/>
                        <a:pt x="125" y="204"/>
                      </a:cubicBezTo>
                      <a:close/>
                      <a:moveTo>
                        <a:pt x="60" y="209"/>
                      </a:moveTo>
                      <a:cubicBezTo>
                        <a:pt x="61" y="208"/>
                        <a:pt x="57" y="206"/>
                        <a:pt x="57" y="207"/>
                      </a:cubicBezTo>
                      <a:cubicBezTo>
                        <a:pt x="57" y="208"/>
                        <a:pt x="59" y="209"/>
                        <a:pt x="60" y="209"/>
                      </a:cubicBezTo>
                      <a:close/>
                      <a:moveTo>
                        <a:pt x="70" y="216"/>
                      </a:moveTo>
                      <a:cubicBezTo>
                        <a:pt x="70" y="216"/>
                        <a:pt x="69" y="215"/>
                        <a:pt x="67" y="213"/>
                      </a:cubicBezTo>
                      <a:cubicBezTo>
                        <a:pt x="66" y="213"/>
                        <a:pt x="61" y="209"/>
                        <a:pt x="60" y="209"/>
                      </a:cubicBezTo>
                      <a:cubicBezTo>
                        <a:pt x="59" y="211"/>
                        <a:pt x="68" y="215"/>
                        <a:pt x="68" y="215"/>
                      </a:cubicBezTo>
                      <a:cubicBezTo>
                        <a:pt x="68" y="215"/>
                        <a:pt x="70" y="217"/>
                        <a:pt x="70" y="216"/>
                      </a:cubicBezTo>
                      <a:close/>
                      <a:moveTo>
                        <a:pt x="138" y="225"/>
                      </a:moveTo>
                      <a:cubicBezTo>
                        <a:pt x="134" y="226"/>
                        <a:pt x="137" y="226"/>
                        <a:pt x="138" y="226"/>
                      </a:cubicBezTo>
                      <a:cubicBezTo>
                        <a:pt x="141" y="226"/>
                        <a:pt x="154" y="224"/>
                        <a:pt x="147" y="225"/>
                      </a:cubicBezTo>
                      <a:cubicBezTo>
                        <a:pt x="142" y="225"/>
                        <a:pt x="143" y="224"/>
                        <a:pt x="138" y="225"/>
                      </a:cubicBezTo>
                      <a:close/>
                      <a:moveTo>
                        <a:pt x="136" y="226"/>
                      </a:moveTo>
                      <a:cubicBezTo>
                        <a:pt x="135" y="225"/>
                        <a:pt x="129" y="226"/>
                        <a:pt x="128" y="226"/>
                      </a:cubicBezTo>
                      <a:cubicBezTo>
                        <a:pt x="127" y="226"/>
                        <a:pt x="127" y="224"/>
                        <a:pt x="127" y="226"/>
                      </a:cubicBezTo>
                      <a:cubicBezTo>
                        <a:pt x="127" y="229"/>
                        <a:pt x="136" y="226"/>
                        <a:pt x="136" y="226"/>
                      </a:cubicBezTo>
                      <a:close/>
                      <a:moveTo>
                        <a:pt x="49" y="228"/>
                      </a:moveTo>
                      <a:cubicBezTo>
                        <a:pt x="49" y="227"/>
                        <a:pt x="54" y="230"/>
                        <a:pt x="53" y="231"/>
                      </a:cubicBezTo>
                      <a:cubicBezTo>
                        <a:pt x="52" y="232"/>
                        <a:pt x="49" y="228"/>
                        <a:pt x="49" y="228"/>
                      </a:cubicBezTo>
                      <a:close/>
                      <a:moveTo>
                        <a:pt x="123" y="218"/>
                      </a:moveTo>
                      <a:cubicBezTo>
                        <a:pt x="123" y="217"/>
                        <a:pt x="126" y="219"/>
                        <a:pt x="125" y="219"/>
                      </a:cubicBezTo>
                      <a:cubicBezTo>
                        <a:pt x="127" y="219"/>
                        <a:pt x="134" y="217"/>
                        <a:pt x="135" y="219"/>
                      </a:cubicBezTo>
                      <a:cubicBezTo>
                        <a:pt x="135" y="222"/>
                        <a:pt x="131" y="219"/>
                        <a:pt x="129" y="219"/>
                      </a:cubicBezTo>
                      <a:cubicBezTo>
                        <a:pt x="128" y="219"/>
                        <a:pt x="121" y="222"/>
                        <a:pt x="123" y="218"/>
                      </a:cubicBezTo>
                      <a:close/>
                      <a:moveTo>
                        <a:pt x="139" y="217"/>
                      </a:moveTo>
                      <a:cubicBezTo>
                        <a:pt x="146" y="216"/>
                        <a:pt x="138" y="222"/>
                        <a:pt x="136" y="219"/>
                      </a:cubicBezTo>
                      <a:cubicBezTo>
                        <a:pt x="136" y="218"/>
                        <a:pt x="138" y="218"/>
                        <a:pt x="139" y="217"/>
                      </a:cubicBezTo>
                      <a:close/>
                      <a:moveTo>
                        <a:pt x="125" y="216"/>
                      </a:moveTo>
                      <a:cubicBezTo>
                        <a:pt x="125" y="217"/>
                        <a:pt x="129" y="215"/>
                        <a:pt x="130" y="215"/>
                      </a:cubicBezTo>
                      <a:cubicBezTo>
                        <a:pt x="129" y="215"/>
                        <a:pt x="129" y="216"/>
                        <a:pt x="127" y="216"/>
                      </a:cubicBezTo>
                      <a:cubicBezTo>
                        <a:pt x="127" y="216"/>
                        <a:pt x="125" y="216"/>
                        <a:pt x="125" y="216"/>
                      </a:cubicBezTo>
                      <a:close/>
                      <a:moveTo>
                        <a:pt x="148" y="214"/>
                      </a:moveTo>
                      <a:cubicBezTo>
                        <a:pt x="149" y="214"/>
                        <a:pt x="157" y="215"/>
                        <a:pt x="151" y="215"/>
                      </a:cubicBezTo>
                      <a:cubicBezTo>
                        <a:pt x="150" y="216"/>
                        <a:pt x="144" y="215"/>
                        <a:pt x="144" y="217"/>
                      </a:cubicBezTo>
                      <a:cubicBezTo>
                        <a:pt x="144" y="217"/>
                        <a:pt x="148" y="217"/>
                        <a:pt x="148" y="217"/>
                      </a:cubicBezTo>
                      <a:cubicBezTo>
                        <a:pt x="147" y="218"/>
                        <a:pt x="142" y="219"/>
                        <a:pt x="142" y="217"/>
                      </a:cubicBezTo>
                      <a:cubicBezTo>
                        <a:pt x="142" y="215"/>
                        <a:pt x="145" y="215"/>
                        <a:pt x="148" y="214"/>
                      </a:cubicBezTo>
                      <a:close/>
                      <a:moveTo>
                        <a:pt x="122" y="213"/>
                      </a:moveTo>
                      <a:cubicBezTo>
                        <a:pt x="122" y="212"/>
                        <a:pt x="125" y="213"/>
                        <a:pt x="125" y="213"/>
                      </a:cubicBezTo>
                      <a:cubicBezTo>
                        <a:pt x="125" y="214"/>
                        <a:pt x="122" y="214"/>
                        <a:pt x="122" y="213"/>
                      </a:cubicBezTo>
                      <a:close/>
                      <a:moveTo>
                        <a:pt x="109" y="209"/>
                      </a:moveTo>
                      <a:cubicBezTo>
                        <a:pt x="109" y="208"/>
                        <a:pt x="113" y="208"/>
                        <a:pt x="112" y="209"/>
                      </a:cubicBezTo>
                      <a:cubicBezTo>
                        <a:pt x="110" y="210"/>
                        <a:pt x="109" y="210"/>
                        <a:pt x="109" y="209"/>
                      </a:cubicBezTo>
                      <a:close/>
                      <a:moveTo>
                        <a:pt x="165" y="206"/>
                      </a:moveTo>
                      <a:cubicBezTo>
                        <a:pt x="169" y="205"/>
                        <a:pt x="157" y="211"/>
                        <a:pt x="164" y="207"/>
                      </a:cubicBezTo>
                      <a:cubicBezTo>
                        <a:pt x="164" y="207"/>
                        <a:pt x="165" y="206"/>
                        <a:pt x="165" y="206"/>
                      </a:cubicBezTo>
                      <a:close/>
                      <a:moveTo>
                        <a:pt x="168" y="197"/>
                      </a:moveTo>
                      <a:cubicBezTo>
                        <a:pt x="173" y="195"/>
                        <a:pt x="165" y="201"/>
                        <a:pt x="165" y="200"/>
                      </a:cubicBezTo>
                      <a:cubicBezTo>
                        <a:pt x="165" y="199"/>
                        <a:pt x="168" y="197"/>
                        <a:pt x="168" y="197"/>
                      </a:cubicBezTo>
                      <a:close/>
                      <a:moveTo>
                        <a:pt x="141" y="185"/>
                      </a:moveTo>
                      <a:cubicBezTo>
                        <a:pt x="146" y="185"/>
                        <a:pt x="127" y="189"/>
                        <a:pt x="138" y="186"/>
                      </a:cubicBezTo>
                      <a:cubicBezTo>
                        <a:pt x="137" y="186"/>
                        <a:pt x="139" y="185"/>
                        <a:pt x="141" y="185"/>
                      </a:cubicBezTo>
                      <a:close/>
                      <a:moveTo>
                        <a:pt x="145" y="184"/>
                      </a:moveTo>
                      <a:cubicBezTo>
                        <a:pt x="149" y="184"/>
                        <a:pt x="143" y="186"/>
                        <a:pt x="143" y="185"/>
                      </a:cubicBezTo>
                      <a:cubicBezTo>
                        <a:pt x="143" y="185"/>
                        <a:pt x="144" y="184"/>
                        <a:pt x="145" y="184"/>
                      </a:cubicBezTo>
                      <a:close/>
                      <a:moveTo>
                        <a:pt x="193" y="184"/>
                      </a:moveTo>
                      <a:cubicBezTo>
                        <a:pt x="195" y="183"/>
                        <a:pt x="192" y="190"/>
                        <a:pt x="191" y="189"/>
                      </a:cubicBezTo>
                      <a:cubicBezTo>
                        <a:pt x="189" y="188"/>
                        <a:pt x="192" y="184"/>
                        <a:pt x="193" y="184"/>
                      </a:cubicBezTo>
                      <a:close/>
                      <a:moveTo>
                        <a:pt x="39" y="185"/>
                      </a:moveTo>
                      <a:cubicBezTo>
                        <a:pt x="42" y="185"/>
                        <a:pt x="35" y="185"/>
                        <a:pt x="37" y="183"/>
                      </a:cubicBezTo>
                      <a:cubicBezTo>
                        <a:pt x="36" y="183"/>
                        <a:pt x="42" y="183"/>
                        <a:pt x="40" y="182"/>
                      </a:cubicBezTo>
                      <a:cubicBezTo>
                        <a:pt x="42" y="183"/>
                        <a:pt x="39" y="185"/>
                        <a:pt x="39" y="185"/>
                      </a:cubicBezTo>
                      <a:cubicBezTo>
                        <a:pt x="39" y="185"/>
                        <a:pt x="39" y="185"/>
                        <a:pt x="39" y="185"/>
                      </a:cubicBezTo>
                      <a:close/>
                      <a:moveTo>
                        <a:pt x="105" y="176"/>
                      </a:moveTo>
                      <a:cubicBezTo>
                        <a:pt x="107" y="177"/>
                        <a:pt x="99" y="177"/>
                        <a:pt x="100" y="175"/>
                      </a:cubicBezTo>
                      <a:cubicBezTo>
                        <a:pt x="101" y="175"/>
                        <a:pt x="103" y="175"/>
                        <a:pt x="105" y="176"/>
                      </a:cubicBezTo>
                      <a:close/>
                      <a:moveTo>
                        <a:pt x="211" y="161"/>
                      </a:moveTo>
                      <a:cubicBezTo>
                        <a:pt x="214" y="161"/>
                        <a:pt x="207" y="165"/>
                        <a:pt x="206" y="164"/>
                      </a:cubicBezTo>
                      <a:cubicBezTo>
                        <a:pt x="205" y="162"/>
                        <a:pt x="212" y="161"/>
                        <a:pt x="210" y="162"/>
                      </a:cubicBezTo>
                      <a:cubicBezTo>
                        <a:pt x="210" y="162"/>
                        <a:pt x="210" y="161"/>
                        <a:pt x="211" y="161"/>
                      </a:cubicBezTo>
                      <a:close/>
                      <a:moveTo>
                        <a:pt x="20" y="161"/>
                      </a:moveTo>
                      <a:cubicBezTo>
                        <a:pt x="20" y="160"/>
                        <a:pt x="21" y="161"/>
                        <a:pt x="21" y="161"/>
                      </a:cubicBezTo>
                      <a:cubicBezTo>
                        <a:pt x="28" y="151"/>
                        <a:pt x="20" y="165"/>
                        <a:pt x="20" y="162"/>
                      </a:cubicBezTo>
                      <a:cubicBezTo>
                        <a:pt x="20" y="162"/>
                        <a:pt x="24" y="166"/>
                        <a:pt x="22" y="168"/>
                      </a:cubicBezTo>
                      <a:cubicBezTo>
                        <a:pt x="21" y="168"/>
                        <a:pt x="20" y="164"/>
                        <a:pt x="20" y="161"/>
                      </a:cubicBezTo>
                      <a:close/>
                      <a:moveTo>
                        <a:pt x="19" y="156"/>
                      </a:moveTo>
                      <a:cubicBezTo>
                        <a:pt x="18" y="157"/>
                        <a:pt x="17" y="153"/>
                        <a:pt x="18" y="153"/>
                      </a:cubicBezTo>
                      <a:cubicBezTo>
                        <a:pt x="19" y="153"/>
                        <a:pt x="19" y="155"/>
                        <a:pt x="19" y="156"/>
                      </a:cubicBezTo>
                      <a:close/>
                      <a:moveTo>
                        <a:pt x="20" y="133"/>
                      </a:moveTo>
                      <a:cubicBezTo>
                        <a:pt x="22" y="132"/>
                        <a:pt x="19" y="139"/>
                        <a:pt x="19" y="135"/>
                      </a:cubicBezTo>
                      <a:cubicBezTo>
                        <a:pt x="19" y="135"/>
                        <a:pt x="20" y="134"/>
                        <a:pt x="20" y="133"/>
                      </a:cubicBezTo>
                      <a:close/>
                      <a:moveTo>
                        <a:pt x="207" y="132"/>
                      </a:moveTo>
                      <a:cubicBezTo>
                        <a:pt x="207" y="132"/>
                        <a:pt x="207" y="135"/>
                        <a:pt x="207" y="136"/>
                      </a:cubicBezTo>
                      <a:cubicBezTo>
                        <a:pt x="207" y="136"/>
                        <a:pt x="206" y="134"/>
                        <a:pt x="207" y="132"/>
                      </a:cubicBezTo>
                      <a:close/>
                      <a:moveTo>
                        <a:pt x="210" y="120"/>
                      </a:moveTo>
                      <a:cubicBezTo>
                        <a:pt x="209" y="121"/>
                        <a:pt x="212" y="127"/>
                        <a:pt x="211" y="128"/>
                      </a:cubicBezTo>
                      <a:cubicBezTo>
                        <a:pt x="211" y="127"/>
                        <a:pt x="209" y="122"/>
                        <a:pt x="210" y="120"/>
                      </a:cubicBezTo>
                      <a:close/>
                      <a:moveTo>
                        <a:pt x="228" y="119"/>
                      </a:moveTo>
                      <a:cubicBezTo>
                        <a:pt x="228" y="119"/>
                        <a:pt x="230" y="129"/>
                        <a:pt x="229" y="133"/>
                      </a:cubicBezTo>
                      <a:cubicBezTo>
                        <a:pt x="229" y="136"/>
                        <a:pt x="227" y="146"/>
                        <a:pt x="228" y="136"/>
                      </a:cubicBezTo>
                      <a:cubicBezTo>
                        <a:pt x="228" y="134"/>
                        <a:pt x="228" y="131"/>
                        <a:pt x="228" y="128"/>
                      </a:cubicBezTo>
                      <a:cubicBezTo>
                        <a:pt x="228" y="126"/>
                        <a:pt x="227" y="122"/>
                        <a:pt x="228" y="119"/>
                      </a:cubicBezTo>
                      <a:close/>
                      <a:moveTo>
                        <a:pt x="234" y="110"/>
                      </a:moveTo>
                      <a:cubicBezTo>
                        <a:pt x="234" y="109"/>
                        <a:pt x="236" y="115"/>
                        <a:pt x="235" y="115"/>
                      </a:cubicBezTo>
                      <a:cubicBezTo>
                        <a:pt x="235" y="116"/>
                        <a:pt x="234" y="111"/>
                        <a:pt x="234" y="110"/>
                      </a:cubicBezTo>
                      <a:close/>
                      <a:moveTo>
                        <a:pt x="222" y="82"/>
                      </a:moveTo>
                      <a:cubicBezTo>
                        <a:pt x="222" y="82"/>
                        <a:pt x="228" y="94"/>
                        <a:pt x="228" y="96"/>
                      </a:cubicBezTo>
                      <a:cubicBezTo>
                        <a:pt x="228" y="95"/>
                        <a:pt x="227" y="98"/>
                        <a:pt x="227" y="97"/>
                      </a:cubicBezTo>
                      <a:cubicBezTo>
                        <a:pt x="226" y="102"/>
                        <a:pt x="230" y="113"/>
                        <a:pt x="228" y="115"/>
                      </a:cubicBezTo>
                      <a:cubicBezTo>
                        <a:pt x="228" y="115"/>
                        <a:pt x="224" y="101"/>
                        <a:pt x="224" y="99"/>
                      </a:cubicBezTo>
                      <a:cubicBezTo>
                        <a:pt x="224" y="98"/>
                        <a:pt x="225" y="94"/>
                        <a:pt x="224" y="90"/>
                      </a:cubicBezTo>
                      <a:cubicBezTo>
                        <a:pt x="224" y="89"/>
                        <a:pt x="221" y="84"/>
                        <a:pt x="222" y="82"/>
                      </a:cubicBezTo>
                      <a:close/>
                      <a:moveTo>
                        <a:pt x="225" y="94"/>
                      </a:moveTo>
                      <a:cubicBezTo>
                        <a:pt x="227" y="99"/>
                        <a:pt x="225" y="87"/>
                        <a:pt x="225" y="89"/>
                      </a:cubicBezTo>
                      <a:cubicBezTo>
                        <a:pt x="224" y="91"/>
                        <a:pt x="225" y="93"/>
                        <a:pt x="225" y="94"/>
                      </a:cubicBezTo>
                      <a:close/>
                      <a:moveTo>
                        <a:pt x="231" y="77"/>
                      </a:moveTo>
                      <a:cubicBezTo>
                        <a:pt x="232" y="75"/>
                        <a:pt x="235" y="85"/>
                        <a:pt x="232" y="79"/>
                      </a:cubicBezTo>
                      <a:cubicBezTo>
                        <a:pt x="233" y="80"/>
                        <a:pt x="231" y="78"/>
                        <a:pt x="231" y="77"/>
                      </a:cubicBezTo>
                      <a:close/>
                      <a:moveTo>
                        <a:pt x="194" y="66"/>
                      </a:moveTo>
                      <a:cubicBezTo>
                        <a:pt x="194" y="63"/>
                        <a:pt x="193" y="71"/>
                        <a:pt x="193" y="70"/>
                      </a:cubicBezTo>
                      <a:cubicBezTo>
                        <a:pt x="193" y="68"/>
                        <a:pt x="193" y="68"/>
                        <a:pt x="194" y="66"/>
                      </a:cubicBezTo>
                      <a:close/>
                      <a:moveTo>
                        <a:pt x="183" y="63"/>
                      </a:moveTo>
                      <a:cubicBezTo>
                        <a:pt x="182" y="61"/>
                        <a:pt x="184" y="66"/>
                        <a:pt x="184" y="66"/>
                      </a:cubicBezTo>
                      <a:cubicBezTo>
                        <a:pt x="182" y="65"/>
                        <a:pt x="183" y="65"/>
                        <a:pt x="183" y="63"/>
                      </a:cubicBezTo>
                      <a:close/>
                      <a:moveTo>
                        <a:pt x="179" y="37"/>
                      </a:moveTo>
                      <a:cubicBezTo>
                        <a:pt x="180" y="35"/>
                        <a:pt x="184" y="41"/>
                        <a:pt x="184" y="41"/>
                      </a:cubicBezTo>
                      <a:cubicBezTo>
                        <a:pt x="183" y="41"/>
                        <a:pt x="179" y="38"/>
                        <a:pt x="179" y="37"/>
                      </a:cubicBezTo>
                      <a:close/>
                      <a:moveTo>
                        <a:pt x="176" y="35"/>
                      </a:moveTo>
                      <a:cubicBezTo>
                        <a:pt x="175" y="36"/>
                        <a:pt x="178" y="35"/>
                        <a:pt x="178" y="36"/>
                      </a:cubicBezTo>
                      <a:cubicBezTo>
                        <a:pt x="179" y="38"/>
                        <a:pt x="175" y="36"/>
                        <a:pt x="176" y="35"/>
                      </a:cubicBezTo>
                      <a:close/>
                      <a:moveTo>
                        <a:pt x="161" y="26"/>
                      </a:moveTo>
                      <a:cubicBezTo>
                        <a:pt x="162" y="27"/>
                        <a:pt x="165" y="27"/>
                        <a:pt x="164" y="30"/>
                      </a:cubicBezTo>
                      <a:cubicBezTo>
                        <a:pt x="164" y="33"/>
                        <a:pt x="162" y="27"/>
                        <a:pt x="162" y="27"/>
                      </a:cubicBezTo>
                      <a:cubicBezTo>
                        <a:pt x="161" y="27"/>
                        <a:pt x="162" y="29"/>
                        <a:pt x="161" y="29"/>
                      </a:cubicBezTo>
                      <a:cubicBezTo>
                        <a:pt x="157" y="28"/>
                        <a:pt x="156" y="25"/>
                        <a:pt x="161" y="26"/>
                      </a:cubicBezTo>
                      <a:close/>
                      <a:moveTo>
                        <a:pt x="163" y="19"/>
                      </a:moveTo>
                      <a:cubicBezTo>
                        <a:pt x="166" y="19"/>
                        <a:pt x="162" y="26"/>
                        <a:pt x="161" y="22"/>
                      </a:cubicBezTo>
                      <a:cubicBezTo>
                        <a:pt x="161" y="23"/>
                        <a:pt x="164" y="19"/>
                        <a:pt x="163" y="19"/>
                      </a:cubicBezTo>
                      <a:close/>
                      <a:moveTo>
                        <a:pt x="136" y="5"/>
                      </a:moveTo>
                      <a:cubicBezTo>
                        <a:pt x="139" y="2"/>
                        <a:pt x="136" y="13"/>
                        <a:pt x="135" y="7"/>
                      </a:cubicBezTo>
                      <a:cubicBezTo>
                        <a:pt x="135" y="7"/>
                        <a:pt x="136" y="5"/>
                        <a:pt x="136" y="5"/>
                      </a:cubicBezTo>
                      <a:close/>
                    </a:path>
                  </a:pathLst>
                </a:custGeom>
                <a:grpFill/>
                <a:ln>
                  <a:noFill/>
                </a:ln>
              </p:spPr>
              <p:txBody>
                <a:bodyPr vert="horz" wrap="square" lIns="68580" tIns="34290" rIns="68580" bIns="34290" numCol="1" anchor="t" anchorCtr="0" compatLnSpc="1"/>
                <a:lstStyle/>
                <a:p>
                  <a:endParaRPr lang="zh-CN" altLang="en-US" sz="1350">
                    <a:solidFill>
                      <a:srgbClr val="14141A"/>
                    </a:solidFill>
                    <a:latin typeface="微软雅黑" panose="020B0503020204020204" charset="-122"/>
                    <a:ea typeface="微软雅黑" panose="020B0503020204020204" charset="-122"/>
                  </a:endParaRPr>
                </a:p>
              </p:txBody>
            </p:sp>
            <p:sp>
              <p:nvSpPr>
                <p:cNvPr id="14" name="Freeform 5"/>
                <p:cNvSpPr>
                  <a:spLocks noEditPoints="1"/>
                </p:cNvSpPr>
                <p:nvPr/>
              </p:nvSpPr>
              <p:spPr bwMode="auto">
                <a:xfrm rot="10800000">
                  <a:off x="4142824" y="1197301"/>
                  <a:ext cx="1155695" cy="1118540"/>
                </a:xfrm>
                <a:custGeom>
                  <a:avLst/>
                  <a:gdLst>
                    <a:gd name="T0" fmla="*/ 196 w 247"/>
                    <a:gd name="T1" fmla="*/ 212 h 239"/>
                    <a:gd name="T2" fmla="*/ 203 w 247"/>
                    <a:gd name="T3" fmla="*/ 198 h 239"/>
                    <a:gd name="T4" fmla="*/ 24 w 247"/>
                    <a:gd name="T5" fmla="*/ 160 h 239"/>
                    <a:gd name="T6" fmla="*/ 46 w 247"/>
                    <a:gd name="T7" fmla="*/ 224 h 239"/>
                    <a:gd name="T8" fmla="*/ 20 w 247"/>
                    <a:gd name="T9" fmla="*/ 98 h 239"/>
                    <a:gd name="T10" fmla="*/ 26 w 247"/>
                    <a:gd name="T11" fmla="*/ 80 h 239"/>
                    <a:gd name="T12" fmla="*/ 185 w 247"/>
                    <a:gd name="T13" fmla="*/ 50 h 239"/>
                    <a:gd name="T14" fmla="*/ 119 w 247"/>
                    <a:gd name="T15" fmla="*/ 6 h 239"/>
                    <a:gd name="T16" fmla="*/ 139 w 247"/>
                    <a:gd name="T17" fmla="*/ 19 h 239"/>
                    <a:gd name="T18" fmla="*/ 171 w 247"/>
                    <a:gd name="T19" fmla="*/ 34 h 239"/>
                    <a:gd name="T20" fmla="*/ 178 w 247"/>
                    <a:gd name="T21" fmla="*/ 63 h 239"/>
                    <a:gd name="T22" fmla="*/ 201 w 247"/>
                    <a:gd name="T23" fmla="*/ 96 h 239"/>
                    <a:gd name="T24" fmla="*/ 197 w 247"/>
                    <a:gd name="T25" fmla="*/ 154 h 239"/>
                    <a:gd name="T26" fmla="*/ 181 w 247"/>
                    <a:gd name="T27" fmla="*/ 174 h 239"/>
                    <a:gd name="T28" fmla="*/ 121 w 247"/>
                    <a:gd name="T29" fmla="*/ 212 h 239"/>
                    <a:gd name="T30" fmla="*/ 86 w 247"/>
                    <a:gd name="T31" fmla="*/ 212 h 239"/>
                    <a:gd name="T32" fmla="*/ 207 w 247"/>
                    <a:gd name="T33" fmla="*/ 175 h 239"/>
                    <a:gd name="T34" fmla="*/ 128 w 247"/>
                    <a:gd name="T35" fmla="*/ 232 h 239"/>
                    <a:gd name="T36" fmla="*/ 105 w 247"/>
                    <a:gd name="T37" fmla="*/ 236 h 239"/>
                    <a:gd name="T38" fmla="*/ 50 w 247"/>
                    <a:gd name="T39" fmla="*/ 210 h 239"/>
                    <a:gd name="T40" fmla="*/ 53 w 247"/>
                    <a:gd name="T41" fmla="*/ 204 h 239"/>
                    <a:gd name="T42" fmla="*/ 59 w 247"/>
                    <a:gd name="T43" fmla="*/ 64 h 239"/>
                    <a:gd name="T44" fmla="*/ 36 w 247"/>
                    <a:gd name="T45" fmla="*/ 72 h 239"/>
                    <a:gd name="T46" fmla="*/ 32 w 247"/>
                    <a:gd name="T47" fmla="*/ 70 h 239"/>
                    <a:gd name="T48" fmla="*/ 81 w 247"/>
                    <a:gd name="T49" fmla="*/ 14 h 239"/>
                    <a:gd name="T50" fmla="*/ 92 w 247"/>
                    <a:gd name="T51" fmla="*/ 6 h 239"/>
                    <a:gd name="T52" fmla="*/ 165 w 247"/>
                    <a:gd name="T53" fmla="*/ 47 h 239"/>
                    <a:gd name="T54" fmla="*/ 44 w 247"/>
                    <a:gd name="T55" fmla="*/ 41 h 239"/>
                    <a:gd name="T56" fmla="*/ 91 w 247"/>
                    <a:gd name="T57" fmla="*/ 16 h 239"/>
                    <a:gd name="T58" fmla="*/ 104 w 247"/>
                    <a:gd name="T59" fmla="*/ 33 h 239"/>
                    <a:gd name="T60" fmla="*/ 39 w 247"/>
                    <a:gd name="T61" fmla="*/ 45 h 239"/>
                    <a:gd name="T62" fmla="*/ 46 w 247"/>
                    <a:gd name="T63" fmla="*/ 62 h 239"/>
                    <a:gd name="T64" fmla="*/ 195 w 247"/>
                    <a:gd name="T65" fmla="*/ 96 h 239"/>
                    <a:gd name="T66" fmla="*/ 202 w 247"/>
                    <a:gd name="T67" fmla="*/ 118 h 239"/>
                    <a:gd name="T68" fmla="*/ 200 w 247"/>
                    <a:gd name="T69" fmla="*/ 123 h 239"/>
                    <a:gd name="T70" fmla="*/ 128 w 247"/>
                    <a:gd name="T71" fmla="*/ 125 h 239"/>
                    <a:gd name="T72" fmla="*/ 155 w 247"/>
                    <a:gd name="T73" fmla="*/ 132 h 239"/>
                    <a:gd name="T74" fmla="*/ 80 w 247"/>
                    <a:gd name="T75" fmla="*/ 140 h 239"/>
                    <a:gd name="T76" fmla="*/ 149 w 247"/>
                    <a:gd name="T77" fmla="*/ 141 h 239"/>
                    <a:gd name="T78" fmla="*/ 183 w 247"/>
                    <a:gd name="T79" fmla="*/ 155 h 239"/>
                    <a:gd name="T80" fmla="*/ 174 w 247"/>
                    <a:gd name="T81" fmla="*/ 149 h 239"/>
                    <a:gd name="T82" fmla="*/ 67 w 247"/>
                    <a:gd name="T83" fmla="*/ 165 h 239"/>
                    <a:gd name="T84" fmla="*/ 76 w 247"/>
                    <a:gd name="T85" fmla="*/ 178 h 239"/>
                    <a:gd name="T86" fmla="*/ 179 w 247"/>
                    <a:gd name="T87" fmla="*/ 161 h 239"/>
                    <a:gd name="T88" fmla="*/ 169 w 247"/>
                    <a:gd name="T89" fmla="*/ 175 h 239"/>
                    <a:gd name="T90" fmla="*/ 102 w 247"/>
                    <a:gd name="T91" fmla="*/ 187 h 239"/>
                    <a:gd name="T92" fmla="*/ 128 w 247"/>
                    <a:gd name="T93" fmla="*/ 193 h 239"/>
                    <a:gd name="T94" fmla="*/ 142 w 247"/>
                    <a:gd name="T95" fmla="*/ 181 h 239"/>
                    <a:gd name="T96" fmla="*/ 148 w 247"/>
                    <a:gd name="T97" fmla="*/ 164 h 239"/>
                    <a:gd name="T98" fmla="*/ 81 w 247"/>
                    <a:gd name="T99" fmla="*/ 194 h 239"/>
                    <a:gd name="T100" fmla="*/ 93 w 247"/>
                    <a:gd name="T101" fmla="*/ 196 h 239"/>
                    <a:gd name="T102" fmla="*/ 119 w 247"/>
                    <a:gd name="T103" fmla="*/ 190 h 239"/>
                    <a:gd name="T104" fmla="*/ 127 w 247"/>
                    <a:gd name="T105" fmla="*/ 201 h 239"/>
                    <a:gd name="T106" fmla="*/ 138 w 247"/>
                    <a:gd name="T107" fmla="*/ 225 h 239"/>
                    <a:gd name="T108" fmla="*/ 130 w 247"/>
                    <a:gd name="T109" fmla="*/ 215 h 239"/>
                    <a:gd name="T110" fmla="*/ 165 w 247"/>
                    <a:gd name="T111" fmla="*/ 206 h 239"/>
                    <a:gd name="T112" fmla="*/ 39 w 247"/>
                    <a:gd name="T113" fmla="*/ 185 h 239"/>
                    <a:gd name="T114" fmla="*/ 19 w 247"/>
                    <a:gd name="T115" fmla="*/ 135 h 239"/>
                    <a:gd name="T116" fmla="*/ 228 w 247"/>
                    <a:gd name="T117" fmla="*/ 96 h 239"/>
                    <a:gd name="T118" fmla="*/ 183 w 247"/>
                    <a:gd name="T119" fmla="*/ 63 h 239"/>
                    <a:gd name="T120" fmla="*/ 136 w 247"/>
                    <a:gd name="T121" fmla="*/ 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7" h="239">
                      <a:moveTo>
                        <a:pt x="123" y="0"/>
                      </a:moveTo>
                      <a:cubicBezTo>
                        <a:pt x="125" y="0"/>
                        <a:pt x="119" y="2"/>
                        <a:pt x="119" y="2"/>
                      </a:cubicBezTo>
                      <a:cubicBezTo>
                        <a:pt x="118" y="2"/>
                        <a:pt x="120" y="0"/>
                        <a:pt x="123" y="0"/>
                      </a:cubicBezTo>
                      <a:close/>
                      <a:moveTo>
                        <a:pt x="243" y="110"/>
                      </a:moveTo>
                      <a:cubicBezTo>
                        <a:pt x="241" y="112"/>
                        <a:pt x="247" y="123"/>
                        <a:pt x="245" y="128"/>
                      </a:cubicBezTo>
                      <a:cubicBezTo>
                        <a:pt x="245" y="129"/>
                        <a:pt x="244" y="121"/>
                        <a:pt x="244" y="123"/>
                      </a:cubicBezTo>
                      <a:cubicBezTo>
                        <a:pt x="244" y="120"/>
                        <a:pt x="241" y="112"/>
                        <a:pt x="243" y="110"/>
                      </a:cubicBezTo>
                      <a:close/>
                      <a:moveTo>
                        <a:pt x="131" y="1"/>
                      </a:moveTo>
                      <a:cubicBezTo>
                        <a:pt x="132" y="0"/>
                        <a:pt x="132" y="2"/>
                        <a:pt x="132" y="3"/>
                      </a:cubicBezTo>
                      <a:cubicBezTo>
                        <a:pt x="132" y="2"/>
                        <a:pt x="133" y="6"/>
                        <a:pt x="133" y="6"/>
                      </a:cubicBezTo>
                      <a:cubicBezTo>
                        <a:pt x="130" y="7"/>
                        <a:pt x="129" y="2"/>
                        <a:pt x="131" y="1"/>
                      </a:cubicBezTo>
                      <a:close/>
                      <a:moveTo>
                        <a:pt x="183" y="223"/>
                      </a:moveTo>
                      <a:cubicBezTo>
                        <a:pt x="185" y="222"/>
                        <a:pt x="178" y="227"/>
                        <a:pt x="177" y="227"/>
                      </a:cubicBezTo>
                      <a:cubicBezTo>
                        <a:pt x="177" y="227"/>
                        <a:pt x="180" y="224"/>
                        <a:pt x="183" y="223"/>
                      </a:cubicBezTo>
                      <a:close/>
                      <a:moveTo>
                        <a:pt x="199" y="209"/>
                      </a:moveTo>
                      <a:cubicBezTo>
                        <a:pt x="200" y="209"/>
                        <a:pt x="189" y="221"/>
                        <a:pt x="187" y="221"/>
                      </a:cubicBezTo>
                      <a:cubicBezTo>
                        <a:pt x="186" y="220"/>
                        <a:pt x="195" y="213"/>
                        <a:pt x="196" y="212"/>
                      </a:cubicBezTo>
                      <a:cubicBezTo>
                        <a:pt x="197" y="211"/>
                        <a:pt x="197" y="210"/>
                        <a:pt x="199" y="209"/>
                      </a:cubicBezTo>
                      <a:close/>
                      <a:moveTo>
                        <a:pt x="167" y="206"/>
                      </a:moveTo>
                      <a:cubicBezTo>
                        <a:pt x="169" y="203"/>
                        <a:pt x="176" y="201"/>
                        <a:pt x="170" y="204"/>
                      </a:cubicBezTo>
                      <a:cubicBezTo>
                        <a:pt x="169" y="205"/>
                        <a:pt x="167" y="207"/>
                        <a:pt x="167" y="206"/>
                      </a:cubicBezTo>
                      <a:close/>
                      <a:moveTo>
                        <a:pt x="29" y="199"/>
                      </a:moveTo>
                      <a:cubicBezTo>
                        <a:pt x="28" y="198"/>
                        <a:pt x="32" y="202"/>
                        <a:pt x="33" y="203"/>
                      </a:cubicBezTo>
                      <a:cubicBezTo>
                        <a:pt x="33" y="203"/>
                        <a:pt x="29" y="201"/>
                        <a:pt x="29" y="199"/>
                      </a:cubicBezTo>
                      <a:close/>
                      <a:moveTo>
                        <a:pt x="211" y="194"/>
                      </a:moveTo>
                      <a:cubicBezTo>
                        <a:pt x="213" y="192"/>
                        <a:pt x="203" y="207"/>
                        <a:pt x="201" y="207"/>
                      </a:cubicBezTo>
                      <a:cubicBezTo>
                        <a:pt x="202" y="207"/>
                        <a:pt x="208" y="196"/>
                        <a:pt x="211" y="194"/>
                      </a:cubicBezTo>
                      <a:close/>
                      <a:moveTo>
                        <a:pt x="186" y="193"/>
                      </a:moveTo>
                      <a:cubicBezTo>
                        <a:pt x="188" y="193"/>
                        <a:pt x="183" y="197"/>
                        <a:pt x="183" y="196"/>
                      </a:cubicBezTo>
                      <a:cubicBezTo>
                        <a:pt x="182" y="195"/>
                        <a:pt x="184" y="194"/>
                        <a:pt x="186" y="193"/>
                      </a:cubicBezTo>
                      <a:close/>
                      <a:moveTo>
                        <a:pt x="210" y="189"/>
                      </a:moveTo>
                      <a:cubicBezTo>
                        <a:pt x="212" y="188"/>
                        <a:pt x="204" y="197"/>
                        <a:pt x="205" y="196"/>
                      </a:cubicBezTo>
                      <a:cubicBezTo>
                        <a:pt x="203" y="198"/>
                        <a:pt x="203" y="199"/>
                        <a:pt x="201" y="201"/>
                      </a:cubicBezTo>
                      <a:cubicBezTo>
                        <a:pt x="200" y="203"/>
                        <a:pt x="203" y="199"/>
                        <a:pt x="203" y="198"/>
                      </a:cubicBezTo>
                      <a:cubicBezTo>
                        <a:pt x="203" y="197"/>
                        <a:pt x="208" y="189"/>
                        <a:pt x="210" y="189"/>
                      </a:cubicBezTo>
                      <a:close/>
                      <a:moveTo>
                        <a:pt x="110" y="182"/>
                      </a:moveTo>
                      <a:cubicBezTo>
                        <a:pt x="110" y="181"/>
                        <a:pt x="111" y="184"/>
                        <a:pt x="111" y="185"/>
                      </a:cubicBezTo>
                      <a:cubicBezTo>
                        <a:pt x="111" y="186"/>
                        <a:pt x="109" y="181"/>
                        <a:pt x="109" y="184"/>
                      </a:cubicBezTo>
                      <a:cubicBezTo>
                        <a:pt x="109" y="184"/>
                        <a:pt x="109" y="182"/>
                        <a:pt x="110" y="182"/>
                      </a:cubicBezTo>
                      <a:close/>
                      <a:moveTo>
                        <a:pt x="217" y="173"/>
                      </a:moveTo>
                      <a:cubicBezTo>
                        <a:pt x="220" y="169"/>
                        <a:pt x="214" y="179"/>
                        <a:pt x="215" y="177"/>
                      </a:cubicBezTo>
                      <a:cubicBezTo>
                        <a:pt x="215" y="173"/>
                        <a:pt x="215" y="176"/>
                        <a:pt x="217" y="173"/>
                      </a:cubicBezTo>
                      <a:close/>
                      <a:moveTo>
                        <a:pt x="201" y="181"/>
                      </a:moveTo>
                      <a:cubicBezTo>
                        <a:pt x="201" y="178"/>
                        <a:pt x="203" y="176"/>
                        <a:pt x="204" y="173"/>
                      </a:cubicBezTo>
                      <a:cubicBezTo>
                        <a:pt x="206" y="167"/>
                        <a:pt x="203" y="180"/>
                        <a:pt x="201" y="182"/>
                      </a:cubicBezTo>
                      <a:cubicBezTo>
                        <a:pt x="200" y="182"/>
                        <a:pt x="201" y="180"/>
                        <a:pt x="201" y="181"/>
                      </a:cubicBezTo>
                      <a:close/>
                      <a:moveTo>
                        <a:pt x="85" y="168"/>
                      </a:moveTo>
                      <a:cubicBezTo>
                        <a:pt x="84" y="166"/>
                        <a:pt x="89" y="170"/>
                        <a:pt x="89" y="170"/>
                      </a:cubicBezTo>
                      <a:cubicBezTo>
                        <a:pt x="90" y="171"/>
                        <a:pt x="86" y="169"/>
                        <a:pt x="85" y="168"/>
                      </a:cubicBezTo>
                      <a:close/>
                      <a:moveTo>
                        <a:pt x="27" y="167"/>
                      </a:moveTo>
                      <a:cubicBezTo>
                        <a:pt x="26" y="166"/>
                        <a:pt x="23" y="161"/>
                        <a:pt x="24" y="160"/>
                      </a:cubicBezTo>
                      <a:cubicBezTo>
                        <a:pt x="24" y="160"/>
                        <a:pt x="29" y="169"/>
                        <a:pt x="27" y="167"/>
                      </a:cubicBezTo>
                      <a:close/>
                      <a:moveTo>
                        <a:pt x="79" y="168"/>
                      </a:moveTo>
                      <a:cubicBezTo>
                        <a:pt x="75" y="163"/>
                        <a:pt x="81" y="170"/>
                        <a:pt x="79" y="168"/>
                      </a:cubicBezTo>
                      <a:cubicBezTo>
                        <a:pt x="79" y="168"/>
                        <a:pt x="79" y="168"/>
                        <a:pt x="79" y="168"/>
                      </a:cubicBezTo>
                      <a:close/>
                      <a:moveTo>
                        <a:pt x="43" y="223"/>
                      </a:moveTo>
                      <a:cubicBezTo>
                        <a:pt x="42" y="222"/>
                        <a:pt x="38" y="220"/>
                        <a:pt x="37" y="218"/>
                      </a:cubicBezTo>
                      <a:cubicBezTo>
                        <a:pt x="36" y="218"/>
                        <a:pt x="36" y="217"/>
                        <a:pt x="36" y="216"/>
                      </a:cubicBezTo>
                      <a:cubicBezTo>
                        <a:pt x="35" y="215"/>
                        <a:pt x="33" y="215"/>
                        <a:pt x="32" y="214"/>
                      </a:cubicBezTo>
                      <a:cubicBezTo>
                        <a:pt x="32" y="214"/>
                        <a:pt x="30" y="210"/>
                        <a:pt x="29" y="209"/>
                      </a:cubicBezTo>
                      <a:cubicBezTo>
                        <a:pt x="28" y="208"/>
                        <a:pt x="26" y="207"/>
                        <a:pt x="25" y="205"/>
                      </a:cubicBezTo>
                      <a:cubicBezTo>
                        <a:pt x="23" y="204"/>
                        <a:pt x="21" y="200"/>
                        <a:pt x="19" y="197"/>
                      </a:cubicBezTo>
                      <a:cubicBezTo>
                        <a:pt x="18" y="195"/>
                        <a:pt x="15" y="192"/>
                        <a:pt x="14" y="190"/>
                      </a:cubicBezTo>
                      <a:cubicBezTo>
                        <a:pt x="11" y="185"/>
                        <a:pt x="9" y="177"/>
                        <a:pt x="7" y="173"/>
                      </a:cubicBezTo>
                      <a:cubicBezTo>
                        <a:pt x="6" y="170"/>
                        <a:pt x="0" y="155"/>
                        <a:pt x="1" y="153"/>
                      </a:cubicBezTo>
                      <a:cubicBezTo>
                        <a:pt x="2" y="153"/>
                        <a:pt x="5" y="163"/>
                        <a:pt x="6" y="164"/>
                      </a:cubicBezTo>
                      <a:cubicBezTo>
                        <a:pt x="13" y="181"/>
                        <a:pt x="21" y="195"/>
                        <a:pt x="32" y="208"/>
                      </a:cubicBezTo>
                      <a:cubicBezTo>
                        <a:pt x="37" y="214"/>
                        <a:pt x="40" y="219"/>
                        <a:pt x="46" y="224"/>
                      </a:cubicBezTo>
                      <a:cubicBezTo>
                        <a:pt x="46" y="224"/>
                        <a:pt x="48" y="226"/>
                        <a:pt x="47" y="227"/>
                      </a:cubicBezTo>
                      <a:cubicBezTo>
                        <a:pt x="45" y="227"/>
                        <a:pt x="44" y="224"/>
                        <a:pt x="43" y="223"/>
                      </a:cubicBezTo>
                      <a:close/>
                      <a:moveTo>
                        <a:pt x="23" y="157"/>
                      </a:moveTo>
                      <a:cubicBezTo>
                        <a:pt x="22" y="155"/>
                        <a:pt x="20" y="153"/>
                        <a:pt x="22" y="151"/>
                      </a:cubicBezTo>
                      <a:cubicBezTo>
                        <a:pt x="22" y="150"/>
                        <a:pt x="24" y="158"/>
                        <a:pt x="23" y="157"/>
                      </a:cubicBezTo>
                      <a:close/>
                      <a:moveTo>
                        <a:pt x="206" y="156"/>
                      </a:moveTo>
                      <a:cubicBezTo>
                        <a:pt x="204" y="156"/>
                        <a:pt x="206" y="157"/>
                        <a:pt x="204" y="158"/>
                      </a:cubicBezTo>
                      <a:cubicBezTo>
                        <a:pt x="203" y="158"/>
                        <a:pt x="204" y="156"/>
                        <a:pt x="204" y="157"/>
                      </a:cubicBezTo>
                      <a:cubicBezTo>
                        <a:pt x="204" y="157"/>
                        <a:pt x="202" y="154"/>
                        <a:pt x="203" y="153"/>
                      </a:cubicBezTo>
                      <a:cubicBezTo>
                        <a:pt x="203" y="152"/>
                        <a:pt x="205" y="152"/>
                        <a:pt x="205" y="151"/>
                      </a:cubicBezTo>
                      <a:cubicBezTo>
                        <a:pt x="205" y="152"/>
                        <a:pt x="207" y="144"/>
                        <a:pt x="206" y="150"/>
                      </a:cubicBezTo>
                      <a:cubicBezTo>
                        <a:pt x="205" y="153"/>
                        <a:pt x="204" y="155"/>
                        <a:pt x="207" y="157"/>
                      </a:cubicBezTo>
                      <a:cubicBezTo>
                        <a:pt x="211" y="158"/>
                        <a:pt x="206" y="156"/>
                        <a:pt x="206" y="156"/>
                      </a:cubicBezTo>
                      <a:close/>
                      <a:moveTo>
                        <a:pt x="206" y="146"/>
                      </a:moveTo>
                      <a:cubicBezTo>
                        <a:pt x="205" y="143"/>
                        <a:pt x="204" y="140"/>
                        <a:pt x="206" y="138"/>
                      </a:cubicBezTo>
                      <a:cubicBezTo>
                        <a:pt x="206" y="139"/>
                        <a:pt x="207" y="149"/>
                        <a:pt x="206" y="146"/>
                      </a:cubicBezTo>
                      <a:close/>
                      <a:moveTo>
                        <a:pt x="20" y="98"/>
                      </a:moveTo>
                      <a:cubicBezTo>
                        <a:pt x="21" y="96"/>
                        <a:pt x="19" y="103"/>
                        <a:pt x="18" y="103"/>
                      </a:cubicBezTo>
                      <a:cubicBezTo>
                        <a:pt x="18" y="103"/>
                        <a:pt x="19" y="99"/>
                        <a:pt x="20" y="98"/>
                      </a:cubicBezTo>
                      <a:close/>
                      <a:moveTo>
                        <a:pt x="205" y="97"/>
                      </a:moveTo>
                      <a:cubicBezTo>
                        <a:pt x="205" y="94"/>
                        <a:pt x="209" y="108"/>
                        <a:pt x="209" y="108"/>
                      </a:cubicBezTo>
                      <a:cubicBezTo>
                        <a:pt x="209" y="107"/>
                        <a:pt x="209" y="112"/>
                        <a:pt x="209" y="112"/>
                      </a:cubicBezTo>
                      <a:cubicBezTo>
                        <a:pt x="207" y="113"/>
                        <a:pt x="209" y="111"/>
                        <a:pt x="208" y="110"/>
                      </a:cubicBezTo>
                      <a:cubicBezTo>
                        <a:pt x="207" y="108"/>
                        <a:pt x="206" y="110"/>
                        <a:pt x="206" y="109"/>
                      </a:cubicBezTo>
                      <a:cubicBezTo>
                        <a:pt x="205" y="108"/>
                        <a:pt x="207" y="109"/>
                        <a:pt x="207" y="107"/>
                      </a:cubicBezTo>
                      <a:cubicBezTo>
                        <a:pt x="207" y="105"/>
                        <a:pt x="205" y="106"/>
                        <a:pt x="205" y="105"/>
                      </a:cubicBezTo>
                      <a:cubicBezTo>
                        <a:pt x="205" y="101"/>
                        <a:pt x="206" y="107"/>
                        <a:pt x="207" y="105"/>
                      </a:cubicBezTo>
                      <a:cubicBezTo>
                        <a:pt x="207" y="104"/>
                        <a:pt x="205" y="99"/>
                        <a:pt x="205" y="97"/>
                      </a:cubicBezTo>
                      <a:close/>
                      <a:moveTo>
                        <a:pt x="40" y="86"/>
                      </a:moveTo>
                      <a:cubicBezTo>
                        <a:pt x="41" y="85"/>
                        <a:pt x="38" y="89"/>
                        <a:pt x="38" y="91"/>
                      </a:cubicBezTo>
                      <a:cubicBezTo>
                        <a:pt x="36" y="95"/>
                        <a:pt x="38" y="87"/>
                        <a:pt x="40" y="86"/>
                      </a:cubicBezTo>
                      <a:close/>
                      <a:moveTo>
                        <a:pt x="26" y="79"/>
                      </a:moveTo>
                      <a:cubicBezTo>
                        <a:pt x="26" y="79"/>
                        <a:pt x="29" y="71"/>
                        <a:pt x="30" y="71"/>
                      </a:cubicBezTo>
                      <a:cubicBezTo>
                        <a:pt x="31" y="71"/>
                        <a:pt x="27" y="78"/>
                        <a:pt x="26" y="80"/>
                      </a:cubicBezTo>
                      <a:cubicBezTo>
                        <a:pt x="23" y="83"/>
                        <a:pt x="22" y="84"/>
                        <a:pt x="24" y="81"/>
                      </a:cubicBezTo>
                      <a:cubicBezTo>
                        <a:pt x="24" y="80"/>
                        <a:pt x="25" y="80"/>
                        <a:pt x="26" y="79"/>
                      </a:cubicBezTo>
                      <a:close/>
                      <a:moveTo>
                        <a:pt x="193" y="63"/>
                      </a:moveTo>
                      <a:cubicBezTo>
                        <a:pt x="188" y="58"/>
                        <a:pt x="196" y="66"/>
                        <a:pt x="193" y="63"/>
                      </a:cubicBezTo>
                      <a:cubicBezTo>
                        <a:pt x="193" y="63"/>
                        <a:pt x="193" y="63"/>
                        <a:pt x="193" y="63"/>
                      </a:cubicBezTo>
                      <a:close/>
                      <a:moveTo>
                        <a:pt x="188" y="51"/>
                      </a:moveTo>
                      <a:cubicBezTo>
                        <a:pt x="186" y="51"/>
                        <a:pt x="189" y="50"/>
                        <a:pt x="189" y="52"/>
                      </a:cubicBezTo>
                      <a:cubicBezTo>
                        <a:pt x="189" y="53"/>
                        <a:pt x="188" y="53"/>
                        <a:pt x="188" y="53"/>
                      </a:cubicBezTo>
                      <a:cubicBezTo>
                        <a:pt x="188" y="54"/>
                        <a:pt x="189" y="55"/>
                        <a:pt x="190" y="55"/>
                      </a:cubicBezTo>
                      <a:cubicBezTo>
                        <a:pt x="189" y="55"/>
                        <a:pt x="186" y="54"/>
                        <a:pt x="186" y="52"/>
                      </a:cubicBezTo>
                      <a:cubicBezTo>
                        <a:pt x="186" y="52"/>
                        <a:pt x="188" y="52"/>
                        <a:pt x="188" y="52"/>
                      </a:cubicBezTo>
                      <a:cubicBezTo>
                        <a:pt x="188" y="53"/>
                        <a:pt x="187" y="51"/>
                        <a:pt x="188" y="51"/>
                      </a:cubicBezTo>
                      <a:close/>
                      <a:moveTo>
                        <a:pt x="185" y="50"/>
                      </a:moveTo>
                      <a:cubicBezTo>
                        <a:pt x="185" y="50"/>
                        <a:pt x="183" y="48"/>
                        <a:pt x="184" y="48"/>
                      </a:cubicBezTo>
                      <a:cubicBezTo>
                        <a:pt x="183" y="48"/>
                        <a:pt x="179" y="45"/>
                        <a:pt x="179" y="45"/>
                      </a:cubicBezTo>
                      <a:cubicBezTo>
                        <a:pt x="179" y="44"/>
                        <a:pt x="187" y="48"/>
                        <a:pt x="187" y="49"/>
                      </a:cubicBezTo>
                      <a:cubicBezTo>
                        <a:pt x="187" y="51"/>
                        <a:pt x="184" y="50"/>
                        <a:pt x="185" y="50"/>
                      </a:cubicBezTo>
                      <a:close/>
                      <a:moveTo>
                        <a:pt x="186" y="42"/>
                      </a:moveTo>
                      <a:cubicBezTo>
                        <a:pt x="185" y="41"/>
                        <a:pt x="184" y="41"/>
                        <a:pt x="186" y="42"/>
                      </a:cubicBezTo>
                      <a:cubicBezTo>
                        <a:pt x="187" y="43"/>
                        <a:pt x="194" y="46"/>
                        <a:pt x="192" y="48"/>
                      </a:cubicBezTo>
                      <a:cubicBezTo>
                        <a:pt x="192" y="48"/>
                        <a:pt x="188" y="44"/>
                        <a:pt x="188" y="44"/>
                      </a:cubicBezTo>
                      <a:cubicBezTo>
                        <a:pt x="186" y="43"/>
                        <a:pt x="188" y="45"/>
                        <a:pt x="186" y="42"/>
                      </a:cubicBezTo>
                      <a:close/>
                      <a:moveTo>
                        <a:pt x="192" y="22"/>
                      </a:moveTo>
                      <a:cubicBezTo>
                        <a:pt x="191" y="21"/>
                        <a:pt x="196" y="24"/>
                        <a:pt x="199" y="26"/>
                      </a:cubicBezTo>
                      <a:cubicBezTo>
                        <a:pt x="201" y="28"/>
                        <a:pt x="204" y="32"/>
                        <a:pt x="200" y="28"/>
                      </a:cubicBezTo>
                      <a:cubicBezTo>
                        <a:pt x="197" y="26"/>
                        <a:pt x="193" y="24"/>
                        <a:pt x="192" y="22"/>
                      </a:cubicBezTo>
                      <a:close/>
                      <a:moveTo>
                        <a:pt x="113" y="4"/>
                      </a:moveTo>
                      <a:cubicBezTo>
                        <a:pt x="113" y="5"/>
                        <a:pt x="111" y="3"/>
                        <a:pt x="110" y="4"/>
                      </a:cubicBezTo>
                      <a:cubicBezTo>
                        <a:pt x="108" y="4"/>
                        <a:pt x="107" y="7"/>
                        <a:pt x="107" y="7"/>
                      </a:cubicBezTo>
                      <a:cubicBezTo>
                        <a:pt x="106" y="7"/>
                        <a:pt x="106" y="4"/>
                        <a:pt x="104" y="7"/>
                      </a:cubicBezTo>
                      <a:cubicBezTo>
                        <a:pt x="104" y="7"/>
                        <a:pt x="107" y="6"/>
                        <a:pt x="105" y="10"/>
                      </a:cubicBezTo>
                      <a:cubicBezTo>
                        <a:pt x="102" y="13"/>
                        <a:pt x="103" y="11"/>
                        <a:pt x="105" y="10"/>
                      </a:cubicBezTo>
                      <a:cubicBezTo>
                        <a:pt x="109" y="9"/>
                        <a:pt x="116" y="11"/>
                        <a:pt x="118" y="10"/>
                      </a:cubicBezTo>
                      <a:cubicBezTo>
                        <a:pt x="118" y="10"/>
                        <a:pt x="119" y="7"/>
                        <a:pt x="119" y="6"/>
                      </a:cubicBezTo>
                      <a:cubicBezTo>
                        <a:pt x="119" y="6"/>
                        <a:pt x="118" y="6"/>
                        <a:pt x="118" y="6"/>
                      </a:cubicBezTo>
                      <a:cubicBezTo>
                        <a:pt x="117" y="5"/>
                        <a:pt x="118" y="5"/>
                        <a:pt x="118" y="5"/>
                      </a:cubicBezTo>
                      <a:cubicBezTo>
                        <a:pt x="120" y="3"/>
                        <a:pt x="120" y="5"/>
                        <a:pt x="120" y="6"/>
                      </a:cubicBezTo>
                      <a:cubicBezTo>
                        <a:pt x="122" y="6"/>
                        <a:pt x="125" y="8"/>
                        <a:pt x="122" y="9"/>
                      </a:cubicBezTo>
                      <a:cubicBezTo>
                        <a:pt x="122" y="9"/>
                        <a:pt x="120" y="9"/>
                        <a:pt x="121" y="10"/>
                      </a:cubicBezTo>
                      <a:cubicBezTo>
                        <a:pt x="123" y="12"/>
                        <a:pt x="123" y="8"/>
                        <a:pt x="125" y="9"/>
                      </a:cubicBezTo>
                      <a:cubicBezTo>
                        <a:pt x="125" y="9"/>
                        <a:pt x="125" y="12"/>
                        <a:pt x="125" y="12"/>
                      </a:cubicBezTo>
                      <a:cubicBezTo>
                        <a:pt x="126" y="13"/>
                        <a:pt x="134" y="11"/>
                        <a:pt x="134" y="9"/>
                      </a:cubicBezTo>
                      <a:cubicBezTo>
                        <a:pt x="134" y="9"/>
                        <a:pt x="132" y="8"/>
                        <a:pt x="133" y="8"/>
                      </a:cubicBezTo>
                      <a:cubicBezTo>
                        <a:pt x="136" y="7"/>
                        <a:pt x="131" y="14"/>
                        <a:pt x="132" y="14"/>
                      </a:cubicBezTo>
                      <a:cubicBezTo>
                        <a:pt x="133" y="16"/>
                        <a:pt x="134" y="10"/>
                        <a:pt x="134" y="10"/>
                      </a:cubicBezTo>
                      <a:cubicBezTo>
                        <a:pt x="134" y="10"/>
                        <a:pt x="140" y="11"/>
                        <a:pt x="140" y="12"/>
                      </a:cubicBezTo>
                      <a:cubicBezTo>
                        <a:pt x="139" y="11"/>
                        <a:pt x="136" y="16"/>
                        <a:pt x="137" y="15"/>
                      </a:cubicBezTo>
                      <a:cubicBezTo>
                        <a:pt x="136" y="16"/>
                        <a:pt x="137" y="12"/>
                        <a:pt x="135" y="13"/>
                      </a:cubicBezTo>
                      <a:cubicBezTo>
                        <a:pt x="135" y="13"/>
                        <a:pt x="132" y="18"/>
                        <a:pt x="132" y="18"/>
                      </a:cubicBezTo>
                      <a:cubicBezTo>
                        <a:pt x="132" y="19"/>
                        <a:pt x="142" y="14"/>
                        <a:pt x="139" y="18"/>
                      </a:cubicBezTo>
                      <a:cubicBezTo>
                        <a:pt x="139" y="18"/>
                        <a:pt x="138" y="19"/>
                        <a:pt x="139" y="19"/>
                      </a:cubicBezTo>
                      <a:cubicBezTo>
                        <a:pt x="141" y="20"/>
                        <a:pt x="141" y="17"/>
                        <a:pt x="142" y="18"/>
                      </a:cubicBezTo>
                      <a:cubicBezTo>
                        <a:pt x="144" y="18"/>
                        <a:pt x="140" y="19"/>
                        <a:pt x="142" y="21"/>
                      </a:cubicBezTo>
                      <a:cubicBezTo>
                        <a:pt x="141" y="20"/>
                        <a:pt x="145" y="21"/>
                        <a:pt x="146" y="20"/>
                      </a:cubicBezTo>
                      <a:cubicBezTo>
                        <a:pt x="146" y="20"/>
                        <a:pt x="147" y="17"/>
                        <a:pt x="148" y="18"/>
                      </a:cubicBezTo>
                      <a:cubicBezTo>
                        <a:pt x="149" y="20"/>
                        <a:pt x="146" y="22"/>
                        <a:pt x="145" y="23"/>
                      </a:cubicBezTo>
                      <a:cubicBezTo>
                        <a:pt x="144" y="23"/>
                        <a:pt x="143" y="21"/>
                        <a:pt x="141" y="21"/>
                      </a:cubicBezTo>
                      <a:cubicBezTo>
                        <a:pt x="139" y="22"/>
                        <a:pt x="140" y="28"/>
                        <a:pt x="141" y="25"/>
                      </a:cubicBezTo>
                      <a:cubicBezTo>
                        <a:pt x="142" y="22"/>
                        <a:pt x="144" y="25"/>
                        <a:pt x="143" y="25"/>
                      </a:cubicBezTo>
                      <a:cubicBezTo>
                        <a:pt x="144" y="26"/>
                        <a:pt x="147" y="25"/>
                        <a:pt x="147" y="25"/>
                      </a:cubicBezTo>
                      <a:cubicBezTo>
                        <a:pt x="148" y="25"/>
                        <a:pt x="146" y="27"/>
                        <a:pt x="146" y="26"/>
                      </a:cubicBezTo>
                      <a:cubicBezTo>
                        <a:pt x="145" y="29"/>
                        <a:pt x="151" y="29"/>
                        <a:pt x="151" y="29"/>
                      </a:cubicBezTo>
                      <a:cubicBezTo>
                        <a:pt x="152" y="30"/>
                        <a:pt x="151" y="31"/>
                        <a:pt x="151" y="32"/>
                      </a:cubicBezTo>
                      <a:cubicBezTo>
                        <a:pt x="153" y="35"/>
                        <a:pt x="162" y="33"/>
                        <a:pt x="164" y="36"/>
                      </a:cubicBezTo>
                      <a:cubicBezTo>
                        <a:pt x="164" y="36"/>
                        <a:pt x="165" y="37"/>
                        <a:pt x="165" y="37"/>
                      </a:cubicBezTo>
                      <a:cubicBezTo>
                        <a:pt x="166" y="37"/>
                        <a:pt x="168" y="32"/>
                        <a:pt x="166" y="31"/>
                      </a:cubicBezTo>
                      <a:cubicBezTo>
                        <a:pt x="163" y="29"/>
                        <a:pt x="170" y="30"/>
                        <a:pt x="171" y="31"/>
                      </a:cubicBezTo>
                      <a:cubicBezTo>
                        <a:pt x="173" y="32"/>
                        <a:pt x="178" y="37"/>
                        <a:pt x="171" y="34"/>
                      </a:cubicBezTo>
                      <a:cubicBezTo>
                        <a:pt x="168" y="32"/>
                        <a:pt x="169" y="32"/>
                        <a:pt x="167" y="35"/>
                      </a:cubicBezTo>
                      <a:cubicBezTo>
                        <a:pt x="167" y="36"/>
                        <a:pt x="165" y="35"/>
                        <a:pt x="166" y="36"/>
                      </a:cubicBezTo>
                      <a:cubicBezTo>
                        <a:pt x="167" y="39"/>
                        <a:pt x="171" y="38"/>
                        <a:pt x="171" y="38"/>
                      </a:cubicBezTo>
                      <a:cubicBezTo>
                        <a:pt x="172" y="38"/>
                        <a:pt x="171" y="39"/>
                        <a:pt x="171" y="39"/>
                      </a:cubicBezTo>
                      <a:cubicBezTo>
                        <a:pt x="172" y="41"/>
                        <a:pt x="175" y="40"/>
                        <a:pt x="177" y="42"/>
                      </a:cubicBezTo>
                      <a:cubicBezTo>
                        <a:pt x="178" y="43"/>
                        <a:pt x="180" y="44"/>
                        <a:pt x="178" y="44"/>
                      </a:cubicBezTo>
                      <a:cubicBezTo>
                        <a:pt x="177" y="45"/>
                        <a:pt x="173" y="39"/>
                        <a:pt x="171" y="41"/>
                      </a:cubicBezTo>
                      <a:cubicBezTo>
                        <a:pt x="171" y="41"/>
                        <a:pt x="183" y="50"/>
                        <a:pt x="176" y="46"/>
                      </a:cubicBezTo>
                      <a:cubicBezTo>
                        <a:pt x="175" y="45"/>
                        <a:pt x="172" y="42"/>
                        <a:pt x="171" y="42"/>
                      </a:cubicBezTo>
                      <a:cubicBezTo>
                        <a:pt x="168" y="43"/>
                        <a:pt x="176" y="46"/>
                        <a:pt x="174" y="47"/>
                      </a:cubicBezTo>
                      <a:cubicBezTo>
                        <a:pt x="174" y="48"/>
                        <a:pt x="170" y="45"/>
                        <a:pt x="171" y="44"/>
                      </a:cubicBezTo>
                      <a:cubicBezTo>
                        <a:pt x="170" y="45"/>
                        <a:pt x="169" y="49"/>
                        <a:pt x="169" y="49"/>
                      </a:cubicBezTo>
                      <a:cubicBezTo>
                        <a:pt x="170" y="52"/>
                        <a:pt x="172" y="50"/>
                        <a:pt x="174" y="51"/>
                      </a:cubicBezTo>
                      <a:cubicBezTo>
                        <a:pt x="174" y="51"/>
                        <a:pt x="176" y="55"/>
                        <a:pt x="176" y="55"/>
                      </a:cubicBezTo>
                      <a:cubicBezTo>
                        <a:pt x="176" y="55"/>
                        <a:pt x="172" y="55"/>
                        <a:pt x="172" y="55"/>
                      </a:cubicBezTo>
                      <a:cubicBezTo>
                        <a:pt x="170" y="57"/>
                        <a:pt x="176" y="58"/>
                        <a:pt x="175" y="58"/>
                      </a:cubicBezTo>
                      <a:cubicBezTo>
                        <a:pt x="178" y="60"/>
                        <a:pt x="176" y="61"/>
                        <a:pt x="178" y="63"/>
                      </a:cubicBezTo>
                      <a:cubicBezTo>
                        <a:pt x="178" y="63"/>
                        <a:pt x="180" y="61"/>
                        <a:pt x="181" y="63"/>
                      </a:cubicBezTo>
                      <a:cubicBezTo>
                        <a:pt x="181" y="62"/>
                        <a:pt x="181" y="66"/>
                        <a:pt x="181" y="68"/>
                      </a:cubicBezTo>
                      <a:cubicBezTo>
                        <a:pt x="182" y="69"/>
                        <a:pt x="184" y="68"/>
                        <a:pt x="186" y="70"/>
                      </a:cubicBezTo>
                      <a:cubicBezTo>
                        <a:pt x="186" y="71"/>
                        <a:pt x="186" y="72"/>
                        <a:pt x="186" y="73"/>
                      </a:cubicBezTo>
                      <a:cubicBezTo>
                        <a:pt x="187" y="73"/>
                        <a:pt x="187" y="72"/>
                        <a:pt x="187" y="73"/>
                      </a:cubicBezTo>
                      <a:cubicBezTo>
                        <a:pt x="188" y="75"/>
                        <a:pt x="192" y="77"/>
                        <a:pt x="193" y="73"/>
                      </a:cubicBezTo>
                      <a:cubicBezTo>
                        <a:pt x="193" y="73"/>
                        <a:pt x="192" y="71"/>
                        <a:pt x="192" y="71"/>
                      </a:cubicBezTo>
                      <a:cubicBezTo>
                        <a:pt x="194" y="71"/>
                        <a:pt x="195" y="74"/>
                        <a:pt x="195" y="74"/>
                      </a:cubicBezTo>
                      <a:cubicBezTo>
                        <a:pt x="194" y="71"/>
                        <a:pt x="190" y="80"/>
                        <a:pt x="195" y="80"/>
                      </a:cubicBezTo>
                      <a:cubicBezTo>
                        <a:pt x="198" y="79"/>
                        <a:pt x="196" y="76"/>
                        <a:pt x="196" y="81"/>
                      </a:cubicBezTo>
                      <a:cubicBezTo>
                        <a:pt x="196" y="81"/>
                        <a:pt x="197" y="84"/>
                        <a:pt x="197" y="84"/>
                      </a:cubicBezTo>
                      <a:cubicBezTo>
                        <a:pt x="197" y="84"/>
                        <a:pt x="200" y="80"/>
                        <a:pt x="200" y="85"/>
                      </a:cubicBezTo>
                      <a:cubicBezTo>
                        <a:pt x="200" y="85"/>
                        <a:pt x="198" y="84"/>
                        <a:pt x="198" y="85"/>
                      </a:cubicBezTo>
                      <a:cubicBezTo>
                        <a:pt x="198" y="83"/>
                        <a:pt x="200" y="94"/>
                        <a:pt x="199" y="94"/>
                      </a:cubicBezTo>
                      <a:cubicBezTo>
                        <a:pt x="201" y="95"/>
                        <a:pt x="201" y="91"/>
                        <a:pt x="202" y="91"/>
                      </a:cubicBezTo>
                      <a:cubicBezTo>
                        <a:pt x="204" y="91"/>
                        <a:pt x="203" y="95"/>
                        <a:pt x="204" y="94"/>
                      </a:cubicBezTo>
                      <a:cubicBezTo>
                        <a:pt x="204" y="94"/>
                        <a:pt x="201" y="95"/>
                        <a:pt x="201" y="96"/>
                      </a:cubicBezTo>
                      <a:cubicBezTo>
                        <a:pt x="200" y="97"/>
                        <a:pt x="202" y="102"/>
                        <a:pt x="203" y="103"/>
                      </a:cubicBezTo>
                      <a:cubicBezTo>
                        <a:pt x="204" y="108"/>
                        <a:pt x="208" y="131"/>
                        <a:pt x="206" y="134"/>
                      </a:cubicBezTo>
                      <a:cubicBezTo>
                        <a:pt x="205" y="135"/>
                        <a:pt x="205" y="129"/>
                        <a:pt x="203" y="132"/>
                      </a:cubicBezTo>
                      <a:cubicBezTo>
                        <a:pt x="202" y="133"/>
                        <a:pt x="202" y="137"/>
                        <a:pt x="201" y="137"/>
                      </a:cubicBezTo>
                      <a:cubicBezTo>
                        <a:pt x="198" y="137"/>
                        <a:pt x="201" y="126"/>
                        <a:pt x="201" y="124"/>
                      </a:cubicBezTo>
                      <a:cubicBezTo>
                        <a:pt x="201" y="125"/>
                        <a:pt x="198" y="126"/>
                        <a:pt x="199" y="124"/>
                      </a:cubicBezTo>
                      <a:cubicBezTo>
                        <a:pt x="197" y="128"/>
                        <a:pt x="199" y="133"/>
                        <a:pt x="198" y="134"/>
                      </a:cubicBezTo>
                      <a:cubicBezTo>
                        <a:pt x="195" y="135"/>
                        <a:pt x="199" y="123"/>
                        <a:pt x="196" y="124"/>
                      </a:cubicBezTo>
                      <a:cubicBezTo>
                        <a:pt x="193" y="126"/>
                        <a:pt x="192" y="140"/>
                        <a:pt x="193" y="141"/>
                      </a:cubicBezTo>
                      <a:cubicBezTo>
                        <a:pt x="192" y="140"/>
                        <a:pt x="195" y="143"/>
                        <a:pt x="196" y="142"/>
                      </a:cubicBezTo>
                      <a:cubicBezTo>
                        <a:pt x="195" y="143"/>
                        <a:pt x="194" y="142"/>
                        <a:pt x="193" y="143"/>
                      </a:cubicBezTo>
                      <a:cubicBezTo>
                        <a:pt x="189" y="145"/>
                        <a:pt x="192" y="149"/>
                        <a:pt x="194" y="148"/>
                      </a:cubicBezTo>
                      <a:cubicBezTo>
                        <a:pt x="196" y="147"/>
                        <a:pt x="195" y="145"/>
                        <a:pt x="196" y="143"/>
                      </a:cubicBezTo>
                      <a:cubicBezTo>
                        <a:pt x="197" y="142"/>
                        <a:pt x="199" y="141"/>
                        <a:pt x="199" y="139"/>
                      </a:cubicBezTo>
                      <a:cubicBezTo>
                        <a:pt x="200" y="134"/>
                        <a:pt x="202" y="141"/>
                        <a:pt x="201" y="143"/>
                      </a:cubicBezTo>
                      <a:cubicBezTo>
                        <a:pt x="201" y="143"/>
                        <a:pt x="200" y="142"/>
                        <a:pt x="200" y="144"/>
                      </a:cubicBezTo>
                      <a:cubicBezTo>
                        <a:pt x="199" y="144"/>
                        <a:pt x="197" y="152"/>
                        <a:pt x="197" y="154"/>
                      </a:cubicBezTo>
                      <a:cubicBezTo>
                        <a:pt x="196" y="155"/>
                        <a:pt x="198" y="158"/>
                        <a:pt x="198" y="158"/>
                      </a:cubicBezTo>
                      <a:cubicBezTo>
                        <a:pt x="196" y="162"/>
                        <a:pt x="191" y="168"/>
                        <a:pt x="191" y="170"/>
                      </a:cubicBezTo>
                      <a:cubicBezTo>
                        <a:pt x="190" y="171"/>
                        <a:pt x="191" y="171"/>
                        <a:pt x="192" y="171"/>
                      </a:cubicBezTo>
                      <a:cubicBezTo>
                        <a:pt x="190" y="175"/>
                        <a:pt x="186" y="182"/>
                        <a:pt x="182" y="183"/>
                      </a:cubicBezTo>
                      <a:cubicBezTo>
                        <a:pt x="180" y="184"/>
                        <a:pt x="182" y="182"/>
                        <a:pt x="183" y="181"/>
                      </a:cubicBezTo>
                      <a:cubicBezTo>
                        <a:pt x="185" y="180"/>
                        <a:pt x="187" y="177"/>
                        <a:pt x="189" y="175"/>
                      </a:cubicBezTo>
                      <a:cubicBezTo>
                        <a:pt x="189" y="175"/>
                        <a:pt x="191" y="172"/>
                        <a:pt x="191" y="172"/>
                      </a:cubicBezTo>
                      <a:cubicBezTo>
                        <a:pt x="191" y="171"/>
                        <a:pt x="190" y="172"/>
                        <a:pt x="190" y="172"/>
                      </a:cubicBezTo>
                      <a:cubicBezTo>
                        <a:pt x="191" y="170"/>
                        <a:pt x="192" y="164"/>
                        <a:pt x="194" y="160"/>
                      </a:cubicBezTo>
                      <a:cubicBezTo>
                        <a:pt x="194" y="161"/>
                        <a:pt x="197" y="157"/>
                        <a:pt x="197" y="155"/>
                      </a:cubicBezTo>
                      <a:cubicBezTo>
                        <a:pt x="196" y="155"/>
                        <a:pt x="195" y="156"/>
                        <a:pt x="196" y="157"/>
                      </a:cubicBezTo>
                      <a:cubicBezTo>
                        <a:pt x="195" y="154"/>
                        <a:pt x="195" y="148"/>
                        <a:pt x="194" y="152"/>
                      </a:cubicBezTo>
                      <a:cubicBezTo>
                        <a:pt x="194" y="153"/>
                        <a:pt x="194" y="154"/>
                        <a:pt x="195" y="154"/>
                      </a:cubicBezTo>
                      <a:cubicBezTo>
                        <a:pt x="195" y="154"/>
                        <a:pt x="191" y="160"/>
                        <a:pt x="191" y="162"/>
                      </a:cubicBezTo>
                      <a:cubicBezTo>
                        <a:pt x="190" y="164"/>
                        <a:pt x="192" y="162"/>
                        <a:pt x="191" y="163"/>
                      </a:cubicBezTo>
                      <a:cubicBezTo>
                        <a:pt x="188" y="164"/>
                        <a:pt x="186" y="170"/>
                        <a:pt x="183" y="173"/>
                      </a:cubicBezTo>
                      <a:cubicBezTo>
                        <a:pt x="183" y="174"/>
                        <a:pt x="181" y="174"/>
                        <a:pt x="181" y="174"/>
                      </a:cubicBezTo>
                      <a:cubicBezTo>
                        <a:pt x="181" y="175"/>
                        <a:pt x="181" y="176"/>
                        <a:pt x="181" y="177"/>
                      </a:cubicBezTo>
                      <a:cubicBezTo>
                        <a:pt x="180" y="178"/>
                        <a:pt x="177" y="181"/>
                        <a:pt x="176" y="181"/>
                      </a:cubicBezTo>
                      <a:cubicBezTo>
                        <a:pt x="175" y="182"/>
                        <a:pt x="173" y="184"/>
                        <a:pt x="172" y="185"/>
                      </a:cubicBezTo>
                      <a:cubicBezTo>
                        <a:pt x="166" y="190"/>
                        <a:pt x="158" y="196"/>
                        <a:pt x="150" y="198"/>
                      </a:cubicBezTo>
                      <a:cubicBezTo>
                        <a:pt x="149" y="198"/>
                        <a:pt x="148" y="197"/>
                        <a:pt x="148" y="197"/>
                      </a:cubicBezTo>
                      <a:cubicBezTo>
                        <a:pt x="146" y="198"/>
                        <a:pt x="144" y="200"/>
                        <a:pt x="142" y="200"/>
                      </a:cubicBezTo>
                      <a:cubicBezTo>
                        <a:pt x="141" y="200"/>
                        <a:pt x="143" y="198"/>
                        <a:pt x="143" y="198"/>
                      </a:cubicBezTo>
                      <a:cubicBezTo>
                        <a:pt x="142" y="197"/>
                        <a:pt x="128" y="203"/>
                        <a:pt x="141" y="201"/>
                      </a:cubicBezTo>
                      <a:cubicBezTo>
                        <a:pt x="152" y="200"/>
                        <a:pt x="167" y="192"/>
                        <a:pt x="171" y="187"/>
                      </a:cubicBezTo>
                      <a:cubicBezTo>
                        <a:pt x="173" y="186"/>
                        <a:pt x="176" y="184"/>
                        <a:pt x="171" y="189"/>
                      </a:cubicBezTo>
                      <a:cubicBezTo>
                        <a:pt x="167" y="194"/>
                        <a:pt x="167" y="192"/>
                        <a:pt x="162" y="196"/>
                      </a:cubicBezTo>
                      <a:cubicBezTo>
                        <a:pt x="151" y="207"/>
                        <a:pt x="129" y="205"/>
                        <a:pt x="114" y="207"/>
                      </a:cubicBezTo>
                      <a:cubicBezTo>
                        <a:pt x="110" y="208"/>
                        <a:pt x="109" y="205"/>
                        <a:pt x="105" y="206"/>
                      </a:cubicBezTo>
                      <a:cubicBezTo>
                        <a:pt x="105" y="206"/>
                        <a:pt x="105" y="207"/>
                        <a:pt x="105" y="207"/>
                      </a:cubicBezTo>
                      <a:cubicBezTo>
                        <a:pt x="105" y="207"/>
                        <a:pt x="102" y="206"/>
                        <a:pt x="101" y="206"/>
                      </a:cubicBezTo>
                      <a:cubicBezTo>
                        <a:pt x="101" y="208"/>
                        <a:pt x="113" y="212"/>
                        <a:pt x="117" y="212"/>
                      </a:cubicBezTo>
                      <a:cubicBezTo>
                        <a:pt x="119" y="213"/>
                        <a:pt x="119" y="212"/>
                        <a:pt x="121" y="212"/>
                      </a:cubicBezTo>
                      <a:cubicBezTo>
                        <a:pt x="120" y="212"/>
                        <a:pt x="120" y="215"/>
                        <a:pt x="122" y="213"/>
                      </a:cubicBezTo>
                      <a:cubicBezTo>
                        <a:pt x="120" y="216"/>
                        <a:pt x="116" y="213"/>
                        <a:pt x="113" y="212"/>
                      </a:cubicBezTo>
                      <a:cubicBezTo>
                        <a:pt x="110" y="211"/>
                        <a:pt x="106" y="212"/>
                        <a:pt x="104" y="212"/>
                      </a:cubicBezTo>
                      <a:cubicBezTo>
                        <a:pt x="104" y="212"/>
                        <a:pt x="99" y="210"/>
                        <a:pt x="98" y="211"/>
                      </a:cubicBezTo>
                      <a:cubicBezTo>
                        <a:pt x="98" y="212"/>
                        <a:pt x="108" y="214"/>
                        <a:pt x="108" y="214"/>
                      </a:cubicBezTo>
                      <a:cubicBezTo>
                        <a:pt x="109" y="215"/>
                        <a:pt x="109" y="216"/>
                        <a:pt x="107" y="215"/>
                      </a:cubicBezTo>
                      <a:cubicBezTo>
                        <a:pt x="99" y="213"/>
                        <a:pt x="88" y="209"/>
                        <a:pt x="80" y="203"/>
                      </a:cubicBezTo>
                      <a:cubicBezTo>
                        <a:pt x="79" y="203"/>
                        <a:pt x="70" y="197"/>
                        <a:pt x="75" y="201"/>
                      </a:cubicBezTo>
                      <a:cubicBezTo>
                        <a:pt x="79" y="204"/>
                        <a:pt x="85" y="210"/>
                        <a:pt x="90" y="212"/>
                      </a:cubicBezTo>
                      <a:cubicBezTo>
                        <a:pt x="91" y="212"/>
                        <a:pt x="91" y="211"/>
                        <a:pt x="91" y="211"/>
                      </a:cubicBezTo>
                      <a:cubicBezTo>
                        <a:pt x="101" y="215"/>
                        <a:pt x="108" y="218"/>
                        <a:pt x="114" y="219"/>
                      </a:cubicBezTo>
                      <a:cubicBezTo>
                        <a:pt x="117" y="220"/>
                        <a:pt x="118" y="218"/>
                        <a:pt x="121" y="218"/>
                      </a:cubicBezTo>
                      <a:cubicBezTo>
                        <a:pt x="118" y="217"/>
                        <a:pt x="121" y="221"/>
                        <a:pt x="123" y="220"/>
                      </a:cubicBezTo>
                      <a:cubicBezTo>
                        <a:pt x="121" y="221"/>
                        <a:pt x="112" y="221"/>
                        <a:pt x="109" y="220"/>
                      </a:cubicBezTo>
                      <a:cubicBezTo>
                        <a:pt x="107" y="219"/>
                        <a:pt x="101" y="216"/>
                        <a:pt x="98" y="216"/>
                      </a:cubicBezTo>
                      <a:cubicBezTo>
                        <a:pt x="96" y="217"/>
                        <a:pt x="98" y="218"/>
                        <a:pt x="97" y="216"/>
                      </a:cubicBezTo>
                      <a:cubicBezTo>
                        <a:pt x="95" y="214"/>
                        <a:pt x="90" y="214"/>
                        <a:pt x="86" y="212"/>
                      </a:cubicBezTo>
                      <a:cubicBezTo>
                        <a:pt x="81" y="209"/>
                        <a:pt x="74" y="204"/>
                        <a:pt x="69" y="200"/>
                      </a:cubicBezTo>
                      <a:cubicBezTo>
                        <a:pt x="59" y="192"/>
                        <a:pt x="50" y="176"/>
                        <a:pt x="45" y="162"/>
                      </a:cubicBezTo>
                      <a:cubicBezTo>
                        <a:pt x="44" y="159"/>
                        <a:pt x="42" y="155"/>
                        <a:pt x="44" y="161"/>
                      </a:cubicBezTo>
                      <a:cubicBezTo>
                        <a:pt x="44" y="163"/>
                        <a:pt x="45" y="166"/>
                        <a:pt x="46" y="169"/>
                      </a:cubicBezTo>
                      <a:cubicBezTo>
                        <a:pt x="46" y="172"/>
                        <a:pt x="49" y="178"/>
                        <a:pt x="51" y="181"/>
                      </a:cubicBezTo>
                      <a:cubicBezTo>
                        <a:pt x="52" y="182"/>
                        <a:pt x="56" y="183"/>
                        <a:pt x="56" y="186"/>
                      </a:cubicBezTo>
                      <a:cubicBezTo>
                        <a:pt x="56" y="184"/>
                        <a:pt x="52" y="183"/>
                        <a:pt x="53" y="185"/>
                      </a:cubicBezTo>
                      <a:cubicBezTo>
                        <a:pt x="58" y="193"/>
                        <a:pt x="64" y="199"/>
                        <a:pt x="71" y="205"/>
                      </a:cubicBezTo>
                      <a:cubicBezTo>
                        <a:pt x="83" y="216"/>
                        <a:pt x="97" y="224"/>
                        <a:pt x="115" y="225"/>
                      </a:cubicBezTo>
                      <a:cubicBezTo>
                        <a:pt x="116" y="225"/>
                        <a:pt x="120" y="226"/>
                        <a:pt x="121" y="225"/>
                      </a:cubicBezTo>
                      <a:cubicBezTo>
                        <a:pt x="122" y="224"/>
                        <a:pt x="119" y="223"/>
                        <a:pt x="120" y="223"/>
                      </a:cubicBezTo>
                      <a:cubicBezTo>
                        <a:pt x="121" y="222"/>
                        <a:pt x="127" y="223"/>
                        <a:pt x="132" y="223"/>
                      </a:cubicBezTo>
                      <a:cubicBezTo>
                        <a:pt x="134" y="222"/>
                        <a:pt x="136" y="221"/>
                        <a:pt x="138" y="222"/>
                      </a:cubicBezTo>
                      <a:cubicBezTo>
                        <a:pt x="140" y="222"/>
                        <a:pt x="143" y="223"/>
                        <a:pt x="139" y="224"/>
                      </a:cubicBezTo>
                      <a:cubicBezTo>
                        <a:pt x="137" y="224"/>
                        <a:pt x="135" y="225"/>
                        <a:pt x="140" y="225"/>
                      </a:cubicBezTo>
                      <a:cubicBezTo>
                        <a:pt x="143" y="224"/>
                        <a:pt x="150" y="222"/>
                        <a:pt x="154" y="221"/>
                      </a:cubicBezTo>
                      <a:cubicBezTo>
                        <a:pt x="180" y="215"/>
                        <a:pt x="195" y="197"/>
                        <a:pt x="207" y="175"/>
                      </a:cubicBezTo>
                      <a:cubicBezTo>
                        <a:pt x="210" y="168"/>
                        <a:pt x="214" y="162"/>
                        <a:pt x="216" y="153"/>
                      </a:cubicBezTo>
                      <a:cubicBezTo>
                        <a:pt x="216" y="151"/>
                        <a:pt x="216" y="149"/>
                        <a:pt x="216" y="148"/>
                      </a:cubicBezTo>
                      <a:cubicBezTo>
                        <a:pt x="216" y="149"/>
                        <a:pt x="218" y="145"/>
                        <a:pt x="219" y="142"/>
                      </a:cubicBezTo>
                      <a:cubicBezTo>
                        <a:pt x="220" y="137"/>
                        <a:pt x="217" y="155"/>
                        <a:pt x="220" y="145"/>
                      </a:cubicBezTo>
                      <a:cubicBezTo>
                        <a:pt x="222" y="140"/>
                        <a:pt x="222" y="142"/>
                        <a:pt x="221" y="148"/>
                      </a:cubicBezTo>
                      <a:cubicBezTo>
                        <a:pt x="222" y="147"/>
                        <a:pt x="216" y="160"/>
                        <a:pt x="217" y="161"/>
                      </a:cubicBezTo>
                      <a:cubicBezTo>
                        <a:pt x="218" y="161"/>
                        <a:pt x="219" y="158"/>
                        <a:pt x="220" y="157"/>
                      </a:cubicBezTo>
                      <a:cubicBezTo>
                        <a:pt x="220" y="155"/>
                        <a:pt x="221" y="149"/>
                        <a:pt x="221" y="153"/>
                      </a:cubicBezTo>
                      <a:cubicBezTo>
                        <a:pt x="219" y="167"/>
                        <a:pt x="222" y="150"/>
                        <a:pt x="221" y="156"/>
                      </a:cubicBezTo>
                      <a:cubicBezTo>
                        <a:pt x="220" y="160"/>
                        <a:pt x="218" y="163"/>
                        <a:pt x="217" y="165"/>
                      </a:cubicBezTo>
                      <a:cubicBezTo>
                        <a:pt x="215" y="168"/>
                        <a:pt x="212" y="175"/>
                        <a:pt x="212" y="176"/>
                      </a:cubicBezTo>
                      <a:cubicBezTo>
                        <a:pt x="212" y="178"/>
                        <a:pt x="214" y="174"/>
                        <a:pt x="214" y="175"/>
                      </a:cubicBezTo>
                      <a:cubicBezTo>
                        <a:pt x="213" y="182"/>
                        <a:pt x="199" y="199"/>
                        <a:pt x="192" y="205"/>
                      </a:cubicBezTo>
                      <a:cubicBezTo>
                        <a:pt x="186" y="209"/>
                        <a:pt x="179" y="214"/>
                        <a:pt x="173" y="217"/>
                      </a:cubicBezTo>
                      <a:cubicBezTo>
                        <a:pt x="167" y="221"/>
                        <a:pt x="179" y="216"/>
                        <a:pt x="178" y="216"/>
                      </a:cubicBezTo>
                      <a:cubicBezTo>
                        <a:pt x="179" y="216"/>
                        <a:pt x="174" y="219"/>
                        <a:pt x="172" y="220"/>
                      </a:cubicBezTo>
                      <a:cubicBezTo>
                        <a:pt x="159" y="226"/>
                        <a:pt x="145" y="231"/>
                        <a:pt x="128" y="232"/>
                      </a:cubicBezTo>
                      <a:cubicBezTo>
                        <a:pt x="116" y="233"/>
                        <a:pt x="109" y="230"/>
                        <a:pt x="100" y="229"/>
                      </a:cubicBezTo>
                      <a:cubicBezTo>
                        <a:pt x="97" y="229"/>
                        <a:pt x="94" y="230"/>
                        <a:pt x="93" y="230"/>
                      </a:cubicBezTo>
                      <a:cubicBezTo>
                        <a:pt x="93" y="230"/>
                        <a:pt x="93" y="228"/>
                        <a:pt x="93" y="228"/>
                      </a:cubicBezTo>
                      <a:cubicBezTo>
                        <a:pt x="93" y="228"/>
                        <a:pt x="89" y="228"/>
                        <a:pt x="86" y="227"/>
                      </a:cubicBezTo>
                      <a:cubicBezTo>
                        <a:pt x="86" y="227"/>
                        <a:pt x="86" y="226"/>
                        <a:pt x="86" y="226"/>
                      </a:cubicBezTo>
                      <a:cubicBezTo>
                        <a:pt x="85" y="225"/>
                        <a:pt x="82" y="226"/>
                        <a:pt x="82" y="226"/>
                      </a:cubicBezTo>
                      <a:cubicBezTo>
                        <a:pt x="82" y="226"/>
                        <a:pt x="80" y="222"/>
                        <a:pt x="79" y="222"/>
                      </a:cubicBezTo>
                      <a:cubicBezTo>
                        <a:pt x="80" y="222"/>
                        <a:pt x="76" y="223"/>
                        <a:pt x="75" y="223"/>
                      </a:cubicBezTo>
                      <a:cubicBezTo>
                        <a:pt x="74" y="222"/>
                        <a:pt x="74" y="220"/>
                        <a:pt x="74" y="220"/>
                      </a:cubicBezTo>
                      <a:cubicBezTo>
                        <a:pt x="72" y="219"/>
                        <a:pt x="74" y="221"/>
                        <a:pt x="73" y="221"/>
                      </a:cubicBezTo>
                      <a:cubicBezTo>
                        <a:pt x="72" y="221"/>
                        <a:pt x="72" y="219"/>
                        <a:pt x="71" y="218"/>
                      </a:cubicBezTo>
                      <a:cubicBezTo>
                        <a:pt x="71" y="218"/>
                        <a:pt x="70" y="219"/>
                        <a:pt x="69" y="219"/>
                      </a:cubicBezTo>
                      <a:cubicBezTo>
                        <a:pt x="69" y="219"/>
                        <a:pt x="70" y="218"/>
                        <a:pt x="70" y="217"/>
                      </a:cubicBezTo>
                      <a:cubicBezTo>
                        <a:pt x="70" y="218"/>
                        <a:pt x="66" y="217"/>
                        <a:pt x="66" y="217"/>
                      </a:cubicBezTo>
                      <a:cubicBezTo>
                        <a:pt x="64" y="220"/>
                        <a:pt x="71" y="220"/>
                        <a:pt x="73" y="222"/>
                      </a:cubicBezTo>
                      <a:cubicBezTo>
                        <a:pt x="74" y="222"/>
                        <a:pt x="73" y="223"/>
                        <a:pt x="74" y="224"/>
                      </a:cubicBezTo>
                      <a:cubicBezTo>
                        <a:pt x="76" y="226"/>
                        <a:pt x="98" y="234"/>
                        <a:pt x="105" y="236"/>
                      </a:cubicBezTo>
                      <a:cubicBezTo>
                        <a:pt x="114" y="238"/>
                        <a:pt x="130" y="238"/>
                        <a:pt x="137" y="237"/>
                      </a:cubicBezTo>
                      <a:cubicBezTo>
                        <a:pt x="136" y="237"/>
                        <a:pt x="152" y="234"/>
                        <a:pt x="145" y="237"/>
                      </a:cubicBezTo>
                      <a:cubicBezTo>
                        <a:pt x="141" y="238"/>
                        <a:pt x="129" y="239"/>
                        <a:pt x="128" y="239"/>
                      </a:cubicBezTo>
                      <a:cubicBezTo>
                        <a:pt x="126" y="239"/>
                        <a:pt x="118" y="239"/>
                        <a:pt x="114" y="239"/>
                      </a:cubicBezTo>
                      <a:cubicBezTo>
                        <a:pt x="110" y="239"/>
                        <a:pt x="107" y="237"/>
                        <a:pt x="102" y="236"/>
                      </a:cubicBezTo>
                      <a:cubicBezTo>
                        <a:pt x="100" y="236"/>
                        <a:pt x="98" y="236"/>
                        <a:pt x="96" y="236"/>
                      </a:cubicBezTo>
                      <a:cubicBezTo>
                        <a:pt x="93" y="236"/>
                        <a:pt x="89" y="234"/>
                        <a:pt x="88" y="234"/>
                      </a:cubicBezTo>
                      <a:cubicBezTo>
                        <a:pt x="87" y="234"/>
                        <a:pt x="86" y="234"/>
                        <a:pt x="85" y="233"/>
                      </a:cubicBezTo>
                      <a:cubicBezTo>
                        <a:pt x="85" y="233"/>
                        <a:pt x="88" y="233"/>
                        <a:pt x="87" y="234"/>
                      </a:cubicBezTo>
                      <a:cubicBezTo>
                        <a:pt x="88" y="233"/>
                        <a:pt x="82" y="232"/>
                        <a:pt x="84" y="233"/>
                      </a:cubicBezTo>
                      <a:cubicBezTo>
                        <a:pt x="83" y="232"/>
                        <a:pt x="82" y="231"/>
                        <a:pt x="81" y="230"/>
                      </a:cubicBezTo>
                      <a:cubicBezTo>
                        <a:pt x="74" y="227"/>
                        <a:pt x="67" y="224"/>
                        <a:pt x="61" y="219"/>
                      </a:cubicBezTo>
                      <a:cubicBezTo>
                        <a:pt x="58" y="217"/>
                        <a:pt x="56" y="214"/>
                        <a:pt x="54" y="213"/>
                      </a:cubicBezTo>
                      <a:cubicBezTo>
                        <a:pt x="54" y="213"/>
                        <a:pt x="53" y="214"/>
                        <a:pt x="53" y="214"/>
                      </a:cubicBezTo>
                      <a:cubicBezTo>
                        <a:pt x="52" y="213"/>
                        <a:pt x="54" y="213"/>
                        <a:pt x="53" y="212"/>
                      </a:cubicBezTo>
                      <a:cubicBezTo>
                        <a:pt x="52" y="211"/>
                        <a:pt x="53" y="214"/>
                        <a:pt x="52" y="213"/>
                      </a:cubicBezTo>
                      <a:cubicBezTo>
                        <a:pt x="51" y="213"/>
                        <a:pt x="51" y="211"/>
                        <a:pt x="50" y="210"/>
                      </a:cubicBezTo>
                      <a:cubicBezTo>
                        <a:pt x="48" y="207"/>
                        <a:pt x="43" y="204"/>
                        <a:pt x="42" y="202"/>
                      </a:cubicBezTo>
                      <a:cubicBezTo>
                        <a:pt x="42" y="202"/>
                        <a:pt x="41" y="200"/>
                        <a:pt x="40" y="199"/>
                      </a:cubicBezTo>
                      <a:cubicBezTo>
                        <a:pt x="37" y="197"/>
                        <a:pt x="35" y="192"/>
                        <a:pt x="33" y="188"/>
                      </a:cubicBezTo>
                      <a:cubicBezTo>
                        <a:pt x="29" y="182"/>
                        <a:pt x="22" y="165"/>
                        <a:pt x="28" y="176"/>
                      </a:cubicBezTo>
                      <a:cubicBezTo>
                        <a:pt x="29" y="179"/>
                        <a:pt x="31" y="184"/>
                        <a:pt x="34" y="189"/>
                      </a:cubicBezTo>
                      <a:cubicBezTo>
                        <a:pt x="38" y="195"/>
                        <a:pt x="42" y="200"/>
                        <a:pt x="47" y="205"/>
                      </a:cubicBezTo>
                      <a:cubicBezTo>
                        <a:pt x="49" y="208"/>
                        <a:pt x="44" y="200"/>
                        <a:pt x="43" y="198"/>
                      </a:cubicBezTo>
                      <a:cubicBezTo>
                        <a:pt x="39" y="192"/>
                        <a:pt x="35" y="188"/>
                        <a:pt x="32" y="181"/>
                      </a:cubicBezTo>
                      <a:cubicBezTo>
                        <a:pt x="30" y="177"/>
                        <a:pt x="25" y="163"/>
                        <a:pt x="29" y="172"/>
                      </a:cubicBezTo>
                      <a:cubicBezTo>
                        <a:pt x="33" y="181"/>
                        <a:pt x="40" y="190"/>
                        <a:pt x="45" y="198"/>
                      </a:cubicBezTo>
                      <a:cubicBezTo>
                        <a:pt x="48" y="203"/>
                        <a:pt x="47" y="203"/>
                        <a:pt x="51" y="206"/>
                      </a:cubicBezTo>
                      <a:cubicBezTo>
                        <a:pt x="50" y="206"/>
                        <a:pt x="55" y="210"/>
                        <a:pt x="53" y="208"/>
                      </a:cubicBezTo>
                      <a:cubicBezTo>
                        <a:pt x="54" y="209"/>
                        <a:pt x="57" y="212"/>
                        <a:pt x="55" y="210"/>
                      </a:cubicBezTo>
                      <a:cubicBezTo>
                        <a:pt x="56" y="211"/>
                        <a:pt x="62" y="214"/>
                        <a:pt x="64" y="216"/>
                      </a:cubicBezTo>
                      <a:cubicBezTo>
                        <a:pt x="65" y="219"/>
                        <a:pt x="66" y="217"/>
                        <a:pt x="64" y="215"/>
                      </a:cubicBezTo>
                      <a:cubicBezTo>
                        <a:pt x="63" y="213"/>
                        <a:pt x="52" y="207"/>
                        <a:pt x="52" y="205"/>
                      </a:cubicBezTo>
                      <a:cubicBezTo>
                        <a:pt x="52" y="205"/>
                        <a:pt x="53" y="204"/>
                        <a:pt x="53" y="204"/>
                      </a:cubicBezTo>
                      <a:cubicBezTo>
                        <a:pt x="51" y="204"/>
                        <a:pt x="52" y="208"/>
                        <a:pt x="50" y="205"/>
                      </a:cubicBezTo>
                      <a:cubicBezTo>
                        <a:pt x="49" y="204"/>
                        <a:pt x="52" y="204"/>
                        <a:pt x="50" y="203"/>
                      </a:cubicBezTo>
                      <a:cubicBezTo>
                        <a:pt x="49" y="203"/>
                        <a:pt x="49" y="206"/>
                        <a:pt x="49" y="203"/>
                      </a:cubicBezTo>
                      <a:cubicBezTo>
                        <a:pt x="49" y="202"/>
                        <a:pt x="48" y="199"/>
                        <a:pt x="48" y="199"/>
                      </a:cubicBezTo>
                      <a:cubicBezTo>
                        <a:pt x="48" y="198"/>
                        <a:pt x="50" y="199"/>
                        <a:pt x="50" y="200"/>
                      </a:cubicBezTo>
                      <a:cubicBezTo>
                        <a:pt x="51" y="198"/>
                        <a:pt x="45" y="196"/>
                        <a:pt x="46" y="193"/>
                      </a:cubicBezTo>
                      <a:cubicBezTo>
                        <a:pt x="46" y="193"/>
                        <a:pt x="50" y="198"/>
                        <a:pt x="48" y="193"/>
                      </a:cubicBezTo>
                      <a:cubicBezTo>
                        <a:pt x="46" y="191"/>
                        <a:pt x="47" y="191"/>
                        <a:pt x="47" y="189"/>
                      </a:cubicBezTo>
                      <a:cubicBezTo>
                        <a:pt x="46" y="182"/>
                        <a:pt x="36" y="170"/>
                        <a:pt x="33" y="155"/>
                      </a:cubicBezTo>
                      <a:cubicBezTo>
                        <a:pt x="31" y="141"/>
                        <a:pt x="28" y="127"/>
                        <a:pt x="32" y="111"/>
                      </a:cubicBezTo>
                      <a:cubicBezTo>
                        <a:pt x="32" y="110"/>
                        <a:pt x="34" y="108"/>
                        <a:pt x="35" y="106"/>
                      </a:cubicBezTo>
                      <a:cubicBezTo>
                        <a:pt x="35" y="104"/>
                        <a:pt x="35" y="101"/>
                        <a:pt x="36" y="98"/>
                      </a:cubicBezTo>
                      <a:cubicBezTo>
                        <a:pt x="36" y="98"/>
                        <a:pt x="36" y="99"/>
                        <a:pt x="37" y="99"/>
                      </a:cubicBezTo>
                      <a:cubicBezTo>
                        <a:pt x="39" y="95"/>
                        <a:pt x="42" y="89"/>
                        <a:pt x="45" y="84"/>
                      </a:cubicBezTo>
                      <a:cubicBezTo>
                        <a:pt x="50" y="77"/>
                        <a:pt x="52" y="74"/>
                        <a:pt x="59" y="67"/>
                      </a:cubicBezTo>
                      <a:cubicBezTo>
                        <a:pt x="63" y="63"/>
                        <a:pt x="56" y="66"/>
                        <a:pt x="57" y="67"/>
                      </a:cubicBezTo>
                      <a:cubicBezTo>
                        <a:pt x="55" y="66"/>
                        <a:pt x="59" y="64"/>
                        <a:pt x="59" y="64"/>
                      </a:cubicBezTo>
                      <a:cubicBezTo>
                        <a:pt x="57" y="62"/>
                        <a:pt x="56" y="66"/>
                        <a:pt x="56" y="66"/>
                      </a:cubicBezTo>
                      <a:cubicBezTo>
                        <a:pt x="54" y="65"/>
                        <a:pt x="56" y="63"/>
                        <a:pt x="56" y="63"/>
                      </a:cubicBezTo>
                      <a:cubicBezTo>
                        <a:pt x="55" y="62"/>
                        <a:pt x="44" y="72"/>
                        <a:pt x="42" y="76"/>
                      </a:cubicBezTo>
                      <a:cubicBezTo>
                        <a:pt x="41" y="77"/>
                        <a:pt x="41" y="79"/>
                        <a:pt x="41" y="80"/>
                      </a:cubicBezTo>
                      <a:cubicBezTo>
                        <a:pt x="40" y="80"/>
                        <a:pt x="40" y="79"/>
                        <a:pt x="40" y="79"/>
                      </a:cubicBezTo>
                      <a:cubicBezTo>
                        <a:pt x="40" y="79"/>
                        <a:pt x="35" y="84"/>
                        <a:pt x="35" y="87"/>
                      </a:cubicBezTo>
                      <a:cubicBezTo>
                        <a:pt x="34" y="87"/>
                        <a:pt x="35" y="89"/>
                        <a:pt x="35" y="89"/>
                      </a:cubicBezTo>
                      <a:cubicBezTo>
                        <a:pt x="34" y="91"/>
                        <a:pt x="31" y="93"/>
                        <a:pt x="29" y="96"/>
                      </a:cubicBezTo>
                      <a:cubicBezTo>
                        <a:pt x="26" y="100"/>
                        <a:pt x="26" y="102"/>
                        <a:pt x="24" y="106"/>
                      </a:cubicBezTo>
                      <a:cubicBezTo>
                        <a:pt x="24" y="106"/>
                        <a:pt x="22" y="109"/>
                        <a:pt x="22" y="109"/>
                      </a:cubicBezTo>
                      <a:cubicBezTo>
                        <a:pt x="20" y="108"/>
                        <a:pt x="24" y="104"/>
                        <a:pt x="24" y="100"/>
                      </a:cubicBezTo>
                      <a:cubicBezTo>
                        <a:pt x="24" y="99"/>
                        <a:pt x="23" y="99"/>
                        <a:pt x="23" y="98"/>
                      </a:cubicBezTo>
                      <a:cubicBezTo>
                        <a:pt x="25" y="94"/>
                        <a:pt x="27" y="94"/>
                        <a:pt x="28" y="91"/>
                      </a:cubicBezTo>
                      <a:cubicBezTo>
                        <a:pt x="28" y="90"/>
                        <a:pt x="26" y="87"/>
                        <a:pt x="29" y="85"/>
                      </a:cubicBezTo>
                      <a:cubicBezTo>
                        <a:pt x="29" y="84"/>
                        <a:pt x="30" y="84"/>
                        <a:pt x="31" y="84"/>
                      </a:cubicBezTo>
                      <a:cubicBezTo>
                        <a:pt x="31" y="82"/>
                        <a:pt x="32" y="75"/>
                        <a:pt x="33" y="75"/>
                      </a:cubicBezTo>
                      <a:cubicBezTo>
                        <a:pt x="31" y="77"/>
                        <a:pt x="36" y="71"/>
                        <a:pt x="36" y="72"/>
                      </a:cubicBezTo>
                      <a:cubicBezTo>
                        <a:pt x="35" y="72"/>
                        <a:pt x="41" y="72"/>
                        <a:pt x="40" y="70"/>
                      </a:cubicBezTo>
                      <a:cubicBezTo>
                        <a:pt x="39" y="69"/>
                        <a:pt x="37" y="71"/>
                        <a:pt x="38" y="71"/>
                      </a:cubicBezTo>
                      <a:cubicBezTo>
                        <a:pt x="37" y="70"/>
                        <a:pt x="39" y="67"/>
                        <a:pt x="36" y="70"/>
                      </a:cubicBezTo>
                      <a:cubicBezTo>
                        <a:pt x="36" y="70"/>
                        <a:pt x="35" y="72"/>
                        <a:pt x="35" y="71"/>
                      </a:cubicBezTo>
                      <a:cubicBezTo>
                        <a:pt x="34" y="70"/>
                        <a:pt x="39" y="67"/>
                        <a:pt x="38" y="68"/>
                      </a:cubicBezTo>
                      <a:cubicBezTo>
                        <a:pt x="38" y="68"/>
                        <a:pt x="37" y="66"/>
                        <a:pt x="38" y="66"/>
                      </a:cubicBezTo>
                      <a:cubicBezTo>
                        <a:pt x="38" y="65"/>
                        <a:pt x="39" y="66"/>
                        <a:pt x="40" y="66"/>
                      </a:cubicBezTo>
                      <a:cubicBezTo>
                        <a:pt x="40" y="65"/>
                        <a:pt x="39" y="64"/>
                        <a:pt x="40" y="64"/>
                      </a:cubicBezTo>
                      <a:cubicBezTo>
                        <a:pt x="40" y="63"/>
                        <a:pt x="43" y="62"/>
                        <a:pt x="44" y="62"/>
                      </a:cubicBezTo>
                      <a:cubicBezTo>
                        <a:pt x="45" y="60"/>
                        <a:pt x="44" y="59"/>
                        <a:pt x="45" y="59"/>
                      </a:cubicBezTo>
                      <a:cubicBezTo>
                        <a:pt x="46" y="60"/>
                        <a:pt x="45" y="58"/>
                        <a:pt x="46" y="58"/>
                      </a:cubicBezTo>
                      <a:cubicBezTo>
                        <a:pt x="47" y="58"/>
                        <a:pt x="49" y="61"/>
                        <a:pt x="47" y="61"/>
                      </a:cubicBezTo>
                      <a:cubicBezTo>
                        <a:pt x="50" y="62"/>
                        <a:pt x="48" y="55"/>
                        <a:pt x="50" y="57"/>
                      </a:cubicBezTo>
                      <a:cubicBezTo>
                        <a:pt x="49" y="56"/>
                        <a:pt x="47" y="61"/>
                        <a:pt x="47" y="58"/>
                      </a:cubicBezTo>
                      <a:cubicBezTo>
                        <a:pt x="47" y="56"/>
                        <a:pt x="57" y="50"/>
                        <a:pt x="57" y="49"/>
                      </a:cubicBezTo>
                      <a:cubicBezTo>
                        <a:pt x="56" y="48"/>
                        <a:pt x="52" y="51"/>
                        <a:pt x="53" y="50"/>
                      </a:cubicBezTo>
                      <a:cubicBezTo>
                        <a:pt x="45" y="55"/>
                        <a:pt x="38" y="63"/>
                        <a:pt x="32" y="70"/>
                      </a:cubicBezTo>
                      <a:cubicBezTo>
                        <a:pt x="30" y="71"/>
                        <a:pt x="38" y="61"/>
                        <a:pt x="39" y="59"/>
                      </a:cubicBezTo>
                      <a:cubicBezTo>
                        <a:pt x="40" y="59"/>
                        <a:pt x="41" y="59"/>
                        <a:pt x="42" y="58"/>
                      </a:cubicBezTo>
                      <a:cubicBezTo>
                        <a:pt x="45" y="55"/>
                        <a:pt x="49" y="51"/>
                        <a:pt x="50" y="50"/>
                      </a:cubicBezTo>
                      <a:cubicBezTo>
                        <a:pt x="52" y="49"/>
                        <a:pt x="53" y="47"/>
                        <a:pt x="54" y="46"/>
                      </a:cubicBezTo>
                      <a:cubicBezTo>
                        <a:pt x="55" y="45"/>
                        <a:pt x="57" y="47"/>
                        <a:pt x="57" y="44"/>
                      </a:cubicBezTo>
                      <a:cubicBezTo>
                        <a:pt x="57" y="44"/>
                        <a:pt x="54" y="45"/>
                        <a:pt x="54" y="45"/>
                      </a:cubicBezTo>
                      <a:cubicBezTo>
                        <a:pt x="54" y="45"/>
                        <a:pt x="55" y="41"/>
                        <a:pt x="54" y="42"/>
                      </a:cubicBezTo>
                      <a:cubicBezTo>
                        <a:pt x="54" y="42"/>
                        <a:pt x="60" y="40"/>
                        <a:pt x="58" y="36"/>
                      </a:cubicBezTo>
                      <a:cubicBezTo>
                        <a:pt x="58" y="35"/>
                        <a:pt x="47" y="41"/>
                        <a:pt x="46" y="42"/>
                      </a:cubicBezTo>
                      <a:cubicBezTo>
                        <a:pt x="44" y="44"/>
                        <a:pt x="42" y="46"/>
                        <a:pt x="39" y="47"/>
                      </a:cubicBezTo>
                      <a:cubicBezTo>
                        <a:pt x="38" y="47"/>
                        <a:pt x="35" y="48"/>
                        <a:pt x="39" y="44"/>
                      </a:cubicBezTo>
                      <a:cubicBezTo>
                        <a:pt x="44" y="39"/>
                        <a:pt x="55" y="32"/>
                        <a:pt x="62" y="29"/>
                      </a:cubicBezTo>
                      <a:cubicBezTo>
                        <a:pt x="64" y="28"/>
                        <a:pt x="66" y="27"/>
                        <a:pt x="67" y="26"/>
                      </a:cubicBezTo>
                      <a:cubicBezTo>
                        <a:pt x="69" y="25"/>
                        <a:pt x="70" y="22"/>
                        <a:pt x="71" y="22"/>
                      </a:cubicBezTo>
                      <a:cubicBezTo>
                        <a:pt x="73" y="20"/>
                        <a:pt x="76" y="20"/>
                        <a:pt x="76" y="20"/>
                      </a:cubicBezTo>
                      <a:cubicBezTo>
                        <a:pt x="77" y="20"/>
                        <a:pt x="75" y="19"/>
                        <a:pt x="75" y="19"/>
                      </a:cubicBezTo>
                      <a:cubicBezTo>
                        <a:pt x="75" y="19"/>
                        <a:pt x="79" y="15"/>
                        <a:pt x="81" y="14"/>
                      </a:cubicBezTo>
                      <a:cubicBezTo>
                        <a:pt x="81" y="14"/>
                        <a:pt x="83" y="14"/>
                        <a:pt x="83" y="14"/>
                      </a:cubicBezTo>
                      <a:cubicBezTo>
                        <a:pt x="85" y="13"/>
                        <a:pt x="86" y="11"/>
                        <a:pt x="86" y="11"/>
                      </a:cubicBezTo>
                      <a:cubicBezTo>
                        <a:pt x="87" y="11"/>
                        <a:pt x="87" y="12"/>
                        <a:pt x="90" y="11"/>
                      </a:cubicBezTo>
                      <a:cubicBezTo>
                        <a:pt x="91" y="11"/>
                        <a:pt x="95" y="8"/>
                        <a:pt x="96" y="8"/>
                      </a:cubicBezTo>
                      <a:cubicBezTo>
                        <a:pt x="96" y="8"/>
                        <a:pt x="96" y="10"/>
                        <a:pt x="96" y="10"/>
                      </a:cubicBezTo>
                      <a:cubicBezTo>
                        <a:pt x="96" y="10"/>
                        <a:pt x="98" y="8"/>
                        <a:pt x="97" y="7"/>
                      </a:cubicBezTo>
                      <a:cubicBezTo>
                        <a:pt x="96" y="6"/>
                        <a:pt x="93" y="9"/>
                        <a:pt x="91" y="9"/>
                      </a:cubicBezTo>
                      <a:cubicBezTo>
                        <a:pt x="91" y="9"/>
                        <a:pt x="91" y="8"/>
                        <a:pt x="90" y="8"/>
                      </a:cubicBezTo>
                      <a:cubicBezTo>
                        <a:pt x="88" y="8"/>
                        <a:pt x="78" y="11"/>
                        <a:pt x="78" y="11"/>
                      </a:cubicBezTo>
                      <a:cubicBezTo>
                        <a:pt x="78" y="14"/>
                        <a:pt x="84" y="11"/>
                        <a:pt x="84" y="11"/>
                      </a:cubicBezTo>
                      <a:cubicBezTo>
                        <a:pt x="86" y="13"/>
                        <a:pt x="79" y="13"/>
                        <a:pt x="78" y="13"/>
                      </a:cubicBezTo>
                      <a:cubicBezTo>
                        <a:pt x="78" y="13"/>
                        <a:pt x="78" y="11"/>
                        <a:pt x="78" y="11"/>
                      </a:cubicBezTo>
                      <a:cubicBezTo>
                        <a:pt x="75" y="9"/>
                        <a:pt x="74" y="15"/>
                        <a:pt x="75" y="15"/>
                      </a:cubicBezTo>
                      <a:cubicBezTo>
                        <a:pt x="76" y="14"/>
                        <a:pt x="71" y="12"/>
                        <a:pt x="71" y="12"/>
                      </a:cubicBezTo>
                      <a:cubicBezTo>
                        <a:pt x="71" y="11"/>
                        <a:pt x="82" y="9"/>
                        <a:pt x="85" y="8"/>
                      </a:cubicBezTo>
                      <a:cubicBezTo>
                        <a:pt x="86" y="8"/>
                        <a:pt x="85" y="7"/>
                        <a:pt x="84" y="7"/>
                      </a:cubicBezTo>
                      <a:cubicBezTo>
                        <a:pt x="86" y="6"/>
                        <a:pt x="89" y="7"/>
                        <a:pt x="92" y="6"/>
                      </a:cubicBezTo>
                      <a:cubicBezTo>
                        <a:pt x="97" y="5"/>
                        <a:pt x="100" y="0"/>
                        <a:pt x="102" y="4"/>
                      </a:cubicBezTo>
                      <a:cubicBezTo>
                        <a:pt x="103" y="4"/>
                        <a:pt x="102" y="4"/>
                        <a:pt x="101" y="4"/>
                      </a:cubicBezTo>
                      <a:cubicBezTo>
                        <a:pt x="106" y="5"/>
                        <a:pt x="112" y="0"/>
                        <a:pt x="114" y="4"/>
                      </a:cubicBezTo>
                      <a:cubicBezTo>
                        <a:pt x="114" y="5"/>
                        <a:pt x="113" y="4"/>
                        <a:pt x="113" y="4"/>
                      </a:cubicBezTo>
                      <a:close/>
                      <a:moveTo>
                        <a:pt x="133" y="21"/>
                      </a:moveTo>
                      <a:cubicBezTo>
                        <a:pt x="133" y="21"/>
                        <a:pt x="132" y="19"/>
                        <a:pt x="132" y="20"/>
                      </a:cubicBezTo>
                      <a:cubicBezTo>
                        <a:pt x="130" y="24"/>
                        <a:pt x="137" y="24"/>
                        <a:pt x="139" y="23"/>
                      </a:cubicBezTo>
                      <a:cubicBezTo>
                        <a:pt x="141" y="21"/>
                        <a:pt x="138" y="20"/>
                        <a:pt x="138" y="20"/>
                      </a:cubicBezTo>
                      <a:cubicBezTo>
                        <a:pt x="138" y="21"/>
                        <a:pt x="138" y="18"/>
                        <a:pt x="139" y="18"/>
                      </a:cubicBezTo>
                      <a:cubicBezTo>
                        <a:pt x="136" y="17"/>
                        <a:pt x="135" y="21"/>
                        <a:pt x="133" y="21"/>
                      </a:cubicBezTo>
                      <a:close/>
                      <a:moveTo>
                        <a:pt x="151" y="35"/>
                      </a:moveTo>
                      <a:cubicBezTo>
                        <a:pt x="151" y="35"/>
                        <a:pt x="149" y="36"/>
                        <a:pt x="149" y="37"/>
                      </a:cubicBezTo>
                      <a:cubicBezTo>
                        <a:pt x="149" y="38"/>
                        <a:pt x="151" y="38"/>
                        <a:pt x="152" y="38"/>
                      </a:cubicBezTo>
                      <a:cubicBezTo>
                        <a:pt x="153" y="39"/>
                        <a:pt x="156" y="39"/>
                        <a:pt x="158" y="39"/>
                      </a:cubicBezTo>
                      <a:cubicBezTo>
                        <a:pt x="158" y="40"/>
                        <a:pt x="159" y="41"/>
                        <a:pt x="160" y="42"/>
                      </a:cubicBezTo>
                      <a:cubicBezTo>
                        <a:pt x="162" y="43"/>
                        <a:pt x="164" y="43"/>
                        <a:pt x="165" y="44"/>
                      </a:cubicBezTo>
                      <a:cubicBezTo>
                        <a:pt x="165" y="44"/>
                        <a:pt x="164" y="47"/>
                        <a:pt x="165" y="47"/>
                      </a:cubicBezTo>
                      <a:cubicBezTo>
                        <a:pt x="166" y="48"/>
                        <a:pt x="170" y="49"/>
                        <a:pt x="169" y="49"/>
                      </a:cubicBezTo>
                      <a:cubicBezTo>
                        <a:pt x="170" y="49"/>
                        <a:pt x="169" y="41"/>
                        <a:pt x="169" y="41"/>
                      </a:cubicBezTo>
                      <a:cubicBezTo>
                        <a:pt x="168" y="41"/>
                        <a:pt x="159" y="37"/>
                        <a:pt x="156" y="36"/>
                      </a:cubicBezTo>
                      <a:cubicBezTo>
                        <a:pt x="154" y="36"/>
                        <a:pt x="154" y="38"/>
                        <a:pt x="152" y="36"/>
                      </a:cubicBezTo>
                      <a:cubicBezTo>
                        <a:pt x="152" y="36"/>
                        <a:pt x="154" y="37"/>
                        <a:pt x="152" y="36"/>
                      </a:cubicBezTo>
                      <a:cubicBezTo>
                        <a:pt x="151" y="36"/>
                        <a:pt x="151" y="35"/>
                        <a:pt x="151" y="35"/>
                      </a:cubicBezTo>
                      <a:close/>
                      <a:moveTo>
                        <a:pt x="196" y="85"/>
                      </a:moveTo>
                      <a:cubicBezTo>
                        <a:pt x="191" y="79"/>
                        <a:pt x="197" y="91"/>
                        <a:pt x="199" y="91"/>
                      </a:cubicBezTo>
                      <a:cubicBezTo>
                        <a:pt x="200" y="90"/>
                        <a:pt x="199" y="88"/>
                        <a:pt x="198" y="87"/>
                      </a:cubicBezTo>
                      <a:cubicBezTo>
                        <a:pt x="198" y="86"/>
                        <a:pt x="196" y="84"/>
                        <a:pt x="196" y="85"/>
                      </a:cubicBezTo>
                      <a:close/>
                      <a:moveTo>
                        <a:pt x="100" y="205"/>
                      </a:moveTo>
                      <a:cubicBezTo>
                        <a:pt x="101" y="206"/>
                        <a:pt x="102" y="206"/>
                        <a:pt x="103" y="206"/>
                      </a:cubicBezTo>
                      <a:cubicBezTo>
                        <a:pt x="106" y="207"/>
                        <a:pt x="100" y="204"/>
                        <a:pt x="100" y="205"/>
                      </a:cubicBezTo>
                      <a:close/>
                      <a:moveTo>
                        <a:pt x="73" y="197"/>
                      </a:moveTo>
                      <a:cubicBezTo>
                        <a:pt x="67" y="192"/>
                        <a:pt x="79" y="202"/>
                        <a:pt x="73" y="197"/>
                      </a:cubicBezTo>
                      <a:cubicBezTo>
                        <a:pt x="73" y="197"/>
                        <a:pt x="73" y="197"/>
                        <a:pt x="73" y="197"/>
                      </a:cubicBezTo>
                      <a:close/>
                      <a:moveTo>
                        <a:pt x="44" y="41"/>
                      </a:moveTo>
                      <a:cubicBezTo>
                        <a:pt x="45" y="42"/>
                        <a:pt x="49" y="39"/>
                        <a:pt x="49" y="38"/>
                      </a:cubicBezTo>
                      <a:cubicBezTo>
                        <a:pt x="50" y="38"/>
                        <a:pt x="54" y="36"/>
                        <a:pt x="52" y="35"/>
                      </a:cubicBezTo>
                      <a:cubicBezTo>
                        <a:pt x="51" y="34"/>
                        <a:pt x="49" y="38"/>
                        <a:pt x="49" y="38"/>
                      </a:cubicBezTo>
                      <a:cubicBezTo>
                        <a:pt x="48" y="39"/>
                        <a:pt x="43" y="40"/>
                        <a:pt x="44" y="41"/>
                      </a:cubicBezTo>
                      <a:close/>
                      <a:moveTo>
                        <a:pt x="103" y="9"/>
                      </a:moveTo>
                      <a:cubicBezTo>
                        <a:pt x="103" y="8"/>
                        <a:pt x="101" y="7"/>
                        <a:pt x="100" y="8"/>
                      </a:cubicBezTo>
                      <a:cubicBezTo>
                        <a:pt x="100" y="10"/>
                        <a:pt x="103" y="11"/>
                        <a:pt x="103" y="9"/>
                      </a:cubicBezTo>
                      <a:close/>
                      <a:moveTo>
                        <a:pt x="105" y="12"/>
                      </a:moveTo>
                      <a:cubicBezTo>
                        <a:pt x="105" y="13"/>
                        <a:pt x="114" y="10"/>
                        <a:pt x="108" y="11"/>
                      </a:cubicBezTo>
                      <a:cubicBezTo>
                        <a:pt x="106" y="11"/>
                        <a:pt x="104" y="10"/>
                        <a:pt x="105" y="12"/>
                      </a:cubicBezTo>
                      <a:close/>
                      <a:moveTo>
                        <a:pt x="93" y="12"/>
                      </a:moveTo>
                      <a:cubicBezTo>
                        <a:pt x="93" y="11"/>
                        <a:pt x="90" y="13"/>
                        <a:pt x="91" y="12"/>
                      </a:cubicBezTo>
                      <a:cubicBezTo>
                        <a:pt x="90" y="14"/>
                        <a:pt x="94" y="13"/>
                        <a:pt x="93" y="12"/>
                      </a:cubicBezTo>
                      <a:close/>
                      <a:moveTo>
                        <a:pt x="83" y="16"/>
                      </a:moveTo>
                      <a:cubicBezTo>
                        <a:pt x="84" y="17"/>
                        <a:pt x="88" y="14"/>
                        <a:pt x="86" y="14"/>
                      </a:cubicBezTo>
                      <a:cubicBezTo>
                        <a:pt x="86" y="14"/>
                        <a:pt x="83" y="15"/>
                        <a:pt x="83" y="16"/>
                      </a:cubicBezTo>
                      <a:close/>
                      <a:moveTo>
                        <a:pt x="91" y="16"/>
                      </a:moveTo>
                      <a:cubicBezTo>
                        <a:pt x="90" y="16"/>
                        <a:pt x="87" y="19"/>
                        <a:pt x="86" y="19"/>
                      </a:cubicBezTo>
                      <a:cubicBezTo>
                        <a:pt x="84" y="19"/>
                        <a:pt x="84" y="18"/>
                        <a:pt x="82" y="18"/>
                      </a:cubicBezTo>
                      <a:cubicBezTo>
                        <a:pt x="79" y="18"/>
                        <a:pt x="79" y="20"/>
                        <a:pt x="78" y="20"/>
                      </a:cubicBezTo>
                      <a:cubicBezTo>
                        <a:pt x="76" y="22"/>
                        <a:pt x="73" y="20"/>
                        <a:pt x="75" y="22"/>
                      </a:cubicBezTo>
                      <a:cubicBezTo>
                        <a:pt x="78" y="25"/>
                        <a:pt x="89" y="17"/>
                        <a:pt x="93" y="18"/>
                      </a:cubicBezTo>
                      <a:cubicBezTo>
                        <a:pt x="94" y="18"/>
                        <a:pt x="93" y="19"/>
                        <a:pt x="93" y="19"/>
                      </a:cubicBezTo>
                      <a:cubicBezTo>
                        <a:pt x="95" y="19"/>
                        <a:pt x="97" y="18"/>
                        <a:pt x="96" y="17"/>
                      </a:cubicBezTo>
                      <a:cubicBezTo>
                        <a:pt x="96" y="17"/>
                        <a:pt x="92" y="16"/>
                        <a:pt x="91" y="16"/>
                      </a:cubicBezTo>
                      <a:close/>
                      <a:moveTo>
                        <a:pt x="127" y="21"/>
                      </a:moveTo>
                      <a:cubicBezTo>
                        <a:pt x="128" y="25"/>
                        <a:pt x="134" y="19"/>
                        <a:pt x="129" y="20"/>
                      </a:cubicBezTo>
                      <a:cubicBezTo>
                        <a:pt x="128" y="20"/>
                        <a:pt x="126" y="20"/>
                        <a:pt x="127" y="21"/>
                      </a:cubicBezTo>
                      <a:close/>
                      <a:moveTo>
                        <a:pt x="149" y="33"/>
                      </a:moveTo>
                      <a:cubicBezTo>
                        <a:pt x="147" y="31"/>
                        <a:pt x="146" y="34"/>
                        <a:pt x="146" y="33"/>
                      </a:cubicBezTo>
                      <a:cubicBezTo>
                        <a:pt x="146" y="34"/>
                        <a:pt x="150" y="34"/>
                        <a:pt x="149" y="33"/>
                      </a:cubicBezTo>
                      <a:close/>
                      <a:moveTo>
                        <a:pt x="104" y="33"/>
                      </a:moveTo>
                      <a:cubicBezTo>
                        <a:pt x="103" y="32"/>
                        <a:pt x="102" y="33"/>
                        <a:pt x="102" y="34"/>
                      </a:cubicBezTo>
                      <a:cubicBezTo>
                        <a:pt x="100" y="35"/>
                        <a:pt x="105" y="34"/>
                        <a:pt x="104" y="33"/>
                      </a:cubicBezTo>
                      <a:close/>
                      <a:moveTo>
                        <a:pt x="63" y="35"/>
                      </a:moveTo>
                      <a:cubicBezTo>
                        <a:pt x="61" y="39"/>
                        <a:pt x="70" y="32"/>
                        <a:pt x="65" y="34"/>
                      </a:cubicBezTo>
                      <a:cubicBezTo>
                        <a:pt x="64" y="35"/>
                        <a:pt x="64" y="34"/>
                        <a:pt x="63" y="35"/>
                      </a:cubicBezTo>
                      <a:close/>
                      <a:moveTo>
                        <a:pt x="68" y="37"/>
                      </a:moveTo>
                      <a:cubicBezTo>
                        <a:pt x="66" y="38"/>
                        <a:pt x="70" y="39"/>
                        <a:pt x="69" y="39"/>
                      </a:cubicBezTo>
                      <a:cubicBezTo>
                        <a:pt x="69" y="39"/>
                        <a:pt x="74" y="36"/>
                        <a:pt x="74" y="35"/>
                      </a:cubicBezTo>
                      <a:cubicBezTo>
                        <a:pt x="77" y="35"/>
                        <a:pt x="74" y="35"/>
                        <a:pt x="74" y="35"/>
                      </a:cubicBezTo>
                      <a:cubicBezTo>
                        <a:pt x="73" y="35"/>
                        <a:pt x="68" y="37"/>
                        <a:pt x="68" y="37"/>
                      </a:cubicBezTo>
                      <a:close/>
                      <a:moveTo>
                        <a:pt x="62" y="40"/>
                      </a:moveTo>
                      <a:cubicBezTo>
                        <a:pt x="61" y="44"/>
                        <a:pt x="66" y="40"/>
                        <a:pt x="65" y="40"/>
                      </a:cubicBezTo>
                      <a:cubicBezTo>
                        <a:pt x="65" y="40"/>
                        <a:pt x="66" y="41"/>
                        <a:pt x="67" y="41"/>
                      </a:cubicBezTo>
                      <a:cubicBezTo>
                        <a:pt x="68" y="41"/>
                        <a:pt x="67" y="40"/>
                        <a:pt x="67" y="39"/>
                      </a:cubicBezTo>
                      <a:cubicBezTo>
                        <a:pt x="67" y="40"/>
                        <a:pt x="67" y="38"/>
                        <a:pt x="65" y="38"/>
                      </a:cubicBezTo>
                      <a:cubicBezTo>
                        <a:pt x="64" y="39"/>
                        <a:pt x="62" y="40"/>
                        <a:pt x="62" y="40"/>
                      </a:cubicBezTo>
                      <a:close/>
                      <a:moveTo>
                        <a:pt x="39" y="45"/>
                      </a:moveTo>
                      <a:cubicBezTo>
                        <a:pt x="39" y="46"/>
                        <a:pt x="43" y="43"/>
                        <a:pt x="41" y="43"/>
                      </a:cubicBezTo>
                      <a:cubicBezTo>
                        <a:pt x="40" y="44"/>
                        <a:pt x="38" y="45"/>
                        <a:pt x="39" y="45"/>
                      </a:cubicBezTo>
                      <a:close/>
                      <a:moveTo>
                        <a:pt x="153" y="44"/>
                      </a:moveTo>
                      <a:cubicBezTo>
                        <a:pt x="153" y="44"/>
                        <a:pt x="155" y="45"/>
                        <a:pt x="155" y="45"/>
                      </a:cubicBezTo>
                      <a:cubicBezTo>
                        <a:pt x="155" y="45"/>
                        <a:pt x="155" y="47"/>
                        <a:pt x="157" y="48"/>
                      </a:cubicBezTo>
                      <a:cubicBezTo>
                        <a:pt x="162" y="51"/>
                        <a:pt x="155" y="39"/>
                        <a:pt x="153" y="44"/>
                      </a:cubicBezTo>
                      <a:close/>
                      <a:moveTo>
                        <a:pt x="166" y="50"/>
                      </a:moveTo>
                      <a:cubicBezTo>
                        <a:pt x="168" y="49"/>
                        <a:pt x="163" y="49"/>
                        <a:pt x="163" y="47"/>
                      </a:cubicBezTo>
                      <a:cubicBezTo>
                        <a:pt x="163" y="46"/>
                        <a:pt x="164" y="45"/>
                        <a:pt x="164" y="45"/>
                      </a:cubicBezTo>
                      <a:cubicBezTo>
                        <a:pt x="163" y="44"/>
                        <a:pt x="160" y="43"/>
                        <a:pt x="160" y="43"/>
                      </a:cubicBezTo>
                      <a:cubicBezTo>
                        <a:pt x="159" y="45"/>
                        <a:pt x="165" y="51"/>
                        <a:pt x="166" y="50"/>
                      </a:cubicBezTo>
                      <a:close/>
                      <a:moveTo>
                        <a:pt x="169" y="54"/>
                      </a:moveTo>
                      <a:cubicBezTo>
                        <a:pt x="168" y="52"/>
                        <a:pt x="170" y="50"/>
                        <a:pt x="167" y="51"/>
                      </a:cubicBezTo>
                      <a:cubicBezTo>
                        <a:pt x="164" y="52"/>
                        <a:pt x="173" y="59"/>
                        <a:pt x="169" y="54"/>
                      </a:cubicBezTo>
                      <a:close/>
                      <a:moveTo>
                        <a:pt x="61" y="64"/>
                      </a:moveTo>
                      <a:cubicBezTo>
                        <a:pt x="62" y="65"/>
                        <a:pt x="67" y="61"/>
                        <a:pt x="65" y="61"/>
                      </a:cubicBezTo>
                      <a:cubicBezTo>
                        <a:pt x="64" y="61"/>
                        <a:pt x="60" y="63"/>
                        <a:pt x="61" y="64"/>
                      </a:cubicBezTo>
                      <a:close/>
                      <a:moveTo>
                        <a:pt x="43" y="65"/>
                      </a:moveTo>
                      <a:cubicBezTo>
                        <a:pt x="44" y="66"/>
                        <a:pt x="46" y="62"/>
                        <a:pt x="46" y="62"/>
                      </a:cubicBezTo>
                      <a:cubicBezTo>
                        <a:pt x="44" y="60"/>
                        <a:pt x="44" y="63"/>
                        <a:pt x="45" y="63"/>
                      </a:cubicBezTo>
                      <a:cubicBezTo>
                        <a:pt x="44" y="63"/>
                        <a:pt x="42" y="63"/>
                        <a:pt x="43" y="65"/>
                      </a:cubicBezTo>
                      <a:close/>
                      <a:moveTo>
                        <a:pt x="183" y="77"/>
                      </a:moveTo>
                      <a:cubicBezTo>
                        <a:pt x="184" y="78"/>
                        <a:pt x="187" y="80"/>
                        <a:pt x="188" y="80"/>
                      </a:cubicBezTo>
                      <a:cubicBezTo>
                        <a:pt x="188" y="79"/>
                        <a:pt x="185" y="71"/>
                        <a:pt x="183" y="74"/>
                      </a:cubicBezTo>
                      <a:cubicBezTo>
                        <a:pt x="184" y="72"/>
                        <a:pt x="183" y="77"/>
                        <a:pt x="183" y="77"/>
                      </a:cubicBezTo>
                      <a:close/>
                      <a:moveTo>
                        <a:pt x="185" y="82"/>
                      </a:moveTo>
                      <a:cubicBezTo>
                        <a:pt x="185" y="81"/>
                        <a:pt x="182" y="77"/>
                        <a:pt x="182" y="79"/>
                      </a:cubicBezTo>
                      <a:cubicBezTo>
                        <a:pt x="182" y="79"/>
                        <a:pt x="184" y="83"/>
                        <a:pt x="185" y="82"/>
                      </a:cubicBezTo>
                      <a:close/>
                      <a:moveTo>
                        <a:pt x="166" y="84"/>
                      </a:moveTo>
                      <a:cubicBezTo>
                        <a:pt x="166" y="84"/>
                        <a:pt x="163" y="80"/>
                        <a:pt x="163" y="82"/>
                      </a:cubicBezTo>
                      <a:cubicBezTo>
                        <a:pt x="163" y="83"/>
                        <a:pt x="166" y="84"/>
                        <a:pt x="166" y="84"/>
                      </a:cubicBezTo>
                      <a:close/>
                      <a:moveTo>
                        <a:pt x="194" y="93"/>
                      </a:moveTo>
                      <a:cubicBezTo>
                        <a:pt x="194" y="93"/>
                        <a:pt x="194" y="90"/>
                        <a:pt x="193" y="91"/>
                      </a:cubicBezTo>
                      <a:cubicBezTo>
                        <a:pt x="193" y="91"/>
                        <a:pt x="193" y="94"/>
                        <a:pt x="194" y="93"/>
                      </a:cubicBezTo>
                      <a:close/>
                      <a:moveTo>
                        <a:pt x="194" y="100"/>
                      </a:moveTo>
                      <a:cubicBezTo>
                        <a:pt x="191" y="105"/>
                        <a:pt x="199" y="94"/>
                        <a:pt x="195" y="96"/>
                      </a:cubicBezTo>
                      <a:cubicBezTo>
                        <a:pt x="195" y="96"/>
                        <a:pt x="193" y="100"/>
                        <a:pt x="194" y="100"/>
                      </a:cubicBezTo>
                      <a:close/>
                      <a:moveTo>
                        <a:pt x="195" y="110"/>
                      </a:moveTo>
                      <a:cubicBezTo>
                        <a:pt x="198" y="109"/>
                        <a:pt x="194" y="102"/>
                        <a:pt x="194" y="104"/>
                      </a:cubicBezTo>
                      <a:cubicBezTo>
                        <a:pt x="192" y="107"/>
                        <a:pt x="195" y="110"/>
                        <a:pt x="195" y="110"/>
                      </a:cubicBezTo>
                      <a:close/>
                      <a:moveTo>
                        <a:pt x="193" y="108"/>
                      </a:moveTo>
                      <a:cubicBezTo>
                        <a:pt x="191" y="110"/>
                        <a:pt x="197" y="116"/>
                        <a:pt x="194" y="109"/>
                      </a:cubicBezTo>
                      <a:cubicBezTo>
                        <a:pt x="194" y="109"/>
                        <a:pt x="193" y="108"/>
                        <a:pt x="193" y="108"/>
                      </a:cubicBezTo>
                      <a:close/>
                      <a:moveTo>
                        <a:pt x="197" y="117"/>
                      </a:moveTo>
                      <a:cubicBezTo>
                        <a:pt x="198" y="120"/>
                        <a:pt x="202" y="112"/>
                        <a:pt x="198" y="113"/>
                      </a:cubicBezTo>
                      <a:cubicBezTo>
                        <a:pt x="199" y="113"/>
                        <a:pt x="197" y="117"/>
                        <a:pt x="197" y="117"/>
                      </a:cubicBezTo>
                      <a:close/>
                      <a:moveTo>
                        <a:pt x="79" y="118"/>
                      </a:moveTo>
                      <a:cubicBezTo>
                        <a:pt x="81" y="120"/>
                        <a:pt x="81" y="116"/>
                        <a:pt x="81" y="116"/>
                      </a:cubicBezTo>
                      <a:cubicBezTo>
                        <a:pt x="82" y="116"/>
                        <a:pt x="82" y="118"/>
                        <a:pt x="82" y="118"/>
                      </a:cubicBezTo>
                      <a:cubicBezTo>
                        <a:pt x="84" y="119"/>
                        <a:pt x="84" y="115"/>
                        <a:pt x="82" y="114"/>
                      </a:cubicBezTo>
                      <a:cubicBezTo>
                        <a:pt x="82" y="114"/>
                        <a:pt x="82" y="114"/>
                        <a:pt x="82" y="114"/>
                      </a:cubicBezTo>
                      <a:cubicBezTo>
                        <a:pt x="81" y="114"/>
                        <a:pt x="77" y="116"/>
                        <a:pt x="79" y="118"/>
                      </a:cubicBezTo>
                      <a:close/>
                      <a:moveTo>
                        <a:pt x="202" y="118"/>
                      </a:moveTo>
                      <a:cubicBezTo>
                        <a:pt x="201" y="116"/>
                        <a:pt x="203" y="121"/>
                        <a:pt x="203" y="121"/>
                      </a:cubicBezTo>
                      <a:cubicBezTo>
                        <a:pt x="204" y="120"/>
                        <a:pt x="201" y="111"/>
                        <a:pt x="201" y="114"/>
                      </a:cubicBezTo>
                      <a:cubicBezTo>
                        <a:pt x="201" y="115"/>
                        <a:pt x="201" y="117"/>
                        <a:pt x="202" y="118"/>
                      </a:cubicBezTo>
                      <a:close/>
                      <a:moveTo>
                        <a:pt x="133" y="115"/>
                      </a:moveTo>
                      <a:cubicBezTo>
                        <a:pt x="132" y="115"/>
                        <a:pt x="130" y="115"/>
                        <a:pt x="131" y="116"/>
                      </a:cubicBezTo>
                      <a:cubicBezTo>
                        <a:pt x="131" y="117"/>
                        <a:pt x="133" y="117"/>
                        <a:pt x="134" y="117"/>
                      </a:cubicBezTo>
                      <a:cubicBezTo>
                        <a:pt x="138" y="119"/>
                        <a:pt x="134" y="116"/>
                        <a:pt x="133" y="115"/>
                      </a:cubicBezTo>
                      <a:close/>
                      <a:moveTo>
                        <a:pt x="183" y="124"/>
                      </a:moveTo>
                      <a:cubicBezTo>
                        <a:pt x="180" y="121"/>
                        <a:pt x="186" y="121"/>
                        <a:pt x="186" y="122"/>
                      </a:cubicBezTo>
                      <a:cubicBezTo>
                        <a:pt x="186" y="119"/>
                        <a:pt x="186" y="117"/>
                        <a:pt x="184" y="118"/>
                      </a:cubicBezTo>
                      <a:cubicBezTo>
                        <a:pt x="183" y="118"/>
                        <a:pt x="181" y="122"/>
                        <a:pt x="183" y="124"/>
                      </a:cubicBezTo>
                      <a:close/>
                      <a:moveTo>
                        <a:pt x="197" y="122"/>
                      </a:moveTo>
                      <a:cubicBezTo>
                        <a:pt x="198" y="121"/>
                        <a:pt x="197" y="117"/>
                        <a:pt x="197" y="118"/>
                      </a:cubicBezTo>
                      <a:cubicBezTo>
                        <a:pt x="195" y="120"/>
                        <a:pt x="197" y="122"/>
                        <a:pt x="197" y="122"/>
                      </a:cubicBezTo>
                      <a:close/>
                      <a:moveTo>
                        <a:pt x="200" y="123"/>
                      </a:moveTo>
                      <a:cubicBezTo>
                        <a:pt x="202" y="126"/>
                        <a:pt x="202" y="116"/>
                        <a:pt x="200" y="118"/>
                      </a:cubicBezTo>
                      <a:cubicBezTo>
                        <a:pt x="199" y="119"/>
                        <a:pt x="201" y="125"/>
                        <a:pt x="200" y="123"/>
                      </a:cubicBezTo>
                      <a:close/>
                      <a:moveTo>
                        <a:pt x="82" y="129"/>
                      </a:moveTo>
                      <a:cubicBezTo>
                        <a:pt x="85" y="128"/>
                        <a:pt x="82" y="125"/>
                        <a:pt x="81" y="122"/>
                      </a:cubicBezTo>
                      <a:cubicBezTo>
                        <a:pt x="81" y="122"/>
                        <a:pt x="83" y="121"/>
                        <a:pt x="82" y="120"/>
                      </a:cubicBezTo>
                      <a:cubicBezTo>
                        <a:pt x="82" y="120"/>
                        <a:pt x="79" y="119"/>
                        <a:pt x="79" y="119"/>
                      </a:cubicBezTo>
                      <a:cubicBezTo>
                        <a:pt x="78" y="120"/>
                        <a:pt x="78" y="122"/>
                        <a:pt x="79" y="125"/>
                      </a:cubicBezTo>
                      <a:cubicBezTo>
                        <a:pt x="79" y="125"/>
                        <a:pt x="80" y="124"/>
                        <a:pt x="80" y="124"/>
                      </a:cubicBezTo>
                      <a:cubicBezTo>
                        <a:pt x="81" y="125"/>
                        <a:pt x="79" y="126"/>
                        <a:pt x="80" y="127"/>
                      </a:cubicBezTo>
                      <a:cubicBezTo>
                        <a:pt x="80" y="127"/>
                        <a:pt x="82" y="129"/>
                        <a:pt x="82" y="129"/>
                      </a:cubicBezTo>
                      <a:close/>
                      <a:moveTo>
                        <a:pt x="181" y="126"/>
                      </a:moveTo>
                      <a:cubicBezTo>
                        <a:pt x="182" y="125"/>
                        <a:pt x="182" y="118"/>
                        <a:pt x="179" y="119"/>
                      </a:cubicBezTo>
                      <a:cubicBezTo>
                        <a:pt x="176" y="121"/>
                        <a:pt x="178" y="128"/>
                        <a:pt x="181" y="126"/>
                      </a:cubicBezTo>
                      <a:close/>
                      <a:moveTo>
                        <a:pt x="84" y="124"/>
                      </a:moveTo>
                      <a:cubicBezTo>
                        <a:pt x="85" y="125"/>
                        <a:pt x="85" y="119"/>
                        <a:pt x="84" y="120"/>
                      </a:cubicBezTo>
                      <a:cubicBezTo>
                        <a:pt x="83" y="121"/>
                        <a:pt x="83" y="124"/>
                        <a:pt x="84" y="124"/>
                      </a:cubicBezTo>
                      <a:close/>
                      <a:moveTo>
                        <a:pt x="128" y="125"/>
                      </a:moveTo>
                      <a:cubicBezTo>
                        <a:pt x="128" y="125"/>
                        <a:pt x="126" y="124"/>
                        <a:pt x="126" y="124"/>
                      </a:cubicBezTo>
                      <a:cubicBezTo>
                        <a:pt x="123" y="125"/>
                        <a:pt x="127" y="126"/>
                        <a:pt x="128" y="125"/>
                      </a:cubicBezTo>
                      <a:close/>
                      <a:moveTo>
                        <a:pt x="80" y="131"/>
                      </a:moveTo>
                      <a:cubicBezTo>
                        <a:pt x="79" y="131"/>
                        <a:pt x="78" y="127"/>
                        <a:pt x="78" y="129"/>
                      </a:cubicBezTo>
                      <a:cubicBezTo>
                        <a:pt x="78" y="129"/>
                        <a:pt x="79" y="124"/>
                        <a:pt x="77" y="125"/>
                      </a:cubicBezTo>
                      <a:cubicBezTo>
                        <a:pt x="74" y="126"/>
                        <a:pt x="78" y="133"/>
                        <a:pt x="80" y="131"/>
                      </a:cubicBezTo>
                      <a:close/>
                      <a:moveTo>
                        <a:pt x="110" y="126"/>
                      </a:moveTo>
                      <a:cubicBezTo>
                        <a:pt x="106" y="132"/>
                        <a:pt x="114" y="122"/>
                        <a:pt x="110" y="126"/>
                      </a:cubicBezTo>
                      <a:cubicBezTo>
                        <a:pt x="110" y="126"/>
                        <a:pt x="110" y="126"/>
                        <a:pt x="110" y="126"/>
                      </a:cubicBezTo>
                      <a:close/>
                      <a:moveTo>
                        <a:pt x="134" y="127"/>
                      </a:moveTo>
                      <a:cubicBezTo>
                        <a:pt x="136" y="126"/>
                        <a:pt x="130" y="124"/>
                        <a:pt x="130" y="125"/>
                      </a:cubicBezTo>
                      <a:cubicBezTo>
                        <a:pt x="130" y="126"/>
                        <a:pt x="133" y="127"/>
                        <a:pt x="134" y="127"/>
                      </a:cubicBezTo>
                      <a:close/>
                      <a:moveTo>
                        <a:pt x="114" y="129"/>
                      </a:moveTo>
                      <a:cubicBezTo>
                        <a:pt x="115" y="130"/>
                        <a:pt x="122" y="125"/>
                        <a:pt x="117" y="126"/>
                      </a:cubicBezTo>
                      <a:cubicBezTo>
                        <a:pt x="115" y="127"/>
                        <a:pt x="113" y="127"/>
                        <a:pt x="114" y="129"/>
                      </a:cubicBezTo>
                      <a:close/>
                      <a:moveTo>
                        <a:pt x="168" y="131"/>
                      </a:moveTo>
                      <a:cubicBezTo>
                        <a:pt x="169" y="133"/>
                        <a:pt x="171" y="127"/>
                        <a:pt x="169" y="128"/>
                      </a:cubicBezTo>
                      <a:cubicBezTo>
                        <a:pt x="168" y="129"/>
                        <a:pt x="166" y="130"/>
                        <a:pt x="168" y="131"/>
                      </a:cubicBezTo>
                      <a:close/>
                      <a:moveTo>
                        <a:pt x="155" y="132"/>
                      </a:moveTo>
                      <a:cubicBezTo>
                        <a:pt x="156" y="132"/>
                        <a:pt x="156" y="128"/>
                        <a:pt x="155" y="129"/>
                      </a:cubicBezTo>
                      <a:cubicBezTo>
                        <a:pt x="155" y="129"/>
                        <a:pt x="154" y="133"/>
                        <a:pt x="155" y="132"/>
                      </a:cubicBezTo>
                      <a:close/>
                      <a:moveTo>
                        <a:pt x="112" y="131"/>
                      </a:moveTo>
                      <a:cubicBezTo>
                        <a:pt x="108" y="137"/>
                        <a:pt x="116" y="129"/>
                        <a:pt x="114" y="130"/>
                      </a:cubicBezTo>
                      <a:cubicBezTo>
                        <a:pt x="113" y="130"/>
                        <a:pt x="112" y="132"/>
                        <a:pt x="112" y="131"/>
                      </a:cubicBezTo>
                      <a:close/>
                      <a:moveTo>
                        <a:pt x="130" y="133"/>
                      </a:moveTo>
                      <a:cubicBezTo>
                        <a:pt x="130" y="132"/>
                        <a:pt x="126" y="132"/>
                        <a:pt x="127" y="131"/>
                      </a:cubicBezTo>
                      <a:cubicBezTo>
                        <a:pt x="124" y="132"/>
                        <a:pt x="129" y="134"/>
                        <a:pt x="130" y="133"/>
                      </a:cubicBezTo>
                      <a:close/>
                      <a:moveTo>
                        <a:pt x="117" y="136"/>
                      </a:moveTo>
                      <a:cubicBezTo>
                        <a:pt x="118" y="135"/>
                        <a:pt x="117" y="132"/>
                        <a:pt x="117" y="132"/>
                      </a:cubicBezTo>
                      <a:cubicBezTo>
                        <a:pt x="114" y="133"/>
                        <a:pt x="116" y="138"/>
                        <a:pt x="117" y="136"/>
                      </a:cubicBezTo>
                      <a:close/>
                      <a:moveTo>
                        <a:pt x="85" y="152"/>
                      </a:moveTo>
                      <a:cubicBezTo>
                        <a:pt x="86" y="151"/>
                        <a:pt x="85" y="148"/>
                        <a:pt x="85" y="148"/>
                      </a:cubicBezTo>
                      <a:cubicBezTo>
                        <a:pt x="83" y="146"/>
                        <a:pt x="84" y="149"/>
                        <a:pt x="84" y="147"/>
                      </a:cubicBezTo>
                      <a:cubicBezTo>
                        <a:pt x="85" y="144"/>
                        <a:pt x="84" y="137"/>
                        <a:pt x="83" y="136"/>
                      </a:cubicBezTo>
                      <a:cubicBezTo>
                        <a:pt x="82" y="136"/>
                        <a:pt x="82" y="142"/>
                        <a:pt x="81" y="142"/>
                      </a:cubicBezTo>
                      <a:cubicBezTo>
                        <a:pt x="82" y="142"/>
                        <a:pt x="80" y="140"/>
                        <a:pt x="80" y="140"/>
                      </a:cubicBezTo>
                      <a:cubicBezTo>
                        <a:pt x="80" y="137"/>
                        <a:pt x="80" y="129"/>
                        <a:pt x="75" y="132"/>
                      </a:cubicBezTo>
                      <a:cubicBezTo>
                        <a:pt x="73" y="133"/>
                        <a:pt x="76" y="135"/>
                        <a:pt x="75" y="135"/>
                      </a:cubicBezTo>
                      <a:cubicBezTo>
                        <a:pt x="75" y="137"/>
                        <a:pt x="73" y="136"/>
                        <a:pt x="73" y="136"/>
                      </a:cubicBezTo>
                      <a:cubicBezTo>
                        <a:pt x="73" y="136"/>
                        <a:pt x="73" y="139"/>
                        <a:pt x="73" y="140"/>
                      </a:cubicBezTo>
                      <a:cubicBezTo>
                        <a:pt x="73" y="138"/>
                        <a:pt x="76" y="145"/>
                        <a:pt x="76" y="145"/>
                      </a:cubicBezTo>
                      <a:cubicBezTo>
                        <a:pt x="78" y="147"/>
                        <a:pt x="83" y="146"/>
                        <a:pt x="82" y="149"/>
                      </a:cubicBezTo>
                      <a:cubicBezTo>
                        <a:pt x="82" y="148"/>
                        <a:pt x="81" y="148"/>
                        <a:pt x="82" y="149"/>
                      </a:cubicBezTo>
                      <a:cubicBezTo>
                        <a:pt x="83" y="150"/>
                        <a:pt x="84" y="153"/>
                        <a:pt x="85" y="152"/>
                      </a:cubicBezTo>
                      <a:close/>
                      <a:moveTo>
                        <a:pt x="178" y="139"/>
                      </a:moveTo>
                      <a:cubicBezTo>
                        <a:pt x="178" y="138"/>
                        <a:pt x="181" y="140"/>
                        <a:pt x="180" y="140"/>
                      </a:cubicBezTo>
                      <a:cubicBezTo>
                        <a:pt x="182" y="139"/>
                        <a:pt x="180" y="137"/>
                        <a:pt x="180" y="137"/>
                      </a:cubicBezTo>
                      <a:cubicBezTo>
                        <a:pt x="182" y="138"/>
                        <a:pt x="178" y="137"/>
                        <a:pt x="178" y="139"/>
                      </a:cubicBezTo>
                      <a:close/>
                      <a:moveTo>
                        <a:pt x="150" y="139"/>
                      </a:moveTo>
                      <a:cubicBezTo>
                        <a:pt x="148" y="139"/>
                        <a:pt x="148" y="141"/>
                        <a:pt x="146" y="142"/>
                      </a:cubicBezTo>
                      <a:cubicBezTo>
                        <a:pt x="146" y="143"/>
                        <a:pt x="142" y="144"/>
                        <a:pt x="143" y="145"/>
                      </a:cubicBezTo>
                      <a:cubicBezTo>
                        <a:pt x="144" y="146"/>
                        <a:pt x="150" y="142"/>
                        <a:pt x="148" y="142"/>
                      </a:cubicBezTo>
                      <a:cubicBezTo>
                        <a:pt x="149" y="142"/>
                        <a:pt x="148" y="142"/>
                        <a:pt x="149" y="141"/>
                      </a:cubicBezTo>
                      <a:cubicBezTo>
                        <a:pt x="148" y="143"/>
                        <a:pt x="151" y="139"/>
                        <a:pt x="150" y="139"/>
                      </a:cubicBezTo>
                      <a:close/>
                      <a:moveTo>
                        <a:pt x="147" y="140"/>
                      </a:moveTo>
                      <a:cubicBezTo>
                        <a:pt x="154" y="133"/>
                        <a:pt x="141" y="142"/>
                        <a:pt x="145" y="142"/>
                      </a:cubicBezTo>
                      <a:cubicBezTo>
                        <a:pt x="145" y="142"/>
                        <a:pt x="147" y="140"/>
                        <a:pt x="147" y="140"/>
                      </a:cubicBezTo>
                      <a:close/>
                      <a:moveTo>
                        <a:pt x="175" y="144"/>
                      </a:moveTo>
                      <a:cubicBezTo>
                        <a:pt x="175" y="144"/>
                        <a:pt x="178" y="139"/>
                        <a:pt x="176" y="141"/>
                      </a:cubicBezTo>
                      <a:cubicBezTo>
                        <a:pt x="176" y="141"/>
                        <a:pt x="173" y="143"/>
                        <a:pt x="175" y="144"/>
                      </a:cubicBezTo>
                      <a:close/>
                      <a:moveTo>
                        <a:pt x="178" y="144"/>
                      </a:moveTo>
                      <a:cubicBezTo>
                        <a:pt x="181" y="143"/>
                        <a:pt x="179" y="139"/>
                        <a:pt x="177" y="141"/>
                      </a:cubicBezTo>
                      <a:cubicBezTo>
                        <a:pt x="178" y="140"/>
                        <a:pt x="178" y="144"/>
                        <a:pt x="178" y="144"/>
                      </a:cubicBezTo>
                      <a:close/>
                      <a:moveTo>
                        <a:pt x="197" y="149"/>
                      </a:moveTo>
                      <a:cubicBezTo>
                        <a:pt x="197" y="148"/>
                        <a:pt x="198" y="142"/>
                        <a:pt x="197" y="144"/>
                      </a:cubicBezTo>
                      <a:cubicBezTo>
                        <a:pt x="198" y="143"/>
                        <a:pt x="195" y="150"/>
                        <a:pt x="197" y="149"/>
                      </a:cubicBezTo>
                      <a:close/>
                      <a:moveTo>
                        <a:pt x="184" y="151"/>
                      </a:moveTo>
                      <a:cubicBezTo>
                        <a:pt x="184" y="151"/>
                        <a:pt x="183" y="150"/>
                        <a:pt x="183" y="150"/>
                      </a:cubicBezTo>
                      <a:cubicBezTo>
                        <a:pt x="181" y="150"/>
                        <a:pt x="178" y="155"/>
                        <a:pt x="178" y="156"/>
                      </a:cubicBezTo>
                      <a:cubicBezTo>
                        <a:pt x="180" y="158"/>
                        <a:pt x="183" y="155"/>
                        <a:pt x="183" y="155"/>
                      </a:cubicBezTo>
                      <a:cubicBezTo>
                        <a:pt x="182" y="155"/>
                        <a:pt x="183" y="157"/>
                        <a:pt x="184" y="156"/>
                      </a:cubicBezTo>
                      <a:cubicBezTo>
                        <a:pt x="185" y="154"/>
                        <a:pt x="186" y="146"/>
                        <a:pt x="186" y="146"/>
                      </a:cubicBezTo>
                      <a:cubicBezTo>
                        <a:pt x="183" y="145"/>
                        <a:pt x="184" y="150"/>
                        <a:pt x="184" y="151"/>
                      </a:cubicBezTo>
                      <a:close/>
                      <a:moveTo>
                        <a:pt x="114" y="149"/>
                      </a:moveTo>
                      <a:cubicBezTo>
                        <a:pt x="115" y="148"/>
                        <a:pt x="112" y="145"/>
                        <a:pt x="112" y="146"/>
                      </a:cubicBezTo>
                      <a:cubicBezTo>
                        <a:pt x="110" y="147"/>
                        <a:pt x="114" y="150"/>
                        <a:pt x="114" y="149"/>
                      </a:cubicBezTo>
                      <a:close/>
                      <a:moveTo>
                        <a:pt x="146" y="149"/>
                      </a:moveTo>
                      <a:cubicBezTo>
                        <a:pt x="148" y="149"/>
                        <a:pt x="148" y="145"/>
                        <a:pt x="148" y="146"/>
                      </a:cubicBezTo>
                      <a:cubicBezTo>
                        <a:pt x="147" y="144"/>
                        <a:pt x="143" y="148"/>
                        <a:pt x="144" y="149"/>
                      </a:cubicBezTo>
                      <a:cubicBezTo>
                        <a:pt x="142" y="147"/>
                        <a:pt x="152" y="146"/>
                        <a:pt x="146" y="147"/>
                      </a:cubicBezTo>
                      <a:cubicBezTo>
                        <a:pt x="146" y="147"/>
                        <a:pt x="145" y="149"/>
                        <a:pt x="146" y="149"/>
                      </a:cubicBezTo>
                      <a:close/>
                      <a:moveTo>
                        <a:pt x="153" y="149"/>
                      </a:moveTo>
                      <a:cubicBezTo>
                        <a:pt x="154" y="150"/>
                        <a:pt x="156" y="146"/>
                        <a:pt x="154" y="148"/>
                      </a:cubicBezTo>
                      <a:cubicBezTo>
                        <a:pt x="154" y="148"/>
                        <a:pt x="152" y="149"/>
                        <a:pt x="153" y="149"/>
                      </a:cubicBezTo>
                      <a:close/>
                      <a:moveTo>
                        <a:pt x="174" y="149"/>
                      </a:moveTo>
                      <a:cubicBezTo>
                        <a:pt x="174" y="149"/>
                        <a:pt x="171" y="149"/>
                        <a:pt x="171" y="149"/>
                      </a:cubicBezTo>
                      <a:cubicBezTo>
                        <a:pt x="168" y="151"/>
                        <a:pt x="174" y="151"/>
                        <a:pt x="174" y="149"/>
                      </a:cubicBezTo>
                      <a:close/>
                      <a:moveTo>
                        <a:pt x="129" y="150"/>
                      </a:moveTo>
                      <a:cubicBezTo>
                        <a:pt x="128" y="151"/>
                        <a:pt x="130" y="154"/>
                        <a:pt x="131" y="152"/>
                      </a:cubicBezTo>
                      <a:cubicBezTo>
                        <a:pt x="132" y="150"/>
                        <a:pt x="131" y="149"/>
                        <a:pt x="129" y="150"/>
                      </a:cubicBezTo>
                      <a:close/>
                      <a:moveTo>
                        <a:pt x="168" y="151"/>
                      </a:moveTo>
                      <a:cubicBezTo>
                        <a:pt x="164" y="154"/>
                        <a:pt x="170" y="149"/>
                        <a:pt x="168" y="151"/>
                      </a:cubicBezTo>
                      <a:cubicBezTo>
                        <a:pt x="168" y="151"/>
                        <a:pt x="168" y="151"/>
                        <a:pt x="168" y="151"/>
                      </a:cubicBezTo>
                      <a:close/>
                      <a:moveTo>
                        <a:pt x="146" y="152"/>
                      </a:moveTo>
                      <a:cubicBezTo>
                        <a:pt x="144" y="151"/>
                        <a:pt x="144" y="153"/>
                        <a:pt x="143" y="155"/>
                      </a:cubicBezTo>
                      <a:cubicBezTo>
                        <a:pt x="141" y="157"/>
                        <a:pt x="146" y="152"/>
                        <a:pt x="146" y="152"/>
                      </a:cubicBezTo>
                      <a:close/>
                      <a:moveTo>
                        <a:pt x="120" y="157"/>
                      </a:moveTo>
                      <a:cubicBezTo>
                        <a:pt x="121" y="158"/>
                        <a:pt x="129" y="160"/>
                        <a:pt x="126" y="159"/>
                      </a:cubicBezTo>
                      <a:cubicBezTo>
                        <a:pt x="125" y="158"/>
                        <a:pt x="117" y="152"/>
                        <a:pt x="116" y="153"/>
                      </a:cubicBezTo>
                      <a:cubicBezTo>
                        <a:pt x="115" y="153"/>
                        <a:pt x="118" y="155"/>
                        <a:pt x="118" y="155"/>
                      </a:cubicBezTo>
                      <a:cubicBezTo>
                        <a:pt x="120" y="157"/>
                        <a:pt x="120" y="155"/>
                        <a:pt x="121" y="156"/>
                      </a:cubicBezTo>
                      <a:cubicBezTo>
                        <a:pt x="121" y="156"/>
                        <a:pt x="120" y="156"/>
                        <a:pt x="120" y="157"/>
                      </a:cubicBezTo>
                      <a:close/>
                      <a:moveTo>
                        <a:pt x="76" y="178"/>
                      </a:moveTo>
                      <a:cubicBezTo>
                        <a:pt x="72" y="173"/>
                        <a:pt x="70" y="169"/>
                        <a:pt x="67" y="165"/>
                      </a:cubicBezTo>
                      <a:cubicBezTo>
                        <a:pt x="64" y="161"/>
                        <a:pt x="69" y="167"/>
                        <a:pt x="69" y="167"/>
                      </a:cubicBezTo>
                      <a:cubicBezTo>
                        <a:pt x="69" y="166"/>
                        <a:pt x="66" y="160"/>
                        <a:pt x="64" y="156"/>
                      </a:cubicBezTo>
                      <a:cubicBezTo>
                        <a:pt x="63" y="153"/>
                        <a:pt x="63" y="153"/>
                        <a:pt x="63" y="157"/>
                      </a:cubicBezTo>
                      <a:cubicBezTo>
                        <a:pt x="63" y="161"/>
                        <a:pt x="63" y="165"/>
                        <a:pt x="66" y="169"/>
                      </a:cubicBezTo>
                      <a:cubicBezTo>
                        <a:pt x="68" y="172"/>
                        <a:pt x="70" y="176"/>
                        <a:pt x="72" y="179"/>
                      </a:cubicBezTo>
                      <a:cubicBezTo>
                        <a:pt x="74" y="181"/>
                        <a:pt x="77" y="182"/>
                        <a:pt x="78" y="184"/>
                      </a:cubicBezTo>
                      <a:cubicBezTo>
                        <a:pt x="79" y="185"/>
                        <a:pt x="80" y="187"/>
                        <a:pt x="81" y="187"/>
                      </a:cubicBezTo>
                      <a:cubicBezTo>
                        <a:pt x="79" y="186"/>
                        <a:pt x="84" y="187"/>
                        <a:pt x="84" y="187"/>
                      </a:cubicBezTo>
                      <a:cubicBezTo>
                        <a:pt x="85" y="187"/>
                        <a:pt x="82" y="183"/>
                        <a:pt x="82" y="183"/>
                      </a:cubicBezTo>
                      <a:cubicBezTo>
                        <a:pt x="84" y="182"/>
                        <a:pt x="84" y="188"/>
                        <a:pt x="84" y="188"/>
                      </a:cubicBezTo>
                      <a:cubicBezTo>
                        <a:pt x="85" y="189"/>
                        <a:pt x="86" y="186"/>
                        <a:pt x="87" y="188"/>
                      </a:cubicBezTo>
                      <a:cubicBezTo>
                        <a:pt x="88" y="191"/>
                        <a:pt x="94" y="191"/>
                        <a:pt x="94" y="193"/>
                      </a:cubicBezTo>
                      <a:cubicBezTo>
                        <a:pt x="94" y="193"/>
                        <a:pt x="92" y="194"/>
                        <a:pt x="92" y="194"/>
                      </a:cubicBezTo>
                      <a:cubicBezTo>
                        <a:pt x="98" y="195"/>
                        <a:pt x="92" y="190"/>
                        <a:pt x="92" y="190"/>
                      </a:cubicBezTo>
                      <a:cubicBezTo>
                        <a:pt x="86" y="186"/>
                        <a:pt x="81" y="179"/>
                        <a:pt x="78" y="177"/>
                      </a:cubicBezTo>
                      <a:cubicBezTo>
                        <a:pt x="78" y="177"/>
                        <a:pt x="75" y="174"/>
                        <a:pt x="75" y="175"/>
                      </a:cubicBezTo>
                      <a:cubicBezTo>
                        <a:pt x="75" y="176"/>
                        <a:pt x="79" y="182"/>
                        <a:pt x="76" y="178"/>
                      </a:cubicBezTo>
                      <a:close/>
                      <a:moveTo>
                        <a:pt x="112" y="155"/>
                      </a:moveTo>
                      <a:cubicBezTo>
                        <a:pt x="112" y="155"/>
                        <a:pt x="110" y="155"/>
                        <a:pt x="110" y="156"/>
                      </a:cubicBezTo>
                      <a:cubicBezTo>
                        <a:pt x="109" y="157"/>
                        <a:pt x="113" y="156"/>
                        <a:pt x="112" y="155"/>
                      </a:cubicBezTo>
                      <a:close/>
                      <a:moveTo>
                        <a:pt x="88" y="159"/>
                      </a:moveTo>
                      <a:cubicBezTo>
                        <a:pt x="89" y="157"/>
                        <a:pt x="86" y="155"/>
                        <a:pt x="86" y="157"/>
                      </a:cubicBezTo>
                      <a:cubicBezTo>
                        <a:pt x="86" y="157"/>
                        <a:pt x="88" y="159"/>
                        <a:pt x="88" y="159"/>
                      </a:cubicBezTo>
                      <a:close/>
                      <a:moveTo>
                        <a:pt x="116" y="158"/>
                      </a:moveTo>
                      <a:cubicBezTo>
                        <a:pt x="113" y="153"/>
                        <a:pt x="110" y="161"/>
                        <a:pt x="115" y="158"/>
                      </a:cubicBezTo>
                      <a:cubicBezTo>
                        <a:pt x="115" y="158"/>
                        <a:pt x="116" y="158"/>
                        <a:pt x="116" y="158"/>
                      </a:cubicBezTo>
                      <a:close/>
                      <a:moveTo>
                        <a:pt x="167" y="169"/>
                      </a:moveTo>
                      <a:cubicBezTo>
                        <a:pt x="167" y="169"/>
                        <a:pt x="169" y="170"/>
                        <a:pt x="169" y="170"/>
                      </a:cubicBezTo>
                      <a:cubicBezTo>
                        <a:pt x="171" y="169"/>
                        <a:pt x="174" y="160"/>
                        <a:pt x="175" y="163"/>
                      </a:cubicBezTo>
                      <a:cubicBezTo>
                        <a:pt x="175" y="162"/>
                        <a:pt x="174" y="164"/>
                        <a:pt x="174" y="165"/>
                      </a:cubicBezTo>
                      <a:cubicBezTo>
                        <a:pt x="170" y="173"/>
                        <a:pt x="177" y="162"/>
                        <a:pt x="178" y="162"/>
                      </a:cubicBezTo>
                      <a:cubicBezTo>
                        <a:pt x="178" y="162"/>
                        <a:pt x="179" y="164"/>
                        <a:pt x="179" y="163"/>
                      </a:cubicBezTo>
                      <a:cubicBezTo>
                        <a:pt x="181" y="161"/>
                        <a:pt x="182" y="159"/>
                        <a:pt x="180" y="157"/>
                      </a:cubicBezTo>
                      <a:cubicBezTo>
                        <a:pt x="181" y="158"/>
                        <a:pt x="179" y="160"/>
                        <a:pt x="179" y="161"/>
                      </a:cubicBezTo>
                      <a:cubicBezTo>
                        <a:pt x="180" y="162"/>
                        <a:pt x="178" y="158"/>
                        <a:pt x="179" y="158"/>
                      </a:cubicBezTo>
                      <a:cubicBezTo>
                        <a:pt x="179" y="158"/>
                        <a:pt x="174" y="161"/>
                        <a:pt x="175" y="161"/>
                      </a:cubicBezTo>
                      <a:cubicBezTo>
                        <a:pt x="176" y="162"/>
                        <a:pt x="175" y="159"/>
                        <a:pt x="176" y="159"/>
                      </a:cubicBezTo>
                      <a:cubicBezTo>
                        <a:pt x="174" y="160"/>
                        <a:pt x="174" y="161"/>
                        <a:pt x="172" y="163"/>
                      </a:cubicBezTo>
                      <a:cubicBezTo>
                        <a:pt x="169" y="167"/>
                        <a:pt x="163" y="168"/>
                        <a:pt x="162" y="174"/>
                      </a:cubicBezTo>
                      <a:cubicBezTo>
                        <a:pt x="161" y="177"/>
                        <a:pt x="168" y="173"/>
                        <a:pt x="168" y="172"/>
                      </a:cubicBezTo>
                      <a:cubicBezTo>
                        <a:pt x="170" y="171"/>
                        <a:pt x="169" y="169"/>
                        <a:pt x="169" y="171"/>
                      </a:cubicBezTo>
                      <a:cubicBezTo>
                        <a:pt x="169" y="171"/>
                        <a:pt x="166" y="171"/>
                        <a:pt x="167" y="169"/>
                      </a:cubicBezTo>
                      <a:close/>
                      <a:moveTo>
                        <a:pt x="166" y="174"/>
                      </a:moveTo>
                      <a:cubicBezTo>
                        <a:pt x="168" y="173"/>
                        <a:pt x="163" y="175"/>
                        <a:pt x="162" y="176"/>
                      </a:cubicBezTo>
                      <a:cubicBezTo>
                        <a:pt x="160" y="178"/>
                        <a:pt x="165" y="174"/>
                        <a:pt x="161" y="178"/>
                      </a:cubicBezTo>
                      <a:cubicBezTo>
                        <a:pt x="161" y="178"/>
                        <a:pt x="161" y="176"/>
                        <a:pt x="160" y="177"/>
                      </a:cubicBezTo>
                      <a:cubicBezTo>
                        <a:pt x="159" y="178"/>
                        <a:pt x="157" y="181"/>
                        <a:pt x="156" y="182"/>
                      </a:cubicBezTo>
                      <a:cubicBezTo>
                        <a:pt x="155" y="182"/>
                        <a:pt x="153" y="182"/>
                        <a:pt x="153" y="182"/>
                      </a:cubicBezTo>
                      <a:cubicBezTo>
                        <a:pt x="153" y="184"/>
                        <a:pt x="160" y="185"/>
                        <a:pt x="162" y="184"/>
                      </a:cubicBezTo>
                      <a:cubicBezTo>
                        <a:pt x="165" y="183"/>
                        <a:pt x="162" y="181"/>
                        <a:pt x="162" y="181"/>
                      </a:cubicBezTo>
                      <a:cubicBezTo>
                        <a:pt x="162" y="181"/>
                        <a:pt x="169" y="178"/>
                        <a:pt x="169" y="175"/>
                      </a:cubicBezTo>
                      <a:cubicBezTo>
                        <a:pt x="169" y="175"/>
                        <a:pt x="167" y="176"/>
                        <a:pt x="167" y="176"/>
                      </a:cubicBezTo>
                      <a:cubicBezTo>
                        <a:pt x="163" y="179"/>
                        <a:pt x="170" y="173"/>
                        <a:pt x="167" y="173"/>
                      </a:cubicBezTo>
                      <a:cubicBezTo>
                        <a:pt x="168" y="173"/>
                        <a:pt x="166" y="174"/>
                        <a:pt x="166" y="174"/>
                      </a:cubicBezTo>
                      <a:close/>
                      <a:moveTo>
                        <a:pt x="104" y="174"/>
                      </a:moveTo>
                      <a:cubicBezTo>
                        <a:pt x="102" y="173"/>
                        <a:pt x="97" y="171"/>
                        <a:pt x="93" y="170"/>
                      </a:cubicBezTo>
                      <a:cubicBezTo>
                        <a:pt x="89" y="168"/>
                        <a:pt x="86" y="165"/>
                        <a:pt x="84" y="165"/>
                      </a:cubicBezTo>
                      <a:cubicBezTo>
                        <a:pt x="84" y="165"/>
                        <a:pt x="84" y="166"/>
                        <a:pt x="83" y="166"/>
                      </a:cubicBezTo>
                      <a:cubicBezTo>
                        <a:pt x="82" y="165"/>
                        <a:pt x="83" y="164"/>
                        <a:pt x="82" y="163"/>
                      </a:cubicBezTo>
                      <a:cubicBezTo>
                        <a:pt x="82" y="162"/>
                        <a:pt x="78" y="160"/>
                        <a:pt x="77" y="160"/>
                      </a:cubicBezTo>
                      <a:cubicBezTo>
                        <a:pt x="70" y="155"/>
                        <a:pt x="82" y="166"/>
                        <a:pt x="82" y="166"/>
                      </a:cubicBezTo>
                      <a:cubicBezTo>
                        <a:pt x="83" y="166"/>
                        <a:pt x="76" y="163"/>
                        <a:pt x="76" y="164"/>
                      </a:cubicBezTo>
                      <a:cubicBezTo>
                        <a:pt x="75" y="166"/>
                        <a:pt x="81" y="172"/>
                        <a:pt x="82" y="174"/>
                      </a:cubicBezTo>
                      <a:cubicBezTo>
                        <a:pt x="83" y="175"/>
                        <a:pt x="82" y="177"/>
                        <a:pt x="82" y="177"/>
                      </a:cubicBezTo>
                      <a:cubicBezTo>
                        <a:pt x="85" y="180"/>
                        <a:pt x="100" y="185"/>
                        <a:pt x="100" y="189"/>
                      </a:cubicBezTo>
                      <a:cubicBezTo>
                        <a:pt x="100" y="189"/>
                        <a:pt x="99" y="189"/>
                        <a:pt x="99" y="189"/>
                      </a:cubicBezTo>
                      <a:cubicBezTo>
                        <a:pt x="99" y="189"/>
                        <a:pt x="102" y="190"/>
                        <a:pt x="103" y="189"/>
                      </a:cubicBezTo>
                      <a:cubicBezTo>
                        <a:pt x="104" y="188"/>
                        <a:pt x="101" y="188"/>
                        <a:pt x="102" y="187"/>
                      </a:cubicBezTo>
                      <a:cubicBezTo>
                        <a:pt x="96" y="190"/>
                        <a:pt x="105" y="186"/>
                        <a:pt x="106" y="186"/>
                      </a:cubicBezTo>
                      <a:cubicBezTo>
                        <a:pt x="105" y="185"/>
                        <a:pt x="103" y="187"/>
                        <a:pt x="102" y="185"/>
                      </a:cubicBezTo>
                      <a:cubicBezTo>
                        <a:pt x="101" y="185"/>
                        <a:pt x="102" y="184"/>
                        <a:pt x="101" y="184"/>
                      </a:cubicBezTo>
                      <a:cubicBezTo>
                        <a:pt x="101" y="184"/>
                        <a:pt x="98" y="184"/>
                        <a:pt x="98" y="183"/>
                      </a:cubicBezTo>
                      <a:cubicBezTo>
                        <a:pt x="99" y="181"/>
                        <a:pt x="103" y="183"/>
                        <a:pt x="102" y="183"/>
                      </a:cubicBezTo>
                      <a:cubicBezTo>
                        <a:pt x="104" y="183"/>
                        <a:pt x="106" y="183"/>
                        <a:pt x="107" y="184"/>
                      </a:cubicBezTo>
                      <a:cubicBezTo>
                        <a:pt x="108" y="184"/>
                        <a:pt x="108" y="186"/>
                        <a:pt x="108" y="186"/>
                      </a:cubicBezTo>
                      <a:cubicBezTo>
                        <a:pt x="112" y="187"/>
                        <a:pt x="115" y="186"/>
                        <a:pt x="117" y="186"/>
                      </a:cubicBezTo>
                      <a:cubicBezTo>
                        <a:pt x="119" y="187"/>
                        <a:pt x="120" y="187"/>
                        <a:pt x="122" y="187"/>
                      </a:cubicBezTo>
                      <a:cubicBezTo>
                        <a:pt x="126" y="186"/>
                        <a:pt x="122" y="188"/>
                        <a:pt x="122" y="188"/>
                      </a:cubicBezTo>
                      <a:cubicBezTo>
                        <a:pt x="127" y="190"/>
                        <a:pt x="126" y="187"/>
                        <a:pt x="129" y="187"/>
                      </a:cubicBezTo>
                      <a:cubicBezTo>
                        <a:pt x="129" y="187"/>
                        <a:pt x="128" y="189"/>
                        <a:pt x="129" y="189"/>
                      </a:cubicBezTo>
                      <a:cubicBezTo>
                        <a:pt x="129" y="189"/>
                        <a:pt x="132" y="187"/>
                        <a:pt x="133" y="187"/>
                      </a:cubicBezTo>
                      <a:cubicBezTo>
                        <a:pt x="133" y="187"/>
                        <a:pt x="134" y="189"/>
                        <a:pt x="134" y="189"/>
                      </a:cubicBezTo>
                      <a:cubicBezTo>
                        <a:pt x="136" y="190"/>
                        <a:pt x="138" y="189"/>
                        <a:pt x="140" y="189"/>
                      </a:cubicBezTo>
                      <a:cubicBezTo>
                        <a:pt x="143" y="188"/>
                        <a:pt x="140" y="190"/>
                        <a:pt x="137" y="190"/>
                      </a:cubicBezTo>
                      <a:cubicBezTo>
                        <a:pt x="134" y="191"/>
                        <a:pt x="131" y="193"/>
                        <a:pt x="128" y="193"/>
                      </a:cubicBezTo>
                      <a:cubicBezTo>
                        <a:pt x="123" y="194"/>
                        <a:pt x="123" y="192"/>
                        <a:pt x="120" y="193"/>
                      </a:cubicBezTo>
                      <a:cubicBezTo>
                        <a:pt x="123" y="193"/>
                        <a:pt x="117" y="196"/>
                        <a:pt x="117" y="196"/>
                      </a:cubicBezTo>
                      <a:cubicBezTo>
                        <a:pt x="117" y="196"/>
                        <a:pt x="118" y="195"/>
                        <a:pt x="118" y="195"/>
                      </a:cubicBezTo>
                      <a:cubicBezTo>
                        <a:pt x="124" y="196"/>
                        <a:pt x="126" y="197"/>
                        <a:pt x="133" y="196"/>
                      </a:cubicBezTo>
                      <a:cubicBezTo>
                        <a:pt x="142" y="195"/>
                        <a:pt x="149" y="191"/>
                        <a:pt x="154" y="189"/>
                      </a:cubicBezTo>
                      <a:cubicBezTo>
                        <a:pt x="155" y="188"/>
                        <a:pt x="156" y="189"/>
                        <a:pt x="156" y="189"/>
                      </a:cubicBezTo>
                      <a:cubicBezTo>
                        <a:pt x="156" y="189"/>
                        <a:pt x="161" y="186"/>
                        <a:pt x="160" y="185"/>
                      </a:cubicBezTo>
                      <a:cubicBezTo>
                        <a:pt x="158" y="184"/>
                        <a:pt x="156" y="188"/>
                        <a:pt x="155" y="188"/>
                      </a:cubicBezTo>
                      <a:cubicBezTo>
                        <a:pt x="157" y="188"/>
                        <a:pt x="157" y="186"/>
                        <a:pt x="156" y="185"/>
                      </a:cubicBezTo>
                      <a:cubicBezTo>
                        <a:pt x="155" y="184"/>
                        <a:pt x="151" y="186"/>
                        <a:pt x="148" y="185"/>
                      </a:cubicBezTo>
                      <a:cubicBezTo>
                        <a:pt x="150" y="186"/>
                        <a:pt x="148" y="183"/>
                        <a:pt x="148" y="183"/>
                      </a:cubicBezTo>
                      <a:cubicBezTo>
                        <a:pt x="149" y="182"/>
                        <a:pt x="154" y="182"/>
                        <a:pt x="152" y="183"/>
                      </a:cubicBezTo>
                      <a:cubicBezTo>
                        <a:pt x="153" y="183"/>
                        <a:pt x="152" y="182"/>
                        <a:pt x="153" y="181"/>
                      </a:cubicBezTo>
                      <a:cubicBezTo>
                        <a:pt x="153" y="180"/>
                        <a:pt x="154" y="181"/>
                        <a:pt x="154" y="181"/>
                      </a:cubicBezTo>
                      <a:cubicBezTo>
                        <a:pt x="159" y="179"/>
                        <a:pt x="152" y="180"/>
                        <a:pt x="152" y="180"/>
                      </a:cubicBezTo>
                      <a:cubicBezTo>
                        <a:pt x="152" y="180"/>
                        <a:pt x="154" y="178"/>
                        <a:pt x="153" y="178"/>
                      </a:cubicBezTo>
                      <a:cubicBezTo>
                        <a:pt x="151" y="177"/>
                        <a:pt x="144" y="179"/>
                        <a:pt x="142" y="181"/>
                      </a:cubicBezTo>
                      <a:cubicBezTo>
                        <a:pt x="143" y="181"/>
                        <a:pt x="144" y="181"/>
                        <a:pt x="144" y="181"/>
                      </a:cubicBezTo>
                      <a:cubicBezTo>
                        <a:pt x="143" y="182"/>
                        <a:pt x="136" y="182"/>
                        <a:pt x="135" y="182"/>
                      </a:cubicBezTo>
                      <a:cubicBezTo>
                        <a:pt x="135" y="182"/>
                        <a:pt x="135" y="185"/>
                        <a:pt x="134" y="185"/>
                      </a:cubicBezTo>
                      <a:cubicBezTo>
                        <a:pt x="134" y="185"/>
                        <a:pt x="134" y="183"/>
                        <a:pt x="134" y="183"/>
                      </a:cubicBezTo>
                      <a:cubicBezTo>
                        <a:pt x="133" y="182"/>
                        <a:pt x="121" y="180"/>
                        <a:pt x="116" y="180"/>
                      </a:cubicBezTo>
                      <a:cubicBezTo>
                        <a:pt x="115" y="180"/>
                        <a:pt x="113" y="181"/>
                        <a:pt x="112" y="181"/>
                      </a:cubicBezTo>
                      <a:cubicBezTo>
                        <a:pt x="112" y="181"/>
                        <a:pt x="112" y="179"/>
                        <a:pt x="112" y="178"/>
                      </a:cubicBezTo>
                      <a:cubicBezTo>
                        <a:pt x="111" y="177"/>
                        <a:pt x="108" y="178"/>
                        <a:pt x="106" y="177"/>
                      </a:cubicBezTo>
                      <a:cubicBezTo>
                        <a:pt x="105" y="177"/>
                        <a:pt x="107" y="176"/>
                        <a:pt x="105" y="176"/>
                      </a:cubicBezTo>
                      <a:cubicBezTo>
                        <a:pt x="105" y="176"/>
                        <a:pt x="105" y="176"/>
                        <a:pt x="105" y="176"/>
                      </a:cubicBezTo>
                      <a:cubicBezTo>
                        <a:pt x="104" y="176"/>
                        <a:pt x="104" y="174"/>
                        <a:pt x="104" y="174"/>
                      </a:cubicBezTo>
                      <a:close/>
                      <a:moveTo>
                        <a:pt x="69" y="164"/>
                      </a:moveTo>
                      <a:cubicBezTo>
                        <a:pt x="69" y="167"/>
                        <a:pt x="74" y="171"/>
                        <a:pt x="74" y="171"/>
                      </a:cubicBezTo>
                      <a:cubicBezTo>
                        <a:pt x="75" y="170"/>
                        <a:pt x="69" y="160"/>
                        <a:pt x="69" y="160"/>
                      </a:cubicBezTo>
                      <a:cubicBezTo>
                        <a:pt x="69" y="160"/>
                        <a:pt x="69" y="160"/>
                        <a:pt x="69" y="160"/>
                      </a:cubicBezTo>
                      <a:cubicBezTo>
                        <a:pt x="69" y="160"/>
                        <a:pt x="69" y="164"/>
                        <a:pt x="69" y="164"/>
                      </a:cubicBezTo>
                      <a:close/>
                      <a:moveTo>
                        <a:pt x="148" y="164"/>
                      </a:moveTo>
                      <a:cubicBezTo>
                        <a:pt x="146" y="165"/>
                        <a:pt x="145" y="168"/>
                        <a:pt x="148" y="167"/>
                      </a:cubicBezTo>
                      <a:cubicBezTo>
                        <a:pt x="149" y="166"/>
                        <a:pt x="159" y="164"/>
                        <a:pt x="154" y="163"/>
                      </a:cubicBezTo>
                      <a:cubicBezTo>
                        <a:pt x="153" y="163"/>
                        <a:pt x="149" y="164"/>
                        <a:pt x="148" y="164"/>
                      </a:cubicBezTo>
                      <a:close/>
                      <a:moveTo>
                        <a:pt x="72" y="187"/>
                      </a:moveTo>
                      <a:cubicBezTo>
                        <a:pt x="68" y="184"/>
                        <a:pt x="63" y="176"/>
                        <a:pt x="60" y="172"/>
                      </a:cubicBezTo>
                      <a:cubicBezTo>
                        <a:pt x="55" y="165"/>
                        <a:pt x="63" y="179"/>
                        <a:pt x="61" y="179"/>
                      </a:cubicBezTo>
                      <a:cubicBezTo>
                        <a:pt x="60" y="179"/>
                        <a:pt x="56" y="166"/>
                        <a:pt x="55" y="167"/>
                      </a:cubicBezTo>
                      <a:cubicBezTo>
                        <a:pt x="53" y="170"/>
                        <a:pt x="60" y="182"/>
                        <a:pt x="63" y="184"/>
                      </a:cubicBezTo>
                      <a:cubicBezTo>
                        <a:pt x="63" y="185"/>
                        <a:pt x="65" y="184"/>
                        <a:pt x="65" y="185"/>
                      </a:cubicBezTo>
                      <a:cubicBezTo>
                        <a:pt x="67" y="186"/>
                        <a:pt x="70" y="190"/>
                        <a:pt x="73" y="193"/>
                      </a:cubicBezTo>
                      <a:cubicBezTo>
                        <a:pt x="77" y="198"/>
                        <a:pt x="82" y="200"/>
                        <a:pt x="82" y="201"/>
                      </a:cubicBezTo>
                      <a:cubicBezTo>
                        <a:pt x="82" y="201"/>
                        <a:pt x="81" y="202"/>
                        <a:pt x="81" y="202"/>
                      </a:cubicBezTo>
                      <a:cubicBezTo>
                        <a:pt x="82" y="203"/>
                        <a:pt x="94" y="210"/>
                        <a:pt x="94" y="209"/>
                      </a:cubicBezTo>
                      <a:cubicBezTo>
                        <a:pt x="95" y="207"/>
                        <a:pt x="88" y="205"/>
                        <a:pt x="88" y="204"/>
                      </a:cubicBezTo>
                      <a:cubicBezTo>
                        <a:pt x="85" y="201"/>
                        <a:pt x="89" y="203"/>
                        <a:pt x="89" y="203"/>
                      </a:cubicBezTo>
                      <a:cubicBezTo>
                        <a:pt x="94" y="203"/>
                        <a:pt x="88" y="201"/>
                        <a:pt x="87" y="200"/>
                      </a:cubicBezTo>
                      <a:cubicBezTo>
                        <a:pt x="85" y="198"/>
                        <a:pt x="83" y="195"/>
                        <a:pt x="81" y="194"/>
                      </a:cubicBezTo>
                      <a:cubicBezTo>
                        <a:pt x="80" y="193"/>
                        <a:pt x="79" y="194"/>
                        <a:pt x="78" y="193"/>
                      </a:cubicBezTo>
                      <a:cubicBezTo>
                        <a:pt x="76" y="192"/>
                        <a:pt x="74" y="189"/>
                        <a:pt x="72" y="187"/>
                      </a:cubicBezTo>
                      <a:close/>
                      <a:moveTo>
                        <a:pt x="147" y="178"/>
                      </a:moveTo>
                      <a:cubicBezTo>
                        <a:pt x="149" y="180"/>
                        <a:pt x="161" y="173"/>
                        <a:pt x="161" y="172"/>
                      </a:cubicBezTo>
                      <a:cubicBezTo>
                        <a:pt x="162" y="170"/>
                        <a:pt x="160" y="171"/>
                        <a:pt x="160" y="171"/>
                      </a:cubicBezTo>
                      <a:cubicBezTo>
                        <a:pt x="159" y="171"/>
                        <a:pt x="146" y="177"/>
                        <a:pt x="147" y="178"/>
                      </a:cubicBezTo>
                      <a:close/>
                      <a:moveTo>
                        <a:pt x="82" y="192"/>
                      </a:moveTo>
                      <a:cubicBezTo>
                        <a:pt x="82" y="192"/>
                        <a:pt x="86" y="194"/>
                        <a:pt x="85" y="192"/>
                      </a:cubicBezTo>
                      <a:cubicBezTo>
                        <a:pt x="85" y="191"/>
                        <a:pt x="81" y="190"/>
                        <a:pt x="80" y="189"/>
                      </a:cubicBezTo>
                      <a:cubicBezTo>
                        <a:pt x="79" y="188"/>
                        <a:pt x="77" y="186"/>
                        <a:pt x="76" y="184"/>
                      </a:cubicBezTo>
                      <a:cubicBezTo>
                        <a:pt x="75" y="183"/>
                        <a:pt x="67" y="177"/>
                        <a:pt x="71" y="182"/>
                      </a:cubicBezTo>
                      <a:cubicBezTo>
                        <a:pt x="73" y="185"/>
                        <a:pt x="78" y="188"/>
                        <a:pt x="80" y="189"/>
                      </a:cubicBezTo>
                      <a:cubicBezTo>
                        <a:pt x="82" y="191"/>
                        <a:pt x="80" y="191"/>
                        <a:pt x="82" y="192"/>
                      </a:cubicBezTo>
                      <a:close/>
                      <a:moveTo>
                        <a:pt x="92" y="186"/>
                      </a:moveTo>
                      <a:cubicBezTo>
                        <a:pt x="93" y="185"/>
                        <a:pt x="88" y="183"/>
                        <a:pt x="88" y="183"/>
                      </a:cubicBezTo>
                      <a:cubicBezTo>
                        <a:pt x="88" y="184"/>
                        <a:pt x="91" y="187"/>
                        <a:pt x="92" y="186"/>
                      </a:cubicBezTo>
                      <a:close/>
                      <a:moveTo>
                        <a:pt x="93" y="196"/>
                      </a:moveTo>
                      <a:cubicBezTo>
                        <a:pt x="96" y="199"/>
                        <a:pt x="100" y="200"/>
                        <a:pt x="103" y="202"/>
                      </a:cubicBezTo>
                      <a:cubicBezTo>
                        <a:pt x="103" y="203"/>
                        <a:pt x="103" y="203"/>
                        <a:pt x="104" y="203"/>
                      </a:cubicBezTo>
                      <a:cubicBezTo>
                        <a:pt x="102" y="203"/>
                        <a:pt x="106" y="202"/>
                        <a:pt x="107" y="203"/>
                      </a:cubicBezTo>
                      <a:cubicBezTo>
                        <a:pt x="107" y="203"/>
                        <a:pt x="106" y="204"/>
                        <a:pt x="107" y="204"/>
                      </a:cubicBezTo>
                      <a:cubicBezTo>
                        <a:pt x="107" y="204"/>
                        <a:pt x="108" y="203"/>
                        <a:pt x="109" y="203"/>
                      </a:cubicBezTo>
                      <a:cubicBezTo>
                        <a:pt x="111" y="203"/>
                        <a:pt x="117" y="207"/>
                        <a:pt x="114" y="203"/>
                      </a:cubicBezTo>
                      <a:cubicBezTo>
                        <a:pt x="112" y="201"/>
                        <a:pt x="107" y="202"/>
                        <a:pt x="102" y="200"/>
                      </a:cubicBezTo>
                      <a:cubicBezTo>
                        <a:pt x="98" y="199"/>
                        <a:pt x="98" y="197"/>
                        <a:pt x="96" y="198"/>
                      </a:cubicBezTo>
                      <a:cubicBezTo>
                        <a:pt x="96" y="198"/>
                        <a:pt x="95" y="197"/>
                        <a:pt x="92" y="195"/>
                      </a:cubicBezTo>
                      <a:cubicBezTo>
                        <a:pt x="88" y="193"/>
                        <a:pt x="87" y="191"/>
                        <a:pt x="84" y="189"/>
                      </a:cubicBezTo>
                      <a:cubicBezTo>
                        <a:pt x="77" y="186"/>
                        <a:pt x="89" y="194"/>
                        <a:pt x="90" y="194"/>
                      </a:cubicBezTo>
                      <a:cubicBezTo>
                        <a:pt x="91" y="195"/>
                        <a:pt x="92" y="196"/>
                        <a:pt x="93" y="196"/>
                      </a:cubicBezTo>
                      <a:close/>
                      <a:moveTo>
                        <a:pt x="132" y="189"/>
                      </a:moveTo>
                      <a:cubicBezTo>
                        <a:pt x="132" y="189"/>
                        <a:pt x="130" y="190"/>
                        <a:pt x="130" y="189"/>
                      </a:cubicBezTo>
                      <a:cubicBezTo>
                        <a:pt x="129" y="191"/>
                        <a:pt x="132" y="192"/>
                        <a:pt x="132" y="189"/>
                      </a:cubicBezTo>
                      <a:close/>
                      <a:moveTo>
                        <a:pt x="125" y="190"/>
                      </a:moveTo>
                      <a:cubicBezTo>
                        <a:pt x="125" y="190"/>
                        <a:pt x="119" y="188"/>
                        <a:pt x="119" y="190"/>
                      </a:cubicBezTo>
                      <a:cubicBezTo>
                        <a:pt x="119" y="189"/>
                        <a:pt x="127" y="192"/>
                        <a:pt x="125" y="190"/>
                      </a:cubicBezTo>
                      <a:close/>
                      <a:moveTo>
                        <a:pt x="116" y="194"/>
                      </a:moveTo>
                      <a:cubicBezTo>
                        <a:pt x="114" y="191"/>
                        <a:pt x="114" y="192"/>
                        <a:pt x="113" y="192"/>
                      </a:cubicBezTo>
                      <a:cubicBezTo>
                        <a:pt x="112" y="192"/>
                        <a:pt x="103" y="189"/>
                        <a:pt x="107" y="192"/>
                      </a:cubicBezTo>
                      <a:cubicBezTo>
                        <a:pt x="109" y="194"/>
                        <a:pt x="118" y="196"/>
                        <a:pt x="119" y="193"/>
                      </a:cubicBezTo>
                      <a:cubicBezTo>
                        <a:pt x="119" y="193"/>
                        <a:pt x="114" y="193"/>
                        <a:pt x="116" y="194"/>
                      </a:cubicBezTo>
                      <a:cubicBezTo>
                        <a:pt x="116" y="194"/>
                        <a:pt x="116" y="194"/>
                        <a:pt x="116" y="194"/>
                      </a:cubicBezTo>
                      <a:close/>
                      <a:moveTo>
                        <a:pt x="51" y="197"/>
                      </a:moveTo>
                      <a:cubicBezTo>
                        <a:pt x="51" y="197"/>
                        <a:pt x="57" y="203"/>
                        <a:pt x="53" y="198"/>
                      </a:cubicBezTo>
                      <a:cubicBezTo>
                        <a:pt x="54" y="200"/>
                        <a:pt x="56" y="203"/>
                        <a:pt x="58" y="204"/>
                      </a:cubicBezTo>
                      <a:cubicBezTo>
                        <a:pt x="60" y="204"/>
                        <a:pt x="51" y="193"/>
                        <a:pt x="51" y="197"/>
                      </a:cubicBezTo>
                      <a:close/>
                      <a:moveTo>
                        <a:pt x="120" y="201"/>
                      </a:moveTo>
                      <a:cubicBezTo>
                        <a:pt x="120" y="201"/>
                        <a:pt x="118" y="201"/>
                        <a:pt x="118" y="201"/>
                      </a:cubicBezTo>
                      <a:cubicBezTo>
                        <a:pt x="117" y="200"/>
                        <a:pt x="112" y="198"/>
                        <a:pt x="113" y="200"/>
                      </a:cubicBezTo>
                      <a:cubicBezTo>
                        <a:pt x="113" y="202"/>
                        <a:pt x="121" y="203"/>
                        <a:pt x="120" y="201"/>
                      </a:cubicBezTo>
                      <a:close/>
                      <a:moveTo>
                        <a:pt x="130" y="202"/>
                      </a:moveTo>
                      <a:cubicBezTo>
                        <a:pt x="131" y="200"/>
                        <a:pt x="127" y="201"/>
                        <a:pt x="127" y="201"/>
                      </a:cubicBezTo>
                      <a:cubicBezTo>
                        <a:pt x="127" y="201"/>
                        <a:pt x="129" y="203"/>
                        <a:pt x="130" y="202"/>
                      </a:cubicBezTo>
                      <a:close/>
                      <a:moveTo>
                        <a:pt x="125" y="204"/>
                      </a:moveTo>
                      <a:cubicBezTo>
                        <a:pt x="113" y="205"/>
                        <a:pt x="141" y="206"/>
                        <a:pt x="138" y="203"/>
                      </a:cubicBezTo>
                      <a:cubicBezTo>
                        <a:pt x="138" y="203"/>
                        <a:pt x="127" y="204"/>
                        <a:pt x="128" y="204"/>
                      </a:cubicBezTo>
                      <a:cubicBezTo>
                        <a:pt x="126" y="204"/>
                        <a:pt x="128" y="204"/>
                        <a:pt x="125" y="204"/>
                      </a:cubicBezTo>
                      <a:close/>
                      <a:moveTo>
                        <a:pt x="60" y="209"/>
                      </a:moveTo>
                      <a:cubicBezTo>
                        <a:pt x="61" y="208"/>
                        <a:pt x="57" y="206"/>
                        <a:pt x="57" y="207"/>
                      </a:cubicBezTo>
                      <a:cubicBezTo>
                        <a:pt x="57" y="208"/>
                        <a:pt x="59" y="209"/>
                        <a:pt x="60" y="209"/>
                      </a:cubicBezTo>
                      <a:close/>
                      <a:moveTo>
                        <a:pt x="70" y="216"/>
                      </a:moveTo>
                      <a:cubicBezTo>
                        <a:pt x="70" y="216"/>
                        <a:pt x="69" y="215"/>
                        <a:pt x="67" y="213"/>
                      </a:cubicBezTo>
                      <a:cubicBezTo>
                        <a:pt x="66" y="213"/>
                        <a:pt x="61" y="209"/>
                        <a:pt x="60" y="209"/>
                      </a:cubicBezTo>
                      <a:cubicBezTo>
                        <a:pt x="59" y="211"/>
                        <a:pt x="68" y="215"/>
                        <a:pt x="68" y="215"/>
                      </a:cubicBezTo>
                      <a:cubicBezTo>
                        <a:pt x="68" y="215"/>
                        <a:pt x="70" y="217"/>
                        <a:pt x="70" y="216"/>
                      </a:cubicBezTo>
                      <a:close/>
                      <a:moveTo>
                        <a:pt x="138" y="225"/>
                      </a:moveTo>
                      <a:cubicBezTo>
                        <a:pt x="134" y="226"/>
                        <a:pt x="137" y="226"/>
                        <a:pt x="138" y="226"/>
                      </a:cubicBezTo>
                      <a:cubicBezTo>
                        <a:pt x="141" y="226"/>
                        <a:pt x="154" y="224"/>
                        <a:pt x="147" y="225"/>
                      </a:cubicBezTo>
                      <a:cubicBezTo>
                        <a:pt x="142" y="225"/>
                        <a:pt x="143" y="224"/>
                        <a:pt x="138" y="225"/>
                      </a:cubicBezTo>
                      <a:close/>
                      <a:moveTo>
                        <a:pt x="136" y="226"/>
                      </a:moveTo>
                      <a:cubicBezTo>
                        <a:pt x="135" y="225"/>
                        <a:pt x="129" y="226"/>
                        <a:pt x="128" y="226"/>
                      </a:cubicBezTo>
                      <a:cubicBezTo>
                        <a:pt x="127" y="226"/>
                        <a:pt x="127" y="224"/>
                        <a:pt x="127" y="226"/>
                      </a:cubicBezTo>
                      <a:cubicBezTo>
                        <a:pt x="127" y="229"/>
                        <a:pt x="136" y="226"/>
                        <a:pt x="136" y="226"/>
                      </a:cubicBezTo>
                      <a:close/>
                      <a:moveTo>
                        <a:pt x="49" y="228"/>
                      </a:moveTo>
                      <a:cubicBezTo>
                        <a:pt x="49" y="227"/>
                        <a:pt x="54" y="230"/>
                        <a:pt x="53" y="231"/>
                      </a:cubicBezTo>
                      <a:cubicBezTo>
                        <a:pt x="52" y="232"/>
                        <a:pt x="49" y="228"/>
                        <a:pt x="49" y="228"/>
                      </a:cubicBezTo>
                      <a:close/>
                      <a:moveTo>
                        <a:pt x="123" y="218"/>
                      </a:moveTo>
                      <a:cubicBezTo>
                        <a:pt x="123" y="217"/>
                        <a:pt x="126" y="219"/>
                        <a:pt x="125" y="219"/>
                      </a:cubicBezTo>
                      <a:cubicBezTo>
                        <a:pt x="127" y="219"/>
                        <a:pt x="134" y="217"/>
                        <a:pt x="135" y="219"/>
                      </a:cubicBezTo>
                      <a:cubicBezTo>
                        <a:pt x="135" y="222"/>
                        <a:pt x="131" y="219"/>
                        <a:pt x="129" y="219"/>
                      </a:cubicBezTo>
                      <a:cubicBezTo>
                        <a:pt x="128" y="219"/>
                        <a:pt x="121" y="222"/>
                        <a:pt x="123" y="218"/>
                      </a:cubicBezTo>
                      <a:close/>
                      <a:moveTo>
                        <a:pt x="139" y="217"/>
                      </a:moveTo>
                      <a:cubicBezTo>
                        <a:pt x="146" y="216"/>
                        <a:pt x="138" y="222"/>
                        <a:pt x="136" y="219"/>
                      </a:cubicBezTo>
                      <a:cubicBezTo>
                        <a:pt x="136" y="218"/>
                        <a:pt x="138" y="218"/>
                        <a:pt x="139" y="217"/>
                      </a:cubicBezTo>
                      <a:close/>
                      <a:moveTo>
                        <a:pt x="125" y="216"/>
                      </a:moveTo>
                      <a:cubicBezTo>
                        <a:pt x="125" y="217"/>
                        <a:pt x="129" y="215"/>
                        <a:pt x="130" y="215"/>
                      </a:cubicBezTo>
                      <a:cubicBezTo>
                        <a:pt x="129" y="215"/>
                        <a:pt x="129" y="216"/>
                        <a:pt x="127" y="216"/>
                      </a:cubicBezTo>
                      <a:cubicBezTo>
                        <a:pt x="127" y="216"/>
                        <a:pt x="125" y="216"/>
                        <a:pt x="125" y="216"/>
                      </a:cubicBezTo>
                      <a:close/>
                      <a:moveTo>
                        <a:pt x="148" y="214"/>
                      </a:moveTo>
                      <a:cubicBezTo>
                        <a:pt x="149" y="214"/>
                        <a:pt x="157" y="215"/>
                        <a:pt x="151" y="215"/>
                      </a:cubicBezTo>
                      <a:cubicBezTo>
                        <a:pt x="150" y="216"/>
                        <a:pt x="144" y="215"/>
                        <a:pt x="144" y="217"/>
                      </a:cubicBezTo>
                      <a:cubicBezTo>
                        <a:pt x="144" y="217"/>
                        <a:pt x="148" y="217"/>
                        <a:pt x="148" y="217"/>
                      </a:cubicBezTo>
                      <a:cubicBezTo>
                        <a:pt x="147" y="218"/>
                        <a:pt x="142" y="219"/>
                        <a:pt x="142" y="217"/>
                      </a:cubicBezTo>
                      <a:cubicBezTo>
                        <a:pt x="142" y="215"/>
                        <a:pt x="145" y="215"/>
                        <a:pt x="148" y="214"/>
                      </a:cubicBezTo>
                      <a:close/>
                      <a:moveTo>
                        <a:pt x="122" y="213"/>
                      </a:moveTo>
                      <a:cubicBezTo>
                        <a:pt x="122" y="212"/>
                        <a:pt x="125" y="213"/>
                        <a:pt x="125" y="213"/>
                      </a:cubicBezTo>
                      <a:cubicBezTo>
                        <a:pt x="125" y="214"/>
                        <a:pt x="122" y="214"/>
                        <a:pt x="122" y="213"/>
                      </a:cubicBezTo>
                      <a:close/>
                      <a:moveTo>
                        <a:pt x="109" y="209"/>
                      </a:moveTo>
                      <a:cubicBezTo>
                        <a:pt x="109" y="208"/>
                        <a:pt x="113" y="208"/>
                        <a:pt x="112" y="209"/>
                      </a:cubicBezTo>
                      <a:cubicBezTo>
                        <a:pt x="110" y="210"/>
                        <a:pt x="109" y="210"/>
                        <a:pt x="109" y="209"/>
                      </a:cubicBezTo>
                      <a:close/>
                      <a:moveTo>
                        <a:pt x="165" y="206"/>
                      </a:moveTo>
                      <a:cubicBezTo>
                        <a:pt x="169" y="205"/>
                        <a:pt x="157" y="211"/>
                        <a:pt x="164" y="207"/>
                      </a:cubicBezTo>
                      <a:cubicBezTo>
                        <a:pt x="164" y="207"/>
                        <a:pt x="165" y="206"/>
                        <a:pt x="165" y="206"/>
                      </a:cubicBezTo>
                      <a:close/>
                      <a:moveTo>
                        <a:pt x="168" y="197"/>
                      </a:moveTo>
                      <a:cubicBezTo>
                        <a:pt x="173" y="195"/>
                        <a:pt x="165" y="201"/>
                        <a:pt x="165" y="200"/>
                      </a:cubicBezTo>
                      <a:cubicBezTo>
                        <a:pt x="165" y="199"/>
                        <a:pt x="168" y="197"/>
                        <a:pt x="168" y="197"/>
                      </a:cubicBezTo>
                      <a:close/>
                      <a:moveTo>
                        <a:pt x="141" y="185"/>
                      </a:moveTo>
                      <a:cubicBezTo>
                        <a:pt x="146" y="185"/>
                        <a:pt x="127" y="189"/>
                        <a:pt x="138" y="186"/>
                      </a:cubicBezTo>
                      <a:cubicBezTo>
                        <a:pt x="137" y="186"/>
                        <a:pt x="139" y="185"/>
                        <a:pt x="141" y="185"/>
                      </a:cubicBezTo>
                      <a:close/>
                      <a:moveTo>
                        <a:pt x="145" y="184"/>
                      </a:moveTo>
                      <a:cubicBezTo>
                        <a:pt x="149" y="184"/>
                        <a:pt x="143" y="186"/>
                        <a:pt x="143" y="185"/>
                      </a:cubicBezTo>
                      <a:cubicBezTo>
                        <a:pt x="143" y="185"/>
                        <a:pt x="144" y="184"/>
                        <a:pt x="145" y="184"/>
                      </a:cubicBezTo>
                      <a:close/>
                      <a:moveTo>
                        <a:pt x="193" y="184"/>
                      </a:moveTo>
                      <a:cubicBezTo>
                        <a:pt x="195" y="183"/>
                        <a:pt x="192" y="190"/>
                        <a:pt x="191" y="189"/>
                      </a:cubicBezTo>
                      <a:cubicBezTo>
                        <a:pt x="189" y="188"/>
                        <a:pt x="192" y="184"/>
                        <a:pt x="193" y="184"/>
                      </a:cubicBezTo>
                      <a:close/>
                      <a:moveTo>
                        <a:pt x="39" y="185"/>
                      </a:moveTo>
                      <a:cubicBezTo>
                        <a:pt x="42" y="185"/>
                        <a:pt x="35" y="185"/>
                        <a:pt x="37" y="183"/>
                      </a:cubicBezTo>
                      <a:cubicBezTo>
                        <a:pt x="36" y="183"/>
                        <a:pt x="42" y="183"/>
                        <a:pt x="40" y="182"/>
                      </a:cubicBezTo>
                      <a:cubicBezTo>
                        <a:pt x="42" y="183"/>
                        <a:pt x="39" y="185"/>
                        <a:pt x="39" y="185"/>
                      </a:cubicBezTo>
                      <a:cubicBezTo>
                        <a:pt x="39" y="185"/>
                        <a:pt x="39" y="185"/>
                        <a:pt x="39" y="185"/>
                      </a:cubicBezTo>
                      <a:close/>
                      <a:moveTo>
                        <a:pt x="105" y="176"/>
                      </a:moveTo>
                      <a:cubicBezTo>
                        <a:pt x="107" y="177"/>
                        <a:pt x="99" y="177"/>
                        <a:pt x="100" y="175"/>
                      </a:cubicBezTo>
                      <a:cubicBezTo>
                        <a:pt x="101" y="175"/>
                        <a:pt x="103" y="175"/>
                        <a:pt x="105" y="176"/>
                      </a:cubicBezTo>
                      <a:close/>
                      <a:moveTo>
                        <a:pt x="211" y="161"/>
                      </a:moveTo>
                      <a:cubicBezTo>
                        <a:pt x="214" y="161"/>
                        <a:pt x="207" y="165"/>
                        <a:pt x="206" y="164"/>
                      </a:cubicBezTo>
                      <a:cubicBezTo>
                        <a:pt x="205" y="162"/>
                        <a:pt x="212" y="161"/>
                        <a:pt x="210" y="162"/>
                      </a:cubicBezTo>
                      <a:cubicBezTo>
                        <a:pt x="210" y="162"/>
                        <a:pt x="210" y="161"/>
                        <a:pt x="211" y="161"/>
                      </a:cubicBezTo>
                      <a:close/>
                      <a:moveTo>
                        <a:pt x="20" y="161"/>
                      </a:moveTo>
                      <a:cubicBezTo>
                        <a:pt x="20" y="160"/>
                        <a:pt x="21" y="161"/>
                        <a:pt x="21" y="161"/>
                      </a:cubicBezTo>
                      <a:cubicBezTo>
                        <a:pt x="28" y="151"/>
                        <a:pt x="20" y="165"/>
                        <a:pt x="20" y="162"/>
                      </a:cubicBezTo>
                      <a:cubicBezTo>
                        <a:pt x="20" y="162"/>
                        <a:pt x="24" y="166"/>
                        <a:pt x="22" y="168"/>
                      </a:cubicBezTo>
                      <a:cubicBezTo>
                        <a:pt x="21" y="168"/>
                        <a:pt x="20" y="164"/>
                        <a:pt x="20" y="161"/>
                      </a:cubicBezTo>
                      <a:close/>
                      <a:moveTo>
                        <a:pt x="19" y="156"/>
                      </a:moveTo>
                      <a:cubicBezTo>
                        <a:pt x="18" y="157"/>
                        <a:pt x="17" y="153"/>
                        <a:pt x="18" y="153"/>
                      </a:cubicBezTo>
                      <a:cubicBezTo>
                        <a:pt x="19" y="153"/>
                        <a:pt x="19" y="155"/>
                        <a:pt x="19" y="156"/>
                      </a:cubicBezTo>
                      <a:close/>
                      <a:moveTo>
                        <a:pt x="20" y="133"/>
                      </a:moveTo>
                      <a:cubicBezTo>
                        <a:pt x="22" y="132"/>
                        <a:pt x="19" y="139"/>
                        <a:pt x="19" y="135"/>
                      </a:cubicBezTo>
                      <a:cubicBezTo>
                        <a:pt x="19" y="135"/>
                        <a:pt x="20" y="134"/>
                        <a:pt x="20" y="133"/>
                      </a:cubicBezTo>
                      <a:close/>
                      <a:moveTo>
                        <a:pt x="207" y="132"/>
                      </a:moveTo>
                      <a:cubicBezTo>
                        <a:pt x="207" y="132"/>
                        <a:pt x="207" y="135"/>
                        <a:pt x="207" y="136"/>
                      </a:cubicBezTo>
                      <a:cubicBezTo>
                        <a:pt x="207" y="136"/>
                        <a:pt x="206" y="134"/>
                        <a:pt x="207" y="132"/>
                      </a:cubicBezTo>
                      <a:close/>
                      <a:moveTo>
                        <a:pt x="210" y="120"/>
                      </a:moveTo>
                      <a:cubicBezTo>
                        <a:pt x="209" y="121"/>
                        <a:pt x="212" y="127"/>
                        <a:pt x="211" y="128"/>
                      </a:cubicBezTo>
                      <a:cubicBezTo>
                        <a:pt x="211" y="127"/>
                        <a:pt x="209" y="122"/>
                        <a:pt x="210" y="120"/>
                      </a:cubicBezTo>
                      <a:close/>
                      <a:moveTo>
                        <a:pt x="228" y="119"/>
                      </a:moveTo>
                      <a:cubicBezTo>
                        <a:pt x="228" y="119"/>
                        <a:pt x="230" y="129"/>
                        <a:pt x="229" y="133"/>
                      </a:cubicBezTo>
                      <a:cubicBezTo>
                        <a:pt x="229" y="136"/>
                        <a:pt x="227" y="146"/>
                        <a:pt x="228" y="136"/>
                      </a:cubicBezTo>
                      <a:cubicBezTo>
                        <a:pt x="228" y="134"/>
                        <a:pt x="228" y="131"/>
                        <a:pt x="228" y="128"/>
                      </a:cubicBezTo>
                      <a:cubicBezTo>
                        <a:pt x="228" y="126"/>
                        <a:pt x="227" y="122"/>
                        <a:pt x="228" y="119"/>
                      </a:cubicBezTo>
                      <a:close/>
                      <a:moveTo>
                        <a:pt x="234" y="110"/>
                      </a:moveTo>
                      <a:cubicBezTo>
                        <a:pt x="234" y="109"/>
                        <a:pt x="236" y="115"/>
                        <a:pt x="235" y="115"/>
                      </a:cubicBezTo>
                      <a:cubicBezTo>
                        <a:pt x="235" y="116"/>
                        <a:pt x="234" y="111"/>
                        <a:pt x="234" y="110"/>
                      </a:cubicBezTo>
                      <a:close/>
                      <a:moveTo>
                        <a:pt x="222" y="82"/>
                      </a:moveTo>
                      <a:cubicBezTo>
                        <a:pt x="222" y="82"/>
                        <a:pt x="228" y="94"/>
                        <a:pt x="228" y="96"/>
                      </a:cubicBezTo>
                      <a:cubicBezTo>
                        <a:pt x="228" y="95"/>
                        <a:pt x="227" y="98"/>
                        <a:pt x="227" y="97"/>
                      </a:cubicBezTo>
                      <a:cubicBezTo>
                        <a:pt x="226" y="102"/>
                        <a:pt x="230" y="113"/>
                        <a:pt x="228" y="115"/>
                      </a:cubicBezTo>
                      <a:cubicBezTo>
                        <a:pt x="228" y="115"/>
                        <a:pt x="224" y="101"/>
                        <a:pt x="224" y="99"/>
                      </a:cubicBezTo>
                      <a:cubicBezTo>
                        <a:pt x="224" y="98"/>
                        <a:pt x="225" y="94"/>
                        <a:pt x="224" y="90"/>
                      </a:cubicBezTo>
                      <a:cubicBezTo>
                        <a:pt x="224" y="89"/>
                        <a:pt x="221" y="84"/>
                        <a:pt x="222" y="82"/>
                      </a:cubicBezTo>
                      <a:close/>
                      <a:moveTo>
                        <a:pt x="225" y="94"/>
                      </a:moveTo>
                      <a:cubicBezTo>
                        <a:pt x="227" y="99"/>
                        <a:pt x="225" y="87"/>
                        <a:pt x="225" y="89"/>
                      </a:cubicBezTo>
                      <a:cubicBezTo>
                        <a:pt x="224" y="91"/>
                        <a:pt x="225" y="93"/>
                        <a:pt x="225" y="94"/>
                      </a:cubicBezTo>
                      <a:close/>
                      <a:moveTo>
                        <a:pt x="231" y="77"/>
                      </a:moveTo>
                      <a:cubicBezTo>
                        <a:pt x="232" y="75"/>
                        <a:pt x="235" y="85"/>
                        <a:pt x="232" y="79"/>
                      </a:cubicBezTo>
                      <a:cubicBezTo>
                        <a:pt x="233" y="80"/>
                        <a:pt x="231" y="78"/>
                        <a:pt x="231" y="77"/>
                      </a:cubicBezTo>
                      <a:close/>
                      <a:moveTo>
                        <a:pt x="194" y="66"/>
                      </a:moveTo>
                      <a:cubicBezTo>
                        <a:pt x="194" y="63"/>
                        <a:pt x="193" y="71"/>
                        <a:pt x="193" y="70"/>
                      </a:cubicBezTo>
                      <a:cubicBezTo>
                        <a:pt x="193" y="68"/>
                        <a:pt x="193" y="68"/>
                        <a:pt x="194" y="66"/>
                      </a:cubicBezTo>
                      <a:close/>
                      <a:moveTo>
                        <a:pt x="183" y="63"/>
                      </a:moveTo>
                      <a:cubicBezTo>
                        <a:pt x="182" y="61"/>
                        <a:pt x="184" y="66"/>
                        <a:pt x="184" y="66"/>
                      </a:cubicBezTo>
                      <a:cubicBezTo>
                        <a:pt x="182" y="65"/>
                        <a:pt x="183" y="65"/>
                        <a:pt x="183" y="63"/>
                      </a:cubicBezTo>
                      <a:close/>
                      <a:moveTo>
                        <a:pt x="179" y="37"/>
                      </a:moveTo>
                      <a:cubicBezTo>
                        <a:pt x="180" y="35"/>
                        <a:pt x="184" y="41"/>
                        <a:pt x="184" y="41"/>
                      </a:cubicBezTo>
                      <a:cubicBezTo>
                        <a:pt x="183" y="41"/>
                        <a:pt x="179" y="38"/>
                        <a:pt x="179" y="37"/>
                      </a:cubicBezTo>
                      <a:close/>
                      <a:moveTo>
                        <a:pt x="176" y="35"/>
                      </a:moveTo>
                      <a:cubicBezTo>
                        <a:pt x="175" y="36"/>
                        <a:pt x="178" y="35"/>
                        <a:pt x="178" y="36"/>
                      </a:cubicBezTo>
                      <a:cubicBezTo>
                        <a:pt x="179" y="38"/>
                        <a:pt x="175" y="36"/>
                        <a:pt x="176" y="35"/>
                      </a:cubicBezTo>
                      <a:close/>
                      <a:moveTo>
                        <a:pt x="161" y="26"/>
                      </a:moveTo>
                      <a:cubicBezTo>
                        <a:pt x="162" y="27"/>
                        <a:pt x="165" y="27"/>
                        <a:pt x="164" y="30"/>
                      </a:cubicBezTo>
                      <a:cubicBezTo>
                        <a:pt x="164" y="33"/>
                        <a:pt x="162" y="27"/>
                        <a:pt x="162" y="27"/>
                      </a:cubicBezTo>
                      <a:cubicBezTo>
                        <a:pt x="161" y="27"/>
                        <a:pt x="162" y="29"/>
                        <a:pt x="161" y="29"/>
                      </a:cubicBezTo>
                      <a:cubicBezTo>
                        <a:pt x="157" y="28"/>
                        <a:pt x="156" y="25"/>
                        <a:pt x="161" y="26"/>
                      </a:cubicBezTo>
                      <a:close/>
                      <a:moveTo>
                        <a:pt x="163" y="19"/>
                      </a:moveTo>
                      <a:cubicBezTo>
                        <a:pt x="166" y="19"/>
                        <a:pt x="162" y="26"/>
                        <a:pt x="161" y="22"/>
                      </a:cubicBezTo>
                      <a:cubicBezTo>
                        <a:pt x="161" y="23"/>
                        <a:pt x="164" y="19"/>
                        <a:pt x="163" y="19"/>
                      </a:cubicBezTo>
                      <a:close/>
                      <a:moveTo>
                        <a:pt x="136" y="5"/>
                      </a:moveTo>
                      <a:cubicBezTo>
                        <a:pt x="139" y="2"/>
                        <a:pt x="136" y="13"/>
                        <a:pt x="135" y="7"/>
                      </a:cubicBezTo>
                      <a:cubicBezTo>
                        <a:pt x="135" y="7"/>
                        <a:pt x="136" y="5"/>
                        <a:pt x="136" y="5"/>
                      </a:cubicBezTo>
                      <a:close/>
                    </a:path>
                  </a:pathLst>
                </a:custGeom>
                <a:grpFill/>
                <a:ln>
                  <a:noFill/>
                </a:ln>
              </p:spPr>
              <p:txBody>
                <a:bodyPr vert="horz" wrap="square" lIns="68580" tIns="34290" rIns="68580" bIns="34290" numCol="1" anchor="t" anchorCtr="0" compatLnSpc="1"/>
                <a:lstStyle/>
                <a:p>
                  <a:endParaRPr lang="zh-CN" altLang="en-US" sz="1350">
                    <a:solidFill>
                      <a:srgbClr val="14141A"/>
                    </a:solidFill>
                    <a:latin typeface="微软雅黑" panose="020B0503020204020204" charset="-122"/>
                    <a:ea typeface="微软雅黑" panose="020B0503020204020204" charset="-122"/>
                  </a:endParaRPr>
                </a:p>
              </p:txBody>
            </p:sp>
          </p:grpSp>
          <p:sp>
            <p:nvSpPr>
              <p:cNvPr id="23" name="文本框 22"/>
              <p:cNvSpPr txBox="1"/>
              <p:nvPr/>
            </p:nvSpPr>
            <p:spPr>
              <a:xfrm>
                <a:off x="5714324" y="1163776"/>
                <a:ext cx="751840" cy="737447"/>
              </a:xfrm>
              <a:prstGeom prst="rect">
                <a:avLst/>
              </a:prstGeom>
              <a:noFill/>
            </p:spPr>
            <p:txBody>
              <a:bodyPr wrap="none" rtlCol="0">
                <a:spAutoFit/>
              </a:bodyPr>
              <a:lstStyle/>
              <a:p>
                <a:pPr algn="ctr"/>
                <a:r>
                  <a:rPr lang="zh-CN" altLang="en-US" sz="3000">
                    <a:solidFill>
                      <a:schemeClr val="bg1"/>
                    </a:solidFill>
                    <a:latin typeface="微软雅黑" panose="020B0503020204020204" charset="-122"/>
                    <a:ea typeface="微软雅黑" panose="020B0503020204020204" charset="-122"/>
                  </a:rPr>
                  <a:t>壹</a:t>
                </a:r>
                <a:endParaRPr lang="zh-CN" altLang="en-US" sz="3000">
                  <a:solidFill>
                    <a:schemeClr val="bg1"/>
                  </a:solidFill>
                  <a:latin typeface="微软雅黑" panose="020B0503020204020204" charset="-122"/>
                  <a:ea typeface="微软雅黑" panose="020B0503020204020204" charset="-122"/>
                </a:endParaRPr>
              </a:p>
            </p:txBody>
          </p:sp>
        </p:grpSp>
        <p:sp>
          <p:nvSpPr>
            <p:cNvPr id="32" name="文本框 31"/>
            <p:cNvSpPr txBox="1"/>
            <p:nvPr/>
          </p:nvSpPr>
          <p:spPr>
            <a:xfrm>
              <a:off x="5363146" y="667535"/>
              <a:ext cx="1666240" cy="552027"/>
            </a:xfrm>
            <a:prstGeom prst="rect">
              <a:avLst/>
            </a:prstGeom>
            <a:noFill/>
          </p:spPr>
          <p:txBody>
            <a:bodyPr wrap="none" rtlCol="0">
              <a:spAutoFit/>
            </a:bodyPr>
            <a:lstStyle/>
            <a:p>
              <a:r>
                <a:rPr lang="zh-CN" altLang="en-US" sz="2100">
                  <a:solidFill>
                    <a:srgbClr val="14141A"/>
                  </a:solidFill>
                  <a:latin typeface="微软雅黑" panose="020B0503020204020204" charset="-122"/>
                  <a:ea typeface="微软雅黑" panose="020B0503020204020204" charset="-122"/>
                </a:rPr>
                <a:t>添加标题</a:t>
              </a:r>
              <a:endParaRPr lang="zh-CN" altLang="en-US" sz="2100">
                <a:solidFill>
                  <a:srgbClr val="14141A"/>
                </a:solidFill>
                <a:latin typeface="微软雅黑" panose="020B0503020204020204" charset="-122"/>
                <a:ea typeface="微软雅黑" panose="020B0503020204020204" charset="-122"/>
              </a:endParaRPr>
            </a:p>
          </p:txBody>
        </p:sp>
        <p:sp>
          <p:nvSpPr>
            <p:cNvPr id="33" name="文本框 32"/>
            <p:cNvSpPr txBox="1"/>
            <p:nvPr/>
          </p:nvSpPr>
          <p:spPr>
            <a:xfrm>
              <a:off x="6746777" y="1169440"/>
              <a:ext cx="2572980" cy="491067"/>
            </a:xfrm>
            <a:prstGeom prst="rect">
              <a:avLst/>
            </a:prstGeom>
            <a:noFill/>
          </p:spPr>
          <p:txBody>
            <a:bodyPr wrap="square" rtlCol="0">
              <a:spAutoFit/>
            </a:bodyPr>
            <a:lstStyle/>
            <a:p>
              <a:r>
                <a:rPr sz="900">
                  <a:solidFill>
                    <a:srgbClr val="4D453F"/>
                  </a:solidFill>
                  <a:latin typeface="微软雅黑" panose="020B0503020204020204" charset="-122"/>
                  <a:ea typeface="微软雅黑" panose="020B0503020204020204" charset="-122"/>
                </a:rPr>
                <a:t>您的内容打在这里，或者通过复制您的文本后，在此框中选择粘贴。</a:t>
              </a:r>
              <a:endParaRPr sz="900">
                <a:solidFill>
                  <a:srgbClr val="4D453F"/>
                </a:solidFill>
                <a:latin typeface="微软雅黑" panose="020B0503020204020204" charset="-122"/>
                <a:ea typeface="微软雅黑" panose="020B0503020204020204" charset="-122"/>
              </a:endParaRPr>
            </a:p>
          </p:txBody>
        </p:sp>
      </p:grpSp>
      <p:grpSp>
        <p:nvGrpSpPr>
          <p:cNvPr id="40" name="组合 39"/>
          <p:cNvGrpSpPr/>
          <p:nvPr/>
        </p:nvGrpSpPr>
        <p:grpSpPr>
          <a:xfrm>
            <a:off x="3038777" y="3735191"/>
            <a:ext cx="2507251" cy="1136727"/>
            <a:chOff x="4051703" y="4979655"/>
            <a:chExt cx="3343001" cy="1515636"/>
          </a:xfrm>
          <a:solidFill>
            <a:schemeClr val="tx1">
              <a:lumMod val="75000"/>
              <a:lumOff val="25000"/>
            </a:schemeClr>
          </a:solidFill>
        </p:grpSpPr>
        <p:grpSp>
          <p:nvGrpSpPr>
            <p:cNvPr id="29" name="组合 28"/>
            <p:cNvGrpSpPr/>
            <p:nvPr/>
          </p:nvGrpSpPr>
          <p:grpSpPr>
            <a:xfrm>
              <a:off x="5598463" y="4979655"/>
              <a:ext cx="995075" cy="1021044"/>
              <a:chOff x="5598463" y="5182855"/>
              <a:chExt cx="995075" cy="1021044"/>
            </a:xfrm>
            <a:grpFill/>
          </p:grpSpPr>
          <p:grpSp>
            <p:nvGrpSpPr>
              <p:cNvPr id="15" name="组合 14"/>
              <p:cNvGrpSpPr/>
              <p:nvPr/>
            </p:nvGrpSpPr>
            <p:grpSpPr>
              <a:xfrm rot="5400000">
                <a:off x="5585478" y="5195839"/>
                <a:ext cx="1021044" cy="995075"/>
                <a:chOff x="4142824" y="1178723"/>
                <a:chExt cx="1155695" cy="1155695"/>
              </a:xfrm>
              <a:grpFill/>
            </p:grpSpPr>
            <p:sp>
              <p:nvSpPr>
                <p:cNvPr id="16" name="Freeform 5"/>
                <p:cNvSpPr>
                  <a:spLocks noEditPoints="1"/>
                </p:cNvSpPr>
                <p:nvPr/>
              </p:nvSpPr>
              <p:spPr bwMode="auto">
                <a:xfrm>
                  <a:off x="4142824" y="1197301"/>
                  <a:ext cx="1155695" cy="1118540"/>
                </a:xfrm>
                <a:custGeom>
                  <a:avLst/>
                  <a:gdLst>
                    <a:gd name="T0" fmla="*/ 196 w 247"/>
                    <a:gd name="T1" fmla="*/ 212 h 239"/>
                    <a:gd name="T2" fmla="*/ 203 w 247"/>
                    <a:gd name="T3" fmla="*/ 198 h 239"/>
                    <a:gd name="T4" fmla="*/ 24 w 247"/>
                    <a:gd name="T5" fmla="*/ 160 h 239"/>
                    <a:gd name="T6" fmla="*/ 46 w 247"/>
                    <a:gd name="T7" fmla="*/ 224 h 239"/>
                    <a:gd name="T8" fmla="*/ 20 w 247"/>
                    <a:gd name="T9" fmla="*/ 98 h 239"/>
                    <a:gd name="T10" fmla="*/ 26 w 247"/>
                    <a:gd name="T11" fmla="*/ 80 h 239"/>
                    <a:gd name="T12" fmla="*/ 185 w 247"/>
                    <a:gd name="T13" fmla="*/ 50 h 239"/>
                    <a:gd name="T14" fmla="*/ 119 w 247"/>
                    <a:gd name="T15" fmla="*/ 6 h 239"/>
                    <a:gd name="T16" fmla="*/ 139 w 247"/>
                    <a:gd name="T17" fmla="*/ 19 h 239"/>
                    <a:gd name="T18" fmla="*/ 171 w 247"/>
                    <a:gd name="T19" fmla="*/ 34 h 239"/>
                    <a:gd name="T20" fmla="*/ 178 w 247"/>
                    <a:gd name="T21" fmla="*/ 63 h 239"/>
                    <a:gd name="T22" fmla="*/ 201 w 247"/>
                    <a:gd name="T23" fmla="*/ 96 h 239"/>
                    <a:gd name="T24" fmla="*/ 197 w 247"/>
                    <a:gd name="T25" fmla="*/ 154 h 239"/>
                    <a:gd name="T26" fmla="*/ 181 w 247"/>
                    <a:gd name="T27" fmla="*/ 174 h 239"/>
                    <a:gd name="T28" fmla="*/ 121 w 247"/>
                    <a:gd name="T29" fmla="*/ 212 h 239"/>
                    <a:gd name="T30" fmla="*/ 86 w 247"/>
                    <a:gd name="T31" fmla="*/ 212 h 239"/>
                    <a:gd name="T32" fmla="*/ 207 w 247"/>
                    <a:gd name="T33" fmla="*/ 175 h 239"/>
                    <a:gd name="T34" fmla="*/ 128 w 247"/>
                    <a:gd name="T35" fmla="*/ 232 h 239"/>
                    <a:gd name="T36" fmla="*/ 105 w 247"/>
                    <a:gd name="T37" fmla="*/ 236 h 239"/>
                    <a:gd name="T38" fmla="*/ 50 w 247"/>
                    <a:gd name="T39" fmla="*/ 210 h 239"/>
                    <a:gd name="T40" fmla="*/ 53 w 247"/>
                    <a:gd name="T41" fmla="*/ 204 h 239"/>
                    <a:gd name="T42" fmla="*/ 59 w 247"/>
                    <a:gd name="T43" fmla="*/ 64 h 239"/>
                    <a:gd name="T44" fmla="*/ 36 w 247"/>
                    <a:gd name="T45" fmla="*/ 72 h 239"/>
                    <a:gd name="T46" fmla="*/ 32 w 247"/>
                    <a:gd name="T47" fmla="*/ 70 h 239"/>
                    <a:gd name="T48" fmla="*/ 81 w 247"/>
                    <a:gd name="T49" fmla="*/ 14 h 239"/>
                    <a:gd name="T50" fmla="*/ 92 w 247"/>
                    <a:gd name="T51" fmla="*/ 6 h 239"/>
                    <a:gd name="T52" fmla="*/ 165 w 247"/>
                    <a:gd name="T53" fmla="*/ 47 h 239"/>
                    <a:gd name="T54" fmla="*/ 44 w 247"/>
                    <a:gd name="T55" fmla="*/ 41 h 239"/>
                    <a:gd name="T56" fmla="*/ 91 w 247"/>
                    <a:gd name="T57" fmla="*/ 16 h 239"/>
                    <a:gd name="T58" fmla="*/ 104 w 247"/>
                    <a:gd name="T59" fmla="*/ 33 h 239"/>
                    <a:gd name="T60" fmla="*/ 39 w 247"/>
                    <a:gd name="T61" fmla="*/ 45 h 239"/>
                    <a:gd name="T62" fmla="*/ 46 w 247"/>
                    <a:gd name="T63" fmla="*/ 62 h 239"/>
                    <a:gd name="T64" fmla="*/ 195 w 247"/>
                    <a:gd name="T65" fmla="*/ 96 h 239"/>
                    <a:gd name="T66" fmla="*/ 202 w 247"/>
                    <a:gd name="T67" fmla="*/ 118 h 239"/>
                    <a:gd name="T68" fmla="*/ 200 w 247"/>
                    <a:gd name="T69" fmla="*/ 123 h 239"/>
                    <a:gd name="T70" fmla="*/ 128 w 247"/>
                    <a:gd name="T71" fmla="*/ 125 h 239"/>
                    <a:gd name="T72" fmla="*/ 155 w 247"/>
                    <a:gd name="T73" fmla="*/ 132 h 239"/>
                    <a:gd name="T74" fmla="*/ 80 w 247"/>
                    <a:gd name="T75" fmla="*/ 140 h 239"/>
                    <a:gd name="T76" fmla="*/ 149 w 247"/>
                    <a:gd name="T77" fmla="*/ 141 h 239"/>
                    <a:gd name="T78" fmla="*/ 183 w 247"/>
                    <a:gd name="T79" fmla="*/ 155 h 239"/>
                    <a:gd name="T80" fmla="*/ 174 w 247"/>
                    <a:gd name="T81" fmla="*/ 149 h 239"/>
                    <a:gd name="T82" fmla="*/ 67 w 247"/>
                    <a:gd name="T83" fmla="*/ 165 h 239"/>
                    <a:gd name="T84" fmla="*/ 76 w 247"/>
                    <a:gd name="T85" fmla="*/ 178 h 239"/>
                    <a:gd name="T86" fmla="*/ 179 w 247"/>
                    <a:gd name="T87" fmla="*/ 161 h 239"/>
                    <a:gd name="T88" fmla="*/ 169 w 247"/>
                    <a:gd name="T89" fmla="*/ 175 h 239"/>
                    <a:gd name="T90" fmla="*/ 102 w 247"/>
                    <a:gd name="T91" fmla="*/ 187 h 239"/>
                    <a:gd name="T92" fmla="*/ 128 w 247"/>
                    <a:gd name="T93" fmla="*/ 193 h 239"/>
                    <a:gd name="T94" fmla="*/ 142 w 247"/>
                    <a:gd name="T95" fmla="*/ 181 h 239"/>
                    <a:gd name="T96" fmla="*/ 148 w 247"/>
                    <a:gd name="T97" fmla="*/ 164 h 239"/>
                    <a:gd name="T98" fmla="*/ 81 w 247"/>
                    <a:gd name="T99" fmla="*/ 194 h 239"/>
                    <a:gd name="T100" fmla="*/ 93 w 247"/>
                    <a:gd name="T101" fmla="*/ 196 h 239"/>
                    <a:gd name="T102" fmla="*/ 119 w 247"/>
                    <a:gd name="T103" fmla="*/ 190 h 239"/>
                    <a:gd name="T104" fmla="*/ 127 w 247"/>
                    <a:gd name="T105" fmla="*/ 201 h 239"/>
                    <a:gd name="T106" fmla="*/ 138 w 247"/>
                    <a:gd name="T107" fmla="*/ 225 h 239"/>
                    <a:gd name="T108" fmla="*/ 130 w 247"/>
                    <a:gd name="T109" fmla="*/ 215 h 239"/>
                    <a:gd name="T110" fmla="*/ 165 w 247"/>
                    <a:gd name="T111" fmla="*/ 206 h 239"/>
                    <a:gd name="T112" fmla="*/ 39 w 247"/>
                    <a:gd name="T113" fmla="*/ 185 h 239"/>
                    <a:gd name="T114" fmla="*/ 19 w 247"/>
                    <a:gd name="T115" fmla="*/ 135 h 239"/>
                    <a:gd name="T116" fmla="*/ 228 w 247"/>
                    <a:gd name="T117" fmla="*/ 96 h 239"/>
                    <a:gd name="T118" fmla="*/ 183 w 247"/>
                    <a:gd name="T119" fmla="*/ 63 h 239"/>
                    <a:gd name="T120" fmla="*/ 136 w 247"/>
                    <a:gd name="T121" fmla="*/ 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7" h="239">
                      <a:moveTo>
                        <a:pt x="123" y="0"/>
                      </a:moveTo>
                      <a:cubicBezTo>
                        <a:pt x="125" y="0"/>
                        <a:pt x="119" y="2"/>
                        <a:pt x="119" y="2"/>
                      </a:cubicBezTo>
                      <a:cubicBezTo>
                        <a:pt x="118" y="2"/>
                        <a:pt x="120" y="0"/>
                        <a:pt x="123" y="0"/>
                      </a:cubicBezTo>
                      <a:close/>
                      <a:moveTo>
                        <a:pt x="243" y="110"/>
                      </a:moveTo>
                      <a:cubicBezTo>
                        <a:pt x="241" y="112"/>
                        <a:pt x="247" y="123"/>
                        <a:pt x="245" y="128"/>
                      </a:cubicBezTo>
                      <a:cubicBezTo>
                        <a:pt x="245" y="129"/>
                        <a:pt x="244" y="121"/>
                        <a:pt x="244" y="123"/>
                      </a:cubicBezTo>
                      <a:cubicBezTo>
                        <a:pt x="244" y="120"/>
                        <a:pt x="241" y="112"/>
                        <a:pt x="243" y="110"/>
                      </a:cubicBezTo>
                      <a:close/>
                      <a:moveTo>
                        <a:pt x="131" y="1"/>
                      </a:moveTo>
                      <a:cubicBezTo>
                        <a:pt x="132" y="0"/>
                        <a:pt x="132" y="2"/>
                        <a:pt x="132" y="3"/>
                      </a:cubicBezTo>
                      <a:cubicBezTo>
                        <a:pt x="132" y="2"/>
                        <a:pt x="133" y="6"/>
                        <a:pt x="133" y="6"/>
                      </a:cubicBezTo>
                      <a:cubicBezTo>
                        <a:pt x="130" y="7"/>
                        <a:pt x="129" y="2"/>
                        <a:pt x="131" y="1"/>
                      </a:cubicBezTo>
                      <a:close/>
                      <a:moveTo>
                        <a:pt x="183" y="223"/>
                      </a:moveTo>
                      <a:cubicBezTo>
                        <a:pt x="185" y="222"/>
                        <a:pt x="178" y="227"/>
                        <a:pt x="177" y="227"/>
                      </a:cubicBezTo>
                      <a:cubicBezTo>
                        <a:pt x="177" y="227"/>
                        <a:pt x="180" y="224"/>
                        <a:pt x="183" y="223"/>
                      </a:cubicBezTo>
                      <a:close/>
                      <a:moveTo>
                        <a:pt x="199" y="209"/>
                      </a:moveTo>
                      <a:cubicBezTo>
                        <a:pt x="200" y="209"/>
                        <a:pt x="189" y="221"/>
                        <a:pt x="187" y="221"/>
                      </a:cubicBezTo>
                      <a:cubicBezTo>
                        <a:pt x="186" y="220"/>
                        <a:pt x="195" y="213"/>
                        <a:pt x="196" y="212"/>
                      </a:cubicBezTo>
                      <a:cubicBezTo>
                        <a:pt x="197" y="211"/>
                        <a:pt x="197" y="210"/>
                        <a:pt x="199" y="209"/>
                      </a:cubicBezTo>
                      <a:close/>
                      <a:moveTo>
                        <a:pt x="167" y="206"/>
                      </a:moveTo>
                      <a:cubicBezTo>
                        <a:pt x="169" y="203"/>
                        <a:pt x="176" y="201"/>
                        <a:pt x="170" y="204"/>
                      </a:cubicBezTo>
                      <a:cubicBezTo>
                        <a:pt x="169" y="205"/>
                        <a:pt x="167" y="207"/>
                        <a:pt x="167" y="206"/>
                      </a:cubicBezTo>
                      <a:close/>
                      <a:moveTo>
                        <a:pt x="29" y="199"/>
                      </a:moveTo>
                      <a:cubicBezTo>
                        <a:pt x="28" y="198"/>
                        <a:pt x="32" y="202"/>
                        <a:pt x="33" y="203"/>
                      </a:cubicBezTo>
                      <a:cubicBezTo>
                        <a:pt x="33" y="203"/>
                        <a:pt x="29" y="201"/>
                        <a:pt x="29" y="199"/>
                      </a:cubicBezTo>
                      <a:close/>
                      <a:moveTo>
                        <a:pt x="211" y="194"/>
                      </a:moveTo>
                      <a:cubicBezTo>
                        <a:pt x="213" y="192"/>
                        <a:pt x="203" y="207"/>
                        <a:pt x="201" y="207"/>
                      </a:cubicBezTo>
                      <a:cubicBezTo>
                        <a:pt x="202" y="207"/>
                        <a:pt x="208" y="196"/>
                        <a:pt x="211" y="194"/>
                      </a:cubicBezTo>
                      <a:close/>
                      <a:moveTo>
                        <a:pt x="186" y="193"/>
                      </a:moveTo>
                      <a:cubicBezTo>
                        <a:pt x="188" y="193"/>
                        <a:pt x="183" y="197"/>
                        <a:pt x="183" y="196"/>
                      </a:cubicBezTo>
                      <a:cubicBezTo>
                        <a:pt x="182" y="195"/>
                        <a:pt x="184" y="194"/>
                        <a:pt x="186" y="193"/>
                      </a:cubicBezTo>
                      <a:close/>
                      <a:moveTo>
                        <a:pt x="210" y="189"/>
                      </a:moveTo>
                      <a:cubicBezTo>
                        <a:pt x="212" y="188"/>
                        <a:pt x="204" y="197"/>
                        <a:pt x="205" y="196"/>
                      </a:cubicBezTo>
                      <a:cubicBezTo>
                        <a:pt x="203" y="198"/>
                        <a:pt x="203" y="199"/>
                        <a:pt x="201" y="201"/>
                      </a:cubicBezTo>
                      <a:cubicBezTo>
                        <a:pt x="200" y="203"/>
                        <a:pt x="203" y="199"/>
                        <a:pt x="203" y="198"/>
                      </a:cubicBezTo>
                      <a:cubicBezTo>
                        <a:pt x="203" y="197"/>
                        <a:pt x="208" y="189"/>
                        <a:pt x="210" y="189"/>
                      </a:cubicBezTo>
                      <a:close/>
                      <a:moveTo>
                        <a:pt x="110" y="182"/>
                      </a:moveTo>
                      <a:cubicBezTo>
                        <a:pt x="110" y="181"/>
                        <a:pt x="111" y="184"/>
                        <a:pt x="111" y="185"/>
                      </a:cubicBezTo>
                      <a:cubicBezTo>
                        <a:pt x="111" y="186"/>
                        <a:pt x="109" y="181"/>
                        <a:pt x="109" y="184"/>
                      </a:cubicBezTo>
                      <a:cubicBezTo>
                        <a:pt x="109" y="184"/>
                        <a:pt x="109" y="182"/>
                        <a:pt x="110" y="182"/>
                      </a:cubicBezTo>
                      <a:close/>
                      <a:moveTo>
                        <a:pt x="217" y="173"/>
                      </a:moveTo>
                      <a:cubicBezTo>
                        <a:pt x="220" y="169"/>
                        <a:pt x="214" y="179"/>
                        <a:pt x="215" y="177"/>
                      </a:cubicBezTo>
                      <a:cubicBezTo>
                        <a:pt x="215" y="173"/>
                        <a:pt x="215" y="176"/>
                        <a:pt x="217" y="173"/>
                      </a:cubicBezTo>
                      <a:close/>
                      <a:moveTo>
                        <a:pt x="201" y="181"/>
                      </a:moveTo>
                      <a:cubicBezTo>
                        <a:pt x="201" y="178"/>
                        <a:pt x="203" y="176"/>
                        <a:pt x="204" y="173"/>
                      </a:cubicBezTo>
                      <a:cubicBezTo>
                        <a:pt x="206" y="167"/>
                        <a:pt x="203" y="180"/>
                        <a:pt x="201" y="182"/>
                      </a:cubicBezTo>
                      <a:cubicBezTo>
                        <a:pt x="200" y="182"/>
                        <a:pt x="201" y="180"/>
                        <a:pt x="201" y="181"/>
                      </a:cubicBezTo>
                      <a:close/>
                      <a:moveTo>
                        <a:pt x="85" y="168"/>
                      </a:moveTo>
                      <a:cubicBezTo>
                        <a:pt x="84" y="166"/>
                        <a:pt x="89" y="170"/>
                        <a:pt x="89" y="170"/>
                      </a:cubicBezTo>
                      <a:cubicBezTo>
                        <a:pt x="90" y="171"/>
                        <a:pt x="86" y="169"/>
                        <a:pt x="85" y="168"/>
                      </a:cubicBezTo>
                      <a:close/>
                      <a:moveTo>
                        <a:pt x="27" y="167"/>
                      </a:moveTo>
                      <a:cubicBezTo>
                        <a:pt x="26" y="166"/>
                        <a:pt x="23" y="161"/>
                        <a:pt x="24" y="160"/>
                      </a:cubicBezTo>
                      <a:cubicBezTo>
                        <a:pt x="24" y="160"/>
                        <a:pt x="29" y="169"/>
                        <a:pt x="27" y="167"/>
                      </a:cubicBezTo>
                      <a:close/>
                      <a:moveTo>
                        <a:pt x="79" y="168"/>
                      </a:moveTo>
                      <a:cubicBezTo>
                        <a:pt x="75" y="163"/>
                        <a:pt x="81" y="170"/>
                        <a:pt x="79" y="168"/>
                      </a:cubicBezTo>
                      <a:cubicBezTo>
                        <a:pt x="79" y="168"/>
                        <a:pt x="79" y="168"/>
                        <a:pt x="79" y="168"/>
                      </a:cubicBezTo>
                      <a:close/>
                      <a:moveTo>
                        <a:pt x="43" y="223"/>
                      </a:moveTo>
                      <a:cubicBezTo>
                        <a:pt x="42" y="222"/>
                        <a:pt x="38" y="220"/>
                        <a:pt x="37" y="218"/>
                      </a:cubicBezTo>
                      <a:cubicBezTo>
                        <a:pt x="36" y="218"/>
                        <a:pt x="36" y="217"/>
                        <a:pt x="36" y="216"/>
                      </a:cubicBezTo>
                      <a:cubicBezTo>
                        <a:pt x="35" y="215"/>
                        <a:pt x="33" y="215"/>
                        <a:pt x="32" y="214"/>
                      </a:cubicBezTo>
                      <a:cubicBezTo>
                        <a:pt x="32" y="214"/>
                        <a:pt x="30" y="210"/>
                        <a:pt x="29" y="209"/>
                      </a:cubicBezTo>
                      <a:cubicBezTo>
                        <a:pt x="28" y="208"/>
                        <a:pt x="26" y="207"/>
                        <a:pt x="25" y="205"/>
                      </a:cubicBezTo>
                      <a:cubicBezTo>
                        <a:pt x="23" y="204"/>
                        <a:pt x="21" y="200"/>
                        <a:pt x="19" y="197"/>
                      </a:cubicBezTo>
                      <a:cubicBezTo>
                        <a:pt x="18" y="195"/>
                        <a:pt x="15" y="192"/>
                        <a:pt x="14" y="190"/>
                      </a:cubicBezTo>
                      <a:cubicBezTo>
                        <a:pt x="11" y="185"/>
                        <a:pt x="9" y="177"/>
                        <a:pt x="7" y="173"/>
                      </a:cubicBezTo>
                      <a:cubicBezTo>
                        <a:pt x="6" y="170"/>
                        <a:pt x="0" y="155"/>
                        <a:pt x="1" y="153"/>
                      </a:cubicBezTo>
                      <a:cubicBezTo>
                        <a:pt x="2" y="153"/>
                        <a:pt x="5" y="163"/>
                        <a:pt x="6" y="164"/>
                      </a:cubicBezTo>
                      <a:cubicBezTo>
                        <a:pt x="13" y="181"/>
                        <a:pt x="21" y="195"/>
                        <a:pt x="32" y="208"/>
                      </a:cubicBezTo>
                      <a:cubicBezTo>
                        <a:pt x="37" y="214"/>
                        <a:pt x="40" y="219"/>
                        <a:pt x="46" y="224"/>
                      </a:cubicBezTo>
                      <a:cubicBezTo>
                        <a:pt x="46" y="224"/>
                        <a:pt x="48" y="226"/>
                        <a:pt x="47" y="227"/>
                      </a:cubicBezTo>
                      <a:cubicBezTo>
                        <a:pt x="45" y="227"/>
                        <a:pt x="44" y="224"/>
                        <a:pt x="43" y="223"/>
                      </a:cubicBezTo>
                      <a:close/>
                      <a:moveTo>
                        <a:pt x="23" y="157"/>
                      </a:moveTo>
                      <a:cubicBezTo>
                        <a:pt x="22" y="155"/>
                        <a:pt x="20" y="153"/>
                        <a:pt x="22" y="151"/>
                      </a:cubicBezTo>
                      <a:cubicBezTo>
                        <a:pt x="22" y="150"/>
                        <a:pt x="24" y="158"/>
                        <a:pt x="23" y="157"/>
                      </a:cubicBezTo>
                      <a:close/>
                      <a:moveTo>
                        <a:pt x="206" y="156"/>
                      </a:moveTo>
                      <a:cubicBezTo>
                        <a:pt x="204" y="156"/>
                        <a:pt x="206" y="157"/>
                        <a:pt x="204" y="158"/>
                      </a:cubicBezTo>
                      <a:cubicBezTo>
                        <a:pt x="203" y="158"/>
                        <a:pt x="204" y="156"/>
                        <a:pt x="204" y="157"/>
                      </a:cubicBezTo>
                      <a:cubicBezTo>
                        <a:pt x="204" y="157"/>
                        <a:pt x="202" y="154"/>
                        <a:pt x="203" y="153"/>
                      </a:cubicBezTo>
                      <a:cubicBezTo>
                        <a:pt x="203" y="152"/>
                        <a:pt x="205" y="152"/>
                        <a:pt x="205" y="151"/>
                      </a:cubicBezTo>
                      <a:cubicBezTo>
                        <a:pt x="205" y="152"/>
                        <a:pt x="207" y="144"/>
                        <a:pt x="206" y="150"/>
                      </a:cubicBezTo>
                      <a:cubicBezTo>
                        <a:pt x="205" y="153"/>
                        <a:pt x="204" y="155"/>
                        <a:pt x="207" y="157"/>
                      </a:cubicBezTo>
                      <a:cubicBezTo>
                        <a:pt x="211" y="158"/>
                        <a:pt x="206" y="156"/>
                        <a:pt x="206" y="156"/>
                      </a:cubicBezTo>
                      <a:close/>
                      <a:moveTo>
                        <a:pt x="206" y="146"/>
                      </a:moveTo>
                      <a:cubicBezTo>
                        <a:pt x="205" y="143"/>
                        <a:pt x="204" y="140"/>
                        <a:pt x="206" y="138"/>
                      </a:cubicBezTo>
                      <a:cubicBezTo>
                        <a:pt x="206" y="139"/>
                        <a:pt x="207" y="149"/>
                        <a:pt x="206" y="146"/>
                      </a:cubicBezTo>
                      <a:close/>
                      <a:moveTo>
                        <a:pt x="20" y="98"/>
                      </a:moveTo>
                      <a:cubicBezTo>
                        <a:pt x="21" y="96"/>
                        <a:pt x="19" y="103"/>
                        <a:pt x="18" y="103"/>
                      </a:cubicBezTo>
                      <a:cubicBezTo>
                        <a:pt x="18" y="103"/>
                        <a:pt x="19" y="99"/>
                        <a:pt x="20" y="98"/>
                      </a:cubicBezTo>
                      <a:close/>
                      <a:moveTo>
                        <a:pt x="205" y="97"/>
                      </a:moveTo>
                      <a:cubicBezTo>
                        <a:pt x="205" y="94"/>
                        <a:pt x="209" y="108"/>
                        <a:pt x="209" y="108"/>
                      </a:cubicBezTo>
                      <a:cubicBezTo>
                        <a:pt x="209" y="107"/>
                        <a:pt x="209" y="112"/>
                        <a:pt x="209" y="112"/>
                      </a:cubicBezTo>
                      <a:cubicBezTo>
                        <a:pt x="207" y="113"/>
                        <a:pt x="209" y="111"/>
                        <a:pt x="208" y="110"/>
                      </a:cubicBezTo>
                      <a:cubicBezTo>
                        <a:pt x="207" y="108"/>
                        <a:pt x="206" y="110"/>
                        <a:pt x="206" y="109"/>
                      </a:cubicBezTo>
                      <a:cubicBezTo>
                        <a:pt x="205" y="108"/>
                        <a:pt x="207" y="109"/>
                        <a:pt x="207" y="107"/>
                      </a:cubicBezTo>
                      <a:cubicBezTo>
                        <a:pt x="207" y="105"/>
                        <a:pt x="205" y="106"/>
                        <a:pt x="205" y="105"/>
                      </a:cubicBezTo>
                      <a:cubicBezTo>
                        <a:pt x="205" y="101"/>
                        <a:pt x="206" y="107"/>
                        <a:pt x="207" y="105"/>
                      </a:cubicBezTo>
                      <a:cubicBezTo>
                        <a:pt x="207" y="104"/>
                        <a:pt x="205" y="99"/>
                        <a:pt x="205" y="97"/>
                      </a:cubicBezTo>
                      <a:close/>
                      <a:moveTo>
                        <a:pt x="40" y="86"/>
                      </a:moveTo>
                      <a:cubicBezTo>
                        <a:pt x="41" y="85"/>
                        <a:pt x="38" y="89"/>
                        <a:pt x="38" y="91"/>
                      </a:cubicBezTo>
                      <a:cubicBezTo>
                        <a:pt x="36" y="95"/>
                        <a:pt x="38" y="87"/>
                        <a:pt x="40" y="86"/>
                      </a:cubicBezTo>
                      <a:close/>
                      <a:moveTo>
                        <a:pt x="26" y="79"/>
                      </a:moveTo>
                      <a:cubicBezTo>
                        <a:pt x="26" y="79"/>
                        <a:pt x="29" y="71"/>
                        <a:pt x="30" y="71"/>
                      </a:cubicBezTo>
                      <a:cubicBezTo>
                        <a:pt x="31" y="71"/>
                        <a:pt x="27" y="78"/>
                        <a:pt x="26" y="80"/>
                      </a:cubicBezTo>
                      <a:cubicBezTo>
                        <a:pt x="23" y="83"/>
                        <a:pt x="22" y="84"/>
                        <a:pt x="24" y="81"/>
                      </a:cubicBezTo>
                      <a:cubicBezTo>
                        <a:pt x="24" y="80"/>
                        <a:pt x="25" y="80"/>
                        <a:pt x="26" y="79"/>
                      </a:cubicBezTo>
                      <a:close/>
                      <a:moveTo>
                        <a:pt x="193" y="63"/>
                      </a:moveTo>
                      <a:cubicBezTo>
                        <a:pt x="188" y="58"/>
                        <a:pt x="196" y="66"/>
                        <a:pt x="193" y="63"/>
                      </a:cubicBezTo>
                      <a:cubicBezTo>
                        <a:pt x="193" y="63"/>
                        <a:pt x="193" y="63"/>
                        <a:pt x="193" y="63"/>
                      </a:cubicBezTo>
                      <a:close/>
                      <a:moveTo>
                        <a:pt x="188" y="51"/>
                      </a:moveTo>
                      <a:cubicBezTo>
                        <a:pt x="186" y="51"/>
                        <a:pt x="189" y="50"/>
                        <a:pt x="189" y="52"/>
                      </a:cubicBezTo>
                      <a:cubicBezTo>
                        <a:pt x="189" y="53"/>
                        <a:pt x="188" y="53"/>
                        <a:pt x="188" y="53"/>
                      </a:cubicBezTo>
                      <a:cubicBezTo>
                        <a:pt x="188" y="54"/>
                        <a:pt x="189" y="55"/>
                        <a:pt x="190" y="55"/>
                      </a:cubicBezTo>
                      <a:cubicBezTo>
                        <a:pt x="189" y="55"/>
                        <a:pt x="186" y="54"/>
                        <a:pt x="186" y="52"/>
                      </a:cubicBezTo>
                      <a:cubicBezTo>
                        <a:pt x="186" y="52"/>
                        <a:pt x="188" y="52"/>
                        <a:pt x="188" y="52"/>
                      </a:cubicBezTo>
                      <a:cubicBezTo>
                        <a:pt x="188" y="53"/>
                        <a:pt x="187" y="51"/>
                        <a:pt x="188" y="51"/>
                      </a:cubicBezTo>
                      <a:close/>
                      <a:moveTo>
                        <a:pt x="185" y="50"/>
                      </a:moveTo>
                      <a:cubicBezTo>
                        <a:pt x="185" y="50"/>
                        <a:pt x="183" y="48"/>
                        <a:pt x="184" y="48"/>
                      </a:cubicBezTo>
                      <a:cubicBezTo>
                        <a:pt x="183" y="48"/>
                        <a:pt x="179" y="45"/>
                        <a:pt x="179" y="45"/>
                      </a:cubicBezTo>
                      <a:cubicBezTo>
                        <a:pt x="179" y="44"/>
                        <a:pt x="187" y="48"/>
                        <a:pt x="187" y="49"/>
                      </a:cubicBezTo>
                      <a:cubicBezTo>
                        <a:pt x="187" y="51"/>
                        <a:pt x="184" y="50"/>
                        <a:pt x="185" y="50"/>
                      </a:cubicBezTo>
                      <a:close/>
                      <a:moveTo>
                        <a:pt x="186" y="42"/>
                      </a:moveTo>
                      <a:cubicBezTo>
                        <a:pt x="185" y="41"/>
                        <a:pt x="184" y="41"/>
                        <a:pt x="186" y="42"/>
                      </a:cubicBezTo>
                      <a:cubicBezTo>
                        <a:pt x="187" y="43"/>
                        <a:pt x="194" y="46"/>
                        <a:pt x="192" y="48"/>
                      </a:cubicBezTo>
                      <a:cubicBezTo>
                        <a:pt x="192" y="48"/>
                        <a:pt x="188" y="44"/>
                        <a:pt x="188" y="44"/>
                      </a:cubicBezTo>
                      <a:cubicBezTo>
                        <a:pt x="186" y="43"/>
                        <a:pt x="188" y="45"/>
                        <a:pt x="186" y="42"/>
                      </a:cubicBezTo>
                      <a:close/>
                      <a:moveTo>
                        <a:pt x="192" y="22"/>
                      </a:moveTo>
                      <a:cubicBezTo>
                        <a:pt x="191" y="21"/>
                        <a:pt x="196" y="24"/>
                        <a:pt x="199" y="26"/>
                      </a:cubicBezTo>
                      <a:cubicBezTo>
                        <a:pt x="201" y="28"/>
                        <a:pt x="204" y="32"/>
                        <a:pt x="200" y="28"/>
                      </a:cubicBezTo>
                      <a:cubicBezTo>
                        <a:pt x="197" y="26"/>
                        <a:pt x="193" y="24"/>
                        <a:pt x="192" y="22"/>
                      </a:cubicBezTo>
                      <a:close/>
                      <a:moveTo>
                        <a:pt x="113" y="4"/>
                      </a:moveTo>
                      <a:cubicBezTo>
                        <a:pt x="113" y="5"/>
                        <a:pt x="111" y="3"/>
                        <a:pt x="110" y="4"/>
                      </a:cubicBezTo>
                      <a:cubicBezTo>
                        <a:pt x="108" y="4"/>
                        <a:pt x="107" y="7"/>
                        <a:pt x="107" y="7"/>
                      </a:cubicBezTo>
                      <a:cubicBezTo>
                        <a:pt x="106" y="7"/>
                        <a:pt x="106" y="4"/>
                        <a:pt x="104" y="7"/>
                      </a:cubicBezTo>
                      <a:cubicBezTo>
                        <a:pt x="104" y="7"/>
                        <a:pt x="107" y="6"/>
                        <a:pt x="105" y="10"/>
                      </a:cubicBezTo>
                      <a:cubicBezTo>
                        <a:pt x="102" y="13"/>
                        <a:pt x="103" y="11"/>
                        <a:pt x="105" y="10"/>
                      </a:cubicBezTo>
                      <a:cubicBezTo>
                        <a:pt x="109" y="9"/>
                        <a:pt x="116" y="11"/>
                        <a:pt x="118" y="10"/>
                      </a:cubicBezTo>
                      <a:cubicBezTo>
                        <a:pt x="118" y="10"/>
                        <a:pt x="119" y="7"/>
                        <a:pt x="119" y="6"/>
                      </a:cubicBezTo>
                      <a:cubicBezTo>
                        <a:pt x="119" y="6"/>
                        <a:pt x="118" y="6"/>
                        <a:pt x="118" y="6"/>
                      </a:cubicBezTo>
                      <a:cubicBezTo>
                        <a:pt x="117" y="5"/>
                        <a:pt x="118" y="5"/>
                        <a:pt x="118" y="5"/>
                      </a:cubicBezTo>
                      <a:cubicBezTo>
                        <a:pt x="120" y="3"/>
                        <a:pt x="120" y="5"/>
                        <a:pt x="120" y="6"/>
                      </a:cubicBezTo>
                      <a:cubicBezTo>
                        <a:pt x="122" y="6"/>
                        <a:pt x="125" y="8"/>
                        <a:pt x="122" y="9"/>
                      </a:cubicBezTo>
                      <a:cubicBezTo>
                        <a:pt x="122" y="9"/>
                        <a:pt x="120" y="9"/>
                        <a:pt x="121" y="10"/>
                      </a:cubicBezTo>
                      <a:cubicBezTo>
                        <a:pt x="123" y="12"/>
                        <a:pt x="123" y="8"/>
                        <a:pt x="125" y="9"/>
                      </a:cubicBezTo>
                      <a:cubicBezTo>
                        <a:pt x="125" y="9"/>
                        <a:pt x="125" y="12"/>
                        <a:pt x="125" y="12"/>
                      </a:cubicBezTo>
                      <a:cubicBezTo>
                        <a:pt x="126" y="13"/>
                        <a:pt x="134" y="11"/>
                        <a:pt x="134" y="9"/>
                      </a:cubicBezTo>
                      <a:cubicBezTo>
                        <a:pt x="134" y="9"/>
                        <a:pt x="132" y="8"/>
                        <a:pt x="133" y="8"/>
                      </a:cubicBezTo>
                      <a:cubicBezTo>
                        <a:pt x="136" y="7"/>
                        <a:pt x="131" y="14"/>
                        <a:pt x="132" y="14"/>
                      </a:cubicBezTo>
                      <a:cubicBezTo>
                        <a:pt x="133" y="16"/>
                        <a:pt x="134" y="10"/>
                        <a:pt x="134" y="10"/>
                      </a:cubicBezTo>
                      <a:cubicBezTo>
                        <a:pt x="134" y="10"/>
                        <a:pt x="140" y="11"/>
                        <a:pt x="140" y="12"/>
                      </a:cubicBezTo>
                      <a:cubicBezTo>
                        <a:pt x="139" y="11"/>
                        <a:pt x="136" y="16"/>
                        <a:pt x="137" y="15"/>
                      </a:cubicBezTo>
                      <a:cubicBezTo>
                        <a:pt x="136" y="16"/>
                        <a:pt x="137" y="12"/>
                        <a:pt x="135" y="13"/>
                      </a:cubicBezTo>
                      <a:cubicBezTo>
                        <a:pt x="135" y="13"/>
                        <a:pt x="132" y="18"/>
                        <a:pt x="132" y="18"/>
                      </a:cubicBezTo>
                      <a:cubicBezTo>
                        <a:pt x="132" y="19"/>
                        <a:pt x="142" y="14"/>
                        <a:pt x="139" y="18"/>
                      </a:cubicBezTo>
                      <a:cubicBezTo>
                        <a:pt x="139" y="18"/>
                        <a:pt x="138" y="19"/>
                        <a:pt x="139" y="19"/>
                      </a:cubicBezTo>
                      <a:cubicBezTo>
                        <a:pt x="141" y="20"/>
                        <a:pt x="141" y="17"/>
                        <a:pt x="142" y="18"/>
                      </a:cubicBezTo>
                      <a:cubicBezTo>
                        <a:pt x="144" y="18"/>
                        <a:pt x="140" y="19"/>
                        <a:pt x="142" y="21"/>
                      </a:cubicBezTo>
                      <a:cubicBezTo>
                        <a:pt x="141" y="20"/>
                        <a:pt x="145" y="21"/>
                        <a:pt x="146" y="20"/>
                      </a:cubicBezTo>
                      <a:cubicBezTo>
                        <a:pt x="146" y="20"/>
                        <a:pt x="147" y="17"/>
                        <a:pt x="148" y="18"/>
                      </a:cubicBezTo>
                      <a:cubicBezTo>
                        <a:pt x="149" y="20"/>
                        <a:pt x="146" y="22"/>
                        <a:pt x="145" y="23"/>
                      </a:cubicBezTo>
                      <a:cubicBezTo>
                        <a:pt x="144" y="23"/>
                        <a:pt x="143" y="21"/>
                        <a:pt x="141" y="21"/>
                      </a:cubicBezTo>
                      <a:cubicBezTo>
                        <a:pt x="139" y="22"/>
                        <a:pt x="140" y="28"/>
                        <a:pt x="141" y="25"/>
                      </a:cubicBezTo>
                      <a:cubicBezTo>
                        <a:pt x="142" y="22"/>
                        <a:pt x="144" y="25"/>
                        <a:pt x="143" y="25"/>
                      </a:cubicBezTo>
                      <a:cubicBezTo>
                        <a:pt x="144" y="26"/>
                        <a:pt x="147" y="25"/>
                        <a:pt x="147" y="25"/>
                      </a:cubicBezTo>
                      <a:cubicBezTo>
                        <a:pt x="148" y="25"/>
                        <a:pt x="146" y="27"/>
                        <a:pt x="146" y="26"/>
                      </a:cubicBezTo>
                      <a:cubicBezTo>
                        <a:pt x="145" y="29"/>
                        <a:pt x="151" y="29"/>
                        <a:pt x="151" y="29"/>
                      </a:cubicBezTo>
                      <a:cubicBezTo>
                        <a:pt x="152" y="30"/>
                        <a:pt x="151" y="31"/>
                        <a:pt x="151" y="32"/>
                      </a:cubicBezTo>
                      <a:cubicBezTo>
                        <a:pt x="153" y="35"/>
                        <a:pt x="162" y="33"/>
                        <a:pt x="164" y="36"/>
                      </a:cubicBezTo>
                      <a:cubicBezTo>
                        <a:pt x="164" y="36"/>
                        <a:pt x="165" y="37"/>
                        <a:pt x="165" y="37"/>
                      </a:cubicBezTo>
                      <a:cubicBezTo>
                        <a:pt x="166" y="37"/>
                        <a:pt x="168" y="32"/>
                        <a:pt x="166" y="31"/>
                      </a:cubicBezTo>
                      <a:cubicBezTo>
                        <a:pt x="163" y="29"/>
                        <a:pt x="170" y="30"/>
                        <a:pt x="171" y="31"/>
                      </a:cubicBezTo>
                      <a:cubicBezTo>
                        <a:pt x="173" y="32"/>
                        <a:pt x="178" y="37"/>
                        <a:pt x="171" y="34"/>
                      </a:cubicBezTo>
                      <a:cubicBezTo>
                        <a:pt x="168" y="32"/>
                        <a:pt x="169" y="32"/>
                        <a:pt x="167" y="35"/>
                      </a:cubicBezTo>
                      <a:cubicBezTo>
                        <a:pt x="167" y="36"/>
                        <a:pt x="165" y="35"/>
                        <a:pt x="166" y="36"/>
                      </a:cubicBezTo>
                      <a:cubicBezTo>
                        <a:pt x="167" y="39"/>
                        <a:pt x="171" y="38"/>
                        <a:pt x="171" y="38"/>
                      </a:cubicBezTo>
                      <a:cubicBezTo>
                        <a:pt x="172" y="38"/>
                        <a:pt x="171" y="39"/>
                        <a:pt x="171" y="39"/>
                      </a:cubicBezTo>
                      <a:cubicBezTo>
                        <a:pt x="172" y="41"/>
                        <a:pt x="175" y="40"/>
                        <a:pt x="177" y="42"/>
                      </a:cubicBezTo>
                      <a:cubicBezTo>
                        <a:pt x="178" y="43"/>
                        <a:pt x="180" y="44"/>
                        <a:pt x="178" y="44"/>
                      </a:cubicBezTo>
                      <a:cubicBezTo>
                        <a:pt x="177" y="45"/>
                        <a:pt x="173" y="39"/>
                        <a:pt x="171" y="41"/>
                      </a:cubicBezTo>
                      <a:cubicBezTo>
                        <a:pt x="171" y="41"/>
                        <a:pt x="183" y="50"/>
                        <a:pt x="176" y="46"/>
                      </a:cubicBezTo>
                      <a:cubicBezTo>
                        <a:pt x="175" y="45"/>
                        <a:pt x="172" y="42"/>
                        <a:pt x="171" y="42"/>
                      </a:cubicBezTo>
                      <a:cubicBezTo>
                        <a:pt x="168" y="43"/>
                        <a:pt x="176" y="46"/>
                        <a:pt x="174" y="47"/>
                      </a:cubicBezTo>
                      <a:cubicBezTo>
                        <a:pt x="174" y="48"/>
                        <a:pt x="170" y="45"/>
                        <a:pt x="171" y="44"/>
                      </a:cubicBezTo>
                      <a:cubicBezTo>
                        <a:pt x="170" y="45"/>
                        <a:pt x="169" y="49"/>
                        <a:pt x="169" y="49"/>
                      </a:cubicBezTo>
                      <a:cubicBezTo>
                        <a:pt x="170" y="52"/>
                        <a:pt x="172" y="50"/>
                        <a:pt x="174" y="51"/>
                      </a:cubicBezTo>
                      <a:cubicBezTo>
                        <a:pt x="174" y="51"/>
                        <a:pt x="176" y="55"/>
                        <a:pt x="176" y="55"/>
                      </a:cubicBezTo>
                      <a:cubicBezTo>
                        <a:pt x="176" y="55"/>
                        <a:pt x="172" y="55"/>
                        <a:pt x="172" y="55"/>
                      </a:cubicBezTo>
                      <a:cubicBezTo>
                        <a:pt x="170" y="57"/>
                        <a:pt x="176" y="58"/>
                        <a:pt x="175" y="58"/>
                      </a:cubicBezTo>
                      <a:cubicBezTo>
                        <a:pt x="178" y="60"/>
                        <a:pt x="176" y="61"/>
                        <a:pt x="178" y="63"/>
                      </a:cubicBezTo>
                      <a:cubicBezTo>
                        <a:pt x="178" y="63"/>
                        <a:pt x="180" y="61"/>
                        <a:pt x="181" y="63"/>
                      </a:cubicBezTo>
                      <a:cubicBezTo>
                        <a:pt x="181" y="62"/>
                        <a:pt x="181" y="66"/>
                        <a:pt x="181" y="68"/>
                      </a:cubicBezTo>
                      <a:cubicBezTo>
                        <a:pt x="182" y="69"/>
                        <a:pt x="184" y="68"/>
                        <a:pt x="186" y="70"/>
                      </a:cubicBezTo>
                      <a:cubicBezTo>
                        <a:pt x="186" y="71"/>
                        <a:pt x="186" y="72"/>
                        <a:pt x="186" y="73"/>
                      </a:cubicBezTo>
                      <a:cubicBezTo>
                        <a:pt x="187" y="73"/>
                        <a:pt x="187" y="72"/>
                        <a:pt x="187" y="73"/>
                      </a:cubicBezTo>
                      <a:cubicBezTo>
                        <a:pt x="188" y="75"/>
                        <a:pt x="192" y="77"/>
                        <a:pt x="193" y="73"/>
                      </a:cubicBezTo>
                      <a:cubicBezTo>
                        <a:pt x="193" y="73"/>
                        <a:pt x="192" y="71"/>
                        <a:pt x="192" y="71"/>
                      </a:cubicBezTo>
                      <a:cubicBezTo>
                        <a:pt x="194" y="71"/>
                        <a:pt x="195" y="74"/>
                        <a:pt x="195" y="74"/>
                      </a:cubicBezTo>
                      <a:cubicBezTo>
                        <a:pt x="194" y="71"/>
                        <a:pt x="190" y="80"/>
                        <a:pt x="195" y="80"/>
                      </a:cubicBezTo>
                      <a:cubicBezTo>
                        <a:pt x="198" y="79"/>
                        <a:pt x="196" y="76"/>
                        <a:pt x="196" y="81"/>
                      </a:cubicBezTo>
                      <a:cubicBezTo>
                        <a:pt x="196" y="81"/>
                        <a:pt x="197" y="84"/>
                        <a:pt x="197" y="84"/>
                      </a:cubicBezTo>
                      <a:cubicBezTo>
                        <a:pt x="197" y="84"/>
                        <a:pt x="200" y="80"/>
                        <a:pt x="200" y="85"/>
                      </a:cubicBezTo>
                      <a:cubicBezTo>
                        <a:pt x="200" y="85"/>
                        <a:pt x="198" y="84"/>
                        <a:pt x="198" y="85"/>
                      </a:cubicBezTo>
                      <a:cubicBezTo>
                        <a:pt x="198" y="83"/>
                        <a:pt x="200" y="94"/>
                        <a:pt x="199" y="94"/>
                      </a:cubicBezTo>
                      <a:cubicBezTo>
                        <a:pt x="201" y="95"/>
                        <a:pt x="201" y="91"/>
                        <a:pt x="202" y="91"/>
                      </a:cubicBezTo>
                      <a:cubicBezTo>
                        <a:pt x="204" y="91"/>
                        <a:pt x="203" y="95"/>
                        <a:pt x="204" y="94"/>
                      </a:cubicBezTo>
                      <a:cubicBezTo>
                        <a:pt x="204" y="94"/>
                        <a:pt x="201" y="95"/>
                        <a:pt x="201" y="96"/>
                      </a:cubicBezTo>
                      <a:cubicBezTo>
                        <a:pt x="200" y="97"/>
                        <a:pt x="202" y="102"/>
                        <a:pt x="203" y="103"/>
                      </a:cubicBezTo>
                      <a:cubicBezTo>
                        <a:pt x="204" y="108"/>
                        <a:pt x="208" y="131"/>
                        <a:pt x="206" y="134"/>
                      </a:cubicBezTo>
                      <a:cubicBezTo>
                        <a:pt x="205" y="135"/>
                        <a:pt x="205" y="129"/>
                        <a:pt x="203" y="132"/>
                      </a:cubicBezTo>
                      <a:cubicBezTo>
                        <a:pt x="202" y="133"/>
                        <a:pt x="202" y="137"/>
                        <a:pt x="201" y="137"/>
                      </a:cubicBezTo>
                      <a:cubicBezTo>
                        <a:pt x="198" y="137"/>
                        <a:pt x="201" y="126"/>
                        <a:pt x="201" y="124"/>
                      </a:cubicBezTo>
                      <a:cubicBezTo>
                        <a:pt x="201" y="125"/>
                        <a:pt x="198" y="126"/>
                        <a:pt x="199" y="124"/>
                      </a:cubicBezTo>
                      <a:cubicBezTo>
                        <a:pt x="197" y="128"/>
                        <a:pt x="199" y="133"/>
                        <a:pt x="198" y="134"/>
                      </a:cubicBezTo>
                      <a:cubicBezTo>
                        <a:pt x="195" y="135"/>
                        <a:pt x="199" y="123"/>
                        <a:pt x="196" y="124"/>
                      </a:cubicBezTo>
                      <a:cubicBezTo>
                        <a:pt x="193" y="126"/>
                        <a:pt x="192" y="140"/>
                        <a:pt x="193" y="141"/>
                      </a:cubicBezTo>
                      <a:cubicBezTo>
                        <a:pt x="192" y="140"/>
                        <a:pt x="195" y="143"/>
                        <a:pt x="196" y="142"/>
                      </a:cubicBezTo>
                      <a:cubicBezTo>
                        <a:pt x="195" y="143"/>
                        <a:pt x="194" y="142"/>
                        <a:pt x="193" y="143"/>
                      </a:cubicBezTo>
                      <a:cubicBezTo>
                        <a:pt x="189" y="145"/>
                        <a:pt x="192" y="149"/>
                        <a:pt x="194" y="148"/>
                      </a:cubicBezTo>
                      <a:cubicBezTo>
                        <a:pt x="196" y="147"/>
                        <a:pt x="195" y="145"/>
                        <a:pt x="196" y="143"/>
                      </a:cubicBezTo>
                      <a:cubicBezTo>
                        <a:pt x="197" y="142"/>
                        <a:pt x="199" y="141"/>
                        <a:pt x="199" y="139"/>
                      </a:cubicBezTo>
                      <a:cubicBezTo>
                        <a:pt x="200" y="134"/>
                        <a:pt x="202" y="141"/>
                        <a:pt x="201" y="143"/>
                      </a:cubicBezTo>
                      <a:cubicBezTo>
                        <a:pt x="201" y="143"/>
                        <a:pt x="200" y="142"/>
                        <a:pt x="200" y="144"/>
                      </a:cubicBezTo>
                      <a:cubicBezTo>
                        <a:pt x="199" y="144"/>
                        <a:pt x="197" y="152"/>
                        <a:pt x="197" y="154"/>
                      </a:cubicBezTo>
                      <a:cubicBezTo>
                        <a:pt x="196" y="155"/>
                        <a:pt x="198" y="158"/>
                        <a:pt x="198" y="158"/>
                      </a:cubicBezTo>
                      <a:cubicBezTo>
                        <a:pt x="196" y="162"/>
                        <a:pt x="191" y="168"/>
                        <a:pt x="191" y="170"/>
                      </a:cubicBezTo>
                      <a:cubicBezTo>
                        <a:pt x="190" y="171"/>
                        <a:pt x="191" y="171"/>
                        <a:pt x="192" y="171"/>
                      </a:cubicBezTo>
                      <a:cubicBezTo>
                        <a:pt x="190" y="175"/>
                        <a:pt x="186" y="182"/>
                        <a:pt x="182" y="183"/>
                      </a:cubicBezTo>
                      <a:cubicBezTo>
                        <a:pt x="180" y="184"/>
                        <a:pt x="182" y="182"/>
                        <a:pt x="183" y="181"/>
                      </a:cubicBezTo>
                      <a:cubicBezTo>
                        <a:pt x="185" y="180"/>
                        <a:pt x="187" y="177"/>
                        <a:pt x="189" y="175"/>
                      </a:cubicBezTo>
                      <a:cubicBezTo>
                        <a:pt x="189" y="175"/>
                        <a:pt x="191" y="172"/>
                        <a:pt x="191" y="172"/>
                      </a:cubicBezTo>
                      <a:cubicBezTo>
                        <a:pt x="191" y="171"/>
                        <a:pt x="190" y="172"/>
                        <a:pt x="190" y="172"/>
                      </a:cubicBezTo>
                      <a:cubicBezTo>
                        <a:pt x="191" y="170"/>
                        <a:pt x="192" y="164"/>
                        <a:pt x="194" y="160"/>
                      </a:cubicBezTo>
                      <a:cubicBezTo>
                        <a:pt x="194" y="161"/>
                        <a:pt x="197" y="157"/>
                        <a:pt x="197" y="155"/>
                      </a:cubicBezTo>
                      <a:cubicBezTo>
                        <a:pt x="196" y="155"/>
                        <a:pt x="195" y="156"/>
                        <a:pt x="196" y="157"/>
                      </a:cubicBezTo>
                      <a:cubicBezTo>
                        <a:pt x="195" y="154"/>
                        <a:pt x="195" y="148"/>
                        <a:pt x="194" y="152"/>
                      </a:cubicBezTo>
                      <a:cubicBezTo>
                        <a:pt x="194" y="153"/>
                        <a:pt x="194" y="154"/>
                        <a:pt x="195" y="154"/>
                      </a:cubicBezTo>
                      <a:cubicBezTo>
                        <a:pt x="195" y="154"/>
                        <a:pt x="191" y="160"/>
                        <a:pt x="191" y="162"/>
                      </a:cubicBezTo>
                      <a:cubicBezTo>
                        <a:pt x="190" y="164"/>
                        <a:pt x="192" y="162"/>
                        <a:pt x="191" y="163"/>
                      </a:cubicBezTo>
                      <a:cubicBezTo>
                        <a:pt x="188" y="164"/>
                        <a:pt x="186" y="170"/>
                        <a:pt x="183" y="173"/>
                      </a:cubicBezTo>
                      <a:cubicBezTo>
                        <a:pt x="183" y="174"/>
                        <a:pt x="181" y="174"/>
                        <a:pt x="181" y="174"/>
                      </a:cubicBezTo>
                      <a:cubicBezTo>
                        <a:pt x="181" y="175"/>
                        <a:pt x="181" y="176"/>
                        <a:pt x="181" y="177"/>
                      </a:cubicBezTo>
                      <a:cubicBezTo>
                        <a:pt x="180" y="178"/>
                        <a:pt x="177" y="181"/>
                        <a:pt x="176" y="181"/>
                      </a:cubicBezTo>
                      <a:cubicBezTo>
                        <a:pt x="175" y="182"/>
                        <a:pt x="173" y="184"/>
                        <a:pt x="172" y="185"/>
                      </a:cubicBezTo>
                      <a:cubicBezTo>
                        <a:pt x="166" y="190"/>
                        <a:pt x="158" y="196"/>
                        <a:pt x="150" y="198"/>
                      </a:cubicBezTo>
                      <a:cubicBezTo>
                        <a:pt x="149" y="198"/>
                        <a:pt x="148" y="197"/>
                        <a:pt x="148" y="197"/>
                      </a:cubicBezTo>
                      <a:cubicBezTo>
                        <a:pt x="146" y="198"/>
                        <a:pt x="144" y="200"/>
                        <a:pt x="142" y="200"/>
                      </a:cubicBezTo>
                      <a:cubicBezTo>
                        <a:pt x="141" y="200"/>
                        <a:pt x="143" y="198"/>
                        <a:pt x="143" y="198"/>
                      </a:cubicBezTo>
                      <a:cubicBezTo>
                        <a:pt x="142" y="197"/>
                        <a:pt x="128" y="203"/>
                        <a:pt x="141" y="201"/>
                      </a:cubicBezTo>
                      <a:cubicBezTo>
                        <a:pt x="152" y="200"/>
                        <a:pt x="167" y="192"/>
                        <a:pt x="171" y="187"/>
                      </a:cubicBezTo>
                      <a:cubicBezTo>
                        <a:pt x="173" y="186"/>
                        <a:pt x="176" y="184"/>
                        <a:pt x="171" y="189"/>
                      </a:cubicBezTo>
                      <a:cubicBezTo>
                        <a:pt x="167" y="194"/>
                        <a:pt x="167" y="192"/>
                        <a:pt x="162" y="196"/>
                      </a:cubicBezTo>
                      <a:cubicBezTo>
                        <a:pt x="151" y="207"/>
                        <a:pt x="129" y="205"/>
                        <a:pt x="114" y="207"/>
                      </a:cubicBezTo>
                      <a:cubicBezTo>
                        <a:pt x="110" y="208"/>
                        <a:pt x="109" y="205"/>
                        <a:pt x="105" y="206"/>
                      </a:cubicBezTo>
                      <a:cubicBezTo>
                        <a:pt x="105" y="206"/>
                        <a:pt x="105" y="207"/>
                        <a:pt x="105" y="207"/>
                      </a:cubicBezTo>
                      <a:cubicBezTo>
                        <a:pt x="105" y="207"/>
                        <a:pt x="102" y="206"/>
                        <a:pt x="101" y="206"/>
                      </a:cubicBezTo>
                      <a:cubicBezTo>
                        <a:pt x="101" y="208"/>
                        <a:pt x="113" y="212"/>
                        <a:pt x="117" y="212"/>
                      </a:cubicBezTo>
                      <a:cubicBezTo>
                        <a:pt x="119" y="213"/>
                        <a:pt x="119" y="212"/>
                        <a:pt x="121" y="212"/>
                      </a:cubicBezTo>
                      <a:cubicBezTo>
                        <a:pt x="120" y="212"/>
                        <a:pt x="120" y="215"/>
                        <a:pt x="122" y="213"/>
                      </a:cubicBezTo>
                      <a:cubicBezTo>
                        <a:pt x="120" y="216"/>
                        <a:pt x="116" y="213"/>
                        <a:pt x="113" y="212"/>
                      </a:cubicBezTo>
                      <a:cubicBezTo>
                        <a:pt x="110" y="211"/>
                        <a:pt x="106" y="212"/>
                        <a:pt x="104" y="212"/>
                      </a:cubicBezTo>
                      <a:cubicBezTo>
                        <a:pt x="104" y="212"/>
                        <a:pt x="99" y="210"/>
                        <a:pt x="98" y="211"/>
                      </a:cubicBezTo>
                      <a:cubicBezTo>
                        <a:pt x="98" y="212"/>
                        <a:pt x="108" y="214"/>
                        <a:pt x="108" y="214"/>
                      </a:cubicBezTo>
                      <a:cubicBezTo>
                        <a:pt x="109" y="215"/>
                        <a:pt x="109" y="216"/>
                        <a:pt x="107" y="215"/>
                      </a:cubicBezTo>
                      <a:cubicBezTo>
                        <a:pt x="99" y="213"/>
                        <a:pt x="88" y="209"/>
                        <a:pt x="80" y="203"/>
                      </a:cubicBezTo>
                      <a:cubicBezTo>
                        <a:pt x="79" y="203"/>
                        <a:pt x="70" y="197"/>
                        <a:pt x="75" y="201"/>
                      </a:cubicBezTo>
                      <a:cubicBezTo>
                        <a:pt x="79" y="204"/>
                        <a:pt x="85" y="210"/>
                        <a:pt x="90" y="212"/>
                      </a:cubicBezTo>
                      <a:cubicBezTo>
                        <a:pt x="91" y="212"/>
                        <a:pt x="91" y="211"/>
                        <a:pt x="91" y="211"/>
                      </a:cubicBezTo>
                      <a:cubicBezTo>
                        <a:pt x="101" y="215"/>
                        <a:pt x="108" y="218"/>
                        <a:pt x="114" y="219"/>
                      </a:cubicBezTo>
                      <a:cubicBezTo>
                        <a:pt x="117" y="220"/>
                        <a:pt x="118" y="218"/>
                        <a:pt x="121" y="218"/>
                      </a:cubicBezTo>
                      <a:cubicBezTo>
                        <a:pt x="118" y="217"/>
                        <a:pt x="121" y="221"/>
                        <a:pt x="123" y="220"/>
                      </a:cubicBezTo>
                      <a:cubicBezTo>
                        <a:pt x="121" y="221"/>
                        <a:pt x="112" y="221"/>
                        <a:pt x="109" y="220"/>
                      </a:cubicBezTo>
                      <a:cubicBezTo>
                        <a:pt x="107" y="219"/>
                        <a:pt x="101" y="216"/>
                        <a:pt x="98" y="216"/>
                      </a:cubicBezTo>
                      <a:cubicBezTo>
                        <a:pt x="96" y="217"/>
                        <a:pt x="98" y="218"/>
                        <a:pt x="97" y="216"/>
                      </a:cubicBezTo>
                      <a:cubicBezTo>
                        <a:pt x="95" y="214"/>
                        <a:pt x="90" y="214"/>
                        <a:pt x="86" y="212"/>
                      </a:cubicBezTo>
                      <a:cubicBezTo>
                        <a:pt x="81" y="209"/>
                        <a:pt x="74" y="204"/>
                        <a:pt x="69" y="200"/>
                      </a:cubicBezTo>
                      <a:cubicBezTo>
                        <a:pt x="59" y="192"/>
                        <a:pt x="50" y="176"/>
                        <a:pt x="45" y="162"/>
                      </a:cubicBezTo>
                      <a:cubicBezTo>
                        <a:pt x="44" y="159"/>
                        <a:pt x="42" y="155"/>
                        <a:pt x="44" y="161"/>
                      </a:cubicBezTo>
                      <a:cubicBezTo>
                        <a:pt x="44" y="163"/>
                        <a:pt x="45" y="166"/>
                        <a:pt x="46" y="169"/>
                      </a:cubicBezTo>
                      <a:cubicBezTo>
                        <a:pt x="46" y="172"/>
                        <a:pt x="49" y="178"/>
                        <a:pt x="51" y="181"/>
                      </a:cubicBezTo>
                      <a:cubicBezTo>
                        <a:pt x="52" y="182"/>
                        <a:pt x="56" y="183"/>
                        <a:pt x="56" y="186"/>
                      </a:cubicBezTo>
                      <a:cubicBezTo>
                        <a:pt x="56" y="184"/>
                        <a:pt x="52" y="183"/>
                        <a:pt x="53" y="185"/>
                      </a:cubicBezTo>
                      <a:cubicBezTo>
                        <a:pt x="58" y="193"/>
                        <a:pt x="64" y="199"/>
                        <a:pt x="71" y="205"/>
                      </a:cubicBezTo>
                      <a:cubicBezTo>
                        <a:pt x="83" y="216"/>
                        <a:pt x="97" y="224"/>
                        <a:pt x="115" y="225"/>
                      </a:cubicBezTo>
                      <a:cubicBezTo>
                        <a:pt x="116" y="225"/>
                        <a:pt x="120" y="226"/>
                        <a:pt x="121" y="225"/>
                      </a:cubicBezTo>
                      <a:cubicBezTo>
                        <a:pt x="122" y="224"/>
                        <a:pt x="119" y="223"/>
                        <a:pt x="120" y="223"/>
                      </a:cubicBezTo>
                      <a:cubicBezTo>
                        <a:pt x="121" y="222"/>
                        <a:pt x="127" y="223"/>
                        <a:pt x="132" y="223"/>
                      </a:cubicBezTo>
                      <a:cubicBezTo>
                        <a:pt x="134" y="222"/>
                        <a:pt x="136" y="221"/>
                        <a:pt x="138" y="222"/>
                      </a:cubicBezTo>
                      <a:cubicBezTo>
                        <a:pt x="140" y="222"/>
                        <a:pt x="143" y="223"/>
                        <a:pt x="139" y="224"/>
                      </a:cubicBezTo>
                      <a:cubicBezTo>
                        <a:pt x="137" y="224"/>
                        <a:pt x="135" y="225"/>
                        <a:pt x="140" y="225"/>
                      </a:cubicBezTo>
                      <a:cubicBezTo>
                        <a:pt x="143" y="224"/>
                        <a:pt x="150" y="222"/>
                        <a:pt x="154" y="221"/>
                      </a:cubicBezTo>
                      <a:cubicBezTo>
                        <a:pt x="180" y="215"/>
                        <a:pt x="195" y="197"/>
                        <a:pt x="207" y="175"/>
                      </a:cubicBezTo>
                      <a:cubicBezTo>
                        <a:pt x="210" y="168"/>
                        <a:pt x="214" y="162"/>
                        <a:pt x="216" y="153"/>
                      </a:cubicBezTo>
                      <a:cubicBezTo>
                        <a:pt x="216" y="151"/>
                        <a:pt x="216" y="149"/>
                        <a:pt x="216" y="148"/>
                      </a:cubicBezTo>
                      <a:cubicBezTo>
                        <a:pt x="216" y="149"/>
                        <a:pt x="218" y="145"/>
                        <a:pt x="219" y="142"/>
                      </a:cubicBezTo>
                      <a:cubicBezTo>
                        <a:pt x="220" y="137"/>
                        <a:pt x="217" y="155"/>
                        <a:pt x="220" y="145"/>
                      </a:cubicBezTo>
                      <a:cubicBezTo>
                        <a:pt x="222" y="140"/>
                        <a:pt x="222" y="142"/>
                        <a:pt x="221" y="148"/>
                      </a:cubicBezTo>
                      <a:cubicBezTo>
                        <a:pt x="222" y="147"/>
                        <a:pt x="216" y="160"/>
                        <a:pt x="217" y="161"/>
                      </a:cubicBezTo>
                      <a:cubicBezTo>
                        <a:pt x="218" y="161"/>
                        <a:pt x="219" y="158"/>
                        <a:pt x="220" y="157"/>
                      </a:cubicBezTo>
                      <a:cubicBezTo>
                        <a:pt x="220" y="155"/>
                        <a:pt x="221" y="149"/>
                        <a:pt x="221" y="153"/>
                      </a:cubicBezTo>
                      <a:cubicBezTo>
                        <a:pt x="219" y="167"/>
                        <a:pt x="222" y="150"/>
                        <a:pt x="221" y="156"/>
                      </a:cubicBezTo>
                      <a:cubicBezTo>
                        <a:pt x="220" y="160"/>
                        <a:pt x="218" y="163"/>
                        <a:pt x="217" y="165"/>
                      </a:cubicBezTo>
                      <a:cubicBezTo>
                        <a:pt x="215" y="168"/>
                        <a:pt x="212" y="175"/>
                        <a:pt x="212" y="176"/>
                      </a:cubicBezTo>
                      <a:cubicBezTo>
                        <a:pt x="212" y="178"/>
                        <a:pt x="214" y="174"/>
                        <a:pt x="214" y="175"/>
                      </a:cubicBezTo>
                      <a:cubicBezTo>
                        <a:pt x="213" y="182"/>
                        <a:pt x="199" y="199"/>
                        <a:pt x="192" y="205"/>
                      </a:cubicBezTo>
                      <a:cubicBezTo>
                        <a:pt x="186" y="209"/>
                        <a:pt x="179" y="214"/>
                        <a:pt x="173" y="217"/>
                      </a:cubicBezTo>
                      <a:cubicBezTo>
                        <a:pt x="167" y="221"/>
                        <a:pt x="179" y="216"/>
                        <a:pt x="178" y="216"/>
                      </a:cubicBezTo>
                      <a:cubicBezTo>
                        <a:pt x="179" y="216"/>
                        <a:pt x="174" y="219"/>
                        <a:pt x="172" y="220"/>
                      </a:cubicBezTo>
                      <a:cubicBezTo>
                        <a:pt x="159" y="226"/>
                        <a:pt x="145" y="231"/>
                        <a:pt x="128" y="232"/>
                      </a:cubicBezTo>
                      <a:cubicBezTo>
                        <a:pt x="116" y="233"/>
                        <a:pt x="109" y="230"/>
                        <a:pt x="100" y="229"/>
                      </a:cubicBezTo>
                      <a:cubicBezTo>
                        <a:pt x="97" y="229"/>
                        <a:pt x="94" y="230"/>
                        <a:pt x="93" y="230"/>
                      </a:cubicBezTo>
                      <a:cubicBezTo>
                        <a:pt x="93" y="230"/>
                        <a:pt x="93" y="228"/>
                        <a:pt x="93" y="228"/>
                      </a:cubicBezTo>
                      <a:cubicBezTo>
                        <a:pt x="93" y="228"/>
                        <a:pt x="89" y="228"/>
                        <a:pt x="86" y="227"/>
                      </a:cubicBezTo>
                      <a:cubicBezTo>
                        <a:pt x="86" y="227"/>
                        <a:pt x="86" y="226"/>
                        <a:pt x="86" y="226"/>
                      </a:cubicBezTo>
                      <a:cubicBezTo>
                        <a:pt x="85" y="225"/>
                        <a:pt x="82" y="226"/>
                        <a:pt x="82" y="226"/>
                      </a:cubicBezTo>
                      <a:cubicBezTo>
                        <a:pt x="82" y="226"/>
                        <a:pt x="80" y="222"/>
                        <a:pt x="79" y="222"/>
                      </a:cubicBezTo>
                      <a:cubicBezTo>
                        <a:pt x="80" y="222"/>
                        <a:pt x="76" y="223"/>
                        <a:pt x="75" y="223"/>
                      </a:cubicBezTo>
                      <a:cubicBezTo>
                        <a:pt x="74" y="222"/>
                        <a:pt x="74" y="220"/>
                        <a:pt x="74" y="220"/>
                      </a:cubicBezTo>
                      <a:cubicBezTo>
                        <a:pt x="72" y="219"/>
                        <a:pt x="74" y="221"/>
                        <a:pt x="73" y="221"/>
                      </a:cubicBezTo>
                      <a:cubicBezTo>
                        <a:pt x="72" y="221"/>
                        <a:pt x="72" y="219"/>
                        <a:pt x="71" y="218"/>
                      </a:cubicBezTo>
                      <a:cubicBezTo>
                        <a:pt x="71" y="218"/>
                        <a:pt x="70" y="219"/>
                        <a:pt x="69" y="219"/>
                      </a:cubicBezTo>
                      <a:cubicBezTo>
                        <a:pt x="69" y="219"/>
                        <a:pt x="70" y="218"/>
                        <a:pt x="70" y="217"/>
                      </a:cubicBezTo>
                      <a:cubicBezTo>
                        <a:pt x="70" y="218"/>
                        <a:pt x="66" y="217"/>
                        <a:pt x="66" y="217"/>
                      </a:cubicBezTo>
                      <a:cubicBezTo>
                        <a:pt x="64" y="220"/>
                        <a:pt x="71" y="220"/>
                        <a:pt x="73" y="222"/>
                      </a:cubicBezTo>
                      <a:cubicBezTo>
                        <a:pt x="74" y="222"/>
                        <a:pt x="73" y="223"/>
                        <a:pt x="74" y="224"/>
                      </a:cubicBezTo>
                      <a:cubicBezTo>
                        <a:pt x="76" y="226"/>
                        <a:pt x="98" y="234"/>
                        <a:pt x="105" y="236"/>
                      </a:cubicBezTo>
                      <a:cubicBezTo>
                        <a:pt x="114" y="238"/>
                        <a:pt x="130" y="238"/>
                        <a:pt x="137" y="237"/>
                      </a:cubicBezTo>
                      <a:cubicBezTo>
                        <a:pt x="136" y="237"/>
                        <a:pt x="152" y="234"/>
                        <a:pt x="145" y="237"/>
                      </a:cubicBezTo>
                      <a:cubicBezTo>
                        <a:pt x="141" y="238"/>
                        <a:pt x="129" y="239"/>
                        <a:pt x="128" y="239"/>
                      </a:cubicBezTo>
                      <a:cubicBezTo>
                        <a:pt x="126" y="239"/>
                        <a:pt x="118" y="239"/>
                        <a:pt x="114" y="239"/>
                      </a:cubicBezTo>
                      <a:cubicBezTo>
                        <a:pt x="110" y="239"/>
                        <a:pt x="107" y="237"/>
                        <a:pt x="102" y="236"/>
                      </a:cubicBezTo>
                      <a:cubicBezTo>
                        <a:pt x="100" y="236"/>
                        <a:pt x="98" y="236"/>
                        <a:pt x="96" y="236"/>
                      </a:cubicBezTo>
                      <a:cubicBezTo>
                        <a:pt x="93" y="236"/>
                        <a:pt x="89" y="234"/>
                        <a:pt x="88" y="234"/>
                      </a:cubicBezTo>
                      <a:cubicBezTo>
                        <a:pt x="87" y="234"/>
                        <a:pt x="86" y="234"/>
                        <a:pt x="85" y="233"/>
                      </a:cubicBezTo>
                      <a:cubicBezTo>
                        <a:pt x="85" y="233"/>
                        <a:pt x="88" y="233"/>
                        <a:pt x="87" y="234"/>
                      </a:cubicBezTo>
                      <a:cubicBezTo>
                        <a:pt x="88" y="233"/>
                        <a:pt x="82" y="232"/>
                        <a:pt x="84" y="233"/>
                      </a:cubicBezTo>
                      <a:cubicBezTo>
                        <a:pt x="83" y="232"/>
                        <a:pt x="82" y="231"/>
                        <a:pt x="81" y="230"/>
                      </a:cubicBezTo>
                      <a:cubicBezTo>
                        <a:pt x="74" y="227"/>
                        <a:pt x="67" y="224"/>
                        <a:pt x="61" y="219"/>
                      </a:cubicBezTo>
                      <a:cubicBezTo>
                        <a:pt x="58" y="217"/>
                        <a:pt x="56" y="214"/>
                        <a:pt x="54" y="213"/>
                      </a:cubicBezTo>
                      <a:cubicBezTo>
                        <a:pt x="54" y="213"/>
                        <a:pt x="53" y="214"/>
                        <a:pt x="53" y="214"/>
                      </a:cubicBezTo>
                      <a:cubicBezTo>
                        <a:pt x="52" y="213"/>
                        <a:pt x="54" y="213"/>
                        <a:pt x="53" y="212"/>
                      </a:cubicBezTo>
                      <a:cubicBezTo>
                        <a:pt x="52" y="211"/>
                        <a:pt x="53" y="214"/>
                        <a:pt x="52" y="213"/>
                      </a:cubicBezTo>
                      <a:cubicBezTo>
                        <a:pt x="51" y="213"/>
                        <a:pt x="51" y="211"/>
                        <a:pt x="50" y="210"/>
                      </a:cubicBezTo>
                      <a:cubicBezTo>
                        <a:pt x="48" y="207"/>
                        <a:pt x="43" y="204"/>
                        <a:pt x="42" y="202"/>
                      </a:cubicBezTo>
                      <a:cubicBezTo>
                        <a:pt x="42" y="202"/>
                        <a:pt x="41" y="200"/>
                        <a:pt x="40" y="199"/>
                      </a:cubicBezTo>
                      <a:cubicBezTo>
                        <a:pt x="37" y="197"/>
                        <a:pt x="35" y="192"/>
                        <a:pt x="33" y="188"/>
                      </a:cubicBezTo>
                      <a:cubicBezTo>
                        <a:pt x="29" y="182"/>
                        <a:pt x="22" y="165"/>
                        <a:pt x="28" y="176"/>
                      </a:cubicBezTo>
                      <a:cubicBezTo>
                        <a:pt x="29" y="179"/>
                        <a:pt x="31" y="184"/>
                        <a:pt x="34" y="189"/>
                      </a:cubicBezTo>
                      <a:cubicBezTo>
                        <a:pt x="38" y="195"/>
                        <a:pt x="42" y="200"/>
                        <a:pt x="47" y="205"/>
                      </a:cubicBezTo>
                      <a:cubicBezTo>
                        <a:pt x="49" y="208"/>
                        <a:pt x="44" y="200"/>
                        <a:pt x="43" y="198"/>
                      </a:cubicBezTo>
                      <a:cubicBezTo>
                        <a:pt x="39" y="192"/>
                        <a:pt x="35" y="188"/>
                        <a:pt x="32" y="181"/>
                      </a:cubicBezTo>
                      <a:cubicBezTo>
                        <a:pt x="30" y="177"/>
                        <a:pt x="25" y="163"/>
                        <a:pt x="29" y="172"/>
                      </a:cubicBezTo>
                      <a:cubicBezTo>
                        <a:pt x="33" y="181"/>
                        <a:pt x="40" y="190"/>
                        <a:pt x="45" y="198"/>
                      </a:cubicBezTo>
                      <a:cubicBezTo>
                        <a:pt x="48" y="203"/>
                        <a:pt x="47" y="203"/>
                        <a:pt x="51" y="206"/>
                      </a:cubicBezTo>
                      <a:cubicBezTo>
                        <a:pt x="50" y="206"/>
                        <a:pt x="55" y="210"/>
                        <a:pt x="53" y="208"/>
                      </a:cubicBezTo>
                      <a:cubicBezTo>
                        <a:pt x="54" y="209"/>
                        <a:pt x="57" y="212"/>
                        <a:pt x="55" y="210"/>
                      </a:cubicBezTo>
                      <a:cubicBezTo>
                        <a:pt x="56" y="211"/>
                        <a:pt x="62" y="214"/>
                        <a:pt x="64" y="216"/>
                      </a:cubicBezTo>
                      <a:cubicBezTo>
                        <a:pt x="65" y="219"/>
                        <a:pt x="66" y="217"/>
                        <a:pt x="64" y="215"/>
                      </a:cubicBezTo>
                      <a:cubicBezTo>
                        <a:pt x="63" y="213"/>
                        <a:pt x="52" y="207"/>
                        <a:pt x="52" y="205"/>
                      </a:cubicBezTo>
                      <a:cubicBezTo>
                        <a:pt x="52" y="205"/>
                        <a:pt x="53" y="204"/>
                        <a:pt x="53" y="204"/>
                      </a:cubicBezTo>
                      <a:cubicBezTo>
                        <a:pt x="51" y="204"/>
                        <a:pt x="52" y="208"/>
                        <a:pt x="50" y="205"/>
                      </a:cubicBezTo>
                      <a:cubicBezTo>
                        <a:pt x="49" y="204"/>
                        <a:pt x="52" y="204"/>
                        <a:pt x="50" y="203"/>
                      </a:cubicBezTo>
                      <a:cubicBezTo>
                        <a:pt x="49" y="203"/>
                        <a:pt x="49" y="206"/>
                        <a:pt x="49" y="203"/>
                      </a:cubicBezTo>
                      <a:cubicBezTo>
                        <a:pt x="49" y="202"/>
                        <a:pt x="48" y="199"/>
                        <a:pt x="48" y="199"/>
                      </a:cubicBezTo>
                      <a:cubicBezTo>
                        <a:pt x="48" y="198"/>
                        <a:pt x="50" y="199"/>
                        <a:pt x="50" y="200"/>
                      </a:cubicBezTo>
                      <a:cubicBezTo>
                        <a:pt x="51" y="198"/>
                        <a:pt x="45" y="196"/>
                        <a:pt x="46" y="193"/>
                      </a:cubicBezTo>
                      <a:cubicBezTo>
                        <a:pt x="46" y="193"/>
                        <a:pt x="50" y="198"/>
                        <a:pt x="48" y="193"/>
                      </a:cubicBezTo>
                      <a:cubicBezTo>
                        <a:pt x="46" y="191"/>
                        <a:pt x="47" y="191"/>
                        <a:pt x="47" y="189"/>
                      </a:cubicBezTo>
                      <a:cubicBezTo>
                        <a:pt x="46" y="182"/>
                        <a:pt x="36" y="170"/>
                        <a:pt x="33" y="155"/>
                      </a:cubicBezTo>
                      <a:cubicBezTo>
                        <a:pt x="31" y="141"/>
                        <a:pt x="28" y="127"/>
                        <a:pt x="32" y="111"/>
                      </a:cubicBezTo>
                      <a:cubicBezTo>
                        <a:pt x="32" y="110"/>
                        <a:pt x="34" y="108"/>
                        <a:pt x="35" y="106"/>
                      </a:cubicBezTo>
                      <a:cubicBezTo>
                        <a:pt x="35" y="104"/>
                        <a:pt x="35" y="101"/>
                        <a:pt x="36" y="98"/>
                      </a:cubicBezTo>
                      <a:cubicBezTo>
                        <a:pt x="36" y="98"/>
                        <a:pt x="36" y="99"/>
                        <a:pt x="37" y="99"/>
                      </a:cubicBezTo>
                      <a:cubicBezTo>
                        <a:pt x="39" y="95"/>
                        <a:pt x="42" y="89"/>
                        <a:pt x="45" y="84"/>
                      </a:cubicBezTo>
                      <a:cubicBezTo>
                        <a:pt x="50" y="77"/>
                        <a:pt x="52" y="74"/>
                        <a:pt x="59" y="67"/>
                      </a:cubicBezTo>
                      <a:cubicBezTo>
                        <a:pt x="63" y="63"/>
                        <a:pt x="56" y="66"/>
                        <a:pt x="57" y="67"/>
                      </a:cubicBezTo>
                      <a:cubicBezTo>
                        <a:pt x="55" y="66"/>
                        <a:pt x="59" y="64"/>
                        <a:pt x="59" y="64"/>
                      </a:cubicBezTo>
                      <a:cubicBezTo>
                        <a:pt x="57" y="62"/>
                        <a:pt x="56" y="66"/>
                        <a:pt x="56" y="66"/>
                      </a:cubicBezTo>
                      <a:cubicBezTo>
                        <a:pt x="54" y="65"/>
                        <a:pt x="56" y="63"/>
                        <a:pt x="56" y="63"/>
                      </a:cubicBezTo>
                      <a:cubicBezTo>
                        <a:pt x="55" y="62"/>
                        <a:pt x="44" y="72"/>
                        <a:pt x="42" y="76"/>
                      </a:cubicBezTo>
                      <a:cubicBezTo>
                        <a:pt x="41" y="77"/>
                        <a:pt x="41" y="79"/>
                        <a:pt x="41" y="80"/>
                      </a:cubicBezTo>
                      <a:cubicBezTo>
                        <a:pt x="40" y="80"/>
                        <a:pt x="40" y="79"/>
                        <a:pt x="40" y="79"/>
                      </a:cubicBezTo>
                      <a:cubicBezTo>
                        <a:pt x="40" y="79"/>
                        <a:pt x="35" y="84"/>
                        <a:pt x="35" y="87"/>
                      </a:cubicBezTo>
                      <a:cubicBezTo>
                        <a:pt x="34" y="87"/>
                        <a:pt x="35" y="89"/>
                        <a:pt x="35" y="89"/>
                      </a:cubicBezTo>
                      <a:cubicBezTo>
                        <a:pt x="34" y="91"/>
                        <a:pt x="31" y="93"/>
                        <a:pt x="29" y="96"/>
                      </a:cubicBezTo>
                      <a:cubicBezTo>
                        <a:pt x="26" y="100"/>
                        <a:pt x="26" y="102"/>
                        <a:pt x="24" y="106"/>
                      </a:cubicBezTo>
                      <a:cubicBezTo>
                        <a:pt x="24" y="106"/>
                        <a:pt x="22" y="109"/>
                        <a:pt x="22" y="109"/>
                      </a:cubicBezTo>
                      <a:cubicBezTo>
                        <a:pt x="20" y="108"/>
                        <a:pt x="24" y="104"/>
                        <a:pt x="24" y="100"/>
                      </a:cubicBezTo>
                      <a:cubicBezTo>
                        <a:pt x="24" y="99"/>
                        <a:pt x="23" y="99"/>
                        <a:pt x="23" y="98"/>
                      </a:cubicBezTo>
                      <a:cubicBezTo>
                        <a:pt x="25" y="94"/>
                        <a:pt x="27" y="94"/>
                        <a:pt x="28" y="91"/>
                      </a:cubicBezTo>
                      <a:cubicBezTo>
                        <a:pt x="28" y="90"/>
                        <a:pt x="26" y="87"/>
                        <a:pt x="29" y="85"/>
                      </a:cubicBezTo>
                      <a:cubicBezTo>
                        <a:pt x="29" y="84"/>
                        <a:pt x="30" y="84"/>
                        <a:pt x="31" y="84"/>
                      </a:cubicBezTo>
                      <a:cubicBezTo>
                        <a:pt x="31" y="82"/>
                        <a:pt x="32" y="75"/>
                        <a:pt x="33" y="75"/>
                      </a:cubicBezTo>
                      <a:cubicBezTo>
                        <a:pt x="31" y="77"/>
                        <a:pt x="36" y="71"/>
                        <a:pt x="36" y="72"/>
                      </a:cubicBezTo>
                      <a:cubicBezTo>
                        <a:pt x="35" y="72"/>
                        <a:pt x="41" y="72"/>
                        <a:pt x="40" y="70"/>
                      </a:cubicBezTo>
                      <a:cubicBezTo>
                        <a:pt x="39" y="69"/>
                        <a:pt x="37" y="71"/>
                        <a:pt x="38" y="71"/>
                      </a:cubicBezTo>
                      <a:cubicBezTo>
                        <a:pt x="37" y="70"/>
                        <a:pt x="39" y="67"/>
                        <a:pt x="36" y="70"/>
                      </a:cubicBezTo>
                      <a:cubicBezTo>
                        <a:pt x="36" y="70"/>
                        <a:pt x="35" y="72"/>
                        <a:pt x="35" y="71"/>
                      </a:cubicBezTo>
                      <a:cubicBezTo>
                        <a:pt x="34" y="70"/>
                        <a:pt x="39" y="67"/>
                        <a:pt x="38" y="68"/>
                      </a:cubicBezTo>
                      <a:cubicBezTo>
                        <a:pt x="38" y="68"/>
                        <a:pt x="37" y="66"/>
                        <a:pt x="38" y="66"/>
                      </a:cubicBezTo>
                      <a:cubicBezTo>
                        <a:pt x="38" y="65"/>
                        <a:pt x="39" y="66"/>
                        <a:pt x="40" y="66"/>
                      </a:cubicBezTo>
                      <a:cubicBezTo>
                        <a:pt x="40" y="65"/>
                        <a:pt x="39" y="64"/>
                        <a:pt x="40" y="64"/>
                      </a:cubicBezTo>
                      <a:cubicBezTo>
                        <a:pt x="40" y="63"/>
                        <a:pt x="43" y="62"/>
                        <a:pt x="44" y="62"/>
                      </a:cubicBezTo>
                      <a:cubicBezTo>
                        <a:pt x="45" y="60"/>
                        <a:pt x="44" y="59"/>
                        <a:pt x="45" y="59"/>
                      </a:cubicBezTo>
                      <a:cubicBezTo>
                        <a:pt x="46" y="60"/>
                        <a:pt x="45" y="58"/>
                        <a:pt x="46" y="58"/>
                      </a:cubicBezTo>
                      <a:cubicBezTo>
                        <a:pt x="47" y="58"/>
                        <a:pt x="49" y="61"/>
                        <a:pt x="47" y="61"/>
                      </a:cubicBezTo>
                      <a:cubicBezTo>
                        <a:pt x="50" y="62"/>
                        <a:pt x="48" y="55"/>
                        <a:pt x="50" y="57"/>
                      </a:cubicBezTo>
                      <a:cubicBezTo>
                        <a:pt x="49" y="56"/>
                        <a:pt x="47" y="61"/>
                        <a:pt x="47" y="58"/>
                      </a:cubicBezTo>
                      <a:cubicBezTo>
                        <a:pt x="47" y="56"/>
                        <a:pt x="57" y="50"/>
                        <a:pt x="57" y="49"/>
                      </a:cubicBezTo>
                      <a:cubicBezTo>
                        <a:pt x="56" y="48"/>
                        <a:pt x="52" y="51"/>
                        <a:pt x="53" y="50"/>
                      </a:cubicBezTo>
                      <a:cubicBezTo>
                        <a:pt x="45" y="55"/>
                        <a:pt x="38" y="63"/>
                        <a:pt x="32" y="70"/>
                      </a:cubicBezTo>
                      <a:cubicBezTo>
                        <a:pt x="30" y="71"/>
                        <a:pt x="38" y="61"/>
                        <a:pt x="39" y="59"/>
                      </a:cubicBezTo>
                      <a:cubicBezTo>
                        <a:pt x="40" y="59"/>
                        <a:pt x="41" y="59"/>
                        <a:pt x="42" y="58"/>
                      </a:cubicBezTo>
                      <a:cubicBezTo>
                        <a:pt x="45" y="55"/>
                        <a:pt x="49" y="51"/>
                        <a:pt x="50" y="50"/>
                      </a:cubicBezTo>
                      <a:cubicBezTo>
                        <a:pt x="52" y="49"/>
                        <a:pt x="53" y="47"/>
                        <a:pt x="54" y="46"/>
                      </a:cubicBezTo>
                      <a:cubicBezTo>
                        <a:pt x="55" y="45"/>
                        <a:pt x="57" y="47"/>
                        <a:pt x="57" y="44"/>
                      </a:cubicBezTo>
                      <a:cubicBezTo>
                        <a:pt x="57" y="44"/>
                        <a:pt x="54" y="45"/>
                        <a:pt x="54" y="45"/>
                      </a:cubicBezTo>
                      <a:cubicBezTo>
                        <a:pt x="54" y="45"/>
                        <a:pt x="55" y="41"/>
                        <a:pt x="54" y="42"/>
                      </a:cubicBezTo>
                      <a:cubicBezTo>
                        <a:pt x="54" y="42"/>
                        <a:pt x="60" y="40"/>
                        <a:pt x="58" y="36"/>
                      </a:cubicBezTo>
                      <a:cubicBezTo>
                        <a:pt x="58" y="35"/>
                        <a:pt x="47" y="41"/>
                        <a:pt x="46" y="42"/>
                      </a:cubicBezTo>
                      <a:cubicBezTo>
                        <a:pt x="44" y="44"/>
                        <a:pt x="42" y="46"/>
                        <a:pt x="39" y="47"/>
                      </a:cubicBezTo>
                      <a:cubicBezTo>
                        <a:pt x="38" y="47"/>
                        <a:pt x="35" y="48"/>
                        <a:pt x="39" y="44"/>
                      </a:cubicBezTo>
                      <a:cubicBezTo>
                        <a:pt x="44" y="39"/>
                        <a:pt x="55" y="32"/>
                        <a:pt x="62" y="29"/>
                      </a:cubicBezTo>
                      <a:cubicBezTo>
                        <a:pt x="64" y="28"/>
                        <a:pt x="66" y="27"/>
                        <a:pt x="67" y="26"/>
                      </a:cubicBezTo>
                      <a:cubicBezTo>
                        <a:pt x="69" y="25"/>
                        <a:pt x="70" y="22"/>
                        <a:pt x="71" y="22"/>
                      </a:cubicBezTo>
                      <a:cubicBezTo>
                        <a:pt x="73" y="20"/>
                        <a:pt x="76" y="20"/>
                        <a:pt x="76" y="20"/>
                      </a:cubicBezTo>
                      <a:cubicBezTo>
                        <a:pt x="77" y="20"/>
                        <a:pt x="75" y="19"/>
                        <a:pt x="75" y="19"/>
                      </a:cubicBezTo>
                      <a:cubicBezTo>
                        <a:pt x="75" y="19"/>
                        <a:pt x="79" y="15"/>
                        <a:pt x="81" y="14"/>
                      </a:cubicBezTo>
                      <a:cubicBezTo>
                        <a:pt x="81" y="14"/>
                        <a:pt x="83" y="14"/>
                        <a:pt x="83" y="14"/>
                      </a:cubicBezTo>
                      <a:cubicBezTo>
                        <a:pt x="85" y="13"/>
                        <a:pt x="86" y="11"/>
                        <a:pt x="86" y="11"/>
                      </a:cubicBezTo>
                      <a:cubicBezTo>
                        <a:pt x="87" y="11"/>
                        <a:pt x="87" y="12"/>
                        <a:pt x="90" y="11"/>
                      </a:cubicBezTo>
                      <a:cubicBezTo>
                        <a:pt x="91" y="11"/>
                        <a:pt x="95" y="8"/>
                        <a:pt x="96" y="8"/>
                      </a:cubicBezTo>
                      <a:cubicBezTo>
                        <a:pt x="96" y="8"/>
                        <a:pt x="96" y="10"/>
                        <a:pt x="96" y="10"/>
                      </a:cubicBezTo>
                      <a:cubicBezTo>
                        <a:pt x="96" y="10"/>
                        <a:pt x="98" y="8"/>
                        <a:pt x="97" y="7"/>
                      </a:cubicBezTo>
                      <a:cubicBezTo>
                        <a:pt x="96" y="6"/>
                        <a:pt x="93" y="9"/>
                        <a:pt x="91" y="9"/>
                      </a:cubicBezTo>
                      <a:cubicBezTo>
                        <a:pt x="91" y="9"/>
                        <a:pt x="91" y="8"/>
                        <a:pt x="90" y="8"/>
                      </a:cubicBezTo>
                      <a:cubicBezTo>
                        <a:pt x="88" y="8"/>
                        <a:pt x="78" y="11"/>
                        <a:pt x="78" y="11"/>
                      </a:cubicBezTo>
                      <a:cubicBezTo>
                        <a:pt x="78" y="14"/>
                        <a:pt x="84" y="11"/>
                        <a:pt x="84" y="11"/>
                      </a:cubicBezTo>
                      <a:cubicBezTo>
                        <a:pt x="86" y="13"/>
                        <a:pt x="79" y="13"/>
                        <a:pt x="78" y="13"/>
                      </a:cubicBezTo>
                      <a:cubicBezTo>
                        <a:pt x="78" y="13"/>
                        <a:pt x="78" y="11"/>
                        <a:pt x="78" y="11"/>
                      </a:cubicBezTo>
                      <a:cubicBezTo>
                        <a:pt x="75" y="9"/>
                        <a:pt x="74" y="15"/>
                        <a:pt x="75" y="15"/>
                      </a:cubicBezTo>
                      <a:cubicBezTo>
                        <a:pt x="76" y="14"/>
                        <a:pt x="71" y="12"/>
                        <a:pt x="71" y="12"/>
                      </a:cubicBezTo>
                      <a:cubicBezTo>
                        <a:pt x="71" y="11"/>
                        <a:pt x="82" y="9"/>
                        <a:pt x="85" y="8"/>
                      </a:cubicBezTo>
                      <a:cubicBezTo>
                        <a:pt x="86" y="8"/>
                        <a:pt x="85" y="7"/>
                        <a:pt x="84" y="7"/>
                      </a:cubicBezTo>
                      <a:cubicBezTo>
                        <a:pt x="86" y="6"/>
                        <a:pt x="89" y="7"/>
                        <a:pt x="92" y="6"/>
                      </a:cubicBezTo>
                      <a:cubicBezTo>
                        <a:pt x="97" y="5"/>
                        <a:pt x="100" y="0"/>
                        <a:pt x="102" y="4"/>
                      </a:cubicBezTo>
                      <a:cubicBezTo>
                        <a:pt x="103" y="4"/>
                        <a:pt x="102" y="4"/>
                        <a:pt x="101" y="4"/>
                      </a:cubicBezTo>
                      <a:cubicBezTo>
                        <a:pt x="106" y="5"/>
                        <a:pt x="112" y="0"/>
                        <a:pt x="114" y="4"/>
                      </a:cubicBezTo>
                      <a:cubicBezTo>
                        <a:pt x="114" y="5"/>
                        <a:pt x="113" y="4"/>
                        <a:pt x="113" y="4"/>
                      </a:cubicBezTo>
                      <a:close/>
                      <a:moveTo>
                        <a:pt x="133" y="21"/>
                      </a:moveTo>
                      <a:cubicBezTo>
                        <a:pt x="133" y="21"/>
                        <a:pt x="132" y="19"/>
                        <a:pt x="132" y="20"/>
                      </a:cubicBezTo>
                      <a:cubicBezTo>
                        <a:pt x="130" y="24"/>
                        <a:pt x="137" y="24"/>
                        <a:pt x="139" y="23"/>
                      </a:cubicBezTo>
                      <a:cubicBezTo>
                        <a:pt x="141" y="21"/>
                        <a:pt x="138" y="20"/>
                        <a:pt x="138" y="20"/>
                      </a:cubicBezTo>
                      <a:cubicBezTo>
                        <a:pt x="138" y="21"/>
                        <a:pt x="138" y="18"/>
                        <a:pt x="139" y="18"/>
                      </a:cubicBezTo>
                      <a:cubicBezTo>
                        <a:pt x="136" y="17"/>
                        <a:pt x="135" y="21"/>
                        <a:pt x="133" y="21"/>
                      </a:cubicBezTo>
                      <a:close/>
                      <a:moveTo>
                        <a:pt x="151" y="35"/>
                      </a:moveTo>
                      <a:cubicBezTo>
                        <a:pt x="151" y="35"/>
                        <a:pt x="149" y="36"/>
                        <a:pt x="149" y="37"/>
                      </a:cubicBezTo>
                      <a:cubicBezTo>
                        <a:pt x="149" y="38"/>
                        <a:pt x="151" y="38"/>
                        <a:pt x="152" y="38"/>
                      </a:cubicBezTo>
                      <a:cubicBezTo>
                        <a:pt x="153" y="39"/>
                        <a:pt x="156" y="39"/>
                        <a:pt x="158" y="39"/>
                      </a:cubicBezTo>
                      <a:cubicBezTo>
                        <a:pt x="158" y="40"/>
                        <a:pt x="159" y="41"/>
                        <a:pt x="160" y="42"/>
                      </a:cubicBezTo>
                      <a:cubicBezTo>
                        <a:pt x="162" y="43"/>
                        <a:pt x="164" y="43"/>
                        <a:pt x="165" y="44"/>
                      </a:cubicBezTo>
                      <a:cubicBezTo>
                        <a:pt x="165" y="44"/>
                        <a:pt x="164" y="47"/>
                        <a:pt x="165" y="47"/>
                      </a:cubicBezTo>
                      <a:cubicBezTo>
                        <a:pt x="166" y="48"/>
                        <a:pt x="170" y="49"/>
                        <a:pt x="169" y="49"/>
                      </a:cubicBezTo>
                      <a:cubicBezTo>
                        <a:pt x="170" y="49"/>
                        <a:pt x="169" y="41"/>
                        <a:pt x="169" y="41"/>
                      </a:cubicBezTo>
                      <a:cubicBezTo>
                        <a:pt x="168" y="41"/>
                        <a:pt x="159" y="37"/>
                        <a:pt x="156" y="36"/>
                      </a:cubicBezTo>
                      <a:cubicBezTo>
                        <a:pt x="154" y="36"/>
                        <a:pt x="154" y="38"/>
                        <a:pt x="152" y="36"/>
                      </a:cubicBezTo>
                      <a:cubicBezTo>
                        <a:pt x="152" y="36"/>
                        <a:pt x="154" y="37"/>
                        <a:pt x="152" y="36"/>
                      </a:cubicBezTo>
                      <a:cubicBezTo>
                        <a:pt x="151" y="36"/>
                        <a:pt x="151" y="35"/>
                        <a:pt x="151" y="35"/>
                      </a:cubicBezTo>
                      <a:close/>
                      <a:moveTo>
                        <a:pt x="196" y="85"/>
                      </a:moveTo>
                      <a:cubicBezTo>
                        <a:pt x="191" y="79"/>
                        <a:pt x="197" y="91"/>
                        <a:pt x="199" y="91"/>
                      </a:cubicBezTo>
                      <a:cubicBezTo>
                        <a:pt x="200" y="90"/>
                        <a:pt x="199" y="88"/>
                        <a:pt x="198" y="87"/>
                      </a:cubicBezTo>
                      <a:cubicBezTo>
                        <a:pt x="198" y="86"/>
                        <a:pt x="196" y="84"/>
                        <a:pt x="196" y="85"/>
                      </a:cubicBezTo>
                      <a:close/>
                      <a:moveTo>
                        <a:pt x="100" y="205"/>
                      </a:moveTo>
                      <a:cubicBezTo>
                        <a:pt x="101" y="206"/>
                        <a:pt x="102" y="206"/>
                        <a:pt x="103" y="206"/>
                      </a:cubicBezTo>
                      <a:cubicBezTo>
                        <a:pt x="106" y="207"/>
                        <a:pt x="100" y="204"/>
                        <a:pt x="100" y="205"/>
                      </a:cubicBezTo>
                      <a:close/>
                      <a:moveTo>
                        <a:pt x="73" y="197"/>
                      </a:moveTo>
                      <a:cubicBezTo>
                        <a:pt x="67" y="192"/>
                        <a:pt x="79" y="202"/>
                        <a:pt x="73" y="197"/>
                      </a:cubicBezTo>
                      <a:cubicBezTo>
                        <a:pt x="73" y="197"/>
                        <a:pt x="73" y="197"/>
                        <a:pt x="73" y="197"/>
                      </a:cubicBezTo>
                      <a:close/>
                      <a:moveTo>
                        <a:pt x="44" y="41"/>
                      </a:moveTo>
                      <a:cubicBezTo>
                        <a:pt x="45" y="42"/>
                        <a:pt x="49" y="39"/>
                        <a:pt x="49" y="38"/>
                      </a:cubicBezTo>
                      <a:cubicBezTo>
                        <a:pt x="50" y="38"/>
                        <a:pt x="54" y="36"/>
                        <a:pt x="52" y="35"/>
                      </a:cubicBezTo>
                      <a:cubicBezTo>
                        <a:pt x="51" y="34"/>
                        <a:pt x="49" y="38"/>
                        <a:pt x="49" y="38"/>
                      </a:cubicBezTo>
                      <a:cubicBezTo>
                        <a:pt x="48" y="39"/>
                        <a:pt x="43" y="40"/>
                        <a:pt x="44" y="41"/>
                      </a:cubicBezTo>
                      <a:close/>
                      <a:moveTo>
                        <a:pt x="103" y="9"/>
                      </a:moveTo>
                      <a:cubicBezTo>
                        <a:pt x="103" y="8"/>
                        <a:pt x="101" y="7"/>
                        <a:pt x="100" y="8"/>
                      </a:cubicBezTo>
                      <a:cubicBezTo>
                        <a:pt x="100" y="10"/>
                        <a:pt x="103" y="11"/>
                        <a:pt x="103" y="9"/>
                      </a:cubicBezTo>
                      <a:close/>
                      <a:moveTo>
                        <a:pt x="105" y="12"/>
                      </a:moveTo>
                      <a:cubicBezTo>
                        <a:pt x="105" y="13"/>
                        <a:pt x="114" y="10"/>
                        <a:pt x="108" y="11"/>
                      </a:cubicBezTo>
                      <a:cubicBezTo>
                        <a:pt x="106" y="11"/>
                        <a:pt x="104" y="10"/>
                        <a:pt x="105" y="12"/>
                      </a:cubicBezTo>
                      <a:close/>
                      <a:moveTo>
                        <a:pt x="93" y="12"/>
                      </a:moveTo>
                      <a:cubicBezTo>
                        <a:pt x="93" y="11"/>
                        <a:pt x="90" y="13"/>
                        <a:pt x="91" y="12"/>
                      </a:cubicBezTo>
                      <a:cubicBezTo>
                        <a:pt x="90" y="14"/>
                        <a:pt x="94" y="13"/>
                        <a:pt x="93" y="12"/>
                      </a:cubicBezTo>
                      <a:close/>
                      <a:moveTo>
                        <a:pt x="83" y="16"/>
                      </a:moveTo>
                      <a:cubicBezTo>
                        <a:pt x="84" y="17"/>
                        <a:pt x="88" y="14"/>
                        <a:pt x="86" y="14"/>
                      </a:cubicBezTo>
                      <a:cubicBezTo>
                        <a:pt x="86" y="14"/>
                        <a:pt x="83" y="15"/>
                        <a:pt x="83" y="16"/>
                      </a:cubicBezTo>
                      <a:close/>
                      <a:moveTo>
                        <a:pt x="91" y="16"/>
                      </a:moveTo>
                      <a:cubicBezTo>
                        <a:pt x="90" y="16"/>
                        <a:pt x="87" y="19"/>
                        <a:pt x="86" y="19"/>
                      </a:cubicBezTo>
                      <a:cubicBezTo>
                        <a:pt x="84" y="19"/>
                        <a:pt x="84" y="18"/>
                        <a:pt x="82" y="18"/>
                      </a:cubicBezTo>
                      <a:cubicBezTo>
                        <a:pt x="79" y="18"/>
                        <a:pt x="79" y="20"/>
                        <a:pt x="78" y="20"/>
                      </a:cubicBezTo>
                      <a:cubicBezTo>
                        <a:pt x="76" y="22"/>
                        <a:pt x="73" y="20"/>
                        <a:pt x="75" y="22"/>
                      </a:cubicBezTo>
                      <a:cubicBezTo>
                        <a:pt x="78" y="25"/>
                        <a:pt x="89" y="17"/>
                        <a:pt x="93" y="18"/>
                      </a:cubicBezTo>
                      <a:cubicBezTo>
                        <a:pt x="94" y="18"/>
                        <a:pt x="93" y="19"/>
                        <a:pt x="93" y="19"/>
                      </a:cubicBezTo>
                      <a:cubicBezTo>
                        <a:pt x="95" y="19"/>
                        <a:pt x="97" y="18"/>
                        <a:pt x="96" y="17"/>
                      </a:cubicBezTo>
                      <a:cubicBezTo>
                        <a:pt x="96" y="17"/>
                        <a:pt x="92" y="16"/>
                        <a:pt x="91" y="16"/>
                      </a:cubicBezTo>
                      <a:close/>
                      <a:moveTo>
                        <a:pt x="127" y="21"/>
                      </a:moveTo>
                      <a:cubicBezTo>
                        <a:pt x="128" y="25"/>
                        <a:pt x="134" y="19"/>
                        <a:pt x="129" y="20"/>
                      </a:cubicBezTo>
                      <a:cubicBezTo>
                        <a:pt x="128" y="20"/>
                        <a:pt x="126" y="20"/>
                        <a:pt x="127" y="21"/>
                      </a:cubicBezTo>
                      <a:close/>
                      <a:moveTo>
                        <a:pt x="149" y="33"/>
                      </a:moveTo>
                      <a:cubicBezTo>
                        <a:pt x="147" y="31"/>
                        <a:pt x="146" y="34"/>
                        <a:pt x="146" y="33"/>
                      </a:cubicBezTo>
                      <a:cubicBezTo>
                        <a:pt x="146" y="34"/>
                        <a:pt x="150" y="34"/>
                        <a:pt x="149" y="33"/>
                      </a:cubicBezTo>
                      <a:close/>
                      <a:moveTo>
                        <a:pt x="104" y="33"/>
                      </a:moveTo>
                      <a:cubicBezTo>
                        <a:pt x="103" y="32"/>
                        <a:pt x="102" y="33"/>
                        <a:pt x="102" y="34"/>
                      </a:cubicBezTo>
                      <a:cubicBezTo>
                        <a:pt x="100" y="35"/>
                        <a:pt x="105" y="34"/>
                        <a:pt x="104" y="33"/>
                      </a:cubicBezTo>
                      <a:close/>
                      <a:moveTo>
                        <a:pt x="63" y="35"/>
                      </a:moveTo>
                      <a:cubicBezTo>
                        <a:pt x="61" y="39"/>
                        <a:pt x="70" y="32"/>
                        <a:pt x="65" y="34"/>
                      </a:cubicBezTo>
                      <a:cubicBezTo>
                        <a:pt x="64" y="35"/>
                        <a:pt x="64" y="34"/>
                        <a:pt x="63" y="35"/>
                      </a:cubicBezTo>
                      <a:close/>
                      <a:moveTo>
                        <a:pt x="68" y="37"/>
                      </a:moveTo>
                      <a:cubicBezTo>
                        <a:pt x="66" y="38"/>
                        <a:pt x="70" y="39"/>
                        <a:pt x="69" y="39"/>
                      </a:cubicBezTo>
                      <a:cubicBezTo>
                        <a:pt x="69" y="39"/>
                        <a:pt x="74" y="36"/>
                        <a:pt x="74" y="35"/>
                      </a:cubicBezTo>
                      <a:cubicBezTo>
                        <a:pt x="77" y="35"/>
                        <a:pt x="74" y="35"/>
                        <a:pt x="74" y="35"/>
                      </a:cubicBezTo>
                      <a:cubicBezTo>
                        <a:pt x="73" y="35"/>
                        <a:pt x="68" y="37"/>
                        <a:pt x="68" y="37"/>
                      </a:cubicBezTo>
                      <a:close/>
                      <a:moveTo>
                        <a:pt x="62" y="40"/>
                      </a:moveTo>
                      <a:cubicBezTo>
                        <a:pt x="61" y="44"/>
                        <a:pt x="66" y="40"/>
                        <a:pt x="65" y="40"/>
                      </a:cubicBezTo>
                      <a:cubicBezTo>
                        <a:pt x="65" y="40"/>
                        <a:pt x="66" y="41"/>
                        <a:pt x="67" y="41"/>
                      </a:cubicBezTo>
                      <a:cubicBezTo>
                        <a:pt x="68" y="41"/>
                        <a:pt x="67" y="40"/>
                        <a:pt x="67" y="39"/>
                      </a:cubicBezTo>
                      <a:cubicBezTo>
                        <a:pt x="67" y="40"/>
                        <a:pt x="67" y="38"/>
                        <a:pt x="65" y="38"/>
                      </a:cubicBezTo>
                      <a:cubicBezTo>
                        <a:pt x="64" y="39"/>
                        <a:pt x="62" y="40"/>
                        <a:pt x="62" y="40"/>
                      </a:cubicBezTo>
                      <a:close/>
                      <a:moveTo>
                        <a:pt x="39" y="45"/>
                      </a:moveTo>
                      <a:cubicBezTo>
                        <a:pt x="39" y="46"/>
                        <a:pt x="43" y="43"/>
                        <a:pt x="41" y="43"/>
                      </a:cubicBezTo>
                      <a:cubicBezTo>
                        <a:pt x="40" y="44"/>
                        <a:pt x="38" y="45"/>
                        <a:pt x="39" y="45"/>
                      </a:cubicBezTo>
                      <a:close/>
                      <a:moveTo>
                        <a:pt x="153" y="44"/>
                      </a:moveTo>
                      <a:cubicBezTo>
                        <a:pt x="153" y="44"/>
                        <a:pt x="155" y="45"/>
                        <a:pt x="155" y="45"/>
                      </a:cubicBezTo>
                      <a:cubicBezTo>
                        <a:pt x="155" y="45"/>
                        <a:pt x="155" y="47"/>
                        <a:pt x="157" y="48"/>
                      </a:cubicBezTo>
                      <a:cubicBezTo>
                        <a:pt x="162" y="51"/>
                        <a:pt x="155" y="39"/>
                        <a:pt x="153" y="44"/>
                      </a:cubicBezTo>
                      <a:close/>
                      <a:moveTo>
                        <a:pt x="166" y="50"/>
                      </a:moveTo>
                      <a:cubicBezTo>
                        <a:pt x="168" y="49"/>
                        <a:pt x="163" y="49"/>
                        <a:pt x="163" y="47"/>
                      </a:cubicBezTo>
                      <a:cubicBezTo>
                        <a:pt x="163" y="46"/>
                        <a:pt x="164" y="45"/>
                        <a:pt x="164" y="45"/>
                      </a:cubicBezTo>
                      <a:cubicBezTo>
                        <a:pt x="163" y="44"/>
                        <a:pt x="160" y="43"/>
                        <a:pt x="160" y="43"/>
                      </a:cubicBezTo>
                      <a:cubicBezTo>
                        <a:pt x="159" y="45"/>
                        <a:pt x="165" y="51"/>
                        <a:pt x="166" y="50"/>
                      </a:cubicBezTo>
                      <a:close/>
                      <a:moveTo>
                        <a:pt x="169" y="54"/>
                      </a:moveTo>
                      <a:cubicBezTo>
                        <a:pt x="168" y="52"/>
                        <a:pt x="170" y="50"/>
                        <a:pt x="167" y="51"/>
                      </a:cubicBezTo>
                      <a:cubicBezTo>
                        <a:pt x="164" y="52"/>
                        <a:pt x="173" y="59"/>
                        <a:pt x="169" y="54"/>
                      </a:cubicBezTo>
                      <a:close/>
                      <a:moveTo>
                        <a:pt x="61" y="64"/>
                      </a:moveTo>
                      <a:cubicBezTo>
                        <a:pt x="62" y="65"/>
                        <a:pt x="67" y="61"/>
                        <a:pt x="65" y="61"/>
                      </a:cubicBezTo>
                      <a:cubicBezTo>
                        <a:pt x="64" y="61"/>
                        <a:pt x="60" y="63"/>
                        <a:pt x="61" y="64"/>
                      </a:cubicBezTo>
                      <a:close/>
                      <a:moveTo>
                        <a:pt x="43" y="65"/>
                      </a:moveTo>
                      <a:cubicBezTo>
                        <a:pt x="44" y="66"/>
                        <a:pt x="46" y="62"/>
                        <a:pt x="46" y="62"/>
                      </a:cubicBezTo>
                      <a:cubicBezTo>
                        <a:pt x="44" y="60"/>
                        <a:pt x="44" y="63"/>
                        <a:pt x="45" y="63"/>
                      </a:cubicBezTo>
                      <a:cubicBezTo>
                        <a:pt x="44" y="63"/>
                        <a:pt x="42" y="63"/>
                        <a:pt x="43" y="65"/>
                      </a:cubicBezTo>
                      <a:close/>
                      <a:moveTo>
                        <a:pt x="183" y="77"/>
                      </a:moveTo>
                      <a:cubicBezTo>
                        <a:pt x="184" y="78"/>
                        <a:pt x="187" y="80"/>
                        <a:pt x="188" y="80"/>
                      </a:cubicBezTo>
                      <a:cubicBezTo>
                        <a:pt x="188" y="79"/>
                        <a:pt x="185" y="71"/>
                        <a:pt x="183" y="74"/>
                      </a:cubicBezTo>
                      <a:cubicBezTo>
                        <a:pt x="184" y="72"/>
                        <a:pt x="183" y="77"/>
                        <a:pt x="183" y="77"/>
                      </a:cubicBezTo>
                      <a:close/>
                      <a:moveTo>
                        <a:pt x="185" y="82"/>
                      </a:moveTo>
                      <a:cubicBezTo>
                        <a:pt x="185" y="81"/>
                        <a:pt x="182" y="77"/>
                        <a:pt x="182" y="79"/>
                      </a:cubicBezTo>
                      <a:cubicBezTo>
                        <a:pt x="182" y="79"/>
                        <a:pt x="184" y="83"/>
                        <a:pt x="185" y="82"/>
                      </a:cubicBezTo>
                      <a:close/>
                      <a:moveTo>
                        <a:pt x="166" y="84"/>
                      </a:moveTo>
                      <a:cubicBezTo>
                        <a:pt x="166" y="84"/>
                        <a:pt x="163" y="80"/>
                        <a:pt x="163" y="82"/>
                      </a:cubicBezTo>
                      <a:cubicBezTo>
                        <a:pt x="163" y="83"/>
                        <a:pt x="166" y="84"/>
                        <a:pt x="166" y="84"/>
                      </a:cubicBezTo>
                      <a:close/>
                      <a:moveTo>
                        <a:pt x="194" y="93"/>
                      </a:moveTo>
                      <a:cubicBezTo>
                        <a:pt x="194" y="93"/>
                        <a:pt x="194" y="90"/>
                        <a:pt x="193" y="91"/>
                      </a:cubicBezTo>
                      <a:cubicBezTo>
                        <a:pt x="193" y="91"/>
                        <a:pt x="193" y="94"/>
                        <a:pt x="194" y="93"/>
                      </a:cubicBezTo>
                      <a:close/>
                      <a:moveTo>
                        <a:pt x="194" y="100"/>
                      </a:moveTo>
                      <a:cubicBezTo>
                        <a:pt x="191" y="105"/>
                        <a:pt x="199" y="94"/>
                        <a:pt x="195" y="96"/>
                      </a:cubicBezTo>
                      <a:cubicBezTo>
                        <a:pt x="195" y="96"/>
                        <a:pt x="193" y="100"/>
                        <a:pt x="194" y="100"/>
                      </a:cubicBezTo>
                      <a:close/>
                      <a:moveTo>
                        <a:pt x="195" y="110"/>
                      </a:moveTo>
                      <a:cubicBezTo>
                        <a:pt x="198" y="109"/>
                        <a:pt x="194" y="102"/>
                        <a:pt x="194" y="104"/>
                      </a:cubicBezTo>
                      <a:cubicBezTo>
                        <a:pt x="192" y="107"/>
                        <a:pt x="195" y="110"/>
                        <a:pt x="195" y="110"/>
                      </a:cubicBezTo>
                      <a:close/>
                      <a:moveTo>
                        <a:pt x="193" y="108"/>
                      </a:moveTo>
                      <a:cubicBezTo>
                        <a:pt x="191" y="110"/>
                        <a:pt x="197" y="116"/>
                        <a:pt x="194" y="109"/>
                      </a:cubicBezTo>
                      <a:cubicBezTo>
                        <a:pt x="194" y="109"/>
                        <a:pt x="193" y="108"/>
                        <a:pt x="193" y="108"/>
                      </a:cubicBezTo>
                      <a:close/>
                      <a:moveTo>
                        <a:pt x="197" y="117"/>
                      </a:moveTo>
                      <a:cubicBezTo>
                        <a:pt x="198" y="120"/>
                        <a:pt x="202" y="112"/>
                        <a:pt x="198" y="113"/>
                      </a:cubicBezTo>
                      <a:cubicBezTo>
                        <a:pt x="199" y="113"/>
                        <a:pt x="197" y="117"/>
                        <a:pt x="197" y="117"/>
                      </a:cubicBezTo>
                      <a:close/>
                      <a:moveTo>
                        <a:pt x="79" y="118"/>
                      </a:moveTo>
                      <a:cubicBezTo>
                        <a:pt x="81" y="120"/>
                        <a:pt x="81" y="116"/>
                        <a:pt x="81" y="116"/>
                      </a:cubicBezTo>
                      <a:cubicBezTo>
                        <a:pt x="82" y="116"/>
                        <a:pt x="82" y="118"/>
                        <a:pt x="82" y="118"/>
                      </a:cubicBezTo>
                      <a:cubicBezTo>
                        <a:pt x="84" y="119"/>
                        <a:pt x="84" y="115"/>
                        <a:pt x="82" y="114"/>
                      </a:cubicBezTo>
                      <a:cubicBezTo>
                        <a:pt x="82" y="114"/>
                        <a:pt x="82" y="114"/>
                        <a:pt x="82" y="114"/>
                      </a:cubicBezTo>
                      <a:cubicBezTo>
                        <a:pt x="81" y="114"/>
                        <a:pt x="77" y="116"/>
                        <a:pt x="79" y="118"/>
                      </a:cubicBezTo>
                      <a:close/>
                      <a:moveTo>
                        <a:pt x="202" y="118"/>
                      </a:moveTo>
                      <a:cubicBezTo>
                        <a:pt x="201" y="116"/>
                        <a:pt x="203" y="121"/>
                        <a:pt x="203" y="121"/>
                      </a:cubicBezTo>
                      <a:cubicBezTo>
                        <a:pt x="204" y="120"/>
                        <a:pt x="201" y="111"/>
                        <a:pt x="201" y="114"/>
                      </a:cubicBezTo>
                      <a:cubicBezTo>
                        <a:pt x="201" y="115"/>
                        <a:pt x="201" y="117"/>
                        <a:pt x="202" y="118"/>
                      </a:cubicBezTo>
                      <a:close/>
                      <a:moveTo>
                        <a:pt x="133" y="115"/>
                      </a:moveTo>
                      <a:cubicBezTo>
                        <a:pt x="132" y="115"/>
                        <a:pt x="130" y="115"/>
                        <a:pt x="131" y="116"/>
                      </a:cubicBezTo>
                      <a:cubicBezTo>
                        <a:pt x="131" y="117"/>
                        <a:pt x="133" y="117"/>
                        <a:pt x="134" y="117"/>
                      </a:cubicBezTo>
                      <a:cubicBezTo>
                        <a:pt x="138" y="119"/>
                        <a:pt x="134" y="116"/>
                        <a:pt x="133" y="115"/>
                      </a:cubicBezTo>
                      <a:close/>
                      <a:moveTo>
                        <a:pt x="183" y="124"/>
                      </a:moveTo>
                      <a:cubicBezTo>
                        <a:pt x="180" y="121"/>
                        <a:pt x="186" y="121"/>
                        <a:pt x="186" y="122"/>
                      </a:cubicBezTo>
                      <a:cubicBezTo>
                        <a:pt x="186" y="119"/>
                        <a:pt x="186" y="117"/>
                        <a:pt x="184" y="118"/>
                      </a:cubicBezTo>
                      <a:cubicBezTo>
                        <a:pt x="183" y="118"/>
                        <a:pt x="181" y="122"/>
                        <a:pt x="183" y="124"/>
                      </a:cubicBezTo>
                      <a:close/>
                      <a:moveTo>
                        <a:pt x="197" y="122"/>
                      </a:moveTo>
                      <a:cubicBezTo>
                        <a:pt x="198" y="121"/>
                        <a:pt x="197" y="117"/>
                        <a:pt x="197" y="118"/>
                      </a:cubicBezTo>
                      <a:cubicBezTo>
                        <a:pt x="195" y="120"/>
                        <a:pt x="197" y="122"/>
                        <a:pt x="197" y="122"/>
                      </a:cubicBezTo>
                      <a:close/>
                      <a:moveTo>
                        <a:pt x="200" y="123"/>
                      </a:moveTo>
                      <a:cubicBezTo>
                        <a:pt x="202" y="126"/>
                        <a:pt x="202" y="116"/>
                        <a:pt x="200" y="118"/>
                      </a:cubicBezTo>
                      <a:cubicBezTo>
                        <a:pt x="199" y="119"/>
                        <a:pt x="201" y="125"/>
                        <a:pt x="200" y="123"/>
                      </a:cubicBezTo>
                      <a:close/>
                      <a:moveTo>
                        <a:pt x="82" y="129"/>
                      </a:moveTo>
                      <a:cubicBezTo>
                        <a:pt x="85" y="128"/>
                        <a:pt x="82" y="125"/>
                        <a:pt x="81" y="122"/>
                      </a:cubicBezTo>
                      <a:cubicBezTo>
                        <a:pt x="81" y="122"/>
                        <a:pt x="83" y="121"/>
                        <a:pt x="82" y="120"/>
                      </a:cubicBezTo>
                      <a:cubicBezTo>
                        <a:pt x="82" y="120"/>
                        <a:pt x="79" y="119"/>
                        <a:pt x="79" y="119"/>
                      </a:cubicBezTo>
                      <a:cubicBezTo>
                        <a:pt x="78" y="120"/>
                        <a:pt x="78" y="122"/>
                        <a:pt x="79" y="125"/>
                      </a:cubicBezTo>
                      <a:cubicBezTo>
                        <a:pt x="79" y="125"/>
                        <a:pt x="80" y="124"/>
                        <a:pt x="80" y="124"/>
                      </a:cubicBezTo>
                      <a:cubicBezTo>
                        <a:pt x="81" y="125"/>
                        <a:pt x="79" y="126"/>
                        <a:pt x="80" y="127"/>
                      </a:cubicBezTo>
                      <a:cubicBezTo>
                        <a:pt x="80" y="127"/>
                        <a:pt x="82" y="129"/>
                        <a:pt x="82" y="129"/>
                      </a:cubicBezTo>
                      <a:close/>
                      <a:moveTo>
                        <a:pt x="181" y="126"/>
                      </a:moveTo>
                      <a:cubicBezTo>
                        <a:pt x="182" y="125"/>
                        <a:pt x="182" y="118"/>
                        <a:pt x="179" y="119"/>
                      </a:cubicBezTo>
                      <a:cubicBezTo>
                        <a:pt x="176" y="121"/>
                        <a:pt x="178" y="128"/>
                        <a:pt x="181" y="126"/>
                      </a:cubicBezTo>
                      <a:close/>
                      <a:moveTo>
                        <a:pt x="84" y="124"/>
                      </a:moveTo>
                      <a:cubicBezTo>
                        <a:pt x="85" y="125"/>
                        <a:pt x="85" y="119"/>
                        <a:pt x="84" y="120"/>
                      </a:cubicBezTo>
                      <a:cubicBezTo>
                        <a:pt x="83" y="121"/>
                        <a:pt x="83" y="124"/>
                        <a:pt x="84" y="124"/>
                      </a:cubicBezTo>
                      <a:close/>
                      <a:moveTo>
                        <a:pt x="128" y="125"/>
                      </a:moveTo>
                      <a:cubicBezTo>
                        <a:pt x="128" y="125"/>
                        <a:pt x="126" y="124"/>
                        <a:pt x="126" y="124"/>
                      </a:cubicBezTo>
                      <a:cubicBezTo>
                        <a:pt x="123" y="125"/>
                        <a:pt x="127" y="126"/>
                        <a:pt x="128" y="125"/>
                      </a:cubicBezTo>
                      <a:close/>
                      <a:moveTo>
                        <a:pt x="80" y="131"/>
                      </a:moveTo>
                      <a:cubicBezTo>
                        <a:pt x="79" y="131"/>
                        <a:pt x="78" y="127"/>
                        <a:pt x="78" y="129"/>
                      </a:cubicBezTo>
                      <a:cubicBezTo>
                        <a:pt x="78" y="129"/>
                        <a:pt x="79" y="124"/>
                        <a:pt x="77" y="125"/>
                      </a:cubicBezTo>
                      <a:cubicBezTo>
                        <a:pt x="74" y="126"/>
                        <a:pt x="78" y="133"/>
                        <a:pt x="80" y="131"/>
                      </a:cubicBezTo>
                      <a:close/>
                      <a:moveTo>
                        <a:pt x="110" y="126"/>
                      </a:moveTo>
                      <a:cubicBezTo>
                        <a:pt x="106" y="132"/>
                        <a:pt x="114" y="122"/>
                        <a:pt x="110" y="126"/>
                      </a:cubicBezTo>
                      <a:cubicBezTo>
                        <a:pt x="110" y="126"/>
                        <a:pt x="110" y="126"/>
                        <a:pt x="110" y="126"/>
                      </a:cubicBezTo>
                      <a:close/>
                      <a:moveTo>
                        <a:pt x="134" y="127"/>
                      </a:moveTo>
                      <a:cubicBezTo>
                        <a:pt x="136" y="126"/>
                        <a:pt x="130" y="124"/>
                        <a:pt x="130" y="125"/>
                      </a:cubicBezTo>
                      <a:cubicBezTo>
                        <a:pt x="130" y="126"/>
                        <a:pt x="133" y="127"/>
                        <a:pt x="134" y="127"/>
                      </a:cubicBezTo>
                      <a:close/>
                      <a:moveTo>
                        <a:pt x="114" y="129"/>
                      </a:moveTo>
                      <a:cubicBezTo>
                        <a:pt x="115" y="130"/>
                        <a:pt x="122" y="125"/>
                        <a:pt x="117" y="126"/>
                      </a:cubicBezTo>
                      <a:cubicBezTo>
                        <a:pt x="115" y="127"/>
                        <a:pt x="113" y="127"/>
                        <a:pt x="114" y="129"/>
                      </a:cubicBezTo>
                      <a:close/>
                      <a:moveTo>
                        <a:pt x="168" y="131"/>
                      </a:moveTo>
                      <a:cubicBezTo>
                        <a:pt x="169" y="133"/>
                        <a:pt x="171" y="127"/>
                        <a:pt x="169" y="128"/>
                      </a:cubicBezTo>
                      <a:cubicBezTo>
                        <a:pt x="168" y="129"/>
                        <a:pt x="166" y="130"/>
                        <a:pt x="168" y="131"/>
                      </a:cubicBezTo>
                      <a:close/>
                      <a:moveTo>
                        <a:pt x="155" y="132"/>
                      </a:moveTo>
                      <a:cubicBezTo>
                        <a:pt x="156" y="132"/>
                        <a:pt x="156" y="128"/>
                        <a:pt x="155" y="129"/>
                      </a:cubicBezTo>
                      <a:cubicBezTo>
                        <a:pt x="155" y="129"/>
                        <a:pt x="154" y="133"/>
                        <a:pt x="155" y="132"/>
                      </a:cubicBezTo>
                      <a:close/>
                      <a:moveTo>
                        <a:pt x="112" y="131"/>
                      </a:moveTo>
                      <a:cubicBezTo>
                        <a:pt x="108" y="137"/>
                        <a:pt x="116" y="129"/>
                        <a:pt x="114" y="130"/>
                      </a:cubicBezTo>
                      <a:cubicBezTo>
                        <a:pt x="113" y="130"/>
                        <a:pt x="112" y="132"/>
                        <a:pt x="112" y="131"/>
                      </a:cubicBezTo>
                      <a:close/>
                      <a:moveTo>
                        <a:pt x="130" y="133"/>
                      </a:moveTo>
                      <a:cubicBezTo>
                        <a:pt x="130" y="132"/>
                        <a:pt x="126" y="132"/>
                        <a:pt x="127" y="131"/>
                      </a:cubicBezTo>
                      <a:cubicBezTo>
                        <a:pt x="124" y="132"/>
                        <a:pt x="129" y="134"/>
                        <a:pt x="130" y="133"/>
                      </a:cubicBezTo>
                      <a:close/>
                      <a:moveTo>
                        <a:pt x="117" y="136"/>
                      </a:moveTo>
                      <a:cubicBezTo>
                        <a:pt x="118" y="135"/>
                        <a:pt x="117" y="132"/>
                        <a:pt x="117" y="132"/>
                      </a:cubicBezTo>
                      <a:cubicBezTo>
                        <a:pt x="114" y="133"/>
                        <a:pt x="116" y="138"/>
                        <a:pt x="117" y="136"/>
                      </a:cubicBezTo>
                      <a:close/>
                      <a:moveTo>
                        <a:pt x="85" y="152"/>
                      </a:moveTo>
                      <a:cubicBezTo>
                        <a:pt x="86" y="151"/>
                        <a:pt x="85" y="148"/>
                        <a:pt x="85" y="148"/>
                      </a:cubicBezTo>
                      <a:cubicBezTo>
                        <a:pt x="83" y="146"/>
                        <a:pt x="84" y="149"/>
                        <a:pt x="84" y="147"/>
                      </a:cubicBezTo>
                      <a:cubicBezTo>
                        <a:pt x="85" y="144"/>
                        <a:pt x="84" y="137"/>
                        <a:pt x="83" y="136"/>
                      </a:cubicBezTo>
                      <a:cubicBezTo>
                        <a:pt x="82" y="136"/>
                        <a:pt x="82" y="142"/>
                        <a:pt x="81" y="142"/>
                      </a:cubicBezTo>
                      <a:cubicBezTo>
                        <a:pt x="82" y="142"/>
                        <a:pt x="80" y="140"/>
                        <a:pt x="80" y="140"/>
                      </a:cubicBezTo>
                      <a:cubicBezTo>
                        <a:pt x="80" y="137"/>
                        <a:pt x="80" y="129"/>
                        <a:pt x="75" y="132"/>
                      </a:cubicBezTo>
                      <a:cubicBezTo>
                        <a:pt x="73" y="133"/>
                        <a:pt x="76" y="135"/>
                        <a:pt x="75" y="135"/>
                      </a:cubicBezTo>
                      <a:cubicBezTo>
                        <a:pt x="75" y="137"/>
                        <a:pt x="73" y="136"/>
                        <a:pt x="73" y="136"/>
                      </a:cubicBezTo>
                      <a:cubicBezTo>
                        <a:pt x="73" y="136"/>
                        <a:pt x="73" y="139"/>
                        <a:pt x="73" y="140"/>
                      </a:cubicBezTo>
                      <a:cubicBezTo>
                        <a:pt x="73" y="138"/>
                        <a:pt x="76" y="145"/>
                        <a:pt x="76" y="145"/>
                      </a:cubicBezTo>
                      <a:cubicBezTo>
                        <a:pt x="78" y="147"/>
                        <a:pt x="83" y="146"/>
                        <a:pt x="82" y="149"/>
                      </a:cubicBezTo>
                      <a:cubicBezTo>
                        <a:pt x="82" y="148"/>
                        <a:pt x="81" y="148"/>
                        <a:pt x="82" y="149"/>
                      </a:cubicBezTo>
                      <a:cubicBezTo>
                        <a:pt x="83" y="150"/>
                        <a:pt x="84" y="153"/>
                        <a:pt x="85" y="152"/>
                      </a:cubicBezTo>
                      <a:close/>
                      <a:moveTo>
                        <a:pt x="178" y="139"/>
                      </a:moveTo>
                      <a:cubicBezTo>
                        <a:pt x="178" y="138"/>
                        <a:pt x="181" y="140"/>
                        <a:pt x="180" y="140"/>
                      </a:cubicBezTo>
                      <a:cubicBezTo>
                        <a:pt x="182" y="139"/>
                        <a:pt x="180" y="137"/>
                        <a:pt x="180" y="137"/>
                      </a:cubicBezTo>
                      <a:cubicBezTo>
                        <a:pt x="182" y="138"/>
                        <a:pt x="178" y="137"/>
                        <a:pt x="178" y="139"/>
                      </a:cubicBezTo>
                      <a:close/>
                      <a:moveTo>
                        <a:pt x="150" y="139"/>
                      </a:moveTo>
                      <a:cubicBezTo>
                        <a:pt x="148" y="139"/>
                        <a:pt x="148" y="141"/>
                        <a:pt x="146" y="142"/>
                      </a:cubicBezTo>
                      <a:cubicBezTo>
                        <a:pt x="146" y="143"/>
                        <a:pt x="142" y="144"/>
                        <a:pt x="143" y="145"/>
                      </a:cubicBezTo>
                      <a:cubicBezTo>
                        <a:pt x="144" y="146"/>
                        <a:pt x="150" y="142"/>
                        <a:pt x="148" y="142"/>
                      </a:cubicBezTo>
                      <a:cubicBezTo>
                        <a:pt x="149" y="142"/>
                        <a:pt x="148" y="142"/>
                        <a:pt x="149" y="141"/>
                      </a:cubicBezTo>
                      <a:cubicBezTo>
                        <a:pt x="148" y="143"/>
                        <a:pt x="151" y="139"/>
                        <a:pt x="150" y="139"/>
                      </a:cubicBezTo>
                      <a:close/>
                      <a:moveTo>
                        <a:pt x="147" y="140"/>
                      </a:moveTo>
                      <a:cubicBezTo>
                        <a:pt x="154" y="133"/>
                        <a:pt x="141" y="142"/>
                        <a:pt x="145" y="142"/>
                      </a:cubicBezTo>
                      <a:cubicBezTo>
                        <a:pt x="145" y="142"/>
                        <a:pt x="147" y="140"/>
                        <a:pt x="147" y="140"/>
                      </a:cubicBezTo>
                      <a:close/>
                      <a:moveTo>
                        <a:pt x="175" y="144"/>
                      </a:moveTo>
                      <a:cubicBezTo>
                        <a:pt x="175" y="144"/>
                        <a:pt x="178" y="139"/>
                        <a:pt x="176" y="141"/>
                      </a:cubicBezTo>
                      <a:cubicBezTo>
                        <a:pt x="176" y="141"/>
                        <a:pt x="173" y="143"/>
                        <a:pt x="175" y="144"/>
                      </a:cubicBezTo>
                      <a:close/>
                      <a:moveTo>
                        <a:pt x="178" y="144"/>
                      </a:moveTo>
                      <a:cubicBezTo>
                        <a:pt x="181" y="143"/>
                        <a:pt x="179" y="139"/>
                        <a:pt x="177" y="141"/>
                      </a:cubicBezTo>
                      <a:cubicBezTo>
                        <a:pt x="178" y="140"/>
                        <a:pt x="178" y="144"/>
                        <a:pt x="178" y="144"/>
                      </a:cubicBezTo>
                      <a:close/>
                      <a:moveTo>
                        <a:pt x="197" y="149"/>
                      </a:moveTo>
                      <a:cubicBezTo>
                        <a:pt x="197" y="148"/>
                        <a:pt x="198" y="142"/>
                        <a:pt x="197" y="144"/>
                      </a:cubicBezTo>
                      <a:cubicBezTo>
                        <a:pt x="198" y="143"/>
                        <a:pt x="195" y="150"/>
                        <a:pt x="197" y="149"/>
                      </a:cubicBezTo>
                      <a:close/>
                      <a:moveTo>
                        <a:pt x="184" y="151"/>
                      </a:moveTo>
                      <a:cubicBezTo>
                        <a:pt x="184" y="151"/>
                        <a:pt x="183" y="150"/>
                        <a:pt x="183" y="150"/>
                      </a:cubicBezTo>
                      <a:cubicBezTo>
                        <a:pt x="181" y="150"/>
                        <a:pt x="178" y="155"/>
                        <a:pt x="178" y="156"/>
                      </a:cubicBezTo>
                      <a:cubicBezTo>
                        <a:pt x="180" y="158"/>
                        <a:pt x="183" y="155"/>
                        <a:pt x="183" y="155"/>
                      </a:cubicBezTo>
                      <a:cubicBezTo>
                        <a:pt x="182" y="155"/>
                        <a:pt x="183" y="157"/>
                        <a:pt x="184" y="156"/>
                      </a:cubicBezTo>
                      <a:cubicBezTo>
                        <a:pt x="185" y="154"/>
                        <a:pt x="186" y="146"/>
                        <a:pt x="186" y="146"/>
                      </a:cubicBezTo>
                      <a:cubicBezTo>
                        <a:pt x="183" y="145"/>
                        <a:pt x="184" y="150"/>
                        <a:pt x="184" y="151"/>
                      </a:cubicBezTo>
                      <a:close/>
                      <a:moveTo>
                        <a:pt x="114" y="149"/>
                      </a:moveTo>
                      <a:cubicBezTo>
                        <a:pt x="115" y="148"/>
                        <a:pt x="112" y="145"/>
                        <a:pt x="112" y="146"/>
                      </a:cubicBezTo>
                      <a:cubicBezTo>
                        <a:pt x="110" y="147"/>
                        <a:pt x="114" y="150"/>
                        <a:pt x="114" y="149"/>
                      </a:cubicBezTo>
                      <a:close/>
                      <a:moveTo>
                        <a:pt x="146" y="149"/>
                      </a:moveTo>
                      <a:cubicBezTo>
                        <a:pt x="148" y="149"/>
                        <a:pt x="148" y="145"/>
                        <a:pt x="148" y="146"/>
                      </a:cubicBezTo>
                      <a:cubicBezTo>
                        <a:pt x="147" y="144"/>
                        <a:pt x="143" y="148"/>
                        <a:pt x="144" y="149"/>
                      </a:cubicBezTo>
                      <a:cubicBezTo>
                        <a:pt x="142" y="147"/>
                        <a:pt x="152" y="146"/>
                        <a:pt x="146" y="147"/>
                      </a:cubicBezTo>
                      <a:cubicBezTo>
                        <a:pt x="146" y="147"/>
                        <a:pt x="145" y="149"/>
                        <a:pt x="146" y="149"/>
                      </a:cubicBezTo>
                      <a:close/>
                      <a:moveTo>
                        <a:pt x="153" y="149"/>
                      </a:moveTo>
                      <a:cubicBezTo>
                        <a:pt x="154" y="150"/>
                        <a:pt x="156" y="146"/>
                        <a:pt x="154" y="148"/>
                      </a:cubicBezTo>
                      <a:cubicBezTo>
                        <a:pt x="154" y="148"/>
                        <a:pt x="152" y="149"/>
                        <a:pt x="153" y="149"/>
                      </a:cubicBezTo>
                      <a:close/>
                      <a:moveTo>
                        <a:pt x="174" y="149"/>
                      </a:moveTo>
                      <a:cubicBezTo>
                        <a:pt x="174" y="149"/>
                        <a:pt x="171" y="149"/>
                        <a:pt x="171" y="149"/>
                      </a:cubicBezTo>
                      <a:cubicBezTo>
                        <a:pt x="168" y="151"/>
                        <a:pt x="174" y="151"/>
                        <a:pt x="174" y="149"/>
                      </a:cubicBezTo>
                      <a:close/>
                      <a:moveTo>
                        <a:pt x="129" y="150"/>
                      </a:moveTo>
                      <a:cubicBezTo>
                        <a:pt x="128" y="151"/>
                        <a:pt x="130" y="154"/>
                        <a:pt x="131" y="152"/>
                      </a:cubicBezTo>
                      <a:cubicBezTo>
                        <a:pt x="132" y="150"/>
                        <a:pt x="131" y="149"/>
                        <a:pt x="129" y="150"/>
                      </a:cubicBezTo>
                      <a:close/>
                      <a:moveTo>
                        <a:pt x="168" y="151"/>
                      </a:moveTo>
                      <a:cubicBezTo>
                        <a:pt x="164" y="154"/>
                        <a:pt x="170" y="149"/>
                        <a:pt x="168" y="151"/>
                      </a:cubicBezTo>
                      <a:cubicBezTo>
                        <a:pt x="168" y="151"/>
                        <a:pt x="168" y="151"/>
                        <a:pt x="168" y="151"/>
                      </a:cubicBezTo>
                      <a:close/>
                      <a:moveTo>
                        <a:pt x="146" y="152"/>
                      </a:moveTo>
                      <a:cubicBezTo>
                        <a:pt x="144" y="151"/>
                        <a:pt x="144" y="153"/>
                        <a:pt x="143" y="155"/>
                      </a:cubicBezTo>
                      <a:cubicBezTo>
                        <a:pt x="141" y="157"/>
                        <a:pt x="146" y="152"/>
                        <a:pt x="146" y="152"/>
                      </a:cubicBezTo>
                      <a:close/>
                      <a:moveTo>
                        <a:pt x="120" y="157"/>
                      </a:moveTo>
                      <a:cubicBezTo>
                        <a:pt x="121" y="158"/>
                        <a:pt x="129" y="160"/>
                        <a:pt x="126" y="159"/>
                      </a:cubicBezTo>
                      <a:cubicBezTo>
                        <a:pt x="125" y="158"/>
                        <a:pt x="117" y="152"/>
                        <a:pt x="116" y="153"/>
                      </a:cubicBezTo>
                      <a:cubicBezTo>
                        <a:pt x="115" y="153"/>
                        <a:pt x="118" y="155"/>
                        <a:pt x="118" y="155"/>
                      </a:cubicBezTo>
                      <a:cubicBezTo>
                        <a:pt x="120" y="157"/>
                        <a:pt x="120" y="155"/>
                        <a:pt x="121" y="156"/>
                      </a:cubicBezTo>
                      <a:cubicBezTo>
                        <a:pt x="121" y="156"/>
                        <a:pt x="120" y="156"/>
                        <a:pt x="120" y="157"/>
                      </a:cubicBezTo>
                      <a:close/>
                      <a:moveTo>
                        <a:pt x="76" y="178"/>
                      </a:moveTo>
                      <a:cubicBezTo>
                        <a:pt x="72" y="173"/>
                        <a:pt x="70" y="169"/>
                        <a:pt x="67" y="165"/>
                      </a:cubicBezTo>
                      <a:cubicBezTo>
                        <a:pt x="64" y="161"/>
                        <a:pt x="69" y="167"/>
                        <a:pt x="69" y="167"/>
                      </a:cubicBezTo>
                      <a:cubicBezTo>
                        <a:pt x="69" y="166"/>
                        <a:pt x="66" y="160"/>
                        <a:pt x="64" y="156"/>
                      </a:cubicBezTo>
                      <a:cubicBezTo>
                        <a:pt x="63" y="153"/>
                        <a:pt x="63" y="153"/>
                        <a:pt x="63" y="157"/>
                      </a:cubicBezTo>
                      <a:cubicBezTo>
                        <a:pt x="63" y="161"/>
                        <a:pt x="63" y="165"/>
                        <a:pt x="66" y="169"/>
                      </a:cubicBezTo>
                      <a:cubicBezTo>
                        <a:pt x="68" y="172"/>
                        <a:pt x="70" y="176"/>
                        <a:pt x="72" y="179"/>
                      </a:cubicBezTo>
                      <a:cubicBezTo>
                        <a:pt x="74" y="181"/>
                        <a:pt x="77" y="182"/>
                        <a:pt x="78" y="184"/>
                      </a:cubicBezTo>
                      <a:cubicBezTo>
                        <a:pt x="79" y="185"/>
                        <a:pt x="80" y="187"/>
                        <a:pt x="81" y="187"/>
                      </a:cubicBezTo>
                      <a:cubicBezTo>
                        <a:pt x="79" y="186"/>
                        <a:pt x="84" y="187"/>
                        <a:pt x="84" y="187"/>
                      </a:cubicBezTo>
                      <a:cubicBezTo>
                        <a:pt x="85" y="187"/>
                        <a:pt x="82" y="183"/>
                        <a:pt x="82" y="183"/>
                      </a:cubicBezTo>
                      <a:cubicBezTo>
                        <a:pt x="84" y="182"/>
                        <a:pt x="84" y="188"/>
                        <a:pt x="84" y="188"/>
                      </a:cubicBezTo>
                      <a:cubicBezTo>
                        <a:pt x="85" y="189"/>
                        <a:pt x="86" y="186"/>
                        <a:pt x="87" y="188"/>
                      </a:cubicBezTo>
                      <a:cubicBezTo>
                        <a:pt x="88" y="191"/>
                        <a:pt x="94" y="191"/>
                        <a:pt x="94" y="193"/>
                      </a:cubicBezTo>
                      <a:cubicBezTo>
                        <a:pt x="94" y="193"/>
                        <a:pt x="92" y="194"/>
                        <a:pt x="92" y="194"/>
                      </a:cubicBezTo>
                      <a:cubicBezTo>
                        <a:pt x="98" y="195"/>
                        <a:pt x="92" y="190"/>
                        <a:pt x="92" y="190"/>
                      </a:cubicBezTo>
                      <a:cubicBezTo>
                        <a:pt x="86" y="186"/>
                        <a:pt x="81" y="179"/>
                        <a:pt x="78" y="177"/>
                      </a:cubicBezTo>
                      <a:cubicBezTo>
                        <a:pt x="78" y="177"/>
                        <a:pt x="75" y="174"/>
                        <a:pt x="75" y="175"/>
                      </a:cubicBezTo>
                      <a:cubicBezTo>
                        <a:pt x="75" y="176"/>
                        <a:pt x="79" y="182"/>
                        <a:pt x="76" y="178"/>
                      </a:cubicBezTo>
                      <a:close/>
                      <a:moveTo>
                        <a:pt x="112" y="155"/>
                      </a:moveTo>
                      <a:cubicBezTo>
                        <a:pt x="112" y="155"/>
                        <a:pt x="110" y="155"/>
                        <a:pt x="110" y="156"/>
                      </a:cubicBezTo>
                      <a:cubicBezTo>
                        <a:pt x="109" y="157"/>
                        <a:pt x="113" y="156"/>
                        <a:pt x="112" y="155"/>
                      </a:cubicBezTo>
                      <a:close/>
                      <a:moveTo>
                        <a:pt x="88" y="159"/>
                      </a:moveTo>
                      <a:cubicBezTo>
                        <a:pt x="89" y="157"/>
                        <a:pt x="86" y="155"/>
                        <a:pt x="86" y="157"/>
                      </a:cubicBezTo>
                      <a:cubicBezTo>
                        <a:pt x="86" y="157"/>
                        <a:pt x="88" y="159"/>
                        <a:pt x="88" y="159"/>
                      </a:cubicBezTo>
                      <a:close/>
                      <a:moveTo>
                        <a:pt x="116" y="158"/>
                      </a:moveTo>
                      <a:cubicBezTo>
                        <a:pt x="113" y="153"/>
                        <a:pt x="110" y="161"/>
                        <a:pt x="115" y="158"/>
                      </a:cubicBezTo>
                      <a:cubicBezTo>
                        <a:pt x="115" y="158"/>
                        <a:pt x="116" y="158"/>
                        <a:pt x="116" y="158"/>
                      </a:cubicBezTo>
                      <a:close/>
                      <a:moveTo>
                        <a:pt x="167" y="169"/>
                      </a:moveTo>
                      <a:cubicBezTo>
                        <a:pt x="167" y="169"/>
                        <a:pt x="169" y="170"/>
                        <a:pt x="169" y="170"/>
                      </a:cubicBezTo>
                      <a:cubicBezTo>
                        <a:pt x="171" y="169"/>
                        <a:pt x="174" y="160"/>
                        <a:pt x="175" y="163"/>
                      </a:cubicBezTo>
                      <a:cubicBezTo>
                        <a:pt x="175" y="162"/>
                        <a:pt x="174" y="164"/>
                        <a:pt x="174" y="165"/>
                      </a:cubicBezTo>
                      <a:cubicBezTo>
                        <a:pt x="170" y="173"/>
                        <a:pt x="177" y="162"/>
                        <a:pt x="178" y="162"/>
                      </a:cubicBezTo>
                      <a:cubicBezTo>
                        <a:pt x="178" y="162"/>
                        <a:pt x="179" y="164"/>
                        <a:pt x="179" y="163"/>
                      </a:cubicBezTo>
                      <a:cubicBezTo>
                        <a:pt x="181" y="161"/>
                        <a:pt x="182" y="159"/>
                        <a:pt x="180" y="157"/>
                      </a:cubicBezTo>
                      <a:cubicBezTo>
                        <a:pt x="181" y="158"/>
                        <a:pt x="179" y="160"/>
                        <a:pt x="179" y="161"/>
                      </a:cubicBezTo>
                      <a:cubicBezTo>
                        <a:pt x="180" y="162"/>
                        <a:pt x="178" y="158"/>
                        <a:pt x="179" y="158"/>
                      </a:cubicBezTo>
                      <a:cubicBezTo>
                        <a:pt x="179" y="158"/>
                        <a:pt x="174" y="161"/>
                        <a:pt x="175" y="161"/>
                      </a:cubicBezTo>
                      <a:cubicBezTo>
                        <a:pt x="176" y="162"/>
                        <a:pt x="175" y="159"/>
                        <a:pt x="176" y="159"/>
                      </a:cubicBezTo>
                      <a:cubicBezTo>
                        <a:pt x="174" y="160"/>
                        <a:pt x="174" y="161"/>
                        <a:pt x="172" y="163"/>
                      </a:cubicBezTo>
                      <a:cubicBezTo>
                        <a:pt x="169" y="167"/>
                        <a:pt x="163" y="168"/>
                        <a:pt x="162" y="174"/>
                      </a:cubicBezTo>
                      <a:cubicBezTo>
                        <a:pt x="161" y="177"/>
                        <a:pt x="168" y="173"/>
                        <a:pt x="168" y="172"/>
                      </a:cubicBezTo>
                      <a:cubicBezTo>
                        <a:pt x="170" y="171"/>
                        <a:pt x="169" y="169"/>
                        <a:pt x="169" y="171"/>
                      </a:cubicBezTo>
                      <a:cubicBezTo>
                        <a:pt x="169" y="171"/>
                        <a:pt x="166" y="171"/>
                        <a:pt x="167" y="169"/>
                      </a:cubicBezTo>
                      <a:close/>
                      <a:moveTo>
                        <a:pt x="166" y="174"/>
                      </a:moveTo>
                      <a:cubicBezTo>
                        <a:pt x="168" y="173"/>
                        <a:pt x="163" y="175"/>
                        <a:pt x="162" y="176"/>
                      </a:cubicBezTo>
                      <a:cubicBezTo>
                        <a:pt x="160" y="178"/>
                        <a:pt x="165" y="174"/>
                        <a:pt x="161" y="178"/>
                      </a:cubicBezTo>
                      <a:cubicBezTo>
                        <a:pt x="161" y="178"/>
                        <a:pt x="161" y="176"/>
                        <a:pt x="160" y="177"/>
                      </a:cubicBezTo>
                      <a:cubicBezTo>
                        <a:pt x="159" y="178"/>
                        <a:pt x="157" y="181"/>
                        <a:pt x="156" y="182"/>
                      </a:cubicBezTo>
                      <a:cubicBezTo>
                        <a:pt x="155" y="182"/>
                        <a:pt x="153" y="182"/>
                        <a:pt x="153" y="182"/>
                      </a:cubicBezTo>
                      <a:cubicBezTo>
                        <a:pt x="153" y="184"/>
                        <a:pt x="160" y="185"/>
                        <a:pt x="162" y="184"/>
                      </a:cubicBezTo>
                      <a:cubicBezTo>
                        <a:pt x="165" y="183"/>
                        <a:pt x="162" y="181"/>
                        <a:pt x="162" y="181"/>
                      </a:cubicBezTo>
                      <a:cubicBezTo>
                        <a:pt x="162" y="181"/>
                        <a:pt x="169" y="178"/>
                        <a:pt x="169" y="175"/>
                      </a:cubicBezTo>
                      <a:cubicBezTo>
                        <a:pt x="169" y="175"/>
                        <a:pt x="167" y="176"/>
                        <a:pt x="167" y="176"/>
                      </a:cubicBezTo>
                      <a:cubicBezTo>
                        <a:pt x="163" y="179"/>
                        <a:pt x="170" y="173"/>
                        <a:pt x="167" y="173"/>
                      </a:cubicBezTo>
                      <a:cubicBezTo>
                        <a:pt x="168" y="173"/>
                        <a:pt x="166" y="174"/>
                        <a:pt x="166" y="174"/>
                      </a:cubicBezTo>
                      <a:close/>
                      <a:moveTo>
                        <a:pt x="104" y="174"/>
                      </a:moveTo>
                      <a:cubicBezTo>
                        <a:pt x="102" y="173"/>
                        <a:pt x="97" y="171"/>
                        <a:pt x="93" y="170"/>
                      </a:cubicBezTo>
                      <a:cubicBezTo>
                        <a:pt x="89" y="168"/>
                        <a:pt x="86" y="165"/>
                        <a:pt x="84" y="165"/>
                      </a:cubicBezTo>
                      <a:cubicBezTo>
                        <a:pt x="84" y="165"/>
                        <a:pt x="84" y="166"/>
                        <a:pt x="83" y="166"/>
                      </a:cubicBezTo>
                      <a:cubicBezTo>
                        <a:pt x="82" y="165"/>
                        <a:pt x="83" y="164"/>
                        <a:pt x="82" y="163"/>
                      </a:cubicBezTo>
                      <a:cubicBezTo>
                        <a:pt x="82" y="162"/>
                        <a:pt x="78" y="160"/>
                        <a:pt x="77" y="160"/>
                      </a:cubicBezTo>
                      <a:cubicBezTo>
                        <a:pt x="70" y="155"/>
                        <a:pt x="82" y="166"/>
                        <a:pt x="82" y="166"/>
                      </a:cubicBezTo>
                      <a:cubicBezTo>
                        <a:pt x="83" y="166"/>
                        <a:pt x="76" y="163"/>
                        <a:pt x="76" y="164"/>
                      </a:cubicBezTo>
                      <a:cubicBezTo>
                        <a:pt x="75" y="166"/>
                        <a:pt x="81" y="172"/>
                        <a:pt x="82" y="174"/>
                      </a:cubicBezTo>
                      <a:cubicBezTo>
                        <a:pt x="83" y="175"/>
                        <a:pt x="82" y="177"/>
                        <a:pt x="82" y="177"/>
                      </a:cubicBezTo>
                      <a:cubicBezTo>
                        <a:pt x="85" y="180"/>
                        <a:pt x="100" y="185"/>
                        <a:pt x="100" y="189"/>
                      </a:cubicBezTo>
                      <a:cubicBezTo>
                        <a:pt x="100" y="189"/>
                        <a:pt x="99" y="189"/>
                        <a:pt x="99" y="189"/>
                      </a:cubicBezTo>
                      <a:cubicBezTo>
                        <a:pt x="99" y="189"/>
                        <a:pt x="102" y="190"/>
                        <a:pt x="103" y="189"/>
                      </a:cubicBezTo>
                      <a:cubicBezTo>
                        <a:pt x="104" y="188"/>
                        <a:pt x="101" y="188"/>
                        <a:pt x="102" y="187"/>
                      </a:cubicBezTo>
                      <a:cubicBezTo>
                        <a:pt x="96" y="190"/>
                        <a:pt x="105" y="186"/>
                        <a:pt x="106" y="186"/>
                      </a:cubicBezTo>
                      <a:cubicBezTo>
                        <a:pt x="105" y="185"/>
                        <a:pt x="103" y="187"/>
                        <a:pt x="102" y="185"/>
                      </a:cubicBezTo>
                      <a:cubicBezTo>
                        <a:pt x="101" y="185"/>
                        <a:pt x="102" y="184"/>
                        <a:pt x="101" y="184"/>
                      </a:cubicBezTo>
                      <a:cubicBezTo>
                        <a:pt x="101" y="184"/>
                        <a:pt x="98" y="184"/>
                        <a:pt x="98" y="183"/>
                      </a:cubicBezTo>
                      <a:cubicBezTo>
                        <a:pt x="99" y="181"/>
                        <a:pt x="103" y="183"/>
                        <a:pt x="102" y="183"/>
                      </a:cubicBezTo>
                      <a:cubicBezTo>
                        <a:pt x="104" y="183"/>
                        <a:pt x="106" y="183"/>
                        <a:pt x="107" y="184"/>
                      </a:cubicBezTo>
                      <a:cubicBezTo>
                        <a:pt x="108" y="184"/>
                        <a:pt x="108" y="186"/>
                        <a:pt x="108" y="186"/>
                      </a:cubicBezTo>
                      <a:cubicBezTo>
                        <a:pt x="112" y="187"/>
                        <a:pt x="115" y="186"/>
                        <a:pt x="117" y="186"/>
                      </a:cubicBezTo>
                      <a:cubicBezTo>
                        <a:pt x="119" y="187"/>
                        <a:pt x="120" y="187"/>
                        <a:pt x="122" y="187"/>
                      </a:cubicBezTo>
                      <a:cubicBezTo>
                        <a:pt x="126" y="186"/>
                        <a:pt x="122" y="188"/>
                        <a:pt x="122" y="188"/>
                      </a:cubicBezTo>
                      <a:cubicBezTo>
                        <a:pt x="127" y="190"/>
                        <a:pt x="126" y="187"/>
                        <a:pt x="129" y="187"/>
                      </a:cubicBezTo>
                      <a:cubicBezTo>
                        <a:pt x="129" y="187"/>
                        <a:pt x="128" y="189"/>
                        <a:pt x="129" y="189"/>
                      </a:cubicBezTo>
                      <a:cubicBezTo>
                        <a:pt x="129" y="189"/>
                        <a:pt x="132" y="187"/>
                        <a:pt x="133" y="187"/>
                      </a:cubicBezTo>
                      <a:cubicBezTo>
                        <a:pt x="133" y="187"/>
                        <a:pt x="134" y="189"/>
                        <a:pt x="134" y="189"/>
                      </a:cubicBezTo>
                      <a:cubicBezTo>
                        <a:pt x="136" y="190"/>
                        <a:pt x="138" y="189"/>
                        <a:pt x="140" y="189"/>
                      </a:cubicBezTo>
                      <a:cubicBezTo>
                        <a:pt x="143" y="188"/>
                        <a:pt x="140" y="190"/>
                        <a:pt x="137" y="190"/>
                      </a:cubicBezTo>
                      <a:cubicBezTo>
                        <a:pt x="134" y="191"/>
                        <a:pt x="131" y="193"/>
                        <a:pt x="128" y="193"/>
                      </a:cubicBezTo>
                      <a:cubicBezTo>
                        <a:pt x="123" y="194"/>
                        <a:pt x="123" y="192"/>
                        <a:pt x="120" y="193"/>
                      </a:cubicBezTo>
                      <a:cubicBezTo>
                        <a:pt x="123" y="193"/>
                        <a:pt x="117" y="196"/>
                        <a:pt x="117" y="196"/>
                      </a:cubicBezTo>
                      <a:cubicBezTo>
                        <a:pt x="117" y="196"/>
                        <a:pt x="118" y="195"/>
                        <a:pt x="118" y="195"/>
                      </a:cubicBezTo>
                      <a:cubicBezTo>
                        <a:pt x="124" y="196"/>
                        <a:pt x="126" y="197"/>
                        <a:pt x="133" y="196"/>
                      </a:cubicBezTo>
                      <a:cubicBezTo>
                        <a:pt x="142" y="195"/>
                        <a:pt x="149" y="191"/>
                        <a:pt x="154" y="189"/>
                      </a:cubicBezTo>
                      <a:cubicBezTo>
                        <a:pt x="155" y="188"/>
                        <a:pt x="156" y="189"/>
                        <a:pt x="156" y="189"/>
                      </a:cubicBezTo>
                      <a:cubicBezTo>
                        <a:pt x="156" y="189"/>
                        <a:pt x="161" y="186"/>
                        <a:pt x="160" y="185"/>
                      </a:cubicBezTo>
                      <a:cubicBezTo>
                        <a:pt x="158" y="184"/>
                        <a:pt x="156" y="188"/>
                        <a:pt x="155" y="188"/>
                      </a:cubicBezTo>
                      <a:cubicBezTo>
                        <a:pt x="157" y="188"/>
                        <a:pt x="157" y="186"/>
                        <a:pt x="156" y="185"/>
                      </a:cubicBezTo>
                      <a:cubicBezTo>
                        <a:pt x="155" y="184"/>
                        <a:pt x="151" y="186"/>
                        <a:pt x="148" y="185"/>
                      </a:cubicBezTo>
                      <a:cubicBezTo>
                        <a:pt x="150" y="186"/>
                        <a:pt x="148" y="183"/>
                        <a:pt x="148" y="183"/>
                      </a:cubicBezTo>
                      <a:cubicBezTo>
                        <a:pt x="149" y="182"/>
                        <a:pt x="154" y="182"/>
                        <a:pt x="152" y="183"/>
                      </a:cubicBezTo>
                      <a:cubicBezTo>
                        <a:pt x="153" y="183"/>
                        <a:pt x="152" y="182"/>
                        <a:pt x="153" y="181"/>
                      </a:cubicBezTo>
                      <a:cubicBezTo>
                        <a:pt x="153" y="180"/>
                        <a:pt x="154" y="181"/>
                        <a:pt x="154" y="181"/>
                      </a:cubicBezTo>
                      <a:cubicBezTo>
                        <a:pt x="159" y="179"/>
                        <a:pt x="152" y="180"/>
                        <a:pt x="152" y="180"/>
                      </a:cubicBezTo>
                      <a:cubicBezTo>
                        <a:pt x="152" y="180"/>
                        <a:pt x="154" y="178"/>
                        <a:pt x="153" y="178"/>
                      </a:cubicBezTo>
                      <a:cubicBezTo>
                        <a:pt x="151" y="177"/>
                        <a:pt x="144" y="179"/>
                        <a:pt x="142" y="181"/>
                      </a:cubicBezTo>
                      <a:cubicBezTo>
                        <a:pt x="143" y="181"/>
                        <a:pt x="144" y="181"/>
                        <a:pt x="144" y="181"/>
                      </a:cubicBezTo>
                      <a:cubicBezTo>
                        <a:pt x="143" y="182"/>
                        <a:pt x="136" y="182"/>
                        <a:pt x="135" y="182"/>
                      </a:cubicBezTo>
                      <a:cubicBezTo>
                        <a:pt x="135" y="182"/>
                        <a:pt x="135" y="185"/>
                        <a:pt x="134" y="185"/>
                      </a:cubicBezTo>
                      <a:cubicBezTo>
                        <a:pt x="134" y="185"/>
                        <a:pt x="134" y="183"/>
                        <a:pt x="134" y="183"/>
                      </a:cubicBezTo>
                      <a:cubicBezTo>
                        <a:pt x="133" y="182"/>
                        <a:pt x="121" y="180"/>
                        <a:pt x="116" y="180"/>
                      </a:cubicBezTo>
                      <a:cubicBezTo>
                        <a:pt x="115" y="180"/>
                        <a:pt x="113" y="181"/>
                        <a:pt x="112" y="181"/>
                      </a:cubicBezTo>
                      <a:cubicBezTo>
                        <a:pt x="112" y="181"/>
                        <a:pt x="112" y="179"/>
                        <a:pt x="112" y="178"/>
                      </a:cubicBezTo>
                      <a:cubicBezTo>
                        <a:pt x="111" y="177"/>
                        <a:pt x="108" y="178"/>
                        <a:pt x="106" y="177"/>
                      </a:cubicBezTo>
                      <a:cubicBezTo>
                        <a:pt x="105" y="177"/>
                        <a:pt x="107" y="176"/>
                        <a:pt x="105" y="176"/>
                      </a:cubicBezTo>
                      <a:cubicBezTo>
                        <a:pt x="105" y="176"/>
                        <a:pt x="105" y="176"/>
                        <a:pt x="105" y="176"/>
                      </a:cubicBezTo>
                      <a:cubicBezTo>
                        <a:pt x="104" y="176"/>
                        <a:pt x="104" y="174"/>
                        <a:pt x="104" y="174"/>
                      </a:cubicBezTo>
                      <a:close/>
                      <a:moveTo>
                        <a:pt x="69" y="164"/>
                      </a:moveTo>
                      <a:cubicBezTo>
                        <a:pt x="69" y="167"/>
                        <a:pt x="74" y="171"/>
                        <a:pt x="74" y="171"/>
                      </a:cubicBezTo>
                      <a:cubicBezTo>
                        <a:pt x="75" y="170"/>
                        <a:pt x="69" y="160"/>
                        <a:pt x="69" y="160"/>
                      </a:cubicBezTo>
                      <a:cubicBezTo>
                        <a:pt x="69" y="160"/>
                        <a:pt x="69" y="160"/>
                        <a:pt x="69" y="160"/>
                      </a:cubicBezTo>
                      <a:cubicBezTo>
                        <a:pt x="69" y="160"/>
                        <a:pt x="69" y="164"/>
                        <a:pt x="69" y="164"/>
                      </a:cubicBezTo>
                      <a:close/>
                      <a:moveTo>
                        <a:pt x="148" y="164"/>
                      </a:moveTo>
                      <a:cubicBezTo>
                        <a:pt x="146" y="165"/>
                        <a:pt x="145" y="168"/>
                        <a:pt x="148" y="167"/>
                      </a:cubicBezTo>
                      <a:cubicBezTo>
                        <a:pt x="149" y="166"/>
                        <a:pt x="159" y="164"/>
                        <a:pt x="154" y="163"/>
                      </a:cubicBezTo>
                      <a:cubicBezTo>
                        <a:pt x="153" y="163"/>
                        <a:pt x="149" y="164"/>
                        <a:pt x="148" y="164"/>
                      </a:cubicBezTo>
                      <a:close/>
                      <a:moveTo>
                        <a:pt x="72" y="187"/>
                      </a:moveTo>
                      <a:cubicBezTo>
                        <a:pt x="68" y="184"/>
                        <a:pt x="63" y="176"/>
                        <a:pt x="60" y="172"/>
                      </a:cubicBezTo>
                      <a:cubicBezTo>
                        <a:pt x="55" y="165"/>
                        <a:pt x="63" y="179"/>
                        <a:pt x="61" y="179"/>
                      </a:cubicBezTo>
                      <a:cubicBezTo>
                        <a:pt x="60" y="179"/>
                        <a:pt x="56" y="166"/>
                        <a:pt x="55" y="167"/>
                      </a:cubicBezTo>
                      <a:cubicBezTo>
                        <a:pt x="53" y="170"/>
                        <a:pt x="60" y="182"/>
                        <a:pt x="63" y="184"/>
                      </a:cubicBezTo>
                      <a:cubicBezTo>
                        <a:pt x="63" y="185"/>
                        <a:pt x="65" y="184"/>
                        <a:pt x="65" y="185"/>
                      </a:cubicBezTo>
                      <a:cubicBezTo>
                        <a:pt x="67" y="186"/>
                        <a:pt x="70" y="190"/>
                        <a:pt x="73" y="193"/>
                      </a:cubicBezTo>
                      <a:cubicBezTo>
                        <a:pt x="77" y="198"/>
                        <a:pt x="82" y="200"/>
                        <a:pt x="82" y="201"/>
                      </a:cubicBezTo>
                      <a:cubicBezTo>
                        <a:pt x="82" y="201"/>
                        <a:pt x="81" y="202"/>
                        <a:pt x="81" y="202"/>
                      </a:cubicBezTo>
                      <a:cubicBezTo>
                        <a:pt x="82" y="203"/>
                        <a:pt x="94" y="210"/>
                        <a:pt x="94" y="209"/>
                      </a:cubicBezTo>
                      <a:cubicBezTo>
                        <a:pt x="95" y="207"/>
                        <a:pt x="88" y="205"/>
                        <a:pt x="88" y="204"/>
                      </a:cubicBezTo>
                      <a:cubicBezTo>
                        <a:pt x="85" y="201"/>
                        <a:pt x="89" y="203"/>
                        <a:pt x="89" y="203"/>
                      </a:cubicBezTo>
                      <a:cubicBezTo>
                        <a:pt x="94" y="203"/>
                        <a:pt x="88" y="201"/>
                        <a:pt x="87" y="200"/>
                      </a:cubicBezTo>
                      <a:cubicBezTo>
                        <a:pt x="85" y="198"/>
                        <a:pt x="83" y="195"/>
                        <a:pt x="81" y="194"/>
                      </a:cubicBezTo>
                      <a:cubicBezTo>
                        <a:pt x="80" y="193"/>
                        <a:pt x="79" y="194"/>
                        <a:pt x="78" y="193"/>
                      </a:cubicBezTo>
                      <a:cubicBezTo>
                        <a:pt x="76" y="192"/>
                        <a:pt x="74" y="189"/>
                        <a:pt x="72" y="187"/>
                      </a:cubicBezTo>
                      <a:close/>
                      <a:moveTo>
                        <a:pt x="147" y="178"/>
                      </a:moveTo>
                      <a:cubicBezTo>
                        <a:pt x="149" y="180"/>
                        <a:pt x="161" y="173"/>
                        <a:pt x="161" y="172"/>
                      </a:cubicBezTo>
                      <a:cubicBezTo>
                        <a:pt x="162" y="170"/>
                        <a:pt x="160" y="171"/>
                        <a:pt x="160" y="171"/>
                      </a:cubicBezTo>
                      <a:cubicBezTo>
                        <a:pt x="159" y="171"/>
                        <a:pt x="146" y="177"/>
                        <a:pt x="147" y="178"/>
                      </a:cubicBezTo>
                      <a:close/>
                      <a:moveTo>
                        <a:pt x="82" y="192"/>
                      </a:moveTo>
                      <a:cubicBezTo>
                        <a:pt x="82" y="192"/>
                        <a:pt x="86" y="194"/>
                        <a:pt x="85" y="192"/>
                      </a:cubicBezTo>
                      <a:cubicBezTo>
                        <a:pt x="85" y="191"/>
                        <a:pt x="81" y="190"/>
                        <a:pt x="80" y="189"/>
                      </a:cubicBezTo>
                      <a:cubicBezTo>
                        <a:pt x="79" y="188"/>
                        <a:pt x="77" y="186"/>
                        <a:pt x="76" y="184"/>
                      </a:cubicBezTo>
                      <a:cubicBezTo>
                        <a:pt x="75" y="183"/>
                        <a:pt x="67" y="177"/>
                        <a:pt x="71" y="182"/>
                      </a:cubicBezTo>
                      <a:cubicBezTo>
                        <a:pt x="73" y="185"/>
                        <a:pt x="78" y="188"/>
                        <a:pt x="80" y="189"/>
                      </a:cubicBezTo>
                      <a:cubicBezTo>
                        <a:pt x="82" y="191"/>
                        <a:pt x="80" y="191"/>
                        <a:pt x="82" y="192"/>
                      </a:cubicBezTo>
                      <a:close/>
                      <a:moveTo>
                        <a:pt x="92" y="186"/>
                      </a:moveTo>
                      <a:cubicBezTo>
                        <a:pt x="93" y="185"/>
                        <a:pt x="88" y="183"/>
                        <a:pt x="88" y="183"/>
                      </a:cubicBezTo>
                      <a:cubicBezTo>
                        <a:pt x="88" y="184"/>
                        <a:pt x="91" y="187"/>
                        <a:pt x="92" y="186"/>
                      </a:cubicBezTo>
                      <a:close/>
                      <a:moveTo>
                        <a:pt x="93" y="196"/>
                      </a:moveTo>
                      <a:cubicBezTo>
                        <a:pt x="96" y="199"/>
                        <a:pt x="100" y="200"/>
                        <a:pt x="103" y="202"/>
                      </a:cubicBezTo>
                      <a:cubicBezTo>
                        <a:pt x="103" y="203"/>
                        <a:pt x="103" y="203"/>
                        <a:pt x="104" y="203"/>
                      </a:cubicBezTo>
                      <a:cubicBezTo>
                        <a:pt x="102" y="203"/>
                        <a:pt x="106" y="202"/>
                        <a:pt x="107" y="203"/>
                      </a:cubicBezTo>
                      <a:cubicBezTo>
                        <a:pt x="107" y="203"/>
                        <a:pt x="106" y="204"/>
                        <a:pt x="107" y="204"/>
                      </a:cubicBezTo>
                      <a:cubicBezTo>
                        <a:pt x="107" y="204"/>
                        <a:pt x="108" y="203"/>
                        <a:pt x="109" y="203"/>
                      </a:cubicBezTo>
                      <a:cubicBezTo>
                        <a:pt x="111" y="203"/>
                        <a:pt x="117" y="207"/>
                        <a:pt x="114" y="203"/>
                      </a:cubicBezTo>
                      <a:cubicBezTo>
                        <a:pt x="112" y="201"/>
                        <a:pt x="107" y="202"/>
                        <a:pt x="102" y="200"/>
                      </a:cubicBezTo>
                      <a:cubicBezTo>
                        <a:pt x="98" y="199"/>
                        <a:pt x="98" y="197"/>
                        <a:pt x="96" y="198"/>
                      </a:cubicBezTo>
                      <a:cubicBezTo>
                        <a:pt x="96" y="198"/>
                        <a:pt x="95" y="197"/>
                        <a:pt x="92" y="195"/>
                      </a:cubicBezTo>
                      <a:cubicBezTo>
                        <a:pt x="88" y="193"/>
                        <a:pt x="87" y="191"/>
                        <a:pt x="84" y="189"/>
                      </a:cubicBezTo>
                      <a:cubicBezTo>
                        <a:pt x="77" y="186"/>
                        <a:pt x="89" y="194"/>
                        <a:pt x="90" y="194"/>
                      </a:cubicBezTo>
                      <a:cubicBezTo>
                        <a:pt x="91" y="195"/>
                        <a:pt x="92" y="196"/>
                        <a:pt x="93" y="196"/>
                      </a:cubicBezTo>
                      <a:close/>
                      <a:moveTo>
                        <a:pt x="132" y="189"/>
                      </a:moveTo>
                      <a:cubicBezTo>
                        <a:pt x="132" y="189"/>
                        <a:pt x="130" y="190"/>
                        <a:pt x="130" y="189"/>
                      </a:cubicBezTo>
                      <a:cubicBezTo>
                        <a:pt x="129" y="191"/>
                        <a:pt x="132" y="192"/>
                        <a:pt x="132" y="189"/>
                      </a:cubicBezTo>
                      <a:close/>
                      <a:moveTo>
                        <a:pt x="125" y="190"/>
                      </a:moveTo>
                      <a:cubicBezTo>
                        <a:pt x="125" y="190"/>
                        <a:pt x="119" y="188"/>
                        <a:pt x="119" y="190"/>
                      </a:cubicBezTo>
                      <a:cubicBezTo>
                        <a:pt x="119" y="189"/>
                        <a:pt x="127" y="192"/>
                        <a:pt x="125" y="190"/>
                      </a:cubicBezTo>
                      <a:close/>
                      <a:moveTo>
                        <a:pt x="116" y="194"/>
                      </a:moveTo>
                      <a:cubicBezTo>
                        <a:pt x="114" y="191"/>
                        <a:pt x="114" y="192"/>
                        <a:pt x="113" y="192"/>
                      </a:cubicBezTo>
                      <a:cubicBezTo>
                        <a:pt x="112" y="192"/>
                        <a:pt x="103" y="189"/>
                        <a:pt x="107" y="192"/>
                      </a:cubicBezTo>
                      <a:cubicBezTo>
                        <a:pt x="109" y="194"/>
                        <a:pt x="118" y="196"/>
                        <a:pt x="119" y="193"/>
                      </a:cubicBezTo>
                      <a:cubicBezTo>
                        <a:pt x="119" y="193"/>
                        <a:pt x="114" y="193"/>
                        <a:pt x="116" y="194"/>
                      </a:cubicBezTo>
                      <a:cubicBezTo>
                        <a:pt x="116" y="194"/>
                        <a:pt x="116" y="194"/>
                        <a:pt x="116" y="194"/>
                      </a:cubicBezTo>
                      <a:close/>
                      <a:moveTo>
                        <a:pt x="51" y="197"/>
                      </a:moveTo>
                      <a:cubicBezTo>
                        <a:pt x="51" y="197"/>
                        <a:pt x="57" y="203"/>
                        <a:pt x="53" y="198"/>
                      </a:cubicBezTo>
                      <a:cubicBezTo>
                        <a:pt x="54" y="200"/>
                        <a:pt x="56" y="203"/>
                        <a:pt x="58" y="204"/>
                      </a:cubicBezTo>
                      <a:cubicBezTo>
                        <a:pt x="60" y="204"/>
                        <a:pt x="51" y="193"/>
                        <a:pt x="51" y="197"/>
                      </a:cubicBezTo>
                      <a:close/>
                      <a:moveTo>
                        <a:pt x="120" y="201"/>
                      </a:moveTo>
                      <a:cubicBezTo>
                        <a:pt x="120" y="201"/>
                        <a:pt x="118" y="201"/>
                        <a:pt x="118" y="201"/>
                      </a:cubicBezTo>
                      <a:cubicBezTo>
                        <a:pt x="117" y="200"/>
                        <a:pt x="112" y="198"/>
                        <a:pt x="113" y="200"/>
                      </a:cubicBezTo>
                      <a:cubicBezTo>
                        <a:pt x="113" y="202"/>
                        <a:pt x="121" y="203"/>
                        <a:pt x="120" y="201"/>
                      </a:cubicBezTo>
                      <a:close/>
                      <a:moveTo>
                        <a:pt x="130" y="202"/>
                      </a:moveTo>
                      <a:cubicBezTo>
                        <a:pt x="131" y="200"/>
                        <a:pt x="127" y="201"/>
                        <a:pt x="127" y="201"/>
                      </a:cubicBezTo>
                      <a:cubicBezTo>
                        <a:pt x="127" y="201"/>
                        <a:pt x="129" y="203"/>
                        <a:pt x="130" y="202"/>
                      </a:cubicBezTo>
                      <a:close/>
                      <a:moveTo>
                        <a:pt x="125" y="204"/>
                      </a:moveTo>
                      <a:cubicBezTo>
                        <a:pt x="113" y="205"/>
                        <a:pt x="141" y="206"/>
                        <a:pt x="138" y="203"/>
                      </a:cubicBezTo>
                      <a:cubicBezTo>
                        <a:pt x="138" y="203"/>
                        <a:pt x="127" y="204"/>
                        <a:pt x="128" y="204"/>
                      </a:cubicBezTo>
                      <a:cubicBezTo>
                        <a:pt x="126" y="204"/>
                        <a:pt x="128" y="204"/>
                        <a:pt x="125" y="204"/>
                      </a:cubicBezTo>
                      <a:close/>
                      <a:moveTo>
                        <a:pt x="60" y="209"/>
                      </a:moveTo>
                      <a:cubicBezTo>
                        <a:pt x="61" y="208"/>
                        <a:pt x="57" y="206"/>
                        <a:pt x="57" y="207"/>
                      </a:cubicBezTo>
                      <a:cubicBezTo>
                        <a:pt x="57" y="208"/>
                        <a:pt x="59" y="209"/>
                        <a:pt x="60" y="209"/>
                      </a:cubicBezTo>
                      <a:close/>
                      <a:moveTo>
                        <a:pt x="70" y="216"/>
                      </a:moveTo>
                      <a:cubicBezTo>
                        <a:pt x="70" y="216"/>
                        <a:pt x="69" y="215"/>
                        <a:pt x="67" y="213"/>
                      </a:cubicBezTo>
                      <a:cubicBezTo>
                        <a:pt x="66" y="213"/>
                        <a:pt x="61" y="209"/>
                        <a:pt x="60" y="209"/>
                      </a:cubicBezTo>
                      <a:cubicBezTo>
                        <a:pt x="59" y="211"/>
                        <a:pt x="68" y="215"/>
                        <a:pt x="68" y="215"/>
                      </a:cubicBezTo>
                      <a:cubicBezTo>
                        <a:pt x="68" y="215"/>
                        <a:pt x="70" y="217"/>
                        <a:pt x="70" y="216"/>
                      </a:cubicBezTo>
                      <a:close/>
                      <a:moveTo>
                        <a:pt x="138" y="225"/>
                      </a:moveTo>
                      <a:cubicBezTo>
                        <a:pt x="134" y="226"/>
                        <a:pt x="137" y="226"/>
                        <a:pt x="138" y="226"/>
                      </a:cubicBezTo>
                      <a:cubicBezTo>
                        <a:pt x="141" y="226"/>
                        <a:pt x="154" y="224"/>
                        <a:pt x="147" y="225"/>
                      </a:cubicBezTo>
                      <a:cubicBezTo>
                        <a:pt x="142" y="225"/>
                        <a:pt x="143" y="224"/>
                        <a:pt x="138" y="225"/>
                      </a:cubicBezTo>
                      <a:close/>
                      <a:moveTo>
                        <a:pt x="136" y="226"/>
                      </a:moveTo>
                      <a:cubicBezTo>
                        <a:pt x="135" y="225"/>
                        <a:pt x="129" y="226"/>
                        <a:pt x="128" y="226"/>
                      </a:cubicBezTo>
                      <a:cubicBezTo>
                        <a:pt x="127" y="226"/>
                        <a:pt x="127" y="224"/>
                        <a:pt x="127" y="226"/>
                      </a:cubicBezTo>
                      <a:cubicBezTo>
                        <a:pt x="127" y="229"/>
                        <a:pt x="136" y="226"/>
                        <a:pt x="136" y="226"/>
                      </a:cubicBezTo>
                      <a:close/>
                      <a:moveTo>
                        <a:pt x="49" y="228"/>
                      </a:moveTo>
                      <a:cubicBezTo>
                        <a:pt x="49" y="227"/>
                        <a:pt x="54" y="230"/>
                        <a:pt x="53" y="231"/>
                      </a:cubicBezTo>
                      <a:cubicBezTo>
                        <a:pt x="52" y="232"/>
                        <a:pt x="49" y="228"/>
                        <a:pt x="49" y="228"/>
                      </a:cubicBezTo>
                      <a:close/>
                      <a:moveTo>
                        <a:pt x="123" y="218"/>
                      </a:moveTo>
                      <a:cubicBezTo>
                        <a:pt x="123" y="217"/>
                        <a:pt x="126" y="219"/>
                        <a:pt x="125" y="219"/>
                      </a:cubicBezTo>
                      <a:cubicBezTo>
                        <a:pt x="127" y="219"/>
                        <a:pt x="134" y="217"/>
                        <a:pt x="135" y="219"/>
                      </a:cubicBezTo>
                      <a:cubicBezTo>
                        <a:pt x="135" y="222"/>
                        <a:pt x="131" y="219"/>
                        <a:pt x="129" y="219"/>
                      </a:cubicBezTo>
                      <a:cubicBezTo>
                        <a:pt x="128" y="219"/>
                        <a:pt x="121" y="222"/>
                        <a:pt x="123" y="218"/>
                      </a:cubicBezTo>
                      <a:close/>
                      <a:moveTo>
                        <a:pt x="139" y="217"/>
                      </a:moveTo>
                      <a:cubicBezTo>
                        <a:pt x="146" y="216"/>
                        <a:pt x="138" y="222"/>
                        <a:pt x="136" y="219"/>
                      </a:cubicBezTo>
                      <a:cubicBezTo>
                        <a:pt x="136" y="218"/>
                        <a:pt x="138" y="218"/>
                        <a:pt x="139" y="217"/>
                      </a:cubicBezTo>
                      <a:close/>
                      <a:moveTo>
                        <a:pt x="125" y="216"/>
                      </a:moveTo>
                      <a:cubicBezTo>
                        <a:pt x="125" y="217"/>
                        <a:pt x="129" y="215"/>
                        <a:pt x="130" y="215"/>
                      </a:cubicBezTo>
                      <a:cubicBezTo>
                        <a:pt x="129" y="215"/>
                        <a:pt x="129" y="216"/>
                        <a:pt x="127" y="216"/>
                      </a:cubicBezTo>
                      <a:cubicBezTo>
                        <a:pt x="127" y="216"/>
                        <a:pt x="125" y="216"/>
                        <a:pt x="125" y="216"/>
                      </a:cubicBezTo>
                      <a:close/>
                      <a:moveTo>
                        <a:pt x="148" y="214"/>
                      </a:moveTo>
                      <a:cubicBezTo>
                        <a:pt x="149" y="214"/>
                        <a:pt x="157" y="215"/>
                        <a:pt x="151" y="215"/>
                      </a:cubicBezTo>
                      <a:cubicBezTo>
                        <a:pt x="150" y="216"/>
                        <a:pt x="144" y="215"/>
                        <a:pt x="144" y="217"/>
                      </a:cubicBezTo>
                      <a:cubicBezTo>
                        <a:pt x="144" y="217"/>
                        <a:pt x="148" y="217"/>
                        <a:pt x="148" y="217"/>
                      </a:cubicBezTo>
                      <a:cubicBezTo>
                        <a:pt x="147" y="218"/>
                        <a:pt x="142" y="219"/>
                        <a:pt x="142" y="217"/>
                      </a:cubicBezTo>
                      <a:cubicBezTo>
                        <a:pt x="142" y="215"/>
                        <a:pt x="145" y="215"/>
                        <a:pt x="148" y="214"/>
                      </a:cubicBezTo>
                      <a:close/>
                      <a:moveTo>
                        <a:pt x="122" y="213"/>
                      </a:moveTo>
                      <a:cubicBezTo>
                        <a:pt x="122" y="212"/>
                        <a:pt x="125" y="213"/>
                        <a:pt x="125" y="213"/>
                      </a:cubicBezTo>
                      <a:cubicBezTo>
                        <a:pt x="125" y="214"/>
                        <a:pt x="122" y="214"/>
                        <a:pt x="122" y="213"/>
                      </a:cubicBezTo>
                      <a:close/>
                      <a:moveTo>
                        <a:pt x="109" y="209"/>
                      </a:moveTo>
                      <a:cubicBezTo>
                        <a:pt x="109" y="208"/>
                        <a:pt x="113" y="208"/>
                        <a:pt x="112" y="209"/>
                      </a:cubicBezTo>
                      <a:cubicBezTo>
                        <a:pt x="110" y="210"/>
                        <a:pt x="109" y="210"/>
                        <a:pt x="109" y="209"/>
                      </a:cubicBezTo>
                      <a:close/>
                      <a:moveTo>
                        <a:pt x="165" y="206"/>
                      </a:moveTo>
                      <a:cubicBezTo>
                        <a:pt x="169" y="205"/>
                        <a:pt x="157" y="211"/>
                        <a:pt x="164" y="207"/>
                      </a:cubicBezTo>
                      <a:cubicBezTo>
                        <a:pt x="164" y="207"/>
                        <a:pt x="165" y="206"/>
                        <a:pt x="165" y="206"/>
                      </a:cubicBezTo>
                      <a:close/>
                      <a:moveTo>
                        <a:pt x="168" y="197"/>
                      </a:moveTo>
                      <a:cubicBezTo>
                        <a:pt x="173" y="195"/>
                        <a:pt x="165" y="201"/>
                        <a:pt x="165" y="200"/>
                      </a:cubicBezTo>
                      <a:cubicBezTo>
                        <a:pt x="165" y="199"/>
                        <a:pt x="168" y="197"/>
                        <a:pt x="168" y="197"/>
                      </a:cubicBezTo>
                      <a:close/>
                      <a:moveTo>
                        <a:pt x="141" y="185"/>
                      </a:moveTo>
                      <a:cubicBezTo>
                        <a:pt x="146" y="185"/>
                        <a:pt x="127" y="189"/>
                        <a:pt x="138" y="186"/>
                      </a:cubicBezTo>
                      <a:cubicBezTo>
                        <a:pt x="137" y="186"/>
                        <a:pt x="139" y="185"/>
                        <a:pt x="141" y="185"/>
                      </a:cubicBezTo>
                      <a:close/>
                      <a:moveTo>
                        <a:pt x="145" y="184"/>
                      </a:moveTo>
                      <a:cubicBezTo>
                        <a:pt x="149" y="184"/>
                        <a:pt x="143" y="186"/>
                        <a:pt x="143" y="185"/>
                      </a:cubicBezTo>
                      <a:cubicBezTo>
                        <a:pt x="143" y="185"/>
                        <a:pt x="144" y="184"/>
                        <a:pt x="145" y="184"/>
                      </a:cubicBezTo>
                      <a:close/>
                      <a:moveTo>
                        <a:pt x="193" y="184"/>
                      </a:moveTo>
                      <a:cubicBezTo>
                        <a:pt x="195" y="183"/>
                        <a:pt x="192" y="190"/>
                        <a:pt x="191" y="189"/>
                      </a:cubicBezTo>
                      <a:cubicBezTo>
                        <a:pt x="189" y="188"/>
                        <a:pt x="192" y="184"/>
                        <a:pt x="193" y="184"/>
                      </a:cubicBezTo>
                      <a:close/>
                      <a:moveTo>
                        <a:pt x="39" y="185"/>
                      </a:moveTo>
                      <a:cubicBezTo>
                        <a:pt x="42" y="185"/>
                        <a:pt x="35" y="185"/>
                        <a:pt x="37" y="183"/>
                      </a:cubicBezTo>
                      <a:cubicBezTo>
                        <a:pt x="36" y="183"/>
                        <a:pt x="42" y="183"/>
                        <a:pt x="40" y="182"/>
                      </a:cubicBezTo>
                      <a:cubicBezTo>
                        <a:pt x="42" y="183"/>
                        <a:pt x="39" y="185"/>
                        <a:pt x="39" y="185"/>
                      </a:cubicBezTo>
                      <a:cubicBezTo>
                        <a:pt x="39" y="185"/>
                        <a:pt x="39" y="185"/>
                        <a:pt x="39" y="185"/>
                      </a:cubicBezTo>
                      <a:close/>
                      <a:moveTo>
                        <a:pt x="105" y="176"/>
                      </a:moveTo>
                      <a:cubicBezTo>
                        <a:pt x="107" y="177"/>
                        <a:pt x="99" y="177"/>
                        <a:pt x="100" y="175"/>
                      </a:cubicBezTo>
                      <a:cubicBezTo>
                        <a:pt x="101" y="175"/>
                        <a:pt x="103" y="175"/>
                        <a:pt x="105" y="176"/>
                      </a:cubicBezTo>
                      <a:close/>
                      <a:moveTo>
                        <a:pt x="211" y="161"/>
                      </a:moveTo>
                      <a:cubicBezTo>
                        <a:pt x="214" y="161"/>
                        <a:pt x="207" y="165"/>
                        <a:pt x="206" y="164"/>
                      </a:cubicBezTo>
                      <a:cubicBezTo>
                        <a:pt x="205" y="162"/>
                        <a:pt x="212" y="161"/>
                        <a:pt x="210" y="162"/>
                      </a:cubicBezTo>
                      <a:cubicBezTo>
                        <a:pt x="210" y="162"/>
                        <a:pt x="210" y="161"/>
                        <a:pt x="211" y="161"/>
                      </a:cubicBezTo>
                      <a:close/>
                      <a:moveTo>
                        <a:pt x="20" y="161"/>
                      </a:moveTo>
                      <a:cubicBezTo>
                        <a:pt x="20" y="160"/>
                        <a:pt x="21" y="161"/>
                        <a:pt x="21" y="161"/>
                      </a:cubicBezTo>
                      <a:cubicBezTo>
                        <a:pt x="28" y="151"/>
                        <a:pt x="20" y="165"/>
                        <a:pt x="20" y="162"/>
                      </a:cubicBezTo>
                      <a:cubicBezTo>
                        <a:pt x="20" y="162"/>
                        <a:pt x="24" y="166"/>
                        <a:pt x="22" y="168"/>
                      </a:cubicBezTo>
                      <a:cubicBezTo>
                        <a:pt x="21" y="168"/>
                        <a:pt x="20" y="164"/>
                        <a:pt x="20" y="161"/>
                      </a:cubicBezTo>
                      <a:close/>
                      <a:moveTo>
                        <a:pt x="19" y="156"/>
                      </a:moveTo>
                      <a:cubicBezTo>
                        <a:pt x="18" y="157"/>
                        <a:pt x="17" y="153"/>
                        <a:pt x="18" y="153"/>
                      </a:cubicBezTo>
                      <a:cubicBezTo>
                        <a:pt x="19" y="153"/>
                        <a:pt x="19" y="155"/>
                        <a:pt x="19" y="156"/>
                      </a:cubicBezTo>
                      <a:close/>
                      <a:moveTo>
                        <a:pt x="20" y="133"/>
                      </a:moveTo>
                      <a:cubicBezTo>
                        <a:pt x="22" y="132"/>
                        <a:pt x="19" y="139"/>
                        <a:pt x="19" y="135"/>
                      </a:cubicBezTo>
                      <a:cubicBezTo>
                        <a:pt x="19" y="135"/>
                        <a:pt x="20" y="134"/>
                        <a:pt x="20" y="133"/>
                      </a:cubicBezTo>
                      <a:close/>
                      <a:moveTo>
                        <a:pt x="207" y="132"/>
                      </a:moveTo>
                      <a:cubicBezTo>
                        <a:pt x="207" y="132"/>
                        <a:pt x="207" y="135"/>
                        <a:pt x="207" y="136"/>
                      </a:cubicBezTo>
                      <a:cubicBezTo>
                        <a:pt x="207" y="136"/>
                        <a:pt x="206" y="134"/>
                        <a:pt x="207" y="132"/>
                      </a:cubicBezTo>
                      <a:close/>
                      <a:moveTo>
                        <a:pt x="210" y="120"/>
                      </a:moveTo>
                      <a:cubicBezTo>
                        <a:pt x="209" y="121"/>
                        <a:pt x="212" y="127"/>
                        <a:pt x="211" y="128"/>
                      </a:cubicBezTo>
                      <a:cubicBezTo>
                        <a:pt x="211" y="127"/>
                        <a:pt x="209" y="122"/>
                        <a:pt x="210" y="120"/>
                      </a:cubicBezTo>
                      <a:close/>
                      <a:moveTo>
                        <a:pt x="228" y="119"/>
                      </a:moveTo>
                      <a:cubicBezTo>
                        <a:pt x="228" y="119"/>
                        <a:pt x="230" y="129"/>
                        <a:pt x="229" y="133"/>
                      </a:cubicBezTo>
                      <a:cubicBezTo>
                        <a:pt x="229" y="136"/>
                        <a:pt x="227" y="146"/>
                        <a:pt x="228" y="136"/>
                      </a:cubicBezTo>
                      <a:cubicBezTo>
                        <a:pt x="228" y="134"/>
                        <a:pt x="228" y="131"/>
                        <a:pt x="228" y="128"/>
                      </a:cubicBezTo>
                      <a:cubicBezTo>
                        <a:pt x="228" y="126"/>
                        <a:pt x="227" y="122"/>
                        <a:pt x="228" y="119"/>
                      </a:cubicBezTo>
                      <a:close/>
                      <a:moveTo>
                        <a:pt x="234" y="110"/>
                      </a:moveTo>
                      <a:cubicBezTo>
                        <a:pt x="234" y="109"/>
                        <a:pt x="236" y="115"/>
                        <a:pt x="235" y="115"/>
                      </a:cubicBezTo>
                      <a:cubicBezTo>
                        <a:pt x="235" y="116"/>
                        <a:pt x="234" y="111"/>
                        <a:pt x="234" y="110"/>
                      </a:cubicBezTo>
                      <a:close/>
                      <a:moveTo>
                        <a:pt x="222" y="82"/>
                      </a:moveTo>
                      <a:cubicBezTo>
                        <a:pt x="222" y="82"/>
                        <a:pt x="228" y="94"/>
                        <a:pt x="228" y="96"/>
                      </a:cubicBezTo>
                      <a:cubicBezTo>
                        <a:pt x="228" y="95"/>
                        <a:pt x="227" y="98"/>
                        <a:pt x="227" y="97"/>
                      </a:cubicBezTo>
                      <a:cubicBezTo>
                        <a:pt x="226" y="102"/>
                        <a:pt x="230" y="113"/>
                        <a:pt x="228" y="115"/>
                      </a:cubicBezTo>
                      <a:cubicBezTo>
                        <a:pt x="228" y="115"/>
                        <a:pt x="224" y="101"/>
                        <a:pt x="224" y="99"/>
                      </a:cubicBezTo>
                      <a:cubicBezTo>
                        <a:pt x="224" y="98"/>
                        <a:pt x="225" y="94"/>
                        <a:pt x="224" y="90"/>
                      </a:cubicBezTo>
                      <a:cubicBezTo>
                        <a:pt x="224" y="89"/>
                        <a:pt x="221" y="84"/>
                        <a:pt x="222" y="82"/>
                      </a:cubicBezTo>
                      <a:close/>
                      <a:moveTo>
                        <a:pt x="225" y="94"/>
                      </a:moveTo>
                      <a:cubicBezTo>
                        <a:pt x="227" y="99"/>
                        <a:pt x="225" y="87"/>
                        <a:pt x="225" y="89"/>
                      </a:cubicBezTo>
                      <a:cubicBezTo>
                        <a:pt x="224" y="91"/>
                        <a:pt x="225" y="93"/>
                        <a:pt x="225" y="94"/>
                      </a:cubicBezTo>
                      <a:close/>
                      <a:moveTo>
                        <a:pt x="231" y="77"/>
                      </a:moveTo>
                      <a:cubicBezTo>
                        <a:pt x="232" y="75"/>
                        <a:pt x="235" y="85"/>
                        <a:pt x="232" y="79"/>
                      </a:cubicBezTo>
                      <a:cubicBezTo>
                        <a:pt x="233" y="80"/>
                        <a:pt x="231" y="78"/>
                        <a:pt x="231" y="77"/>
                      </a:cubicBezTo>
                      <a:close/>
                      <a:moveTo>
                        <a:pt x="194" y="66"/>
                      </a:moveTo>
                      <a:cubicBezTo>
                        <a:pt x="194" y="63"/>
                        <a:pt x="193" y="71"/>
                        <a:pt x="193" y="70"/>
                      </a:cubicBezTo>
                      <a:cubicBezTo>
                        <a:pt x="193" y="68"/>
                        <a:pt x="193" y="68"/>
                        <a:pt x="194" y="66"/>
                      </a:cubicBezTo>
                      <a:close/>
                      <a:moveTo>
                        <a:pt x="183" y="63"/>
                      </a:moveTo>
                      <a:cubicBezTo>
                        <a:pt x="182" y="61"/>
                        <a:pt x="184" y="66"/>
                        <a:pt x="184" y="66"/>
                      </a:cubicBezTo>
                      <a:cubicBezTo>
                        <a:pt x="182" y="65"/>
                        <a:pt x="183" y="65"/>
                        <a:pt x="183" y="63"/>
                      </a:cubicBezTo>
                      <a:close/>
                      <a:moveTo>
                        <a:pt x="179" y="37"/>
                      </a:moveTo>
                      <a:cubicBezTo>
                        <a:pt x="180" y="35"/>
                        <a:pt x="184" y="41"/>
                        <a:pt x="184" y="41"/>
                      </a:cubicBezTo>
                      <a:cubicBezTo>
                        <a:pt x="183" y="41"/>
                        <a:pt x="179" y="38"/>
                        <a:pt x="179" y="37"/>
                      </a:cubicBezTo>
                      <a:close/>
                      <a:moveTo>
                        <a:pt x="176" y="35"/>
                      </a:moveTo>
                      <a:cubicBezTo>
                        <a:pt x="175" y="36"/>
                        <a:pt x="178" y="35"/>
                        <a:pt x="178" y="36"/>
                      </a:cubicBezTo>
                      <a:cubicBezTo>
                        <a:pt x="179" y="38"/>
                        <a:pt x="175" y="36"/>
                        <a:pt x="176" y="35"/>
                      </a:cubicBezTo>
                      <a:close/>
                      <a:moveTo>
                        <a:pt x="161" y="26"/>
                      </a:moveTo>
                      <a:cubicBezTo>
                        <a:pt x="162" y="27"/>
                        <a:pt x="165" y="27"/>
                        <a:pt x="164" y="30"/>
                      </a:cubicBezTo>
                      <a:cubicBezTo>
                        <a:pt x="164" y="33"/>
                        <a:pt x="162" y="27"/>
                        <a:pt x="162" y="27"/>
                      </a:cubicBezTo>
                      <a:cubicBezTo>
                        <a:pt x="161" y="27"/>
                        <a:pt x="162" y="29"/>
                        <a:pt x="161" y="29"/>
                      </a:cubicBezTo>
                      <a:cubicBezTo>
                        <a:pt x="157" y="28"/>
                        <a:pt x="156" y="25"/>
                        <a:pt x="161" y="26"/>
                      </a:cubicBezTo>
                      <a:close/>
                      <a:moveTo>
                        <a:pt x="163" y="19"/>
                      </a:moveTo>
                      <a:cubicBezTo>
                        <a:pt x="166" y="19"/>
                        <a:pt x="162" y="26"/>
                        <a:pt x="161" y="22"/>
                      </a:cubicBezTo>
                      <a:cubicBezTo>
                        <a:pt x="161" y="23"/>
                        <a:pt x="164" y="19"/>
                        <a:pt x="163" y="19"/>
                      </a:cubicBezTo>
                      <a:close/>
                      <a:moveTo>
                        <a:pt x="136" y="5"/>
                      </a:moveTo>
                      <a:cubicBezTo>
                        <a:pt x="139" y="2"/>
                        <a:pt x="136" y="13"/>
                        <a:pt x="135" y="7"/>
                      </a:cubicBezTo>
                      <a:cubicBezTo>
                        <a:pt x="135" y="7"/>
                        <a:pt x="136" y="5"/>
                        <a:pt x="136" y="5"/>
                      </a:cubicBezTo>
                      <a:close/>
                    </a:path>
                  </a:pathLst>
                </a:custGeom>
                <a:grpFill/>
                <a:ln>
                  <a:noFill/>
                </a:ln>
              </p:spPr>
              <p:txBody>
                <a:bodyPr vert="horz" wrap="square" lIns="68580" tIns="34290" rIns="68580" bIns="34290" numCol="1" anchor="t" anchorCtr="0" compatLnSpc="1"/>
                <a:lstStyle/>
                <a:p>
                  <a:endParaRPr lang="zh-CN" altLang="en-US" sz="1350">
                    <a:solidFill>
                      <a:srgbClr val="14141A"/>
                    </a:solidFill>
                    <a:latin typeface="微软雅黑" panose="020B0503020204020204" charset="-122"/>
                    <a:ea typeface="微软雅黑" panose="020B0503020204020204" charset="-122"/>
                  </a:endParaRPr>
                </a:p>
              </p:txBody>
            </p:sp>
            <p:sp>
              <p:nvSpPr>
                <p:cNvPr id="17" name="Freeform 5"/>
                <p:cNvSpPr>
                  <a:spLocks noEditPoints="1"/>
                </p:cNvSpPr>
                <p:nvPr/>
              </p:nvSpPr>
              <p:spPr bwMode="auto">
                <a:xfrm rot="5400000">
                  <a:off x="4142824" y="1197301"/>
                  <a:ext cx="1155695" cy="1118540"/>
                </a:xfrm>
                <a:custGeom>
                  <a:avLst/>
                  <a:gdLst>
                    <a:gd name="T0" fmla="*/ 196 w 247"/>
                    <a:gd name="T1" fmla="*/ 212 h 239"/>
                    <a:gd name="T2" fmla="*/ 203 w 247"/>
                    <a:gd name="T3" fmla="*/ 198 h 239"/>
                    <a:gd name="T4" fmla="*/ 24 w 247"/>
                    <a:gd name="T5" fmla="*/ 160 h 239"/>
                    <a:gd name="T6" fmla="*/ 46 w 247"/>
                    <a:gd name="T7" fmla="*/ 224 h 239"/>
                    <a:gd name="T8" fmla="*/ 20 w 247"/>
                    <a:gd name="T9" fmla="*/ 98 h 239"/>
                    <a:gd name="T10" fmla="*/ 26 w 247"/>
                    <a:gd name="T11" fmla="*/ 80 h 239"/>
                    <a:gd name="T12" fmla="*/ 185 w 247"/>
                    <a:gd name="T13" fmla="*/ 50 h 239"/>
                    <a:gd name="T14" fmla="*/ 119 w 247"/>
                    <a:gd name="T15" fmla="*/ 6 h 239"/>
                    <a:gd name="T16" fmla="*/ 139 w 247"/>
                    <a:gd name="T17" fmla="*/ 19 h 239"/>
                    <a:gd name="T18" fmla="*/ 171 w 247"/>
                    <a:gd name="T19" fmla="*/ 34 h 239"/>
                    <a:gd name="T20" fmla="*/ 178 w 247"/>
                    <a:gd name="T21" fmla="*/ 63 h 239"/>
                    <a:gd name="T22" fmla="*/ 201 w 247"/>
                    <a:gd name="T23" fmla="*/ 96 h 239"/>
                    <a:gd name="T24" fmla="*/ 197 w 247"/>
                    <a:gd name="T25" fmla="*/ 154 h 239"/>
                    <a:gd name="T26" fmla="*/ 181 w 247"/>
                    <a:gd name="T27" fmla="*/ 174 h 239"/>
                    <a:gd name="T28" fmla="*/ 121 w 247"/>
                    <a:gd name="T29" fmla="*/ 212 h 239"/>
                    <a:gd name="T30" fmla="*/ 86 w 247"/>
                    <a:gd name="T31" fmla="*/ 212 h 239"/>
                    <a:gd name="T32" fmla="*/ 207 w 247"/>
                    <a:gd name="T33" fmla="*/ 175 h 239"/>
                    <a:gd name="T34" fmla="*/ 128 w 247"/>
                    <a:gd name="T35" fmla="*/ 232 h 239"/>
                    <a:gd name="T36" fmla="*/ 105 w 247"/>
                    <a:gd name="T37" fmla="*/ 236 h 239"/>
                    <a:gd name="T38" fmla="*/ 50 w 247"/>
                    <a:gd name="T39" fmla="*/ 210 h 239"/>
                    <a:gd name="T40" fmla="*/ 53 w 247"/>
                    <a:gd name="T41" fmla="*/ 204 h 239"/>
                    <a:gd name="T42" fmla="*/ 59 w 247"/>
                    <a:gd name="T43" fmla="*/ 64 h 239"/>
                    <a:gd name="T44" fmla="*/ 36 w 247"/>
                    <a:gd name="T45" fmla="*/ 72 h 239"/>
                    <a:gd name="T46" fmla="*/ 32 w 247"/>
                    <a:gd name="T47" fmla="*/ 70 h 239"/>
                    <a:gd name="T48" fmla="*/ 81 w 247"/>
                    <a:gd name="T49" fmla="*/ 14 h 239"/>
                    <a:gd name="T50" fmla="*/ 92 w 247"/>
                    <a:gd name="T51" fmla="*/ 6 h 239"/>
                    <a:gd name="T52" fmla="*/ 165 w 247"/>
                    <a:gd name="T53" fmla="*/ 47 h 239"/>
                    <a:gd name="T54" fmla="*/ 44 w 247"/>
                    <a:gd name="T55" fmla="*/ 41 h 239"/>
                    <a:gd name="T56" fmla="*/ 91 w 247"/>
                    <a:gd name="T57" fmla="*/ 16 h 239"/>
                    <a:gd name="T58" fmla="*/ 104 w 247"/>
                    <a:gd name="T59" fmla="*/ 33 h 239"/>
                    <a:gd name="T60" fmla="*/ 39 w 247"/>
                    <a:gd name="T61" fmla="*/ 45 h 239"/>
                    <a:gd name="T62" fmla="*/ 46 w 247"/>
                    <a:gd name="T63" fmla="*/ 62 h 239"/>
                    <a:gd name="T64" fmla="*/ 195 w 247"/>
                    <a:gd name="T65" fmla="*/ 96 h 239"/>
                    <a:gd name="T66" fmla="*/ 202 w 247"/>
                    <a:gd name="T67" fmla="*/ 118 h 239"/>
                    <a:gd name="T68" fmla="*/ 200 w 247"/>
                    <a:gd name="T69" fmla="*/ 123 h 239"/>
                    <a:gd name="T70" fmla="*/ 128 w 247"/>
                    <a:gd name="T71" fmla="*/ 125 h 239"/>
                    <a:gd name="T72" fmla="*/ 155 w 247"/>
                    <a:gd name="T73" fmla="*/ 132 h 239"/>
                    <a:gd name="T74" fmla="*/ 80 w 247"/>
                    <a:gd name="T75" fmla="*/ 140 h 239"/>
                    <a:gd name="T76" fmla="*/ 149 w 247"/>
                    <a:gd name="T77" fmla="*/ 141 h 239"/>
                    <a:gd name="T78" fmla="*/ 183 w 247"/>
                    <a:gd name="T79" fmla="*/ 155 h 239"/>
                    <a:gd name="T80" fmla="*/ 174 w 247"/>
                    <a:gd name="T81" fmla="*/ 149 h 239"/>
                    <a:gd name="T82" fmla="*/ 67 w 247"/>
                    <a:gd name="T83" fmla="*/ 165 h 239"/>
                    <a:gd name="T84" fmla="*/ 76 w 247"/>
                    <a:gd name="T85" fmla="*/ 178 h 239"/>
                    <a:gd name="T86" fmla="*/ 179 w 247"/>
                    <a:gd name="T87" fmla="*/ 161 h 239"/>
                    <a:gd name="T88" fmla="*/ 169 w 247"/>
                    <a:gd name="T89" fmla="*/ 175 h 239"/>
                    <a:gd name="T90" fmla="*/ 102 w 247"/>
                    <a:gd name="T91" fmla="*/ 187 h 239"/>
                    <a:gd name="T92" fmla="*/ 128 w 247"/>
                    <a:gd name="T93" fmla="*/ 193 h 239"/>
                    <a:gd name="T94" fmla="*/ 142 w 247"/>
                    <a:gd name="T95" fmla="*/ 181 h 239"/>
                    <a:gd name="T96" fmla="*/ 148 w 247"/>
                    <a:gd name="T97" fmla="*/ 164 h 239"/>
                    <a:gd name="T98" fmla="*/ 81 w 247"/>
                    <a:gd name="T99" fmla="*/ 194 h 239"/>
                    <a:gd name="T100" fmla="*/ 93 w 247"/>
                    <a:gd name="T101" fmla="*/ 196 h 239"/>
                    <a:gd name="T102" fmla="*/ 119 w 247"/>
                    <a:gd name="T103" fmla="*/ 190 h 239"/>
                    <a:gd name="T104" fmla="*/ 127 w 247"/>
                    <a:gd name="T105" fmla="*/ 201 h 239"/>
                    <a:gd name="T106" fmla="*/ 138 w 247"/>
                    <a:gd name="T107" fmla="*/ 225 h 239"/>
                    <a:gd name="T108" fmla="*/ 130 w 247"/>
                    <a:gd name="T109" fmla="*/ 215 h 239"/>
                    <a:gd name="T110" fmla="*/ 165 w 247"/>
                    <a:gd name="T111" fmla="*/ 206 h 239"/>
                    <a:gd name="T112" fmla="*/ 39 w 247"/>
                    <a:gd name="T113" fmla="*/ 185 h 239"/>
                    <a:gd name="T114" fmla="*/ 19 w 247"/>
                    <a:gd name="T115" fmla="*/ 135 h 239"/>
                    <a:gd name="T116" fmla="*/ 228 w 247"/>
                    <a:gd name="T117" fmla="*/ 96 h 239"/>
                    <a:gd name="T118" fmla="*/ 183 w 247"/>
                    <a:gd name="T119" fmla="*/ 63 h 239"/>
                    <a:gd name="T120" fmla="*/ 136 w 247"/>
                    <a:gd name="T121" fmla="*/ 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7" h="239">
                      <a:moveTo>
                        <a:pt x="123" y="0"/>
                      </a:moveTo>
                      <a:cubicBezTo>
                        <a:pt x="125" y="0"/>
                        <a:pt x="119" y="2"/>
                        <a:pt x="119" y="2"/>
                      </a:cubicBezTo>
                      <a:cubicBezTo>
                        <a:pt x="118" y="2"/>
                        <a:pt x="120" y="0"/>
                        <a:pt x="123" y="0"/>
                      </a:cubicBezTo>
                      <a:close/>
                      <a:moveTo>
                        <a:pt x="243" y="110"/>
                      </a:moveTo>
                      <a:cubicBezTo>
                        <a:pt x="241" y="112"/>
                        <a:pt x="247" y="123"/>
                        <a:pt x="245" y="128"/>
                      </a:cubicBezTo>
                      <a:cubicBezTo>
                        <a:pt x="245" y="129"/>
                        <a:pt x="244" y="121"/>
                        <a:pt x="244" y="123"/>
                      </a:cubicBezTo>
                      <a:cubicBezTo>
                        <a:pt x="244" y="120"/>
                        <a:pt x="241" y="112"/>
                        <a:pt x="243" y="110"/>
                      </a:cubicBezTo>
                      <a:close/>
                      <a:moveTo>
                        <a:pt x="131" y="1"/>
                      </a:moveTo>
                      <a:cubicBezTo>
                        <a:pt x="132" y="0"/>
                        <a:pt x="132" y="2"/>
                        <a:pt x="132" y="3"/>
                      </a:cubicBezTo>
                      <a:cubicBezTo>
                        <a:pt x="132" y="2"/>
                        <a:pt x="133" y="6"/>
                        <a:pt x="133" y="6"/>
                      </a:cubicBezTo>
                      <a:cubicBezTo>
                        <a:pt x="130" y="7"/>
                        <a:pt x="129" y="2"/>
                        <a:pt x="131" y="1"/>
                      </a:cubicBezTo>
                      <a:close/>
                      <a:moveTo>
                        <a:pt x="183" y="223"/>
                      </a:moveTo>
                      <a:cubicBezTo>
                        <a:pt x="185" y="222"/>
                        <a:pt x="178" y="227"/>
                        <a:pt x="177" y="227"/>
                      </a:cubicBezTo>
                      <a:cubicBezTo>
                        <a:pt x="177" y="227"/>
                        <a:pt x="180" y="224"/>
                        <a:pt x="183" y="223"/>
                      </a:cubicBezTo>
                      <a:close/>
                      <a:moveTo>
                        <a:pt x="199" y="209"/>
                      </a:moveTo>
                      <a:cubicBezTo>
                        <a:pt x="200" y="209"/>
                        <a:pt x="189" y="221"/>
                        <a:pt x="187" y="221"/>
                      </a:cubicBezTo>
                      <a:cubicBezTo>
                        <a:pt x="186" y="220"/>
                        <a:pt x="195" y="213"/>
                        <a:pt x="196" y="212"/>
                      </a:cubicBezTo>
                      <a:cubicBezTo>
                        <a:pt x="197" y="211"/>
                        <a:pt x="197" y="210"/>
                        <a:pt x="199" y="209"/>
                      </a:cubicBezTo>
                      <a:close/>
                      <a:moveTo>
                        <a:pt x="167" y="206"/>
                      </a:moveTo>
                      <a:cubicBezTo>
                        <a:pt x="169" y="203"/>
                        <a:pt x="176" y="201"/>
                        <a:pt x="170" y="204"/>
                      </a:cubicBezTo>
                      <a:cubicBezTo>
                        <a:pt x="169" y="205"/>
                        <a:pt x="167" y="207"/>
                        <a:pt x="167" y="206"/>
                      </a:cubicBezTo>
                      <a:close/>
                      <a:moveTo>
                        <a:pt x="29" y="199"/>
                      </a:moveTo>
                      <a:cubicBezTo>
                        <a:pt x="28" y="198"/>
                        <a:pt x="32" y="202"/>
                        <a:pt x="33" y="203"/>
                      </a:cubicBezTo>
                      <a:cubicBezTo>
                        <a:pt x="33" y="203"/>
                        <a:pt x="29" y="201"/>
                        <a:pt x="29" y="199"/>
                      </a:cubicBezTo>
                      <a:close/>
                      <a:moveTo>
                        <a:pt x="211" y="194"/>
                      </a:moveTo>
                      <a:cubicBezTo>
                        <a:pt x="213" y="192"/>
                        <a:pt x="203" y="207"/>
                        <a:pt x="201" y="207"/>
                      </a:cubicBezTo>
                      <a:cubicBezTo>
                        <a:pt x="202" y="207"/>
                        <a:pt x="208" y="196"/>
                        <a:pt x="211" y="194"/>
                      </a:cubicBezTo>
                      <a:close/>
                      <a:moveTo>
                        <a:pt x="186" y="193"/>
                      </a:moveTo>
                      <a:cubicBezTo>
                        <a:pt x="188" y="193"/>
                        <a:pt x="183" y="197"/>
                        <a:pt x="183" y="196"/>
                      </a:cubicBezTo>
                      <a:cubicBezTo>
                        <a:pt x="182" y="195"/>
                        <a:pt x="184" y="194"/>
                        <a:pt x="186" y="193"/>
                      </a:cubicBezTo>
                      <a:close/>
                      <a:moveTo>
                        <a:pt x="210" y="189"/>
                      </a:moveTo>
                      <a:cubicBezTo>
                        <a:pt x="212" y="188"/>
                        <a:pt x="204" y="197"/>
                        <a:pt x="205" y="196"/>
                      </a:cubicBezTo>
                      <a:cubicBezTo>
                        <a:pt x="203" y="198"/>
                        <a:pt x="203" y="199"/>
                        <a:pt x="201" y="201"/>
                      </a:cubicBezTo>
                      <a:cubicBezTo>
                        <a:pt x="200" y="203"/>
                        <a:pt x="203" y="199"/>
                        <a:pt x="203" y="198"/>
                      </a:cubicBezTo>
                      <a:cubicBezTo>
                        <a:pt x="203" y="197"/>
                        <a:pt x="208" y="189"/>
                        <a:pt x="210" y="189"/>
                      </a:cubicBezTo>
                      <a:close/>
                      <a:moveTo>
                        <a:pt x="110" y="182"/>
                      </a:moveTo>
                      <a:cubicBezTo>
                        <a:pt x="110" y="181"/>
                        <a:pt x="111" y="184"/>
                        <a:pt x="111" y="185"/>
                      </a:cubicBezTo>
                      <a:cubicBezTo>
                        <a:pt x="111" y="186"/>
                        <a:pt x="109" y="181"/>
                        <a:pt x="109" y="184"/>
                      </a:cubicBezTo>
                      <a:cubicBezTo>
                        <a:pt x="109" y="184"/>
                        <a:pt x="109" y="182"/>
                        <a:pt x="110" y="182"/>
                      </a:cubicBezTo>
                      <a:close/>
                      <a:moveTo>
                        <a:pt x="217" y="173"/>
                      </a:moveTo>
                      <a:cubicBezTo>
                        <a:pt x="220" y="169"/>
                        <a:pt x="214" y="179"/>
                        <a:pt x="215" y="177"/>
                      </a:cubicBezTo>
                      <a:cubicBezTo>
                        <a:pt x="215" y="173"/>
                        <a:pt x="215" y="176"/>
                        <a:pt x="217" y="173"/>
                      </a:cubicBezTo>
                      <a:close/>
                      <a:moveTo>
                        <a:pt x="201" y="181"/>
                      </a:moveTo>
                      <a:cubicBezTo>
                        <a:pt x="201" y="178"/>
                        <a:pt x="203" y="176"/>
                        <a:pt x="204" y="173"/>
                      </a:cubicBezTo>
                      <a:cubicBezTo>
                        <a:pt x="206" y="167"/>
                        <a:pt x="203" y="180"/>
                        <a:pt x="201" y="182"/>
                      </a:cubicBezTo>
                      <a:cubicBezTo>
                        <a:pt x="200" y="182"/>
                        <a:pt x="201" y="180"/>
                        <a:pt x="201" y="181"/>
                      </a:cubicBezTo>
                      <a:close/>
                      <a:moveTo>
                        <a:pt x="85" y="168"/>
                      </a:moveTo>
                      <a:cubicBezTo>
                        <a:pt x="84" y="166"/>
                        <a:pt x="89" y="170"/>
                        <a:pt x="89" y="170"/>
                      </a:cubicBezTo>
                      <a:cubicBezTo>
                        <a:pt x="90" y="171"/>
                        <a:pt x="86" y="169"/>
                        <a:pt x="85" y="168"/>
                      </a:cubicBezTo>
                      <a:close/>
                      <a:moveTo>
                        <a:pt x="27" y="167"/>
                      </a:moveTo>
                      <a:cubicBezTo>
                        <a:pt x="26" y="166"/>
                        <a:pt x="23" y="161"/>
                        <a:pt x="24" y="160"/>
                      </a:cubicBezTo>
                      <a:cubicBezTo>
                        <a:pt x="24" y="160"/>
                        <a:pt x="29" y="169"/>
                        <a:pt x="27" y="167"/>
                      </a:cubicBezTo>
                      <a:close/>
                      <a:moveTo>
                        <a:pt x="79" y="168"/>
                      </a:moveTo>
                      <a:cubicBezTo>
                        <a:pt x="75" y="163"/>
                        <a:pt x="81" y="170"/>
                        <a:pt x="79" y="168"/>
                      </a:cubicBezTo>
                      <a:cubicBezTo>
                        <a:pt x="79" y="168"/>
                        <a:pt x="79" y="168"/>
                        <a:pt x="79" y="168"/>
                      </a:cubicBezTo>
                      <a:close/>
                      <a:moveTo>
                        <a:pt x="43" y="223"/>
                      </a:moveTo>
                      <a:cubicBezTo>
                        <a:pt x="42" y="222"/>
                        <a:pt x="38" y="220"/>
                        <a:pt x="37" y="218"/>
                      </a:cubicBezTo>
                      <a:cubicBezTo>
                        <a:pt x="36" y="218"/>
                        <a:pt x="36" y="217"/>
                        <a:pt x="36" y="216"/>
                      </a:cubicBezTo>
                      <a:cubicBezTo>
                        <a:pt x="35" y="215"/>
                        <a:pt x="33" y="215"/>
                        <a:pt x="32" y="214"/>
                      </a:cubicBezTo>
                      <a:cubicBezTo>
                        <a:pt x="32" y="214"/>
                        <a:pt x="30" y="210"/>
                        <a:pt x="29" y="209"/>
                      </a:cubicBezTo>
                      <a:cubicBezTo>
                        <a:pt x="28" y="208"/>
                        <a:pt x="26" y="207"/>
                        <a:pt x="25" y="205"/>
                      </a:cubicBezTo>
                      <a:cubicBezTo>
                        <a:pt x="23" y="204"/>
                        <a:pt x="21" y="200"/>
                        <a:pt x="19" y="197"/>
                      </a:cubicBezTo>
                      <a:cubicBezTo>
                        <a:pt x="18" y="195"/>
                        <a:pt x="15" y="192"/>
                        <a:pt x="14" y="190"/>
                      </a:cubicBezTo>
                      <a:cubicBezTo>
                        <a:pt x="11" y="185"/>
                        <a:pt x="9" y="177"/>
                        <a:pt x="7" y="173"/>
                      </a:cubicBezTo>
                      <a:cubicBezTo>
                        <a:pt x="6" y="170"/>
                        <a:pt x="0" y="155"/>
                        <a:pt x="1" y="153"/>
                      </a:cubicBezTo>
                      <a:cubicBezTo>
                        <a:pt x="2" y="153"/>
                        <a:pt x="5" y="163"/>
                        <a:pt x="6" y="164"/>
                      </a:cubicBezTo>
                      <a:cubicBezTo>
                        <a:pt x="13" y="181"/>
                        <a:pt x="21" y="195"/>
                        <a:pt x="32" y="208"/>
                      </a:cubicBezTo>
                      <a:cubicBezTo>
                        <a:pt x="37" y="214"/>
                        <a:pt x="40" y="219"/>
                        <a:pt x="46" y="224"/>
                      </a:cubicBezTo>
                      <a:cubicBezTo>
                        <a:pt x="46" y="224"/>
                        <a:pt x="48" y="226"/>
                        <a:pt x="47" y="227"/>
                      </a:cubicBezTo>
                      <a:cubicBezTo>
                        <a:pt x="45" y="227"/>
                        <a:pt x="44" y="224"/>
                        <a:pt x="43" y="223"/>
                      </a:cubicBezTo>
                      <a:close/>
                      <a:moveTo>
                        <a:pt x="23" y="157"/>
                      </a:moveTo>
                      <a:cubicBezTo>
                        <a:pt x="22" y="155"/>
                        <a:pt x="20" y="153"/>
                        <a:pt x="22" y="151"/>
                      </a:cubicBezTo>
                      <a:cubicBezTo>
                        <a:pt x="22" y="150"/>
                        <a:pt x="24" y="158"/>
                        <a:pt x="23" y="157"/>
                      </a:cubicBezTo>
                      <a:close/>
                      <a:moveTo>
                        <a:pt x="206" y="156"/>
                      </a:moveTo>
                      <a:cubicBezTo>
                        <a:pt x="204" y="156"/>
                        <a:pt x="206" y="157"/>
                        <a:pt x="204" y="158"/>
                      </a:cubicBezTo>
                      <a:cubicBezTo>
                        <a:pt x="203" y="158"/>
                        <a:pt x="204" y="156"/>
                        <a:pt x="204" y="157"/>
                      </a:cubicBezTo>
                      <a:cubicBezTo>
                        <a:pt x="204" y="157"/>
                        <a:pt x="202" y="154"/>
                        <a:pt x="203" y="153"/>
                      </a:cubicBezTo>
                      <a:cubicBezTo>
                        <a:pt x="203" y="152"/>
                        <a:pt x="205" y="152"/>
                        <a:pt x="205" y="151"/>
                      </a:cubicBezTo>
                      <a:cubicBezTo>
                        <a:pt x="205" y="152"/>
                        <a:pt x="207" y="144"/>
                        <a:pt x="206" y="150"/>
                      </a:cubicBezTo>
                      <a:cubicBezTo>
                        <a:pt x="205" y="153"/>
                        <a:pt x="204" y="155"/>
                        <a:pt x="207" y="157"/>
                      </a:cubicBezTo>
                      <a:cubicBezTo>
                        <a:pt x="211" y="158"/>
                        <a:pt x="206" y="156"/>
                        <a:pt x="206" y="156"/>
                      </a:cubicBezTo>
                      <a:close/>
                      <a:moveTo>
                        <a:pt x="206" y="146"/>
                      </a:moveTo>
                      <a:cubicBezTo>
                        <a:pt x="205" y="143"/>
                        <a:pt x="204" y="140"/>
                        <a:pt x="206" y="138"/>
                      </a:cubicBezTo>
                      <a:cubicBezTo>
                        <a:pt x="206" y="139"/>
                        <a:pt x="207" y="149"/>
                        <a:pt x="206" y="146"/>
                      </a:cubicBezTo>
                      <a:close/>
                      <a:moveTo>
                        <a:pt x="20" y="98"/>
                      </a:moveTo>
                      <a:cubicBezTo>
                        <a:pt x="21" y="96"/>
                        <a:pt x="19" y="103"/>
                        <a:pt x="18" y="103"/>
                      </a:cubicBezTo>
                      <a:cubicBezTo>
                        <a:pt x="18" y="103"/>
                        <a:pt x="19" y="99"/>
                        <a:pt x="20" y="98"/>
                      </a:cubicBezTo>
                      <a:close/>
                      <a:moveTo>
                        <a:pt x="205" y="97"/>
                      </a:moveTo>
                      <a:cubicBezTo>
                        <a:pt x="205" y="94"/>
                        <a:pt x="209" y="108"/>
                        <a:pt x="209" y="108"/>
                      </a:cubicBezTo>
                      <a:cubicBezTo>
                        <a:pt x="209" y="107"/>
                        <a:pt x="209" y="112"/>
                        <a:pt x="209" y="112"/>
                      </a:cubicBezTo>
                      <a:cubicBezTo>
                        <a:pt x="207" y="113"/>
                        <a:pt x="209" y="111"/>
                        <a:pt x="208" y="110"/>
                      </a:cubicBezTo>
                      <a:cubicBezTo>
                        <a:pt x="207" y="108"/>
                        <a:pt x="206" y="110"/>
                        <a:pt x="206" y="109"/>
                      </a:cubicBezTo>
                      <a:cubicBezTo>
                        <a:pt x="205" y="108"/>
                        <a:pt x="207" y="109"/>
                        <a:pt x="207" y="107"/>
                      </a:cubicBezTo>
                      <a:cubicBezTo>
                        <a:pt x="207" y="105"/>
                        <a:pt x="205" y="106"/>
                        <a:pt x="205" y="105"/>
                      </a:cubicBezTo>
                      <a:cubicBezTo>
                        <a:pt x="205" y="101"/>
                        <a:pt x="206" y="107"/>
                        <a:pt x="207" y="105"/>
                      </a:cubicBezTo>
                      <a:cubicBezTo>
                        <a:pt x="207" y="104"/>
                        <a:pt x="205" y="99"/>
                        <a:pt x="205" y="97"/>
                      </a:cubicBezTo>
                      <a:close/>
                      <a:moveTo>
                        <a:pt x="40" y="86"/>
                      </a:moveTo>
                      <a:cubicBezTo>
                        <a:pt x="41" y="85"/>
                        <a:pt x="38" y="89"/>
                        <a:pt x="38" y="91"/>
                      </a:cubicBezTo>
                      <a:cubicBezTo>
                        <a:pt x="36" y="95"/>
                        <a:pt x="38" y="87"/>
                        <a:pt x="40" y="86"/>
                      </a:cubicBezTo>
                      <a:close/>
                      <a:moveTo>
                        <a:pt x="26" y="79"/>
                      </a:moveTo>
                      <a:cubicBezTo>
                        <a:pt x="26" y="79"/>
                        <a:pt x="29" y="71"/>
                        <a:pt x="30" y="71"/>
                      </a:cubicBezTo>
                      <a:cubicBezTo>
                        <a:pt x="31" y="71"/>
                        <a:pt x="27" y="78"/>
                        <a:pt x="26" y="80"/>
                      </a:cubicBezTo>
                      <a:cubicBezTo>
                        <a:pt x="23" y="83"/>
                        <a:pt x="22" y="84"/>
                        <a:pt x="24" y="81"/>
                      </a:cubicBezTo>
                      <a:cubicBezTo>
                        <a:pt x="24" y="80"/>
                        <a:pt x="25" y="80"/>
                        <a:pt x="26" y="79"/>
                      </a:cubicBezTo>
                      <a:close/>
                      <a:moveTo>
                        <a:pt x="193" y="63"/>
                      </a:moveTo>
                      <a:cubicBezTo>
                        <a:pt x="188" y="58"/>
                        <a:pt x="196" y="66"/>
                        <a:pt x="193" y="63"/>
                      </a:cubicBezTo>
                      <a:cubicBezTo>
                        <a:pt x="193" y="63"/>
                        <a:pt x="193" y="63"/>
                        <a:pt x="193" y="63"/>
                      </a:cubicBezTo>
                      <a:close/>
                      <a:moveTo>
                        <a:pt x="188" y="51"/>
                      </a:moveTo>
                      <a:cubicBezTo>
                        <a:pt x="186" y="51"/>
                        <a:pt x="189" y="50"/>
                        <a:pt x="189" y="52"/>
                      </a:cubicBezTo>
                      <a:cubicBezTo>
                        <a:pt x="189" y="53"/>
                        <a:pt x="188" y="53"/>
                        <a:pt x="188" y="53"/>
                      </a:cubicBezTo>
                      <a:cubicBezTo>
                        <a:pt x="188" y="54"/>
                        <a:pt x="189" y="55"/>
                        <a:pt x="190" y="55"/>
                      </a:cubicBezTo>
                      <a:cubicBezTo>
                        <a:pt x="189" y="55"/>
                        <a:pt x="186" y="54"/>
                        <a:pt x="186" y="52"/>
                      </a:cubicBezTo>
                      <a:cubicBezTo>
                        <a:pt x="186" y="52"/>
                        <a:pt x="188" y="52"/>
                        <a:pt x="188" y="52"/>
                      </a:cubicBezTo>
                      <a:cubicBezTo>
                        <a:pt x="188" y="53"/>
                        <a:pt x="187" y="51"/>
                        <a:pt x="188" y="51"/>
                      </a:cubicBezTo>
                      <a:close/>
                      <a:moveTo>
                        <a:pt x="185" y="50"/>
                      </a:moveTo>
                      <a:cubicBezTo>
                        <a:pt x="185" y="50"/>
                        <a:pt x="183" y="48"/>
                        <a:pt x="184" y="48"/>
                      </a:cubicBezTo>
                      <a:cubicBezTo>
                        <a:pt x="183" y="48"/>
                        <a:pt x="179" y="45"/>
                        <a:pt x="179" y="45"/>
                      </a:cubicBezTo>
                      <a:cubicBezTo>
                        <a:pt x="179" y="44"/>
                        <a:pt x="187" y="48"/>
                        <a:pt x="187" y="49"/>
                      </a:cubicBezTo>
                      <a:cubicBezTo>
                        <a:pt x="187" y="51"/>
                        <a:pt x="184" y="50"/>
                        <a:pt x="185" y="50"/>
                      </a:cubicBezTo>
                      <a:close/>
                      <a:moveTo>
                        <a:pt x="186" y="42"/>
                      </a:moveTo>
                      <a:cubicBezTo>
                        <a:pt x="185" y="41"/>
                        <a:pt x="184" y="41"/>
                        <a:pt x="186" y="42"/>
                      </a:cubicBezTo>
                      <a:cubicBezTo>
                        <a:pt x="187" y="43"/>
                        <a:pt x="194" y="46"/>
                        <a:pt x="192" y="48"/>
                      </a:cubicBezTo>
                      <a:cubicBezTo>
                        <a:pt x="192" y="48"/>
                        <a:pt x="188" y="44"/>
                        <a:pt x="188" y="44"/>
                      </a:cubicBezTo>
                      <a:cubicBezTo>
                        <a:pt x="186" y="43"/>
                        <a:pt x="188" y="45"/>
                        <a:pt x="186" y="42"/>
                      </a:cubicBezTo>
                      <a:close/>
                      <a:moveTo>
                        <a:pt x="192" y="22"/>
                      </a:moveTo>
                      <a:cubicBezTo>
                        <a:pt x="191" y="21"/>
                        <a:pt x="196" y="24"/>
                        <a:pt x="199" y="26"/>
                      </a:cubicBezTo>
                      <a:cubicBezTo>
                        <a:pt x="201" y="28"/>
                        <a:pt x="204" y="32"/>
                        <a:pt x="200" y="28"/>
                      </a:cubicBezTo>
                      <a:cubicBezTo>
                        <a:pt x="197" y="26"/>
                        <a:pt x="193" y="24"/>
                        <a:pt x="192" y="22"/>
                      </a:cubicBezTo>
                      <a:close/>
                      <a:moveTo>
                        <a:pt x="113" y="4"/>
                      </a:moveTo>
                      <a:cubicBezTo>
                        <a:pt x="113" y="5"/>
                        <a:pt x="111" y="3"/>
                        <a:pt x="110" y="4"/>
                      </a:cubicBezTo>
                      <a:cubicBezTo>
                        <a:pt x="108" y="4"/>
                        <a:pt x="107" y="7"/>
                        <a:pt x="107" y="7"/>
                      </a:cubicBezTo>
                      <a:cubicBezTo>
                        <a:pt x="106" y="7"/>
                        <a:pt x="106" y="4"/>
                        <a:pt x="104" y="7"/>
                      </a:cubicBezTo>
                      <a:cubicBezTo>
                        <a:pt x="104" y="7"/>
                        <a:pt x="107" y="6"/>
                        <a:pt x="105" y="10"/>
                      </a:cubicBezTo>
                      <a:cubicBezTo>
                        <a:pt x="102" y="13"/>
                        <a:pt x="103" y="11"/>
                        <a:pt x="105" y="10"/>
                      </a:cubicBezTo>
                      <a:cubicBezTo>
                        <a:pt x="109" y="9"/>
                        <a:pt x="116" y="11"/>
                        <a:pt x="118" y="10"/>
                      </a:cubicBezTo>
                      <a:cubicBezTo>
                        <a:pt x="118" y="10"/>
                        <a:pt x="119" y="7"/>
                        <a:pt x="119" y="6"/>
                      </a:cubicBezTo>
                      <a:cubicBezTo>
                        <a:pt x="119" y="6"/>
                        <a:pt x="118" y="6"/>
                        <a:pt x="118" y="6"/>
                      </a:cubicBezTo>
                      <a:cubicBezTo>
                        <a:pt x="117" y="5"/>
                        <a:pt x="118" y="5"/>
                        <a:pt x="118" y="5"/>
                      </a:cubicBezTo>
                      <a:cubicBezTo>
                        <a:pt x="120" y="3"/>
                        <a:pt x="120" y="5"/>
                        <a:pt x="120" y="6"/>
                      </a:cubicBezTo>
                      <a:cubicBezTo>
                        <a:pt x="122" y="6"/>
                        <a:pt x="125" y="8"/>
                        <a:pt x="122" y="9"/>
                      </a:cubicBezTo>
                      <a:cubicBezTo>
                        <a:pt x="122" y="9"/>
                        <a:pt x="120" y="9"/>
                        <a:pt x="121" y="10"/>
                      </a:cubicBezTo>
                      <a:cubicBezTo>
                        <a:pt x="123" y="12"/>
                        <a:pt x="123" y="8"/>
                        <a:pt x="125" y="9"/>
                      </a:cubicBezTo>
                      <a:cubicBezTo>
                        <a:pt x="125" y="9"/>
                        <a:pt x="125" y="12"/>
                        <a:pt x="125" y="12"/>
                      </a:cubicBezTo>
                      <a:cubicBezTo>
                        <a:pt x="126" y="13"/>
                        <a:pt x="134" y="11"/>
                        <a:pt x="134" y="9"/>
                      </a:cubicBezTo>
                      <a:cubicBezTo>
                        <a:pt x="134" y="9"/>
                        <a:pt x="132" y="8"/>
                        <a:pt x="133" y="8"/>
                      </a:cubicBezTo>
                      <a:cubicBezTo>
                        <a:pt x="136" y="7"/>
                        <a:pt x="131" y="14"/>
                        <a:pt x="132" y="14"/>
                      </a:cubicBezTo>
                      <a:cubicBezTo>
                        <a:pt x="133" y="16"/>
                        <a:pt x="134" y="10"/>
                        <a:pt x="134" y="10"/>
                      </a:cubicBezTo>
                      <a:cubicBezTo>
                        <a:pt x="134" y="10"/>
                        <a:pt x="140" y="11"/>
                        <a:pt x="140" y="12"/>
                      </a:cubicBezTo>
                      <a:cubicBezTo>
                        <a:pt x="139" y="11"/>
                        <a:pt x="136" y="16"/>
                        <a:pt x="137" y="15"/>
                      </a:cubicBezTo>
                      <a:cubicBezTo>
                        <a:pt x="136" y="16"/>
                        <a:pt x="137" y="12"/>
                        <a:pt x="135" y="13"/>
                      </a:cubicBezTo>
                      <a:cubicBezTo>
                        <a:pt x="135" y="13"/>
                        <a:pt x="132" y="18"/>
                        <a:pt x="132" y="18"/>
                      </a:cubicBezTo>
                      <a:cubicBezTo>
                        <a:pt x="132" y="19"/>
                        <a:pt x="142" y="14"/>
                        <a:pt x="139" y="18"/>
                      </a:cubicBezTo>
                      <a:cubicBezTo>
                        <a:pt x="139" y="18"/>
                        <a:pt x="138" y="19"/>
                        <a:pt x="139" y="19"/>
                      </a:cubicBezTo>
                      <a:cubicBezTo>
                        <a:pt x="141" y="20"/>
                        <a:pt x="141" y="17"/>
                        <a:pt x="142" y="18"/>
                      </a:cubicBezTo>
                      <a:cubicBezTo>
                        <a:pt x="144" y="18"/>
                        <a:pt x="140" y="19"/>
                        <a:pt x="142" y="21"/>
                      </a:cubicBezTo>
                      <a:cubicBezTo>
                        <a:pt x="141" y="20"/>
                        <a:pt x="145" y="21"/>
                        <a:pt x="146" y="20"/>
                      </a:cubicBezTo>
                      <a:cubicBezTo>
                        <a:pt x="146" y="20"/>
                        <a:pt x="147" y="17"/>
                        <a:pt x="148" y="18"/>
                      </a:cubicBezTo>
                      <a:cubicBezTo>
                        <a:pt x="149" y="20"/>
                        <a:pt x="146" y="22"/>
                        <a:pt x="145" y="23"/>
                      </a:cubicBezTo>
                      <a:cubicBezTo>
                        <a:pt x="144" y="23"/>
                        <a:pt x="143" y="21"/>
                        <a:pt x="141" y="21"/>
                      </a:cubicBezTo>
                      <a:cubicBezTo>
                        <a:pt x="139" y="22"/>
                        <a:pt x="140" y="28"/>
                        <a:pt x="141" y="25"/>
                      </a:cubicBezTo>
                      <a:cubicBezTo>
                        <a:pt x="142" y="22"/>
                        <a:pt x="144" y="25"/>
                        <a:pt x="143" y="25"/>
                      </a:cubicBezTo>
                      <a:cubicBezTo>
                        <a:pt x="144" y="26"/>
                        <a:pt x="147" y="25"/>
                        <a:pt x="147" y="25"/>
                      </a:cubicBezTo>
                      <a:cubicBezTo>
                        <a:pt x="148" y="25"/>
                        <a:pt x="146" y="27"/>
                        <a:pt x="146" y="26"/>
                      </a:cubicBezTo>
                      <a:cubicBezTo>
                        <a:pt x="145" y="29"/>
                        <a:pt x="151" y="29"/>
                        <a:pt x="151" y="29"/>
                      </a:cubicBezTo>
                      <a:cubicBezTo>
                        <a:pt x="152" y="30"/>
                        <a:pt x="151" y="31"/>
                        <a:pt x="151" y="32"/>
                      </a:cubicBezTo>
                      <a:cubicBezTo>
                        <a:pt x="153" y="35"/>
                        <a:pt x="162" y="33"/>
                        <a:pt x="164" y="36"/>
                      </a:cubicBezTo>
                      <a:cubicBezTo>
                        <a:pt x="164" y="36"/>
                        <a:pt x="165" y="37"/>
                        <a:pt x="165" y="37"/>
                      </a:cubicBezTo>
                      <a:cubicBezTo>
                        <a:pt x="166" y="37"/>
                        <a:pt x="168" y="32"/>
                        <a:pt x="166" y="31"/>
                      </a:cubicBezTo>
                      <a:cubicBezTo>
                        <a:pt x="163" y="29"/>
                        <a:pt x="170" y="30"/>
                        <a:pt x="171" y="31"/>
                      </a:cubicBezTo>
                      <a:cubicBezTo>
                        <a:pt x="173" y="32"/>
                        <a:pt x="178" y="37"/>
                        <a:pt x="171" y="34"/>
                      </a:cubicBezTo>
                      <a:cubicBezTo>
                        <a:pt x="168" y="32"/>
                        <a:pt x="169" y="32"/>
                        <a:pt x="167" y="35"/>
                      </a:cubicBezTo>
                      <a:cubicBezTo>
                        <a:pt x="167" y="36"/>
                        <a:pt x="165" y="35"/>
                        <a:pt x="166" y="36"/>
                      </a:cubicBezTo>
                      <a:cubicBezTo>
                        <a:pt x="167" y="39"/>
                        <a:pt x="171" y="38"/>
                        <a:pt x="171" y="38"/>
                      </a:cubicBezTo>
                      <a:cubicBezTo>
                        <a:pt x="172" y="38"/>
                        <a:pt x="171" y="39"/>
                        <a:pt x="171" y="39"/>
                      </a:cubicBezTo>
                      <a:cubicBezTo>
                        <a:pt x="172" y="41"/>
                        <a:pt x="175" y="40"/>
                        <a:pt x="177" y="42"/>
                      </a:cubicBezTo>
                      <a:cubicBezTo>
                        <a:pt x="178" y="43"/>
                        <a:pt x="180" y="44"/>
                        <a:pt x="178" y="44"/>
                      </a:cubicBezTo>
                      <a:cubicBezTo>
                        <a:pt x="177" y="45"/>
                        <a:pt x="173" y="39"/>
                        <a:pt x="171" y="41"/>
                      </a:cubicBezTo>
                      <a:cubicBezTo>
                        <a:pt x="171" y="41"/>
                        <a:pt x="183" y="50"/>
                        <a:pt x="176" y="46"/>
                      </a:cubicBezTo>
                      <a:cubicBezTo>
                        <a:pt x="175" y="45"/>
                        <a:pt x="172" y="42"/>
                        <a:pt x="171" y="42"/>
                      </a:cubicBezTo>
                      <a:cubicBezTo>
                        <a:pt x="168" y="43"/>
                        <a:pt x="176" y="46"/>
                        <a:pt x="174" y="47"/>
                      </a:cubicBezTo>
                      <a:cubicBezTo>
                        <a:pt x="174" y="48"/>
                        <a:pt x="170" y="45"/>
                        <a:pt x="171" y="44"/>
                      </a:cubicBezTo>
                      <a:cubicBezTo>
                        <a:pt x="170" y="45"/>
                        <a:pt x="169" y="49"/>
                        <a:pt x="169" y="49"/>
                      </a:cubicBezTo>
                      <a:cubicBezTo>
                        <a:pt x="170" y="52"/>
                        <a:pt x="172" y="50"/>
                        <a:pt x="174" y="51"/>
                      </a:cubicBezTo>
                      <a:cubicBezTo>
                        <a:pt x="174" y="51"/>
                        <a:pt x="176" y="55"/>
                        <a:pt x="176" y="55"/>
                      </a:cubicBezTo>
                      <a:cubicBezTo>
                        <a:pt x="176" y="55"/>
                        <a:pt x="172" y="55"/>
                        <a:pt x="172" y="55"/>
                      </a:cubicBezTo>
                      <a:cubicBezTo>
                        <a:pt x="170" y="57"/>
                        <a:pt x="176" y="58"/>
                        <a:pt x="175" y="58"/>
                      </a:cubicBezTo>
                      <a:cubicBezTo>
                        <a:pt x="178" y="60"/>
                        <a:pt x="176" y="61"/>
                        <a:pt x="178" y="63"/>
                      </a:cubicBezTo>
                      <a:cubicBezTo>
                        <a:pt x="178" y="63"/>
                        <a:pt x="180" y="61"/>
                        <a:pt x="181" y="63"/>
                      </a:cubicBezTo>
                      <a:cubicBezTo>
                        <a:pt x="181" y="62"/>
                        <a:pt x="181" y="66"/>
                        <a:pt x="181" y="68"/>
                      </a:cubicBezTo>
                      <a:cubicBezTo>
                        <a:pt x="182" y="69"/>
                        <a:pt x="184" y="68"/>
                        <a:pt x="186" y="70"/>
                      </a:cubicBezTo>
                      <a:cubicBezTo>
                        <a:pt x="186" y="71"/>
                        <a:pt x="186" y="72"/>
                        <a:pt x="186" y="73"/>
                      </a:cubicBezTo>
                      <a:cubicBezTo>
                        <a:pt x="187" y="73"/>
                        <a:pt x="187" y="72"/>
                        <a:pt x="187" y="73"/>
                      </a:cubicBezTo>
                      <a:cubicBezTo>
                        <a:pt x="188" y="75"/>
                        <a:pt x="192" y="77"/>
                        <a:pt x="193" y="73"/>
                      </a:cubicBezTo>
                      <a:cubicBezTo>
                        <a:pt x="193" y="73"/>
                        <a:pt x="192" y="71"/>
                        <a:pt x="192" y="71"/>
                      </a:cubicBezTo>
                      <a:cubicBezTo>
                        <a:pt x="194" y="71"/>
                        <a:pt x="195" y="74"/>
                        <a:pt x="195" y="74"/>
                      </a:cubicBezTo>
                      <a:cubicBezTo>
                        <a:pt x="194" y="71"/>
                        <a:pt x="190" y="80"/>
                        <a:pt x="195" y="80"/>
                      </a:cubicBezTo>
                      <a:cubicBezTo>
                        <a:pt x="198" y="79"/>
                        <a:pt x="196" y="76"/>
                        <a:pt x="196" y="81"/>
                      </a:cubicBezTo>
                      <a:cubicBezTo>
                        <a:pt x="196" y="81"/>
                        <a:pt x="197" y="84"/>
                        <a:pt x="197" y="84"/>
                      </a:cubicBezTo>
                      <a:cubicBezTo>
                        <a:pt x="197" y="84"/>
                        <a:pt x="200" y="80"/>
                        <a:pt x="200" y="85"/>
                      </a:cubicBezTo>
                      <a:cubicBezTo>
                        <a:pt x="200" y="85"/>
                        <a:pt x="198" y="84"/>
                        <a:pt x="198" y="85"/>
                      </a:cubicBezTo>
                      <a:cubicBezTo>
                        <a:pt x="198" y="83"/>
                        <a:pt x="200" y="94"/>
                        <a:pt x="199" y="94"/>
                      </a:cubicBezTo>
                      <a:cubicBezTo>
                        <a:pt x="201" y="95"/>
                        <a:pt x="201" y="91"/>
                        <a:pt x="202" y="91"/>
                      </a:cubicBezTo>
                      <a:cubicBezTo>
                        <a:pt x="204" y="91"/>
                        <a:pt x="203" y="95"/>
                        <a:pt x="204" y="94"/>
                      </a:cubicBezTo>
                      <a:cubicBezTo>
                        <a:pt x="204" y="94"/>
                        <a:pt x="201" y="95"/>
                        <a:pt x="201" y="96"/>
                      </a:cubicBezTo>
                      <a:cubicBezTo>
                        <a:pt x="200" y="97"/>
                        <a:pt x="202" y="102"/>
                        <a:pt x="203" y="103"/>
                      </a:cubicBezTo>
                      <a:cubicBezTo>
                        <a:pt x="204" y="108"/>
                        <a:pt x="208" y="131"/>
                        <a:pt x="206" y="134"/>
                      </a:cubicBezTo>
                      <a:cubicBezTo>
                        <a:pt x="205" y="135"/>
                        <a:pt x="205" y="129"/>
                        <a:pt x="203" y="132"/>
                      </a:cubicBezTo>
                      <a:cubicBezTo>
                        <a:pt x="202" y="133"/>
                        <a:pt x="202" y="137"/>
                        <a:pt x="201" y="137"/>
                      </a:cubicBezTo>
                      <a:cubicBezTo>
                        <a:pt x="198" y="137"/>
                        <a:pt x="201" y="126"/>
                        <a:pt x="201" y="124"/>
                      </a:cubicBezTo>
                      <a:cubicBezTo>
                        <a:pt x="201" y="125"/>
                        <a:pt x="198" y="126"/>
                        <a:pt x="199" y="124"/>
                      </a:cubicBezTo>
                      <a:cubicBezTo>
                        <a:pt x="197" y="128"/>
                        <a:pt x="199" y="133"/>
                        <a:pt x="198" y="134"/>
                      </a:cubicBezTo>
                      <a:cubicBezTo>
                        <a:pt x="195" y="135"/>
                        <a:pt x="199" y="123"/>
                        <a:pt x="196" y="124"/>
                      </a:cubicBezTo>
                      <a:cubicBezTo>
                        <a:pt x="193" y="126"/>
                        <a:pt x="192" y="140"/>
                        <a:pt x="193" y="141"/>
                      </a:cubicBezTo>
                      <a:cubicBezTo>
                        <a:pt x="192" y="140"/>
                        <a:pt x="195" y="143"/>
                        <a:pt x="196" y="142"/>
                      </a:cubicBezTo>
                      <a:cubicBezTo>
                        <a:pt x="195" y="143"/>
                        <a:pt x="194" y="142"/>
                        <a:pt x="193" y="143"/>
                      </a:cubicBezTo>
                      <a:cubicBezTo>
                        <a:pt x="189" y="145"/>
                        <a:pt x="192" y="149"/>
                        <a:pt x="194" y="148"/>
                      </a:cubicBezTo>
                      <a:cubicBezTo>
                        <a:pt x="196" y="147"/>
                        <a:pt x="195" y="145"/>
                        <a:pt x="196" y="143"/>
                      </a:cubicBezTo>
                      <a:cubicBezTo>
                        <a:pt x="197" y="142"/>
                        <a:pt x="199" y="141"/>
                        <a:pt x="199" y="139"/>
                      </a:cubicBezTo>
                      <a:cubicBezTo>
                        <a:pt x="200" y="134"/>
                        <a:pt x="202" y="141"/>
                        <a:pt x="201" y="143"/>
                      </a:cubicBezTo>
                      <a:cubicBezTo>
                        <a:pt x="201" y="143"/>
                        <a:pt x="200" y="142"/>
                        <a:pt x="200" y="144"/>
                      </a:cubicBezTo>
                      <a:cubicBezTo>
                        <a:pt x="199" y="144"/>
                        <a:pt x="197" y="152"/>
                        <a:pt x="197" y="154"/>
                      </a:cubicBezTo>
                      <a:cubicBezTo>
                        <a:pt x="196" y="155"/>
                        <a:pt x="198" y="158"/>
                        <a:pt x="198" y="158"/>
                      </a:cubicBezTo>
                      <a:cubicBezTo>
                        <a:pt x="196" y="162"/>
                        <a:pt x="191" y="168"/>
                        <a:pt x="191" y="170"/>
                      </a:cubicBezTo>
                      <a:cubicBezTo>
                        <a:pt x="190" y="171"/>
                        <a:pt x="191" y="171"/>
                        <a:pt x="192" y="171"/>
                      </a:cubicBezTo>
                      <a:cubicBezTo>
                        <a:pt x="190" y="175"/>
                        <a:pt x="186" y="182"/>
                        <a:pt x="182" y="183"/>
                      </a:cubicBezTo>
                      <a:cubicBezTo>
                        <a:pt x="180" y="184"/>
                        <a:pt x="182" y="182"/>
                        <a:pt x="183" y="181"/>
                      </a:cubicBezTo>
                      <a:cubicBezTo>
                        <a:pt x="185" y="180"/>
                        <a:pt x="187" y="177"/>
                        <a:pt x="189" y="175"/>
                      </a:cubicBezTo>
                      <a:cubicBezTo>
                        <a:pt x="189" y="175"/>
                        <a:pt x="191" y="172"/>
                        <a:pt x="191" y="172"/>
                      </a:cubicBezTo>
                      <a:cubicBezTo>
                        <a:pt x="191" y="171"/>
                        <a:pt x="190" y="172"/>
                        <a:pt x="190" y="172"/>
                      </a:cubicBezTo>
                      <a:cubicBezTo>
                        <a:pt x="191" y="170"/>
                        <a:pt x="192" y="164"/>
                        <a:pt x="194" y="160"/>
                      </a:cubicBezTo>
                      <a:cubicBezTo>
                        <a:pt x="194" y="161"/>
                        <a:pt x="197" y="157"/>
                        <a:pt x="197" y="155"/>
                      </a:cubicBezTo>
                      <a:cubicBezTo>
                        <a:pt x="196" y="155"/>
                        <a:pt x="195" y="156"/>
                        <a:pt x="196" y="157"/>
                      </a:cubicBezTo>
                      <a:cubicBezTo>
                        <a:pt x="195" y="154"/>
                        <a:pt x="195" y="148"/>
                        <a:pt x="194" y="152"/>
                      </a:cubicBezTo>
                      <a:cubicBezTo>
                        <a:pt x="194" y="153"/>
                        <a:pt x="194" y="154"/>
                        <a:pt x="195" y="154"/>
                      </a:cubicBezTo>
                      <a:cubicBezTo>
                        <a:pt x="195" y="154"/>
                        <a:pt x="191" y="160"/>
                        <a:pt x="191" y="162"/>
                      </a:cubicBezTo>
                      <a:cubicBezTo>
                        <a:pt x="190" y="164"/>
                        <a:pt x="192" y="162"/>
                        <a:pt x="191" y="163"/>
                      </a:cubicBezTo>
                      <a:cubicBezTo>
                        <a:pt x="188" y="164"/>
                        <a:pt x="186" y="170"/>
                        <a:pt x="183" y="173"/>
                      </a:cubicBezTo>
                      <a:cubicBezTo>
                        <a:pt x="183" y="174"/>
                        <a:pt x="181" y="174"/>
                        <a:pt x="181" y="174"/>
                      </a:cubicBezTo>
                      <a:cubicBezTo>
                        <a:pt x="181" y="175"/>
                        <a:pt x="181" y="176"/>
                        <a:pt x="181" y="177"/>
                      </a:cubicBezTo>
                      <a:cubicBezTo>
                        <a:pt x="180" y="178"/>
                        <a:pt x="177" y="181"/>
                        <a:pt x="176" y="181"/>
                      </a:cubicBezTo>
                      <a:cubicBezTo>
                        <a:pt x="175" y="182"/>
                        <a:pt x="173" y="184"/>
                        <a:pt x="172" y="185"/>
                      </a:cubicBezTo>
                      <a:cubicBezTo>
                        <a:pt x="166" y="190"/>
                        <a:pt x="158" y="196"/>
                        <a:pt x="150" y="198"/>
                      </a:cubicBezTo>
                      <a:cubicBezTo>
                        <a:pt x="149" y="198"/>
                        <a:pt x="148" y="197"/>
                        <a:pt x="148" y="197"/>
                      </a:cubicBezTo>
                      <a:cubicBezTo>
                        <a:pt x="146" y="198"/>
                        <a:pt x="144" y="200"/>
                        <a:pt x="142" y="200"/>
                      </a:cubicBezTo>
                      <a:cubicBezTo>
                        <a:pt x="141" y="200"/>
                        <a:pt x="143" y="198"/>
                        <a:pt x="143" y="198"/>
                      </a:cubicBezTo>
                      <a:cubicBezTo>
                        <a:pt x="142" y="197"/>
                        <a:pt x="128" y="203"/>
                        <a:pt x="141" y="201"/>
                      </a:cubicBezTo>
                      <a:cubicBezTo>
                        <a:pt x="152" y="200"/>
                        <a:pt x="167" y="192"/>
                        <a:pt x="171" y="187"/>
                      </a:cubicBezTo>
                      <a:cubicBezTo>
                        <a:pt x="173" y="186"/>
                        <a:pt x="176" y="184"/>
                        <a:pt x="171" y="189"/>
                      </a:cubicBezTo>
                      <a:cubicBezTo>
                        <a:pt x="167" y="194"/>
                        <a:pt x="167" y="192"/>
                        <a:pt x="162" y="196"/>
                      </a:cubicBezTo>
                      <a:cubicBezTo>
                        <a:pt x="151" y="207"/>
                        <a:pt x="129" y="205"/>
                        <a:pt x="114" y="207"/>
                      </a:cubicBezTo>
                      <a:cubicBezTo>
                        <a:pt x="110" y="208"/>
                        <a:pt x="109" y="205"/>
                        <a:pt x="105" y="206"/>
                      </a:cubicBezTo>
                      <a:cubicBezTo>
                        <a:pt x="105" y="206"/>
                        <a:pt x="105" y="207"/>
                        <a:pt x="105" y="207"/>
                      </a:cubicBezTo>
                      <a:cubicBezTo>
                        <a:pt x="105" y="207"/>
                        <a:pt x="102" y="206"/>
                        <a:pt x="101" y="206"/>
                      </a:cubicBezTo>
                      <a:cubicBezTo>
                        <a:pt x="101" y="208"/>
                        <a:pt x="113" y="212"/>
                        <a:pt x="117" y="212"/>
                      </a:cubicBezTo>
                      <a:cubicBezTo>
                        <a:pt x="119" y="213"/>
                        <a:pt x="119" y="212"/>
                        <a:pt x="121" y="212"/>
                      </a:cubicBezTo>
                      <a:cubicBezTo>
                        <a:pt x="120" y="212"/>
                        <a:pt x="120" y="215"/>
                        <a:pt x="122" y="213"/>
                      </a:cubicBezTo>
                      <a:cubicBezTo>
                        <a:pt x="120" y="216"/>
                        <a:pt x="116" y="213"/>
                        <a:pt x="113" y="212"/>
                      </a:cubicBezTo>
                      <a:cubicBezTo>
                        <a:pt x="110" y="211"/>
                        <a:pt x="106" y="212"/>
                        <a:pt x="104" y="212"/>
                      </a:cubicBezTo>
                      <a:cubicBezTo>
                        <a:pt x="104" y="212"/>
                        <a:pt x="99" y="210"/>
                        <a:pt x="98" y="211"/>
                      </a:cubicBezTo>
                      <a:cubicBezTo>
                        <a:pt x="98" y="212"/>
                        <a:pt x="108" y="214"/>
                        <a:pt x="108" y="214"/>
                      </a:cubicBezTo>
                      <a:cubicBezTo>
                        <a:pt x="109" y="215"/>
                        <a:pt x="109" y="216"/>
                        <a:pt x="107" y="215"/>
                      </a:cubicBezTo>
                      <a:cubicBezTo>
                        <a:pt x="99" y="213"/>
                        <a:pt x="88" y="209"/>
                        <a:pt x="80" y="203"/>
                      </a:cubicBezTo>
                      <a:cubicBezTo>
                        <a:pt x="79" y="203"/>
                        <a:pt x="70" y="197"/>
                        <a:pt x="75" y="201"/>
                      </a:cubicBezTo>
                      <a:cubicBezTo>
                        <a:pt x="79" y="204"/>
                        <a:pt x="85" y="210"/>
                        <a:pt x="90" y="212"/>
                      </a:cubicBezTo>
                      <a:cubicBezTo>
                        <a:pt x="91" y="212"/>
                        <a:pt x="91" y="211"/>
                        <a:pt x="91" y="211"/>
                      </a:cubicBezTo>
                      <a:cubicBezTo>
                        <a:pt x="101" y="215"/>
                        <a:pt x="108" y="218"/>
                        <a:pt x="114" y="219"/>
                      </a:cubicBezTo>
                      <a:cubicBezTo>
                        <a:pt x="117" y="220"/>
                        <a:pt x="118" y="218"/>
                        <a:pt x="121" y="218"/>
                      </a:cubicBezTo>
                      <a:cubicBezTo>
                        <a:pt x="118" y="217"/>
                        <a:pt x="121" y="221"/>
                        <a:pt x="123" y="220"/>
                      </a:cubicBezTo>
                      <a:cubicBezTo>
                        <a:pt x="121" y="221"/>
                        <a:pt x="112" y="221"/>
                        <a:pt x="109" y="220"/>
                      </a:cubicBezTo>
                      <a:cubicBezTo>
                        <a:pt x="107" y="219"/>
                        <a:pt x="101" y="216"/>
                        <a:pt x="98" y="216"/>
                      </a:cubicBezTo>
                      <a:cubicBezTo>
                        <a:pt x="96" y="217"/>
                        <a:pt x="98" y="218"/>
                        <a:pt x="97" y="216"/>
                      </a:cubicBezTo>
                      <a:cubicBezTo>
                        <a:pt x="95" y="214"/>
                        <a:pt x="90" y="214"/>
                        <a:pt x="86" y="212"/>
                      </a:cubicBezTo>
                      <a:cubicBezTo>
                        <a:pt x="81" y="209"/>
                        <a:pt x="74" y="204"/>
                        <a:pt x="69" y="200"/>
                      </a:cubicBezTo>
                      <a:cubicBezTo>
                        <a:pt x="59" y="192"/>
                        <a:pt x="50" y="176"/>
                        <a:pt x="45" y="162"/>
                      </a:cubicBezTo>
                      <a:cubicBezTo>
                        <a:pt x="44" y="159"/>
                        <a:pt x="42" y="155"/>
                        <a:pt x="44" y="161"/>
                      </a:cubicBezTo>
                      <a:cubicBezTo>
                        <a:pt x="44" y="163"/>
                        <a:pt x="45" y="166"/>
                        <a:pt x="46" y="169"/>
                      </a:cubicBezTo>
                      <a:cubicBezTo>
                        <a:pt x="46" y="172"/>
                        <a:pt x="49" y="178"/>
                        <a:pt x="51" y="181"/>
                      </a:cubicBezTo>
                      <a:cubicBezTo>
                        <a:pt x="52" y="182"/>
                        <a:pt x="56" y="183"/>
                        <a:pt x="56" y="186"/>
                      </a:cubicBezTo>
                      <a:cubicBezTo>
                        <a:pt x="56" y="184"/>
                        <a:pt x="52" y="183"/>
                        <a:pt x="53" y="185"/>
                      </a:cubicBezTo>
                      <a:cubicBezTo>
                        <a:pt x="58" y="193"/>
                        <a:pt x="64" y="199"/>
                        <a:pt x="71" y="205"/>
                      </a:cubicBezTo>
                      <a:cubicBezTo>
                        <a:pt x="83" y="216"/>
                        <a:pt x="97" y="224"/>
                        <a:pt x="115" y="225"/>
                      </a:cubicBezTo>
                      <a:cubicBezTo>
                        <a:pt x="116" y="225"/>
                        <a:pt x="120" y="226"/>
                        <a:pt x="121" y="225"/>
                      </a:cubicBezTo>
                      <a:cubicBezTo>
                        <a:pt x="122" y="224"/>
                        <a:pt x="119" y="223"/>
                        <a:pt x="120" y="223"/>
                      </a:cubicBezTo>
                      <a:cubicBezTo>
                        <a:pt x="121" y="222"/>
                        <a:pt x="127" y="223"/>
                        <a:pt x="132" y="223"/>
                      </a:cubicBezTo>
                      <a:cubicBezTo>
                        <a:pt x="134" y="222"/>
                        <a:pt x="136" y="221"/>
                        <a:pt x="138" y="222"/>
                      </a:cubicBezTo>
                      <a:cubicBezTo>
                        <a:pt x="140" y="222"/>
                        <a:pt x="143" y="223"/>
                        <a:pt x="139" y="224"/>
                      </a:cubicBezTo>
                      <a:cubicBezTo>
                        <a:pt x="137" y="224"/>
                        <a:pt x="135" y="225"/>
                        <a:pt x="140" y="225"/>
                      </a:cubicBezTo>
                      <a:cubicBezTo>
                        <a:pt x="143" y="224"/>
                        <a:pt x="150" y="222"/>
                        <a:pt x="154" y="221"/>
                      </a:cubicBezTo>
                      <a:cubicBezTo>
                        <a:pt x="180" y="215"/>
                        <a:pt x="195" y="197"/>
                        <a:pt x="207" y="175"/>
                      </a:cubicBezTo>
                      <a:cubicBezTo>
                        <a:pt x="210" y="168"/>
                        <a:pt x="214" y="162"/>
                        <a:pt x="216" y="153"/>
                      </a:cubicBezTo>
                      <a:cubicBezTo>
                        <a:pt x="216" y="151"/>
                        <a:pt x="216" y="149"/>
                        <a:pt x="216" y="148"/>
                      </a:cubicBezTo>
                      <a:cubicBezTo>
                        <a:pt x="216" y="149"/>
                        <a:pt x="218" y="145"/>
                        <a:pt x="219" y="142"/>
                      </a:cubicBezTo>
                      <a:cubicBezTo>
                        <a:pt x="220" y="137"/>
                        <a:pt x="217" y="155"/>
                        <a:pt x="220" y="145"/>
                      </a:cubicBezTo>
                      <a:cubicBezTo>
                        <a:pt x="222" y="140"/>
                        <a:pt x="222" y="142"/>
                        <a:pt x="221" y="148"/>
                      </a:cubicBezTo>
                      <a:cubicBezTo>
                        <a:pt x="222" y="147"/>
                        <a:pt x="216" y="160"/>
                        <a:pt x="217" y="161"/>
                      </a:cubicBezTo>
                      <a:cubicBezTo>
                        <a:pt x="218" y="161"/>
                        <a:pt x="219" y="158"/>
                        <a:pt x="220" y="157"/>
                      </a:cubicBezTo>
                      <a:cubicBezTo>
                        <a:pt x="220" y="155"/>
                        <a:pt x="221" y="149"/>
                        <a:pt x="221" y="153"/>
                      </a:cubicBezTo>
                      <a:cubicBezTo>
                        <a:pt x="219" y="167"/>
                        <a:pt x="222" y="150"/>
                        <a:pt x="221" y="156"/>
                      </a:cubicBezTo>
                      <a:cubicBezTo>
                        <a:pt x="220" y="160"/>
                        <a:pt x="218" y="163"/>
                        <a:pt x="217" y="165"/>
                      </a:cubicBezTo>
                      <a:cubicBezTo>
                        <a:pt x="215" y="168"/>
                        <a:pt x="212" y="175"/>
                        <a:pt x="212" y="176"/>
                      </a:cubicBezTo>
                      <a:cubicBezTo>
                        <a:pt x="212" y="178"/>
                        <a:pt x="214" y="174"/>
                        <a:pt x="214" y="175"/>
                      </a:cubicBezTo>
                      <a:cubicBezTo>
                        <a:pt x="213" y="182"/>
                        <a:pt x="199" y="199"/>
                        <a:pt x="192" y="205"/>
                      </a:cubicBezTo>
                      <a:cubicBezTo>
                        <a:pt x="186" y="209"/>
                        <a:pt x="179" y="214"/>
                        <a:pt x="173" y="217"/>
                      </a:cubicBezTo>
                      <a:cubicBezTo>
                        <a:pt x="167" y="221"/>
                        <a:pt x="179" y="216"/>
                        <a:pt x="178" y="216"/>
                      </a:cubicBezTo>
                      <a:cubicBezTo>
                        <a:pt x="179" y="216"/>
                        <a:pt x="174" y="219"/>
                        <a:pt x="172" y="220"/>
                      </a:cubicBezTo>
                      <a:cubicBezTo>
                        <a:pt x="159" y="226"/>
                        <a:pt x="145" y="231"/>
                        <a:pt x="128" y="232"/>
                      </a:cubicBezTo>
                      <a:cubicBezTo>
                        <a:pt x="116" y="233"/>
                        <a:pt x="109" y="230"/>
                        <a:pt x="100" y="229"/>
                      </a:cubicBezTo>
                      <a:cubicBezTo>
                        <a:pt x="97" y="229"/>
                        <a:pt x="94" y="230"/>
                        <a:pt x="93" y="230"/>
                      </a:cubicBezTo>
                      <a:cubicBezTo>
                        <a:pt x="93" y="230"/>
                        <a:pt x="93" y="228"/>
                        <a:pt x="93" y="228"/>
                      </a:cubicBezTo>
                      <a:cubicBezTo>
                        <a:pt x="93" y="228"/>
                        <a:pt x="89" y="228"/>
                        <a:pt x="86" y="227"/>
                      </a:cubicBezTo>
                      <a:cubicBezTo>
                        <a:pt x="86" y="227"/>
                        <a:pt x="86" y="226"/>
                        <a:pt x="86" y="226"/>
                      </a:cubicBezTo>
                      <a:cubicBezTo>
                        <a:pt x="85" y="225"/>
                        <a:pt x="82" y="226"/>
                        <a:pt x="82" y="226"/>
                      </a:cubicBezTo>
                      <a:cubicBezTo>
                        <a:pt x="82" y="226"/>
                        <a:pt x="80" y="222"/>
                        <a:pt x="79" y="222"/>
                      </a:cubicBezTo>
                      <a:cubicBezTo>
                        <a:pt x="80" y="222"/>
                        <a:pt x="76" y="223"/>
                        <a:pt x="75" y="223"/>
                      </a:cubicBezTo>
                      <a:cubicBezTo>
                        <a:pt x="74" y="222"/>
                        <a:pt x="74" y="220"/>
                        <a:pt x="74" y="220"/>
                      </a:cubicBezTo>
                      <a:cubicBezTo>
                        <a:pt x="72" y="219"/>
                        <a:pt x="74" y="221"/>
                        <a:pt x="73" y="221"/>
                      </a:cubicBezTo>
                      <a:cubicBezTo>
                        <a:pt x="72" y="221"/>
                        <a:pt x="72" y="219"/>
                        <a:pt x="71" y="218"/>
                      </a:cubicBezTo>
                      <a:cubicBezTo>
                        <a:pt x="71" y="218"/>
                        <a:pt x="70" y="219"/>
                        <a:pt x="69" y="219"/>
                      </a:cubicBezTo>
                      <a:cubicBezTo>
                        <a:pt x="69" y="219"/>
                        <a:pt x="70" y="218"/>
                        <a:pt x="70" y="217"/>
                      </a:cubicBezTo>
                      <a:cubicBezTo>
                        <a:pt x="70" y="218"/>
                        <a:pt x="66" y="217"/>
                        <a:pt x="66" y="217"/>
                      </a:cubicBezTo>
                      <a:cubicBezTo>
                        <a:pt x="64" y="220"/>
                        <a:pt x="71" y="220"/>
                        <a:pt x="73" y="222"/>
                      </a:cubicBezTo>
                      <a:cubicBezTo>
                        <a:pt x="74" y="222"/>
                        <a:pt x="73" y="223"/>
                        <a:pt x="74" y="224"/>
                      </a:cubicBezTo>
                      <a:cubicBezTo>
                        <a:pt x="76" y="226"/>
                        <a:pt x="98" y="234"/>
                        <a:pt x="105" y="236"/>
                      </a:cubicBezTo>
                      <a:cubicBezTo>
                        <a:pt x="114" y="238"/>
                        <a:pt x="130" y="238"/>
                        <a:pt x="137" y="237"/>
                      </a:cubicBezTo>
                      <a:cubicBezTo>
                        <a:pt x="136" y="237"/>
                        <a:pt x="152" y="234"/>
                        <a:pt x="145" y="237"/>
                      </a:cubicBezTo>
                      <a:cubicBezTo>
                        <a:pt x="141" y="238"/>
                        <a:pt x="129" y="239"/>
                        <a:pt x="128" y="239"/>
                      </a:cubicBezTo>
                      <a:cubicBezTo>
                        <a:pt x="126" y="239"/>
                        <a:pt x="118" y="239"/>
                        <a:pt x="114" y="239"/>
                      </a:cubicBezTo>
                      <a:cubicBezTo>
                        <a:pt x="110" y="239"/>
                        <a:pt x="107" y="237"/>
                        <a:pt x="102" y="236"/>
                      </a:cubicBezTo>
                      <a:cubicBezTo>
                        <a:pt x="100" y="236"/>
                        <a:pt x="98" y="236"/>
                        <a:pt x="96" y="236"/>
                      </a:cubicBezTo>
                      <a:cubicBezTo>
                        <a:pt x="93" y="236"/>
                        <a:pt x="89" y="234"/>
                        <a:pt x="88" y="234"/>
                      </a:cubicBezTo>
                      <a:cubicBezTo>
                        <a:pt x="87" y="234"/>
                        <a:pt x="86" y="234"/>
                        <a:pt x="85" y="233"/>
                      </a:cubicBezTo>
                      <a:cubicBezTo>
                        <a:pt x="85" y="233"/>
                        <a:pt x="88" y="233"/>
                        <a:pt x="87" y="234"/>
                      </a:cubicBezTo>
                      <a:cubicBezTo>
                        <a:pt x="88" y="233"/>
                        <a:pt x="82" y="232"/>
                        <a:pt x="84" y="233"/>
                      </a:cubicBezTo>
                      <a:cubicBezTo>
                        <a:pt x="83" y="232"/>
                        <a:pt x="82" y="231"/>
                        <a:pt x="81" y="230"/>
                      </a:cubicBezTo>
                      <a:cubicBezTo>
                        <a:pt x="74" y="227"/>
                        <a:pt x="67" y="224"/>
                        <a:pt x="61" y="219"/>
                      </a:cubicBezTo>
                      <a:cubicBezTo>
                        <a:pt x="58" y="217"/>
                        <a:pt x="56" y="214"/>
                        <a:pt x="54" y="213"/>
                      </a:cubicBezTo>
                      <a:cubicBezTo>
                        <a:pt x="54" y="213"/>
                        <a:pt x="53" y="214"/>
                        <a:pt x="53" y="214"/>
                      </a:cubicBezTo>
                      <a:cubicBezTo>
                        <a:pt x="52" y="213"/>
                        <a:pt x="54" y="213"/>
                        <a:pt x="53" y="212"/>
                      </a:cubicBezTo>
                      <a:cubicBezTo>
                        <a:pt x="52" y="211"/>
                        <a:pt x="53" y="214"/>
                        <a:pt x="52" y="213"/>
                      </a:cubicBezTo>
                      <a:cubicBezTo>
                        <a:pt x="51" y="213"/>
                        <a:pt x="51" y="211"/>
                        <a:pt x="50" y="210"/>
                      </a:cubicBezTo>
                      <a:cubicBezTo>
                        <a:pt x="48" y="207"/>
                        <a:pt x="43" y="204"/>
                        <a:pt x="42" y="202"/>
                      </a:cubicBezTo>
                      <a:cubicBezTo>
                        <a:pt x="42" y="202"/>
                        <a:pt x="41" y="200"/>
                        <a:pt x="40" y="199"/>
                      </a:cubicBezTo>
                      <a:cubicBezTo>
                        <a:pt x="37" y="197"/>
                        <a:pt x="35" y="192"/>
                        <a:pt x="33" y="188"/>
                      </a:cubicBezTo>
                      <a:cubicBezTo>
                        <a:pt x="29" y="182"/>
                        <a:pt x="22" y="165"/>
                        <a:pt x="28" y="176"/>
                      </a:cubicBezTo>
                      <a:cubicBezTo>
                        <a:pt x="29" y="179"/>
                        <a:pt x="31" y="184"/>
                        <a:pt x="34" y="189"/>
                      </a:cubicBezTo>
                      <a:cubicBezTo>
                        <a:pt x="38" y="195"/>
                        <a:pt x="42" y="200"/>
                        <a:pt x="47" y="205"/>
                      </a:cubicBezTo>
                      <a:cubicBezTo>
                        <a:pt x="49" y="208"/>
                        <a:pt x="44" y="200"/>
                        <a:pt x="43" y="198"/>
                      </a:cubicBezTo>
                      <a:cubicBezTo>
                        <a:pt x="39" y="192"/>
                        <a:pt x="35" y="188"/>
                        <a:pt x="32" y="181"/>
                      </a:cubicBezTo>
                      <a:cubicBezTo>
                        <a:pt x="30" y="177"/>
                        <a:pt x="25" y="163"/>
                        <a:pt x="29" y="172"/>
                      </a:cubicBezTo>
                      <a:cubicBezTo>
                        <a:pt x="33" y="181"/>
                        <a:pt x="40" y="190"/>
                        <a:pt x="45" y="198"/>
                      </a:cubicBezTo>
                      <a:cubicBezTo>
                        <a:pt x="48" y="203"/>
                        <a:pt x="47" y="203"/>
                        <a:pt x="51" y="206"/>
                      </a:cubicBezTo>
                      <a:cubicBezTo>
                        <a:pt x="50" y="206"/>
                        <a:pt x="55" y="210"/>
                        <a:pt x="53" y="208"/>
                      </a:cubicBezTo>
                      <a:cubicBezTo>
                        <a:pt x="54" y="209"/>
                        <a:pt x="57" y="212"/>
                        <a:pt x="55" y="210"/>
                      </a:cubicBezTo>
                      <a:cubicBezTo>
                        <a:pt x="56" y="211"/>
                        <a:pt x="62" y="214"/>
                        <a:pt x="64" y="216"/>
                      </a:cubicBezTo>
                      <a:cubicBezTo>
                        <a:pt x="65" y="219"/>
                        <a:pt x="66" y="217"/>
                        <a:pt x="64" y="215"/>
                      </a:cubicBezTo>
                      <a:cubicBezTo>
                        <a:pt x="63" y="213"/>
                        <a:pt x="52" y="207"/>
                        <a:pt x="52" y="205"/>
                      </a:cubicBezTo>
                      <a:cubicBezTo>
                        <a:pt x="52" y="205"/>
                        <a:pt x="53" y="204"/>
                        <a:pt x="53" y="204"/>
                      </a:cubicBezTo>
                      <a:cubicBezTo>
                        <a:pt x="51" y="204"/>
                        <a:pt x="52" y="208"/>
                        <a:pt x="50" y="205"/>
                      </a:cubicBezTo>
                      <a:cubicBezTo>
                        <a:pt x="49" y="204"/>
                        <a:pt x="52" y="204"/>
                        <a:pt x="50" y="203"/>
                      </a:cubicBezTo>
                      <a:cubicBezTo>
                        <a:pt x="49" y="203"/>
                        <a:pt x="49" y="206"/>
                        <a:pt x="49" y="203"/>
                      </a:cubicBezTo>
                      <a:cubicBezTo>
                        <a:pt x="49" y="202"/>
                        <a:pt x="48" y="199"/>
                        <a:pt x="48" y="199"/>
                      </a:cubicBezTo>
                      <a:cubicBezTo>
                        <a:pt x="48" y="198"/>
                        <a:pt x="50" y="199"/>
                        <a:pt x="50" y="200"/>
                      </a:cubicBezTo>
                      <a:cubicBezTo>
                        <a:pt x="51" y="198"/>
                        <a:pt x="45" y="196"/>
                        <a:pt x="46" y="193"/>
                      </a:cubicBezTo>
                      <a:cubicBezTo>
                        <a:pt x="46" y="193"/>
                        <a:pt x="50" y="198"/>
                        <a:pt x="48" y="193"/>
                      </a:cubicBezTo>
                      <a:cubicBezTo>
                        <a:pt x="46" y="191"/>
                        <a:pt x="47" y="191"/>
                        <a:pt x="47" y="189"/>
                      </a:cubicBezTo>
                      <a:cubicBezTo>
                        <a:pt x="46" y="182"/>
                        <a:pt x="36" y="170"/>
                        <a:pt x="33" y="155"/>
                      </a:cubicBezTo>
                      <a:cubicBezTo>
                        <a:pt x="31" y="141"/>
                        <a:pt x="28" y="127"/>
                        <a:pt x="32" y="111"/>
                      </a:cubicBezTo>
                      <a:cubicBezTo>
                        <a:pt x="32" y="110"/>
                        <a:pt x="34" y="108"/>
                        <a:pt x="35" y="106"/>
                      </a:cubicBezTo>
                      <a:cubicBezTo>
                        <a:pt x="35" y="104"/>
                        <a:pt x="35" y="101"/>
                        <a:pt x="36" y="98"/>
                      </a:cubicBezTo>
                      <a:cubicBezTo>
                        <a:pt x="36" y="98"/>
                        <a:pt x="36" y="99"/>
                        <a:pt x="37" y="99"/>
                      </a:cubicBezTo>
                      <a:cubicBezTo>
                        <a:pt x="39" y="95"/>
                        <a:pt x="42" y="89"/>
                        <a:pt x="45" y="84"/>
                      </a:cubicBezTo>
                      <a:cubicBezTo>
                        <a:pt x="50" y="77"/>
                        <a:pt x="52" y="74"/>
                        <a:pt x="59" y="67"/>
                      </a:cubicBezTo>
                      <a:cubicBezTo>
                        <a:pt x="63" y="63"/>
                        <a:pt x="56" y="66"/>
                        <a:pt x="57" y="67"/>
                      </a:cubicBezTo>
                      <a:cubicBezTo>
                        <a:pt x="55" y="66"/>
                        <a:pt x="59" y="64"/>
                        <a:pt x="59" y="64"/>
                      </a:cubicBezTo>
                      <a:cubicBezTo>
                        <a:pt x="57" y="62"/>
                        <a:pt x="56" y="66"/>
                        <a:pt x="56" y="66"/>
                      </a:cubicBezTo>
                      <a:cubicBezTo>
                        <a:pt x="54" y="65"/>
                        <a:pt x="56" y="63"/>
                        <a:pt x="56" y="63"/>
                      </a:cubicBezTo>
                      <a:cubicBezTo>
                        <a:pt x="55" y="62"/>
                        <a:pt x="44" y="72"/>
                        <a:pt x="42" y="76"/>
                      </a:cubicBezTo>
                      <a:cubicBezTo>
                        <a:pt x="41" y="77"/>
                        <a:pt x="41" y="79"/>
                        <a:pt x="41" y="80"/>
                      </a:cubicBezTo>
                      <a:cubicBezTo>
                        <a:pt x="40" y="80"/>
                        <a:pt x="40" y="79"/>
                        <a:pt x="40" y="79"/>
                      </a:cubicBezTo>
                      <a:cubicBezTo>
                        <a:pt x="40" y="79"/>
                        <a:pt x="35" y="84"/>
                        <a:pt x="35" y="87"/>
                      </a:cubicBezTo>
                      <a:cubicBezTo>
                        <a:pt x="34" y="87"/>
                        <a:pt x="35" y="89"/>
                        <a:pt x="35" y="89"/>
                      </a:cubicBezTo>
                      <a:cubicBezTo>
                        <a:pt x="34" y="91"/>
                        <a:pt x="31" y="93"/>
                        <a:pt x="29" y="96"/>
                      </a:cubicBezTo>
                      <a:cubicBezTo>
                        <a:pt x="26" y="100"/>
                        <a:pt x="26" y="102"/>
                        <a:pt x="24" y="106"/>
                      </a:cubicBezTo>
                      <a:cubicBezTo>
                        <a:pt x="24" y="106"/>
                        <a:pt x="22" y="109"/>
                        <a:pt x="22" y="109"/>
                      </a:cubicBezTo>
                      <a:cubicBezTo>
                        <a:pt x="20" y="108"/>
                        <a:pt x="24" y="104"/>
                        <a:pt x="24" y="100"/>
                      </a:cubicBezTo>
                      <a:cubicBezTo>
                        <a:pt x="24" y="99"/>
                        <a:pt x="23" y="99"/>
                        <a:pt x="23" y="98"/>
                      </a:cubicBezTo>
                      <a:cubicBezTo>
                        <a:pt x="25" y="94"/>
                        <a:pt x="27" y="94"/>
                        <a:pt x="28" y="91"/>
                      </a:cubicBezTo>
                      <a:cubicBezTo>
                        <a:pt x="28" y="90"/>
                        <a:pt x="26" y="87"/>
                        <a:pt x="29" y="85"/>
                      </a:cubicBezTo>
                      <a:cubicBezTo>
                        <a:pt x="29" y="84"/>
                        <a:pt x="30" y="84"/>
                        <a:pt x="31" y="84"/>
                      </a:cubicBezTo>
                      <a:cubicBezTo>
                        <a:pt x="31" y="82"/>
                        <a:pt x="32" y="75"/>
                        <a:pt x="33" y="75"/>
                      </a:cubicBezTo>
                      <a:cubicBezTo>
                        <a:pt x="31" y="77"/>
                        <a:pt x="36" y="71"/>
                        <a:pt x="36" y="72"/>
                      </a:cubicBezTo>
                      <a:cubicBezTo>
                        <a:pt x="35" y="72"/>
                        <a:pt x="41" y="72"/>
                        <a:pt x="40" y="70"/>
                      </a:cubicBezTo>
                      <a:cubicBezTo>
                        <a:pt x="39" y="69"/>
                        <a:pt x="37" y="71"/>
                        <a:pt x="38" y="71"/>
                      </a:cubicBezTo>
                      <a:cubicBezTo>
                        <a:pt x="37" y="70"/>
                        <a:pt x="39" y="67"/>
                        <a:pt x="36" y="70"/>
                      </a:cubicBezTo>
                      <a:cubicBezTo>
                        <a:pt x="36" y="70"/>
                        <a:pt x="35" y="72"/>
                        <a:pt x="35" y="71"/>
                      </a:cubicBezTo>
                      <a:cubicBezTo>
                        <a:pt x="34" y="70"/>
                        <a:pt x="39" y="67"/>
                        <a:pt x="38" y="68"/>
                      </a:cubicBezTo>
                      <a:cubicBezTo>
                        <a:pt x="38" y="68"/>
                        <a:pt x="37" y="66"/>
                        <a:pt x="38" y="66"/>
                      </a:cubicBezTo>
                      <a:cubicBezTo>
                        <a:pt x="38" y="65"/>
                        <a:pt x="39" y="66"/>
                        <a:pt x="40" y="66"/>
                      </a:cubicBezTo>
                      <a:cubicBezTo>
                        <a:pt x="40" y="65"/>
                        <a:pt x="39" y="64"/>
                        <a:pt x="40" y="64"/>
                      </a:cubicBezTo>
                      <a:cubicBezTo>
                        <a:pt x="40" y="63"/>
                        <a:pt x="43" y="62"/>
                        <a:pt x="44" y="62"/>
                      </a:cubicBezTo>
                      <a:cubicBezTo>
                        <a:pt x="45" y="60"/>
                        <a:pt x="44" y="59"/>
                        <a:pt x="45" y="59"/>
                      </a:cubicBezTo>
                      <a:cubicBezTo>
                        <a:pt x="46" y="60"/>
                        <a:pt x="45" y="58"/>
                        <a:pt x="46" y="58"/>
                      </a:cubicBezTo>
                      <a:cubicBezTo>
                        <a:pt x="47" y="58"/>
                        <a:pt x="49" y="61"/>
                        <a:pt x="47" y="61"/>
                      </a:cubicBezTo>
                      <a:cubicBezTo>
                        <a:pt x="50" y="62"/>
                        <a:pt x="48" y="55"/>
                        <a:pt x="50" y="57"/>
                      </a:cubicBezTo>
                      <a:cubicBezTo>
                        <a:pt x="49" y="56"/>
                        <a:pt x="47" y="61"/>
                        <a:pt x="47" y="58"/>
                      </a:cubicBezTo>
                      <a:cubicBezTo>
                        <a:pt x="47" y="56"/>
                        <a:pt x="57" y="50"/>
                        <a:pt x="57" y="49"/>
                      </a:cubicBezTo>
                      <a:cubicBezTo>
                        <a:pt x="56" y="48"/>
                        <a:pt x="52" y="51"/>
                        <a:pt x="53" y="50"/>
                      </a:cubicBezTo>
                      <a:cubicBezTo>
                        <a:pt x="45" y="55"/>
                        <a:pt x="38" y="63"/>
                        <a:pt x="32" y="70"/>
                      </a:cubicBezTo>
                      <a:cubicBezTo>
                        <a:pt x="30" y="71"/>
                        <a:pt x="38" y="61"/>
                        <a:pt x="39" y="59"/>
                      </a:cubicBezTo>
                      <a:cubicBezTo>
                        <a:pt x="40" y="59"/>
                        <a:pt x="41" y="59"/>
                        <a:pt x="42" y="58"/>
                      </a:cubicBezTo>
                      <a:cubicBezTo>
                        <a:pt x="45" y="55"/>
                        <a:pt x="49" y="51"/>
                        <a:pt x="50" y="50"/>
                      </a:cubicBezTo>
                      <a:cubicBezTo>
                        <a:pt x="52" y="49"/>
                        <a:pt x="53" y="47"/>
                        <a:pt x="54" y="46"/>
                      </a:cubicBezTo>
                      <a:cubicBezTo>
                        <a:pt x="55" y="45"/>
                        <a:pt x="57" y="47"/>
                        <a:pt x="57" y="44"/>
                      </a:cubicBezTo>
                      <a:cubicBezTo>
                        <a:pt x="57" y="44"/>
                        <a:pt x="54" y="45"/>
                        <a:pt x="54" y="45"/>
                      </a:cubicBezTo>
                      <a:cubicBezTo>
                        <a:pt x="54" y="45"/>
                        <a:pt x="55" y="41"/>
                        <a:pt x="54" y="42"/>
                      </a:cubicBezTo>
                      <a:cubicBezTo>
                        <a:pt x="54" y="42"/>
                        <a:pt x="60" y="40"/>
                        <a:pt x="58" y="36"/>
                      </a:cubicBezTo>
                      <a:cubicBezTo>
                        <a:pt x="58" y="35"/>
                        <a:pt x="47" y="41"/>
                        <a:pt x="46" y="42"/>
                      </a:cubicBezTo>
                      <a:cubicBezTo>
                        <a:pt x="44" y="44"/>
                        <a:pt x="42" y="46"/>
                        <a:pt x="39" y="47"/>
                      </a:cubicBezTo>
                      <a:cubicBezTo>
                        <a:pt x="38" y="47"/>
                        <a:pt x="35" y="48"/>
                        <a:pt x="39" y="44"/>
                      </a:cubicBezTo>
                      <a:cubicBezTo>
                        <a:pt x="44" y="39"/>
                        <a:pt x="55" y="32"/>
                        <a:pt x="62" y="29"/>
                      </a:cubicBezTo>
                      <a:cubicBezTo>
                        <a:pt x="64" y="28"/>
                        <a:pt x="66" y="27"/>
                        <a:pt x="67" y="26"/>
                      </a:cubicBezTo>
                      <a:cubicBezTo>
                        <a:pt x="69" y="25"/>
                        <a:pt x="70" y="22"/>
                        <a:pt x="71" y="22"/>
                      </a:cubicBezTo>
                      <a:cubicBezTo>
                        <a:pt x="73" y="20"/>
                        <a:pt x="76" y="20"/>
                        <a:pt x="76" y="20"/>
                      </a:cubicBezTo>
                      <a:cubicBezTo>
                        <a:pt x="77" y="20"/>
                        <a:pt x="75" y="19"/>
                        <a:pt x="75" y="19"/>
                      </a:cubicBezTo>
                      <a:cubicBezTo>
                        <a:pt x="75" y="19"/>
                        <a:pt x="79" y="15"/>
                        <a:pt x="81" y="14"/>
                      </a:cubicBezTo>
                      <a:cubicBezTo>
                        <a:pt x="81" y="14"/>
                        <a:pt x="83" y="14"/>
                        <a:pt x="83" y="14"/>
                      </a:cubicBezTo>
                      <a:cubicBezTo>
                        <a:pt x="85" y="13"/>
                        <a:pt x="86" y="11"/>
                        <a:pt x="86" y="11"/>
                      </a:cubicBezTo>
                      <a:cubicBezTo>
                        <a:pt x="87" y="11"/>
                        <a:pt x="87" y="12"/>
                        <a:pt x="90" y="11"/>
                      </a:cubicBezTo>
                      <a:cubicBezTo>
                        <a:pt x="91" y="11"/>
                        <a:pt x="95" y="8"/>
                        <a:pt x="96" y="8"/>
                      </a:cubicBezTo>
                      <a:cubicBezTo>
                        <a:pt x="96" y="8"/>
                        <a:pt x="96" y="10"/>
                        <a:pt x="96" y="10"/>
                      </a:cubicBezTo>
                      <a:cubicBezTo>
                        <a:pt x="96" y="10"/>
                        <a:pt x="98" y="8"/>
                        <a:pt x="97" y="7"/>
                      </a:cubicBezTo>
                      <a:cubicBezTo>
                        <a:pt x="96" y="6"/>
                        <a:pt x="93" y="9"/>
                        <a:pt x="91" y="9"/>
                      </a:cubicBezTo>
                      <a:cubicBezTo>
                        <a:pt x="91" y="9"/>
                        <a:pt x="91" y="8"/>
                        <a:pt x="90" y="8"/>
                      </a:cubicBezTo>
                      <a:cubicBezTo>
                        <a:pt x="88" y="8"/>
                        <a:pt x="78" y="11"/>
                        <a:pt x="78" y="11"/>
                      </a:cubicBezTo>
                      <a:cubicBezTo>
                        <a:pt x="78" y="14"/>
                        <a:pt x="84" y="11"/>
                        <a:pt x="84" y="11"/>
                      </a:cubicBezTo>
                      <a:cubicBezTo>
                        <a:pt x="86" y="13"/>
                        <a:pt x="79" y="13"/>
                        <a:pt x="78" y="13"/>
                      </a:cubicBezTo>
                      <a:cubicBezTo>
                        <a:pt x="78" y="13"/>
                        <a:pt x="78" y="11"/>
                        <a:pt x="78" y="11"/>
                      </a:cubicBezTo>
                      <a:cubicBezTo>
                        <a:pt x="75" y="9"/>
                        <a:pt x="74" y="15"/>
                        <a:pt x="75" y="15"/>
                      </a:cubicBezTo>
                      <a:cubicBezTo>
                        <a:pt x="76" y="14"/>
                        <a:pt x="71" y="12"/>
                        <a:pt x="71" y="12"/>
                      </a:cubicBezTo>
                      <a:cubicBezTo>
                        <a:pt x="71" y="11"/>
                        <a:pt x="82" y="9"/>
                        <a:pt x="85" y="8"/>
                      </a:cubicBezTo>
                      <a:cubicBezTo>
                        <a:pt x="86" y="8"/>
                        <a:pt x="85" y="7"/>
                        <a:pt x="84" y="7"/>
                      </a:cubicBezTo>
                      <a:cubicBezTo>
                        <a:pt x="86" y="6"/>
                        <a:pt x="89" y="7"/>
                        <a:pt x="92" y="6"/>
                      </a:cubicBezTo>
                      <a:cubicBezTo>
                        <a:pt x="97" y="5"/>
                        <a:pt x="100" y="0"/>
                        <a:pt x="102" y="4"/>
                      </a:cubicBezTo>
                      <a:cubicBezTo>
                        <a:pt x="103" y="4"/>
                        <a:pt x="102" y="4"/>
                        <a:pt x="101" y="4"/>
                      </a:cubicBezTo>
                      <a:cubicBezTo>
                        <a:pt x="106" y="5"/>
                        <a:pt x="112" y="0"/>
                        <a:pt x="114" y="4"/>
                      </a:cubicBezTo>
                      <a:cubicBezTo>
                        <a:pt x="114" y="5"/>
                        <a:pt x="113" y="4"/>
                        <a:pt x="113" y="4"/>
                      </a:cubicBezTo>
                      <a:close/>
                      <a:moveTo>
                        <a:pt x="133" y="21"/>
                      </a:moveTo>
                      <a:cubicBezTo>
                        <a:pt x="133" y="21"/>
                        <a:pt x="132" y="19"/>
                        <a:pt x="132" y="20"/>
                      </a:cubicBezTo>
                      <a:cubicBezTo>
                        <a:pt x="130" y="24"/>
                        <a:pt x="137" y="24"/>
                        <a:pt x="139" y="23"/>
                      </a:cubicBezTo>
                      <a:cubicBezTo>
                        <a:pt x="141" y="21"/>
                        <a:pt x="138" y="20"/>
                        <a:pt x="138" y="20"/>
                      </a:cubicBezTo>
                      <a:cubicBezTo>
                        <a:pt x="138" y="21"/>
                        <a:pt x="138" y="18"/>
                        <a:pt x="139" y="18"/>
                      </a:cubicBezTo>
                      <a:cubicBezTo>
                        <a:pt x="136" y="17"/>
                        <a:pt x="135" y="21"/>
                        <a:pt x="133" y="21"/>
                      </a:cubicBezTo>
                      <a:close/>
                      <a:moveTo>
                        <a:pt x="151" y="35"/>
                      </a:moveTo>
                      <a:cubicBezTo>
                        <a:pt x="151" y="35"/>
                        <a:pt x="149" y="36"/>
                        <a:pt x="149" y="37"/>
                      </a:cubicBezTo>
                      <a:cubicBezTo>
                        <a:pt x="149" y="38"/>
                        <a:pt x="151" y="38"/>
                        <a:pt x="152" y="38"/>
                      </a:cubicBezTo>
                      <a:cubicBezTo>
                        <a:pt x="153" y="39"/>
                        <a:pt x="156" y="39"/>
                        <a:pt x="158" y="39"/>
                      </a:cubicBezTo>
                      <a:cubicBezTo>
                        <a:pt x="158" y="40"/>
                        <a:pt x="159" y="41"/>
                        <a:pt x="160" y="42"/>
                      </a:cubicBezTo>
                      <a:cubicBezTo>
                        <a:pt x="162" y="43"/>
                        <a:pt x="164" y="43"/>
                        <a:pt x="165" y="44"/>
                      </a:cubicBezTo>
                      <a:cubicBezTo>
                        <a:pt x="165" y="44"/>
                        <a:pt x="164" y="47"/>
                        <a:pt x="165" y="47"/>
                      </a:cubicBezTo>
                      <a:cubicBezTo>
                        <a:pt x="166" y="48"/>
                        <a:pt x="170" y="49"/>
                        <a:pt x="169" y="49"/>
                      </a:cubicBezTo>
                      <a:cubicBezTo>
                        <a:pt x="170" y="49"/>
                        <a:pt x="169" y="41"/>
                        <a:pt x="169" y="41"/>
                      </a:cubicBezTo>
                      <a:cubicBezTo>
                        <a:pt x="168" y="41"/>
                        <a:pt x="159" y="37"/>
                        <a:pt x="156" y="36"/>
                      </a:cubicBezTo>
                      <a:cubicBezTo>
                        <a:pt x="154" y="36"/>
                        <a:pt x="154" y="38"/>
                        <a:pt x="152" y="36"/>
                      </a:cubicBezTo>
                      <a:cubicBezTo>
                        <a:pt x="152" y="36"/>
                        <a:pt x="154" y="37"/>
                        <a:pt x="152" y="36"/>
                      </a:cubicBezTo>
                      <a:cubicBezTo>
                        <a:pt x="151" y="36"/>
                        <a:pt x="151" y="35"/>
                        <a:pt x="151" y="35"/>
                      </a:cubicBezTo>
                      <a:close/>
                      <a:moveTo>
                        <a:pt x="196" y="85"/>
                      </a:moveTo>
                      <a:cubicBezTo>
                        <a:pt x="191" y="79"/>
                        <a:pt x="197" y="91"/>
                        <a:pt x="199" y="91"/>
                      </a:cubicBezTo>
                      <a:cubicBezTo>
                        <a:pt x="200" y="90"/>
                        <a:pt x="199" y="88"/>
                        <a:pt x="198" y="87"/>
                      </a:cubicBezTo>
                      <a:cubicBezTo>
                        <a:pt x="198" y="86"/>
                        <a:pt x="196" y="84"/>
                        <a:pt x="196" y="85"/>
                      </a:cubicBezTo>
                      <a:close/>
                      <a:moveTo>
                        <a:pt x="100" y="205"/>
                      </a:moveTo>
                      <a:cubicBezTo>
                        <a:pt x="101" y="206"/>
                        <a:pt x="102" y="206"/>
                        <a:pt x="103" y="206"/>
                      </a:cubicBezTo>
                      <a:cubicBezTo>
                        <a:pt x="106" y="207"/>
                        <a:pt x="100" y="204"/>
                        <a:pt x="100" y="205"/>
                      </a:cubicBezTo>
                      <a:close/>
                      <a:moveTo>
                        <a:pt x="73" y="197"/>
                      </a:moveTo>
                      <a:cubicBezTo>
                        <a:pt x="67" y="192"/>
                        <a:pt x="79" y="202"/>
                        <a:pt x="73" y="197"/>
                      </a:cubicBezTo>
                      <a:cubicBezTo>
                        <a:pt x="73" y="197"/>
                        <a:pt x="73" y="197"/>
                        <a:pt x="73" y="197"/>
                      </a:cubicBezTo>
                      <a:close/>
                      <a:moveTo>
                        <a:pt x="44" y="41"/>
                      </a:moveTo>
                      <a:cubicBezTo>
                        <a:pt x="45" y="42"/>
                        <a:pt x="49" y="39"/>
                        <a:pt x="49" y="38"/>
                      </a:cubicBezTo>
                      <a:cubicBezTo>
                        <a:pt x="50" y="38"/>
                        <a:pt x="54" y="36"/>
                        <a:pt x="52" y="35"/>
                      </a:cubicBezTo>
                      <a:cubicBezTo>
                        <a:pt x="51" y="34"/>
                        <a:pt x="49" y="38"/>
                        <a:pt x="49" y="38"/>
                      </a:cubicBezTo>
                      <a:cubicBezTo>
                        <a:pt x="48" y="39"/>
                        <a:pt x="43" y="40"/>
                        <a:pt x="44" y="41"/>
                      </a:cubicBezTo>
                      <a:close/>
                      <a:moveTo>
                        <a:pt x="103" y="9"/>
                      </a:moveTo>
                      <a:cubicBezTo>
                        <a:pt x="103" y="8"/>
                        <a:pt x="101" y="7"/>
                        <a:pt x="100" y="8"/>
                      </a:cubicBezTo>
                      <a:cubicBezTo>
                        <a:pt x="100" y="10"/>
                        <a:pt x="103" y="11"/>
                        <a:pt x="103" y="9"/>
                      </a:cubicBezTo>
                      <a:close/>
                      <a:moveTo>
                        <a:pt x="105" y="12"/>
                      </a:moveTo>
                      <a:cubicBezTo>
                        <a:pt x="105" y="13"/>
                        <a:pt x="114" y="10"/>
                        <a:pt x="108" y="11"/>
                      </a:cubicBezTo>
                      <a:cubicBezTo>
                        <a:pt x="106" y="11"/>
                        <a:pt x="104" y="10"/>
                        <a:pt x="105" y="12"/>
                      </a:cubicBezTo>
                      <a:close/>
                      <a:moveTo>
                        <a:pt x="93" y="12"/>
                      </a:moveTo>
                      <a:cubicBezTo>
                        <a:pt x="93" y="11"/>
                        <a:pt x="90" y="13"/>
                        <a:pt x="91" y="12"/>
                      </a:cubicBezTo>
                      <a:cubicBezTo>
                        <a:pt x="90" y="14"/>
                        <a:pt x="94" y="13"/>
                        <a:pt x="93" y="12"/>
                      </a:cubicBezTo>
                      <a:close/>
                      <a:moveTo>
                        <a:pt x="83" y="16"/>
                      </a:moveTo>
                      <a:cubicBezTo>
                        <a:pt x="84" y="17"/>
                        <a:pt x="88" y="14"/>
                        <a:pt x="86" y="14"/>
                      </a:cubicBezTo>
                      <a:cubicBezTo>
                        <a:pt x="86" y="14"/>
                        <a:pt x="83" y="15"/>
                        <a:pt x="83" y="16"/>
                      </a:cubicBezTo>
                      <a:close/>
                      <a:moveTo>
                        <a:pt x="91" y="16"/>
                      </a:moveTo>
                      <a:cubicBezTo>
                        <a:pt x="90" y="16"/>
                        <a:pt x="87" y="19"/>
                        <a:pt x="86" y="19"/>
                      </a:cubicBezTo>
                      <a:cubicBezTo>
                        <a:pt x="84" y="19"/>
                        <a:pt x="84" y="18"/>
                        <a:pt x="82" y="18"/>
                      </a:cubicBezTo>
                      <a:cubicBezTo>
                        <a:pt x="79" y="18"/>
                        <a:pt x="79" y="20"/>
                        <a:pt x="78" y="20"/>
                      </a:cubicBezTo>
                      <a:cubicBezTo>
                        <a:pt x="76" y="22"/>
                        <a:pt x="73" y="20"/>
                        <a:pt x="75" y="22"/>
                      </a:cubicBezTo>
                      <a:cubicBezTo>
                        <a:pt x="78" y="25"/>
                        <a:pt x="89" y="17"/>
                        <a:pt x="93" y="18"/>
                      </a:cubicBezTo>
                      <a:cubicBezTo>
                        <a:pt x="94" y="18"/>
                        <a:pt x="93" y="19"/>
                        <a:pt x="93" y="19"/>
                      </a:cubicBezTo>
                      <a:cubicBezTo>
                        <a:pt x="95" y="19"/>
                        <a:pt x="97" y="18"/>
                        <a:pt x="96" y="17"/>
                      </a:cubicBezTo>
                      <a:cubicBezTo>
                        <a:pt x="96" y="17"/>
                        <a:pt x="92" y="16"/>
                        <a:pt x="91" y="16"/>
                      </a:cubicBezTo>
                      <a:close/>
                      <a:moveTo>
                        <a:pt x="127" y="21"/>
                      </a:moveTo>
                      <a:cubicBezTo>
                        <a:pt x="128" y="25"/>
                        <a:pt x="134" y="19"/>
                        <a:pt x="129" y="20"/>
                      </a:cubicBezTo>
                      <a:cubicBezTo>
                        <a:pt x="128" y="20"/>
                        <a:pt x="126" y="20"/>
                        <a:pt x="127" y="21"/>
                      </a:cubicBezTo>
                      <a:close/>
                      <a:moveTo>
                        <a:pt x="149" y="33"/>
                      </a:moveTo>
                      <a:cubicBezTo>
                        <a:pt x="147" y="31"/>
                        <a:pt x="146" y="34"/>
                        <a:pt x="146" y="33"/>
                      </a:cubicBezTo>
                      <a:cubicBezTo>
                        <a:pt x="146" y="34"/>
                        <a:pt x="150" y="34"/>
                        <a:pt x="149" y="33"/>
                      </a:cubicBezTo>
                      <a:close/>
                      <a:moveTo>
                        <a:pt x="104" y="33"/>
                      </a:moveTo>
                      <a:cubicBezTo>
                        <a:pt x="103" y="32"/>
                        <a:pt x="102" y="33"/>
                        <a:pt x="102" y="34"/>
                      </a:cubicBezTo>
                      <a:cubicBezTo>
                        <a:pt x="100" y="35"/>
                        <a:pt x="105" y="34"/>
                        <a:pt x="104" y="33"/>
                      </a:cubicBezTo>
                      <a:close/>
                      <a:moveTo>
                        <a:pt x="63" y="35"/>
                      </a:moveTo>
                      <a:cubicBezTo>
                        <a:pt x="61" y="39"/>
                        <a:pt x="70" y="32"/>
                        <a:pt x="65" y="34"/>
                      </a:cubicBezTo>
                      <a:cubicBezTo>
                        <a:pt x="64" y="35"/>
                        <a:pt x="64" y="34"/>
                        <a:pt x="63" y="35"/>
                      </a:cubicBezTo>
                      <a:close/>
                      <a:moveTo>
                        <a:pt x="68" y="37"/>
                      </a:moveTo>
                      <a:cubicBezTo>
                        <a:pt x="66" y="38"/>
                        <a:pt x="70" y="39"/>
                        <a:pt x="69" y="39"/>
                      </a:cubicBezTo>
                      <a:cubicBezTo>
                        <a:pt x="69" y="39"/>
                        <a:pt x="74" y="36"/>
                        <a:pt x="74" y="35"/>
                      </a:cubicBezTo>
                      <a:cubicBezTo>
                        <a:pt x="77" y="35"/>
                        <a:pt x="74" y="35"/>
                        <a:pt x="74" y="35"/>
                      </a:cubicBezTo>
                      <a:cubicBezTo>
                        <a:pt x="73" y="35"/>
                        <a:pt x="68" y="37"/>
                        <a:pt x="68" y="37"/>
                      </a:cubicBezTo>
                      <a:close/>
                      <a:moveTo>
                        <a:pt x="62" y="40"/>
                      </a:moveTo>
                      <a:cubicBezTo>
                        <a:pt x="61" y="44"/>
                        <a:pt x="66" y="40"/>
                        <a:pt x="65" y="40"/>
                      </a:cubicBezTo>
                      <a:cubicBezTo>
                        <a:pt x="65" y="40"/>
                        <a:pt x="66" y="41"/>
                        <a:pt x="67" y="41"/>
                      </a:cubicBezTo>
                      <a:cubicBezTo>
                        <a:pt x="68" y="41"/>
                        <a:pt x="67" y="40"/>
                        <a:pt x="67" y="39"/>
                      </a:cubicBezTo>
                      <a:cubicBezTo>
                        <a:pt x="67" y="40"/>
                        <a:pt x="67" y="38"/>
                        <a:pt x="65" y="38"/>
                      </a:cubicBezTo>
                      <a:cubicBezTo>
                        <a:pt x="64" y="39"/>
                        <a:pt x="62" y="40"/>
                        <a:pt x="62" y="40"/>
                      </a:cubicBezTo>
                      <a:close/>
                      <a:moveTo>
                        <a:pt x="39" y="45"/>
                      </a:moveTo>
                      <a:cubicBezTo>
                        <a:pt x="39" y="46"/>
                        <a:pt x="43" y="43"/>
                        <a:pt x="41" y="43"/>
                      </a:cubicBezTo>
                      <a:cubicBezTo>
                        <a:pt x="40" y="44"/>
                        <a:pt x="38" y="45"/>
                        <a:pt x="39" y="45"/>
                      </a:cubicBezTo>
                      <a:close/>
                      <a:moveTo>
                        <a:pt x="153" y="44"/>
                      </a:moveTo>
                      <a:cubicBezTo>
                        <a:pt x="153" y="44"/>
                        <a:pt x="155" y="45"/>
                        <a:pt x="155" y="45"/>
                      </a:cubicBezTo>
                      <a:cubicBezTo>
                        <a:pt x="155" y="45"/>
                        <a:pt x="155" y="47"/>
                        <a:pt x="157" y="48"/>
                      </a:cubicBezTo>
                      <a:cubicBezTo>
                        <a:pt x="162" y="51"/>
                        <a:pt x="155" y="39"/>
                        <a:pt x="153" y="44"/>
                      </a:cubicBezTo>
                      <a:close/>
                      <a:moveTo>
                        <a:pt x="166" y="50"/>
                      </a:moveTo>
                      <a:cubicBezTo>
                        <a:pt x="168" y="49"/>
                        <a:pt x="163" y="49"/>
                        <a:pt x="163" y="47"/>
                      </a:cubicBezTo>
                      <a:cubicBezTo>
                        <a:pt x="163" y="46"/>
                        <a:pt x="164" y="45"/>
                        <a:pt x="164" y="45"/>
                      </a:cubicBezTo>
                      <a:cubicBezTo>
                        <a:pt x="163" y="44"/>
                        <a:pt x="160" y="43"/>
                        <a:pt x="160" y="43"/>
                      </a:cubicBezTo>
                      <a:cubicBezTo>
                        <a:pt x="159" y="45"/>
                        <a:pt x="165" y="51"/>
                        <a:pt x="166" y="50"/>
                      </a:cubicBezTo>
                      <a:close/>
                      <a:moveTo>
                        <a:pt x="169" y="54"/>
                      </a:moveTo>
                      <a:cubicBezTo>
                        <a:pt x="168" y="52"/>
                        <a:pt x="170" y="50"/>
                        <a:pt x="167" y="51"/>
                      </a:cubicBezTo>
                      <a:cubicBezTo>
                        <a:pt x="164" y="52"/>
                        <a:pt x="173" y="59"/>
                        <a:pt x="169" y="54"/>
                      </a:cubicBezTo>
                      <a:close/>
                      <a:moveTo>
                        <a:pt x="61" y="64"/>
                      </a:moveTo>
                      <a:cubicBezTo>
                        <a:pt x="62" y="65"/>
                        <a:pt x="67" y="61"/>
                        <a:pt x="65" y="61"/>
                      </a:cubicBezTo>
                      <a:cubicBezTo>
                        <a:pt x="64" y="61"/>
                        <a:pt x="60" y="63"/>
                        <a:pt x="61" y="64"/>
                      </a:cubicBezTo>
                      <a:close/>
                      <a:moveTo>
                        <a:pt x="43" y="65"/>
                      </a:moveTo>
                      <a:cubicBezTo>
                        <a:pt x="44" y="66"/>
                        <a:pt x="46" y="62"/>
                        <a:pt x="46" y="62"/>
                      </a:cubicBezTo>
                      <a:cubicBezTo>
                        <a:pt x="44" y="60"/>
                        <a:pt x="44" y="63"/>
                        <a:pt x="45" y="63"/>
                      </a:cubicBezTo>
                      <a:cubicBezTo>
                        <a:pt x="44" y="63"/>
                        <a:pt x="42" y="63"/>
                        <a:pt x="43" y="65"/>
                      </a:cubicBezTo>
                      <a:close/>
                      <a:moveTo>
                        <a:pt x="183" y="77"/>
                      </a:moveTo>
                      <a:cubicBezTo>
                        <a:pt x="184" y="78"/>
                        <a:pt x="187" y="80"/>
                        <a:pt x="188" y="80"/>
                      </a:cubicBezTo>
                      <a:cubicBezTo>
                        <a:pt x="188" y="79"/>
                        <a:pt x="185" y="71"/>
                        <a:pt x="183" y="74"/>
                      </a:cubicBezTo>
                      <a:cubicBezTo>
                        <a:pt x="184" y="72"/>
                        <a:pt x="183" y="77"/>
                        <a:pt x="183" y="77"/>
                      </a:cubicBezTo>
                      <a:close/>
                      <a:moveTo>
                        <a:pt x="185" y="82"/>
                      </a:moveTo>
                      <a:cubicBezTo>
                        <a:pt x="185" y="81"/>
                        <a:pt x="182" y="77"/>
                        <a:pt x="182" y="79"/>
                      </a:cubicBezTo>
                      <a:cubicBezTo>
                        <a:pt x="182" y="79"/>
                        <a:pt x="184" y="83"/>
                        <a:pt x="185" y="82"/>
                      </a:cubicBezTo>
                      <a:close/>
                      <a:moveTo>
                        <a:pt x="166" y="84"/>
                      </a:moveTo>
                      <a:cubicBezTo>
                        <a:pt x="166" y="84"/>
                        <a:pt x="163" y="80"/>
                        <a:pt x="163" y="82"/>
                      </a:cubicBezTo>
                      <a:cubicBezTo>
                        <a:pt x="163" y="83"/>
                        <a:pt x="166" y="84"/>
                        <a:pt x="166" y="84"/>
                      </a:cubicBezTo>
                      <a:close/>
                      <a:moveTo>
                        <a:pt x="194" y="93"/>
                      </a:moveTo>
                      <a:cubicBezTo>
                        <a:pt x="194" y="93"/>
                        <a:pt x="194" y="90"/>
                        <a:pt x="193" y="91"/>
                      </a:cubicBezTo>
                      <a:cubicBezTo>
                        <a:pt x="193" y="91"/>
                        <a:pt x="193" y="94"/>
                        <a:pt x="194" y="93"/>
                      </a:cubicBezTo>
                      <a:close/>
                      <a:moveTo>
                        <a:pt x="194" y="100"/>
                      </a:moveTo>
                      <a:cubicBezTo>
                        <a:pt x="191" y="105"/>
                        <a:pt x="199" y="94"/>
                        <a:pt x="195" y="96"/>
                      </a:cubicBezTo>
                      <a:cubicBezTo>
                        <a:pt x="195" y="96"/>
                        <a:pt x="193" y="100"/>
                        <a:pt x="194" y="100"/>
                      </a:cubicBezTo>
                      <a:close/>
                      <a:moveTo>
                        <a:pt x="195" y="110"/>
                      </a:moveTo>
                      <a:cubicBezTo>
                        <a:pt x="198" y="109"/>
                        <a:pt x="194" y="102"/>
                        <a:pt x="194" y="104"/>
                      </a:cubicBezTo>
                      <a:cubicBezTo>
                        <a:pt x="192" y="107"/>
                        <a:pt x="195" y="110"/>
                        <a:pt x="195" y="110"/>
                      </a:cubicBezTo>
                      <a:close/>
                      <a:moveTo>
                        <a:pt x="193" y="108"/>
                      </a:moveTo>
                      <a:cubicBezTo>
                        <a:pt x="191" y="110"/>
                        <a:pt x="197" y="116"/>
                        <a:pt x="194" y="109"/>
                      </a:cubicBezTo>
                      <a:cubicBezTo>
                        <a:pt x="194" y="109"/>
                        <a:pt x="193" y="108"/>
                        <a:pt x="193" y="108"/>
                      </a:cubicBezTo>
                      <a:close/>
                      <a:moveTo>
                        <a:pt x="197" y="117"/>
                      </a:moveTo>
                      <a:cubicBezTo>
                        <a:pt x="198" y="120"/>
                        <a:pt x="202" y="112"/>
                        <a:pt x="198" y="113"/>
                      </a:cubicBezTo>
                      <a:cubicBezTo>
                        <a:pt x="199" y="113"/>
                        <a:pt x="197" y="117"/>
                        <a:pt x="197" y="117"/>
                      </a:cubicBezTo>
                      <a:close/>
                      <a:moveTo>
                        <a:pt x="79" y="118"/>
                      </a:moveTo>
                      <a:cubicBezTo>
                        <a:pt x="81" y="120"/>
                        <a:pt x="81" y="116"/>
                        <a:pt x="81" y="116"/>
                      </a:cubicBezTo>
                      <a:cubicBezTo>
                        <a:pt x="82" y="116"/>
                        <a:pt x="82" y="118"/>
                        <a:pt x="82" y="118"/>
                      </a:cubicBezTo>
                      <a:cubicBezTo>
                        <a:pt x="84" y="119"/>
                        <a:pt x="84" y="115"/>
                        <a:pt x="82" y="114"/>
                      </a:cubicBezTo>
                      <a:cubicBezTo>
                        <a:pt x="82" y="114"/>
                        <a:pt x="82" y="114"/>
                        <a:pt x="82" y="114"/>
                      </a:cubicBezTo>
                      <a:cubicBezTo>
                        <a:pt x="81" y="114"/>
                        <a:pt x="77" y="116"/>
                        <a:pt x="79" y="118"/>
                      </a:cubicBezTo>
                      <a:close/>
                      <a:moveTo>
                        <a:pt x="202" y="118"/>
                      </a:moveTo>
                      <a:cubicBezTo>
                        <a:pt x="201" y="116"/>
                        <a:pt x="203" y="121"/>
                        <a:pt x="203" y="121"/>
                      </a:cubicBezTo>
                      <a:cubicBezTo>
                        <a:pt x="204" y="120"/>
                        <a:pt x="201" y="111"/>
                        <a:pt x="201" y="114"/>
                      </a:cubicBezTo>
                      <a:cubicBezTo>
                        <a:pt x="201" y="115"/>
                        <a:pt x="201" y="117"/>
                        <a:pt x="202" y="118"/>
                      </a:cubicBezTo>
                      <a:close/>
                      <a:moveTo>
                        <a:pt x="133" y="115"/>
                      </a:moveTo>
                      <a:cubicBezTo>
                        <a:pt x="132" y="115"/>
                        <a:pt x="130" y="115"/>
                        <a:pt x="131" y="116"/>
                      </a:cubicBezTo>
                      <a:cubicBezTo>
                        <a:pt x="131" y="117"/>
                        <a:pt x="133" y="117"/>
                        <a:pt x="134" y="117"/>
                      </a:cubicBezTo>
                      <a:cubicBezTo>
                        <a:pt x="138" y="119"/>
                        <a:pt x="134" y="116"/>
                        <a:pt x="133" y="115"/>
                      </a:cubicBezTo>
                      <a:close/>
                      <a:moveTo>
                        <a:pt x="183" y="124"/>
                      </a:moveTo>
                      <a:cubicBezTo>
                        <a:pt x="180" y="121"/>
                        <a:pt x="186" y="121"/>
                        <a:pt x="186" y="122"/>
                      </a:cubicBezTo>
                      <a:cubicBezTo>
                        <a:pt x="186" y="119"/>
                        <a:pt x="186" y="117"/>
                        <a:pt x="184" y="118"/>
                      </a:cubicBezTo>
                      <a:cubicBezTo>
                        <a:pt x="183" y="118"/>
                        <a:pt x="181" y="122"/>
                        <a:pt x="183" y="124"/>
                      </a:cubicBezTo>
                      <a:close/>
                      <a:moveTo>
                        <a:pt x="197" y="122"/>
                      </a:moveTo>
                      <a:cubicBezTo>
                        <a:pt x="198" y="121"/>
                        <a:pt x="197" y="117"/>
                        <a:pt x="197" y="118"/>
                      </a:cubicBezTo>
                      <a:cubicBezTo>
                        <a:pt x="195" y="120"/>
                        <a:pt x="197" y="122"/>
                        <a:pt x="197" y="122"/>
                      </a:cubicBezTo>
                      <a:close/>
                      <a:moveTo>
                        <a:pt x="200" y="123"/>
                      </a:moveTo>
                      <a:cubicBezTo>
                        <a:pt x="202" y="126"/>
                        <a:pt x="202" y="116"/>
                        <a:pt x="200" y="118"/>
                      </a:cubicBezTo>
                      <a:cubicBezTo>
                        <a:pt x="199" y="119"/>
                        <a:pt x="201" y="125"/>
                        <a:pt x="200" y="123"/>
                      </a:cubicBezTo>
                      <a:close/>
                      <a:moveTo>
                        <a:pt x="82" y="129"/>
                      </a:moveTo>
                      <a:cubicBezTo>
                        <a:pt x="85" y="128"/>
                        <a:pt x="82" y="125"/>
                        <a:pt x="81" y="122"/>
                      </a:cubicBezTo>
                      <a:cubicBezTo>
                        <a:pt x="81" y="122"/>
                        <a:pt x="83" y="121"/>
                        <a:pt x="82" y="120"/>
                      </a:cubicBezTo>
                      <a:cubicBezTo>
                        <a:pt x="82" y="120"/>
                        <a:pt x="79" y="119"/>
                        <a:pt x="79" y="119"/>
                      </a:cubicBezTo>
                      <a:cubicBezTo>
                        <a:pt x="78" y="120"/>
                        <a:pt x="78" y="122"/>
                        <a:pt x="79" y="125"/>
                      </a:cubicBezTo>
                      <a:cubicBezTo>
                        <a:pt x="79" y="125"/>
                        <a:pt x="80" y="124"/>
                        <a:pt x="80" y="124"/>
                      </a:cubicBezTo>
                      <a:cubicBezTo>
                        <a:pt x="81" y="125"/>
                        <a:pt x="79" y="126"/>
                        <a:pt x="80" y="127"/>
                      </a:cubicBezTo>
                      <a:cubicBezTo>
                        <a:pt x="80" y="127"/>
                        <a:pt x="82" y="129"/>
                        <a:pt x="82" y="129"/>
                      </a:cubicBezTo>
                      <a:close/>
                      <a:moveTo>
                        <a:pt x="181" y="126"/>
                      </a:moveTo>
                      <a:cubicBezTo>
                        <a:pt x="182" y="125"/>
                        <a:pt x="182" y="118"/>
                        <a:pt x="179" y="119"/>
                      </a:cubicBezTo>
                      <a:cubicBezTo>
                        <a:pt x="176" y="121"/>
                        <a:pt x="178" y="128"/>
                        <a:pt x="181" y="126"/>
                      </a:cubicBezTo>
                      <a:close/>
                      <a:moveTo>
                        <a:pt x="84" y="124"/>
                      </a:moveTo>
                      <a:cubicBezTo>
                        <a:pt x="85" y="125"/>
                        <a:pt x="85" y="119"/>
                        <a:pt x="84" y="120"/>
                      </a:cubicBezTo>
                      <a:cubicBezTo>
                        <a:pt x="83" y="121"/>
                        <a:pt x="83" y="124"/>
                        <a:pt x="84" y="124"/>
                      </a:cubicBezTo>
                      <a:close/>
                      <a:moveTo>
                        <a:pt x="128" y="125"/>
                      </a:moveTo>
                      <a:cubicBezTo>
                        <a:pt x="128" y="125"/>
                        <a:pt x="126" y="124"/>
                        <a:pt x="126" y="124"/>
                      </a:cubicBezTo>
                      <a:cubicBezTo>
                        <a:pt x="123" y="125"/>
                        <a:pt x="127" y="126"/>
                        <a:pt x="128" y="125"/>
                      </a:cubicBezTo>
                      <a:close/>
                      <a:moveTo>
                        <a:pt x="80" y="131"/>
                      </a:moveTo>
                      <a:cubicBezTo>
                        <a:pt x="79" y="131"/>
                        <a:pt x="78" y="127"/>
                        <a:pt x="78" y="129"/>
                      </a:cubicBezTo>
                      <a:cubicBezTo>
                        <a:pt x="78" y="129"/>
                        <a:pt x="79" y="124"/>
                        <a:pt x="77" y="125"/>
                      </a:cubicBezTo>
                      <a:cubicBezTo>
                        <a:pt x="74" y="126"/>
                        <a:pt x="78" y="133"/>
                        <a:pt x="80" y="131"/>
                      </a:cubicBezTo>
                      <a:close/>
                      <a:moveTo>
                        <a:pt x="110" y="126"/>
                      </a:moveTo>
                      <a:cubicBezTo>
                        <a:pt x="106" y="132"/>
                        <a:pt x="114" y="122"/>
                        <a:pt x="110" y="126"/>
                      </a:cubicBezTo>
                      <a:cubicBezTo>
                        <a:pt x="110" y="126"/>
                        <a:pt x="110" y="126"/>
                        <a:pt x="110" y="126"/>
                      </a:cubicBezTo>
                      <a:close/>
                      <a:moveTo>
                        <a:pt x="134" y="127"/>
                      </a:moveTo>
                      <a:cubicBezTo>
                        <a:pt x="136" y="126"/>
                        <a:pt x="130" y="124"/>
                        <a:pt x="130" y="125"/>
                      </a:cubicBezTo>
                      <a:cubicBezTo>
                        <a:pt x="130" y="126"/>
                        <a:pt x="133" y="127"/>
                        <a:pt x="134" y="127"/>
                      </a:cubicBezTo>
                      <a:close/>
                      <a:moveTo>
                        <a:pt x="114" y="129"/>
                      </a:moveTo>
                      <a:cubicBezTo>
                        <a:pt x="115" y="130"/>
                        <a:pt x="122" y="125"/>
                        <a:pt x="117" y="126"/>
                      </a:cubicBezTo>
                      <a:cubicBezTo>
                        <a:pt x="115" y="127"/>
                        <a:pt x="113" y="127"/>
                        <a:pt x="114" y="129"/>
                      </a:cubicBezTo>
                      <a:close/>
                      <a:moveTo>
                        <a:pt x="168" y="131"/>
                      </a:moveTo>
                      <a:cubicBezTo>
                        <a:pt x="169" y="133"/>
                        <a:pt x="171" y="127"/>
                        <a:pt x="169" y="128"/>
                      </a:cubicBezTo>
                      <a:cubicBezTo>
                        <a:pt x="168" y="129"/>
                        <a:pt x="166" y="130"/>
                        <a:pt x="168" y="131"/>
                      </a:cubicBezTo>
                      <a:close/>
                      <a:moveTo>
                        <a:pt x="155" y="132"/>
                      </a:moveTo>
                      <a:cubicBezTo>
                        <a:pt x="156" y="132"/>
                        <a:pt x="156" y="128"/>
                        <a:pt x="155" y="129"/>
                      </a:cubicBezTo>
                      <a:cubicBezTo>
                        <a:pt x="155" y="129"/>
                        <a:pt x="154" y="133"/>
                        <a:pt x="155" y="132"/>
                      </a:cubicBezTo>
                      <a:close/>
                      <a:moveTo>
                        <a:pt x="112" y="131"/>
                      </a:moveTo>
                      <a:cubicBezTo>
                        <a:pt x="108" y="137"/>
                        <a:pt x="116" y="129"/>
                        <a:pt x="114" y="130"/>
                      </a:cubicBezTo>
                      <a:cubicBezTo>
                        <a:pt x="113" y="130"/>
                        <a:pt x="112" y="132"/>
                        <a:pt x="112" y="131"/>
                      </a:cubicBezTo>
                      <a:close/>
                      <a:moveTo>
                        <a:pt x="130" y="133"/>
                      </a:moveTo>
                      <a:cubicBezTo>
                        <a:pt x="130" y="132"/>
                        <a:pt x="126" y="132"/>
                        <a:pt x="127" y="131"/>
                      </a:cubicBezTo>
                      <a:cubicBezTo>
                        <a:pt x="124" y="132"/>
                        <a:pt x="129" y="134"/>
                        <a:pt x="130" y="133"/>
                      </a:cubicBezTo>
                      <a:close/>
                      <a:moveTo>
                        <a:pt x="117" y="136"/>
                      </a:moveTo>
                      <a:cubicBezTo>
                        <a:pt x="118" y="135"/>
                        <a:pt x="117" y="132"/>
                        <a:pt x="117" y="132"/>
                      </a:cubicBezTo>
                      <a:cubicBezTo>
                        <a:pt x="114" y="133"/>
                        <a:pt x="116" y="138"/>
                        <a:pt x="117" y="136"/>
                      </a:cubicBezTo>
                      <a:close/>
                      <a:moveTo>
                        <a:pt x="85" y="152"/>
                      </a:moveTo>
                      <a:cubicBezTo>
                        <a:pt x="86" y="151"/>
                        <a:pt x="85" y="148"/>
                        <a:pt x="85" y="148"/>
                      </a:cubicBezTo>
                      <a:cubicBezTo>
                        <a:pt x="83" y="146"/>
                        <a:pt x="84" y="149"/>
                        <a:pt x="84" y="147"/>
                      </a:cubicBezTo>
                      <a:cubicBezTo>
                        <a:pt x="85" y="144"/>
                        <a:pt x="84" y="137"/>
                        <a:pt x="83" y="136"/>
                      </a:cubicBezTo>
                      <a:cubicBezTo>
                        <a:pt x="82" y="136"/>
                        <a:pt x="82" y="142"/>
                        <a:pt x="81" y="142"/>
                      </a:cubicBezTo>
                      <a:cubicBezTo>
                        <a:pt x="82" y="142"/>
                        <a:pt x="80" y="140"/>
                        <a:pt x="80" y="140"/>
                      </a:cubicBezTo>
                      <a:cubicBezTo>
                        <a:pt x="80" y="137"/>
                        <a:pt x="80" y="129"/>
                        <a:pt x="75" y="132"/>
                      </a:cubicBezTo>
                      <a:cubicBezTo>
                        <a:pt x="73" y="133"/>
                        <a:pt x="76" y="135"/>
                        <a:pt x="75" y="135"/>
                      </a:cubicBezTo>
                      <a:cubicBezTo>
                        <a:pt x="75" y="137"/>
                        <a:pt x="73" y="136"/>
                        <a:pt x="73" y="136"/>
                      </a:cubicBezTo>
                      <a:cubicBezTo>
                        <a:pt x="73" y="136"/>
                        <a:pt x="73" y="139"/>
                        <a:pt x="73" y="140"/>
                      </a:cubicBezTo>
                      <a:cubicBezTo>
                        <a:pt x="73" y="138"/>
                        <a:pt x="76" y="145"/>
                        <a:pt x="76" y="145"/>
                      </a:cubicBezTo>
                      <a:cubicBezTo>
                        <a:pt x="78" y="147"/>
                        <a:pt x="83" y="146"/>
                        <a:pt x="82" y="149"/>
                      </a:cubicBezTo>
                      <a:cubicBezTo>
                        <a:pt x="82" y="148"/>
                        <a:pt x="81" y="148"/>
                        <a:pt x="82" y="149"/>
                      </a:cubicBezTo>
                      <a:cubicBezTo>
                        <a:pt x="83" y="150"/>
                        <a:pt x="84" y="153"/>
                        <a:pt x="85" y="152"/>
                      </a:cubicBezTo>
                      <a:close/>
                      <a:moveTo>
                        <a:pt x="178" y="139"/>
                      </a:moveTo>
                      <a:cubicBezTo>
                        <a:pt x="178" y="138"/>
                        <a:pt x="181" y="140"/>
                        <a:pt x="180" y="140"/>
                      </a:cubicBezTo>
                      <a:cubicBezTo>
                        <a:pt x="182" y="139"/>
                        <a:pt x="180" y="137"/>
                        <a:pt x="180" y="137"/>
                      </a:cubicBezTo>
                      <a:cubicBezTo>
                        <a:pt x="182" y="138"/>
                        <a:pt x="178" y="137"/>
                        <a:pt x="178" y="139"/>
                      </a:cubicBezTo>
                      <a:close/>
                      <a:moveTo>
                        <a:pt x="150" y="139"/>
                      </a:moveTo>
                      <a:cubicBezTo>
                        <a:pt x="148" y="139"/>
                        <a:pt x="148" y="141"/>
                        <a:pt x="146" y="142"/>
                      </a:cubicBezTo>
                      <a:cubicBezTo>
                        <a:pt x="146" y="143"/>
                        <a:pt x="142" y="144"/>
                        <a:pt x="143" y="145"/>
                      </a:cubicBezTo>
                      <a:cubicBezTo>
                        <a:pt x="144" y="146"/>
                        <a:pt x="150" y="142"/>
                        <a:pt x="148" y="142"/>
                      </a:cubicBezTo>
                      <a:cubicBezTo>
                        <a:pt x="149" y="142"/>
                        <a:pt x="148" y="142"/>
                        <a:pt x="149" y="141"/>
                      </a:cubicBezTo>
                      <a:cubicBezTo>
                        <a:pt x="148" y="143"/>
                        <a:pt x="151" y="139"/>
                        <a:pt x="150" y="139"/>
                      </a:cubicBezTo>
                      <a:close/>
                      <a:moveTo>
                        <a:pt x="147" y="140"/>
                      </a:moveTo>
                      <a:cubicBezTo>
                        <a:pt x="154" y="133"/>
                        <a:pt x="141" y="142"/>
                        <a:pt x="145" y="142"/>
                      </a:cubicBezTo>
                      <a:cubicBezTo>
                        <a:pt x="145" y="142"/>
                        <a:pt x="147" y="140"/>
                        <a:pt x="147" y="140"/>
                      </a:cubicBezTo>
                      <a:close/>
                      <a:moveTo>
                        <a:pt x="175" y="144"/>
                      </a:moveTo>
                      <a:cubicBezTo>
                        <a:pt x="175" y="144"/>
                        <a:pt x="178" y="139"/>
                        <a:pt x="176" y="141"/>
                      </a:cubicBezTo>
                      <a:cubicBezTo>
                        <a:pt x="176" y="141"/>
                        <a:pt x="173" y="143"/>
                        <a:pt x="175" y="144"/>
                      </a:cubicBezTo>
                      <a:close/>
                      <a:moveTo>
                        <a:pt x="178" y="144"/>
                      </a:moveTo>
                      <a:cubicBezTo>
                        <a:pt x="181" y="143"/>
                        <a:pt x="179" y="139"/>
                        <a:pt x="177" y="141"/>
                      </a:cubicBezTo>
                      <a:cubicBezTo>
                        <a:pt x="178" y="140"/>
                        <a:pt x="178" y="144"/>
                        <a:pt x="178" y="144"/>
                      </a:cubicBezTo>
                      <a:close/>
                      <a:moveTo>
                        <a:pt x="197" y="149"/>
                      </a:moveTo>
                      <a:cubicBezTo>
                        <a:pt x="197" y="148"/>
                        <a:pt x="198" y="142"/>
                        <a:pt x="197" y="144"/>
                      </a:cubicBezTo>
                      <a:cubicBezTo>
                        <a:pt x="198" y="143"/>
                        <a:pt x="195" y="150"/>
                        <a:pt x="197" y="149"/>
                      </a:cubicBezTo>
                      <a:close/>
                      <a:moveTo>
                        <a:pt x="184" y="151"/>
                      </a:moveTo>
                      <a:cubicBezTo>
                        <a:pt x="184" y="151"/>
                        <a:pt x="183" y="150"/>
                        <a:pt x="183" y="150"/>
                      </a:cubicBezTo>
                      <a:cubicBezTo>
                        <a:pt x="181" y="150"/>
                        <a:pt x="178" y="155"/>
                        <a:pt x="178" y="156"/>
                      </a:cubicBezTo>
                      <a:cubicBezTo>
                        <a:pt x="180" y="158"/>
                        <a:pt x="183" y="155"/>
                        <a:pt x="183" y="155"/>
                      </a:cubicBezTo>
                      <a:cubicBezTo>
                        <a:pt x="182" y="155"/>
                        <a:pt x="183" y="157"/>
                        <a:pt x="184" y="156"/>
                      </a:cubicBezTo>
                      <a:cubicBezTo>
                        <a:pt x="185" y="154"/>
                        <a:pt x="186" y="146"/>
                        <a:pt x="186" y="146"/>
                      </a:cubicBezTo>
                      <a:cubicBezTo>
                        <a:pt x="183" y="145"/>
                        <a:pt x="184" y="150"/>
                        <a:pt x="184" y="151"/>
                      </a:cubicBezTo>
                      <a:close/>
                      <a:moveTo>
                        <a:pt x="114" y="149"/>
                      </a:moveTo>
                      <a:cubicBezTo>
                        <a:pt x="115" y="148"/>
                        <a:pt x="112" y="145"/>
                        <a:pt x="112" y="146"/>
                      </a:cubicBezTo>
                      <a:cubicBezTo>
                        <a:pt x="110" y="147"/>
                        <a:pt x="114" y="150"/>
                        <a:pt x="114" y="149"/>
                      </a:cubicBezTo>
                      <a:close/>
                      <a:moveTo>
                        <a:pt x="146" y="149"/>
                      </a:moveTo>
                      <a:cubicBezTo>
                        <a:pt x="148" y="149"/>
                        <a:pt x="148" y="145"/>
                        <a:pt x="148" y="146"/>
                      </a:cubicBezTo>
                      <a:cubicBezTo>
                        <a:pt x="147" y="144"/>
                        <a:pt x="143" y="148"/>
                        <a:pt x="144" y="149"/>
                      </a:cubicBezTo>
                      <a:cubicBezTo>
                        <a:pt x="142" y="147"/>
                        <a:pt x="152" y="146"/>
                        <a:pt x="146" y="147"/>
                      </a:cubicBezTo>
                      <a:cubicBezTo>
                        <a:pt x="146" y="147"/>
                        <a:pt x="145" y="149"/>
                        <a:pt x="146" y="149"/>
                      </a:cubicBezTo>
                      <a:close/>
                      <a:moveTo>
                        <a:pt x="153" y="149"/>
                      </a:moveTo>
                      <a:cubicBezTo>
                        <a:pt x="154" y="150"/>
                        <a:pt x="156" y="146"/>
                        <a:pt x="154" y="148"/>
                      </a:cubicBezTo>
                      <a:cubicBezTo>
                        <a:pt x="154" y="148"/>
                        <a:pt x="152" y="149"/>
                        <a:pt x="153" y="149"/>
                      </a:cubicBezTo>
                      <a:close/>
                      <a:moveTo>
                        <a:pt x="174" y="149"/>
                      </a:moveTo>
                      <a:cubicBezTo>
                        <a:pt x="174" y="149"/>
                        <a:pt x="171" y="149"/>
                        <a:pt x="171" y="149"/>
                      </a:cubicBezTo>
                      <a:cubicBezTo>
                        <a:pt x="168" y="151"/>
                        <a:pt x="174" y="151"/>
                        <a:pt x="174" y="149"/>
                      </a:cubicBezTo>
                      <a:close/>
                      <a:moveTo>
                        <a:pt x="129" y="150"/>
                      </a:moveTo>
                      <a:cubicBezTo>
                        <a:pt x="128" y="151"/>
                        <a:pt x="130" y="154"/>
                        <a:pt x="131" y="152"/>
                      </a:cubicBezTo>
                      <a:cubicBezTo>
                        <a:pt x="132" y="150"/>
                        <a:pt x="131" y="149"/>
                        <a:pt x="129" y="150"/>
                      </a:cubicBezTo>
                      <a:close/>
                      <a:moveTo>
                        <a:pt x="168" y="151"/>
                      </a:moveTo>
                      <a:cubicBezTo>
                        <a:pt x="164" y="154"/>
                        <a:pt x="170" y="149"/>
                        <a:pt x="168" y="151"/>
                      </a:cubicBezTo>
                      <a:cubicBezTo>
                        <a:pt x="168" y="151"/>
                        <a:pt x="168" y="151"/>
                        <a:pt x="168" y="151"/>
                      </a:cubicBezTo>
                      <a:close/>
                      <a:moveTo>
                        <a:pt x="146" y="152"/>
                      </a:moveTo>
                      <a:cubicBezTo>
                        <a:pt x="144" y="151"/>
                        <a:pt x="144" y="153"/>
                        <a:pt x="143" y="155"/>
                      </a:cubicBezTo>
                      <a:cubicBezTo>
                        <a:pt x="141" y="157"/>
                        <a:pt x="146" y="152"/>
                        <a:pt x="146" y="152"/>
                      </a:cubicBezTo>
                      <a:close/>
                      <a:moveTo>
                        <a:pt x="120" y="157"/>
                      </a:moveTo>
                      <a:cubicBezTo>
                        <a:pt x="121" y="158"/>
                        <a:pt x="129" y="160"/>
                        <a:pt x="126" y="159"/>
                      </a:cubicBezTo>
                      <a:cubicBezTo>
                        <a:pt x="125" y="158"/>
                        <a:pt x="117" y="152"/>
                        <a:pt x="116" y="153"/>
                      </a:cubicBezTo>
                      <a:cubicBezTo>
                        <a:pt x="115" y="153"/>
                        <a:pt x="118" y="155"/>
                        <a:pt x="118" y="155"/>
                      </a:cubicBezTo>
                      <a:cubicBezTo>
                        <a:pt x="120" y="157"/>
                        <a:pt x="120" y="155"/>
                        <a:pt x="121" y="156"/>
                      </a:cubicBezTo>
                      <a:cubicBezTo>
                        <a:pt x="121" y="156"/>
                        <a:pt x="120" y="156"/>
                        <a:pt x="120" y="157"/>
                      </a:cubicBezTo>
                      <a:close/>
                      <a:moveTo>
                        <a:pt x="76" y="178"/>
                      </a:moveTo>
                      <a:cubicBezTo>
                        <a:pt x="72" y="173"/>
                        <a:pt x="70" y="169"/>
                        <a:pt x="67" y="165"/>
                      </a:cubicBezTo>
                      <a:cubicBezTo>
                        <a:pt x="64" y="161"/>
                        <a:pt x="69" y="167"/>
                        <a:pt x="69" y="167"/>
                      </a:cubicBezTo>
                      <a:cubicBezTo>
                        <a:pt x="69" y="166"/>
                        <a:pt x="66" y="160"/>
                        <a:pt x="64" y="156"/>
                      </a:cubicBezTo>
                      <a:cubicBezTo>
                        <a:pt x="63" y="153"/>
                        <a:pt x="63" y="153"/>
                        <a:pt x="63" y="157"/>
                      </a:cubicBezTo>
                      <a:cubicBezTo>
                        <a:pt x="63" y="161"/>
                        <a:pt x="63" y="165"/>
                        <a:pt x="66" y="169"/>
                      </a:cubicBezTo>
                      <a:cubicBezTo>
                        <a:pt x="68" y="172"/>
                        <a:pt x="70" y="176"/>
                        <a:pt x="72" y="179"/>
                      </a:cubicBezTo>
                      <a:cubicBezTo>
                        <a:pt x="74" y="181"/>
                        <a:pt x="77" y="182"/>
                        <a:pt x="78" y="184"/>
                      </a:cubicBezTo>
                      <a:cubicBezTo>
                        <a:pt x="79" y="185"/>
                        <a:pt x="80" y="187"/>
                        <a:pt x="81" y="187"/>
                      </a:cubicBezTo>
                      <a:cubicBezTo>
                        <a:pt x="79" y="186"/>
                        <a:pt x="84" y="187"/>
                        <a:pt x="84" y="187"/>
                      </a:cubicBezTo>
                      <a:cubicBezTo>
                        <a:pt x="85" y="187"/>
                        <a:pt x="82" y="183"/>
                        <a:pt x="82" y="183"/>
                      </a:cubicBezTo>
                      <a:cubicBezTo>
                        <a:pt x="84" y="182"/>
                        <a:pt x="84" y="188"/>
                        <a:pt x="84" y="188"/>
                      </a:cubicBezTo>
                      <a:cubicBezTo>
                        <a:pt x="85" y="189"/>
                        <a:pt x="86" y="186"/>
                        <a:pt x="87" y="188"/>
                      </a:cubicBezTo>
                      <a:cubicBezTo>
                        <a:pt x="88" y="191"/>
                        <a:pt x="94" y="191"/>
                        <a:pt x="94" y="193"/>
                      </a:cubicBezTo>
                      <a:cubicBezTo>
                        <a:pt x="94" y="193"/>
                        <a:pt x="92" y="194"/>
                        <a:pt x="92" y="194"/>
                      </a:cubicBezTo>
                      <a:cubicBezTo>
                        <a:pt x="98" y="195"/>
                        <a:pt x="92" y="190"/>
                        <a:pt x="92" y="190"/>
                      </a:cubicBezTo>
                      <a:cubicBezTo>
                        <a:pt x="86" y="186"/>
                        <a:pt x="81" y="179"/>
                        <a:pt x="78" y="177"/>
                      </a:cubicBezTo>
                      <a:cubicBezTo>
                        <a:pt x="78" y="177"/>
                        <a:pt x="75" y="174"/>
                        <a:pt x="75" y="175"/>
                      </a:cubicBezTo>
                      <a:cubicBezTo>
                        <a:pt x="75" y="176"/>
                        <a:pt x="79" y="182"/>
                        <a:pt x="76" y="178"/>
                      </a:cubicBezTo>
                      <a:close/>
                      <a:moveTo>
                        <a:pt x="112" y="155"/>
                      </a:moveTo>
                      <a:cubicBezTo>
                        <a:pt x="112" y="155"/>
                        <a:pt x="110" y="155"/>
                        <a:pt x="110" y="156"/>
                      </a:cubicBezTo>
                      <a:cubicBezTo>
                        <a:pt x="109" y="157"/>
                        <a:pt x="113" y="156"/>
                        <a:pt x="112" y="155"/>
                      </a:cubicBezTo>
                      <a:close/>
                      <a:moveTo>
                        <a:pt x="88" y="159"/>
                      </a:moveTo>
                      <a:cubicBezTo>
                        <a:pt x="89" y="157"/>
                        <a:pt x="86" y="155"/>
                        <a:pt x="86" y="157"/>
                      </a:cubicBezTo>
                      <a:cubicBezTo>
                        <a:pt x="86" y="157"/>
                        <a:pt x="88" y="159"/>
                        <a:pt x="88" y="159"/>
                      </a:cubicBezTo>
                      <a:close/>
                      <a:moveTo>
                        <a:pt x="116" y="158"/>
                      </a:moveTo>
                      <a:cubicBezTo>
                        <a:pt x="113" y="153"/>
                        <a:pt x="110" y="161"/>
                        <a:pt x="115" y="158"/>
                      </a:cubicBezTo>
                      <a:cubicBezTo>
                        <a:pt x="115" y="158"/>
                        <a:pt x="116" y="158"/>
                        <a:pt x="116" y="158"/>
                      </a:cubicBezTo>
                      <a:close/>
                      <a:moveTo>
                        <a:pt x="167" y="169"/>
                      </a:moveTo>
                      <a:cubicBezTo>
                        <a:pt x="167" y="169"/>
                        <a:pt x="169" y="170"/>
                        <a:pt x="169" y="170"/>
                      </a:cubicBezTo>
                      <a:cubicBezTo>
                        <a:pt x="171" y="169"/>
                        <a:pt x="174" y="160"/>
                        <a:pt x="175" y="163"/>
                      </a:cubicBezTo>
                      <a:cubicBezTo>
                        <a:pt x="175" y="162"/>
                        <a:pt x="174" y="164"/>
                        <a:pt x="174" y="165"/>
                      </a:cubicBezTo>
                      <a:cubicBezTo>
                        <a:pt x="170" y="173"/>
                        <a:pt x="177" y="162"/>
                        <a:pt x="178" y="162"/>
                      </a:cubicBezTo>
                      <a:cubicBezTo>
                        <a:pt x="178" y="162"/>
                        <a:pt x="179" y="164"/>
                        <a:pt x="179" y="163"/>
                      </a:cubicBezTo>
                      <a:cubicBezTo>
                        <a:pt x="181" y="161"/>
                        <a:pt x="182" y="159"/>
                        <a:pt x="180" y="157"/>
                      </a:cubicBezTo>
                      <a:cubicBezTo>
                        <a:pt x="181" y="158"/>
                        <a:pt x="179" y="160"/>
                        <a:pt x="179" y="161"/>
                      </a:cubicBezTo>
                      <a:cubicBezTo>
                        <a:pt x="180" y="162"/>
                        <a:pt x="178" y="158"/>
                        <a:pt x="179" y="158"/>
                      </a:cubicBezTo>
                      <a:cubicBezTo>
                        <a:pt x="179" y="158"/>
                        <a:pt x="174" y="161"/>
                        <a:pt x="175" y="161"/>
                      </a:cubicBezTo>
                      <a:cubicBezTo>
                        <a:pt x="176" y="162"/>
                        <a:pt x="175" y="159"/>
                        <a:pt x="176" y="159"/>
                      </a:cubicBezTo>
                      <a:cubicBezTo>
                        <a:pt x="174" y="160"/>
                        <a:pt x="174" y="161"/>
                        <a:pt x="172" y="163"/>
                      </a:cubicBezTo>
                      <a:cubicBezTo>
                        <a:pt x="169" y="167"/>
                        <a:pt x="163" y="168"/>
                        <a:pt x="162" y="174"/>
                      </a:cubicBezTo>
                      <a:cubicBezTo>
                        <a:pt x="161" y="177"/>
                        <a:pt x="168" y="173"/>
                        <a:pt x="168" y="172"/>
                      </a:cubicBezTo>
                      <a:cubicBezTo>
                        <a:pt x="170" y="171"/>
                        <a:pt x="169" y="169"/>
                        <a:pt x="169" y="171"/>
                      </a:cubicBezTo>
                      <a:cubicBezTo>
                        <a:pt x="169" y="171"/>
                        <a:pt x="166" y="171"/>
                        <a:pt x="167" y="169"/>
                      </a:cubicBezTo>
                      <a:close/>
                      <a:moveTo>
                        <a:pt x="166" y="174"/>
                      </a:moveTo>
                      <a:cubicBezTo>
                        <a:pt x="168" y="173"/>
                        <a:pt x="163" y="175"/>
                        <a:pt x="162" y="176"/>
                      </a:cubicBezTo>
                      <a:cubicBezTo>
                        <a:pt x="160" y="178"/>
                        <a:pt x="165" y="174"/>
                        <a:pt x="161" y="178"/>
                      </a:cubicBezTo>
                      <a:cubicBezTo>
                        <a:pt x="161" y="178"/>
                        <a:pt x="161" y="176"/>
                        <a:pt x="160" y="177"/>
                      </a:cubicBezTo>
                      <a:cubicBezTo>
                        <a:pt x="159" y="178"/>
                        <a:pt x="157" y="181"/>
                        <a:pt x="156" y="182"/>
                      </a:cubicBezTo>
                      <a:cubicBezTo>
                        <a:pt x="155" y="182"/>
                        <a:pt x="153" y="182"/>
                        <a:pt x="153" y="182"/>
                      </a:cubicBezTo>
                      <a:cubicBezTo>
                        <a:pt x="153" y="184"/>
                        <a:pt x="160" y="185"/>
                        <a:pt x="162" y="184"/>
                      </a:cubicBezTo>
                      <a:cubicBezTo>
                        <a:pt x="165" y="183"/>
                        <a:pt x="162" y="181"/>
                        <a:pt x="162" y="181"/>
                      </a:cubicBezTo>
                      <a:cubicBezTo>
                        <a:pt x="162" y="181"/>
                        <a:pt x="169" y="178"/>
                        <a:pt x="169" y="175"/>
                      </a:cubicBezTo>
                      <a:cubicBezTo>
                        <a:pt x="169" y="175"/>
                        <a:pt x="167" y="176"/>
                        <a:pt x="167" y="176"/>
                      </a:cubicBezTo>
                      <a:cubicBezTo>
                        <a:pt x="163" y="179"/>
                        <a:pt x="170" y="173"/>
                        <a:pt x="167" y="173"/>
                      </a:cubicBezTo>
                      <a:cubicBezTo>
                        <a:pt x="168" y="173"/>
                        <a:pt x="166" y="174"/>
                        <a:pt x="166" y="174"/>
                      </a:cubicBezTo>
                      <a:close/>
                      <a:moveTo>
                        <a:pt x="104" y="174"/>
                      </a:moveTo>
                      <a:cubicBezTo>
                        <a:pt x="102" y="173"/>
                        <a:pt x="97" y="171"/>
                        <a:pt x="93" y="170"/>
                      </a:cubicBezTo>
                      <a:cubicBezTo>
                        <a:pt x="89" y="168"/>
                        <a:pt x="86" y="165"/>
                        <a:pt x="84" y="165"/>
                      </a:cubicBezTo>
                      <a:cubicBezTo>
                        <a:pt x="84" y="165"/>
                        <a:pt x="84" y="166"/>
                        <a:pt x="83" y="166"/>
                      </a:cubicBezTo>
                      <a:cubicBezTo>
                        <a:pt x="82" y="165"/>
                        <a:pt x="83" y="164"/>
                        <a:pt x="82" y="163"/>
                      </a:cubicBezTo>
                      <a:cubicBezTo>
                        <a:pt x="82" y="162"/>
                        <a:pt x="78" y="160"/>
                        <a:pt x="77" y="160"/>
                      </a:cubicBezTo>
                      <a:cubicBezTo>
                        <a:pt x="70" y="155"/>
                        <a:pt x="82" y="166"/>
                        <a:pt x="82" y="166"/>
                      </a:cubicBezTo>
                      <a:cubicBezTo>
                        <a:pt x="83" y="166"/>
                        <a:pt x="76" y="163"/>
                        <a:pt x="76" y="164"/>
                      </a:cubicBezTo>
                      <a:cubicBezTo>
                        <a:pt x="75" y="166"/>
                        <a:pt x="81" y="172"/>
                        <a:pt x="82" y="174"/>
                      </a:cubicBezTo>
                      <a:cubicBezTo>
                        <a:pt x="83" y="175"/>
                        <a:pt x="82" y="177"/>
                        <a:pt x="82" y="177"/>
                      </a:cubicBezTo>
                      <a:cubicBezTo>
                        <a:pt x="85" y="180"/>
                        <a:pt x="100" y="185"/>
                        <a:pt x="100" y="189"/>
                      </a:cubicBezTo>
                      <a:cubicBezTo>
                        <a:pt x="100" y="189"/>
                        <a:pt x="99" y="189"/>
                        <a:pt x="99" y="189"/>
                      </a:cubicBezTo>
                      <a:cubicBezTo>
                        <a:pt x="99" y="189"/>
                        <a:pt x="102" y="190"/>
                        <a:pt x="103" y="189"/>
                      </a:cubicBezTo>
                      <a:cubicBezTo>
                        <a:pt x="104" y="188"/>
                        <a:pt x="101" y="188"/>
                        <a:pt x="102" y="187"/>
                      </a:cubicBezTo>
                      <a:cubicBezTo>
                        <a:pt x="96" y="190"/>
                        <a:pt x="105" y="186"/>
                        <a:pt x="106" y="186"/>
                      </a:cubicBezTo>
                      <a:cubicBezTo>
                        <a:pt x="105" y="185"/>
                        <a:pt x="103" y="187"/>
                        <a:pt x="102" y="185"/>
                      </a:cubicBezTo>
                      <a:cubicBezTo>
                        <a:pt x="101" y="185"/>
                        <a:pt x="102" y="184"/>
                        <a:pt x="101" y="184"/>
                      </a:cubicBezTo>
                      <a:cubicBezTo>
                        <a:pt x="101" y="184"/>
                        <a:pt x="98" y="184"/>
                        <a:pt x="98" y="183"/>
                      </a:cubicBezTo>
                      <a:cubicBezTo>
                        <a:pt x="99" y="181"/>
                        <a:pt x="103" y="183"/>
                        <a:pt x="102" y="183"/>
                      </a:cubicBezTo>
                      <a:cubicBezTo>
                        <a:pt x="104" y="183"/>
                        <a:pt x="106" y="183"/>
                        <a:pt x="107" y="184"/>
                      </a:cubicBezTo>
                      <a:cubicBezTo>
                        <a:pt x="108" y="184"/>
                        <a:pt x="108" y="186"/>
                        <a:pt x="108" y="186"/>
                      </a:cubicBezTo>
                      <a:cubicBezTo>
                        <a:pt x="112" y="187"/>
                        <a:pt x="115" y="186"/>
                        <a:pt x="117" y="186"/>
                      </a:cubicBezTo>
                      <a:cubicBezTo>
                        <a:pt x="119" y="187"/>
                        <a:pt x="120" y="187"/>
                        <a:pt x="122" y="187"/>
                      </a:cubicBezTo>
                      <a:cubicBezTo>
                        <a:pt x="126" y="186"/>
                        <a:pt x="122" y="188"/>
                        <a:pt x="122" y="188"/>
                      </a:cubicBezTo>
                      <a:cubicBezTo>
                        <a:pt x="127" y="190"/>
                        <a:pt x="126" y="187"/>
                        <a:pt x="129" y="187"/>
                      </a:cubicBezTo>
                      <a:cubicBezTo>
                        <a:pt x="129" y="187"/>
                        <a:pt x="128" y="189"/>
                        <a:pt x="129" y="189"/>
                      </a:cubicBezTo>
                      <a:cubicBezTo>
                        <a:pt x="129" y="189"/>
                        <a:pt x="132" y="187"/>
                        <a:pt x="133" y="187"/>
                      </a:cubicBezTo>
                      <a:cubicBezTo>
                        <a:pt x="133" y="187"/>
                        <a:pt x="134" y="189"/>
                        <a:pt x="134" y="189"/>
                      </a:cubicBezTo>
                      <a:cubicBezTo>
                        <a:pt x="136" y="190"/>
                        <a:pt x="138" y="189"/>
                        <a:pt x="140" y="189"/>
                      </a:cubicBezTo>
                      <a:cubicBezTo>
                        <a:pt x="143" y="188"/>
                        <a:pt x="140" y="190"/>
                        <a:pt x="137" y="190"/>
                      </a:cubicBezTo>
                      <a:cubicBezTo>
                        <a:pt x="134" y="191"/>
                        <a:pt x="131" y="193"/>
                        <a:pt x="128" y="193"/>
                      </a:cubicBezTo>
                      <a:cubicBezTo>
                        <a:pt x="123" y="194"/>
                        <a:pt x="123" y="192"/>
                        <a:pt x="120" y="193"/>
                      </a:cubicBezTo>
                      <a:cubicBezTo>
                        <a:pt x="123" y="193"/>
                        <a:pt x="117" y="196"/>
                        <a:pt x="117" y="196"/>
                      </a:cubicBezTo>
                      <a:cubicBezTo>
                        <a:pt x="117" y="196"/>
                        <a:pt x="118" y="195"/>
                        <a:pt x="118" y="195"/>
                      </a:cubicBezTo>
                      <a:cubicBezTo>
                        <a:pt x="124" y="196"/>
                        <a:pt x="126" y="197"/>
                        <a:pt x="133" y="196"/>
                      </a:cubicBezTo>
                      <a:cubicBezTo>
                        <a:pt x="142" y="195"/>
                        <a:pt x="149" y="191"/>
                        <a:pt x="154" y="189"/>
                      </a:cubicBezTo>
                      <a:cubicBezTo>
                        <a:pt x="155" y="188"/>
                        <a:pt x="156" y="189"/>
                        <a:pt x="156" y="189"/>
                      </a:cubicBezTo>
                      <a:cubicBezTo>
                        <a:pt x="156" y="189"/>
                        <a:pt x="161" y="186"/>
                        <a:pt x="160" y="185"/>
                      </a:cubicBezTo>
                      <a:cubicBezTo>
                        <a:pt x="158" y="184"/>
                        <a:pt x="156" y="188"/>
                        <a:pt x="155" y="188"/>
                      </a:cubicBezTo>
                      <a:cubicBezTo>
                        <a:pt x="157" y="188"/>
                        <a:pt x="157" y="186"/>
                        <a:pt x="156" y="185"/>
                      </a:cubicBezTo>
                      <a:cubicBezTo>
                        <a:pt x="155" y="184"/>
                        <a:pt x="151" y="186"/>
                        <a:pt x="148" y="185"/>
                      </a:cubicBezTo>
                      <a:cubicBezTo>
                        <a:pt x="150" y="186"/>
                        <a:pt x="148" y="183"/>
                        <a:pt x="148" y="183"/>
                      </a:cubicBezTo>
                      <a:cubicBezTo>
                        <a:pt x="149" y="182"/>
                        <a:pt x="154" y="182"/>
                        <a:pt x="152" y="183"/>
                      </a:cubicBezTo>
                      <a:cubicBezTo>
                        <a:pt x="153" y="183"/>
                        <a:pt x="152" y="182"/>
                        <a:pt x="153" y="181"/>
                      </a:cubicBezTo>
                      <a:cubicBezTo>
                        <a:pt x="153" y="180"/>
                        <a:pt x="154" y="181"/>
                        <a:pt x="154" y="181"/>
                      </a:cubicBezTo>
                      <a:cubicBezTo>
                        <a:pt x="159" y="179"/>
                        <a:pt x="152" y="180"/>
                        <a:pt x="152" y="180"/>
                      </a:cubicBezTo>
                      <a:cubicBezTo>
                        <a:pt x="152" y="180"/>
                        <a:pt x="154" y="178"/>
                        <a:pt x="153" y="178"/>
                      </a:cubicBezTo>
                      <a:cubicBezTo>
                        <a:pt x="151" y="177"/>
                        <a:pt x="144" y="179"/>
                        <a:pt x="142" y="181"/>
                      </a:cubicBezTo>
                      <a:cubicBezTo>
                        <a:pt x="143" y="181"/>
                        <a:pt x="144" y="181"/>
                        <a:pt x="144" y="181"/>
                      </a:cubicBezTo>
                      <a:cubicBezTo>
                        <a:pt x="143" y="182"/>
                        <a:pt x="136" y="182"/>
                        <a:pt x="135" y="182"/>
                      </a:cubicBezTo>
                      <a:cubicBezTo>
                        <a:pt x="135" y="182"/>
                        <a:pt x="135" y="185"/>
                        <a:pt x="134" y="185"/>
                      </a:cubicBezTo>
                      <a:cubicBezTo>
                        <a:pt x="134" y="185"/>
                        <a:pt x="134" y="183"/>
                        <a:pt x="134" y="183"/>
                      </a:cubicBezTo>
                      <a:cubicBezTo>
                        <a:pt x="133" y="182"/>
                        <a:pt x="121" y="180"/>
                        <a:pt x="116" y="180"/>
                      </a:cubicBezTo>
                      <a:cubicBezTo>
                        <a:pt x="115" y="180"/>
                        <a:pt x="113" y="181"/>
                        <a:pt x="112" y="181"/>
                      </a:cubicBezTo>
                      <a:cubicBezTo>
                        <a:pt x="112" y="181"/>
                        <a:pt x="112" y="179"/>
                        <a:pt x="112" y="178"/>
                      </a:cubicBezTo>
                      <a:cubicBezTo>
                        <a:pt x="111" y="177"/>
                        <a:pt x="108" y="178"/>
                        <a:pt x="106" y="177"/>
                      </a:cubicBezTo>
                      <a:cubicBezTo>
                        <a:pt x="105" y="177"/>
                        <a:pt x="107" y="176"/>
                        <a:pt x="105" y="176"/>
                      </a:cubicBezTo>
                      <a:cubicBezTo>
                        <a:pt x="105" y="176"/>
                        <a:pt x="105" y="176"/>
                        <a:pt x="105" y="176"/>
                      </a:cubicBezTo>
                      <a:cubicBezTo>
                        <a:pt x="104" y="176"/>
                        <a:pt x="104" y="174"/>
                        <a:pt x="104" y="174"/>
                      </a:cubicBezTo>
                      <a:close/>
                      <a:moveTo>
                        <a:pt x="69" y="164"/>
                      </a:moveTo>
                      <a:cubicBezTo>
                        <a:pt x="69" y="167"/>
                        <a:pt x="74" y="171"/>
                        <a:pt x="74" y="171"/>
                      </a:cubicBezTo>
                      <a:cubicBezTo>
                        <a:pt x="75" y="170"/>
                        <a:pt x="69" y="160"/>
                        <a:pt x="69" y="160"/>
                      </a:cubicBezTo>
                      <a:cubicBezTo>
                        <a:pt x="69" y="160"/>
                        <a:pt x="69" y="160"/>
                        <a:pt x="69" y="160"/>
                      </a:cubicBezTo>
                      <a:cubicBezTo>
                        <a:pt x="69" y="160"/>
                        <a:pt x="69" y="164"/>
                        <a:pt x="69" y="164"/>
                      </a:cubicBezTo>
                      <a:close/>
                      <a:moveTo>
                        <a:pt x="148" y="164"/>
                      </a:moveTo>
                      <a:cubicBezTo>
                        <a:pt x="146" y="165"/>
                        <a:pt x="145" y="168"/>
                        <a:pt x="148" y="167"/>
                      </a:cubicBezTo>
                      <a:cubicBezTo>
                        <a:pt x="149" y="166"/>
                        <a:pt x="159" y="164"/>
                        <a:pt x="154" y="163"/>
                      </a:cubicBezTo>
                      <a:cubicBezTo>
                        <a:pt x="153" y="163"/>
                        <a:pt x="149" y="164"/>
                        <a:pt x="148" y="164"/>
                      </a:cubicBezTo>
                      <a:close/>
                      <a:moveTo>
                        <a:pt x="72" y="187"/>
                      </a:moveTo>
                      <a:cubicBezTo>
                        <a:pt x="68" y="184"/>
                        <a:pt x="63" y="176"/>
                        <a:pt x="60" y="172"/>
                      </a:cubicBezTo>
                      <a:cubicBezTo>
                        <a:pt x="55" y="165"/>
                        <a:pt x="63" y="179"/>
                        <a:pt x="61" y="179"/>
                      </a:cubicBezTo>
                      <a:cubicBezTo>
                        <a:pt x="60" y="179"/>
                        <a:pt x="56" y="166"/>
                        <a:pt x="55" y="167"/>
                      </a:cubicBezTo>
                      <a:cubicBezTo>
                        <a:pt x="53" y="170"/>
                        <a:pt x="60" y="182"/>
                        <a:pt x="63" y="184"/>
                      </a:cubicBezTo>
                      <a:cubicBezTo>
                        <a:pt x="63" y="185"/>
                        <a:pt x="65" y="184"/>
                        <a:pt x="65" y="185"/>
                      </a:cubicBezTo>
                      <a:cubicBezTo>
                        <a:pt x="67" y="186"/>
                        <a:pt x="70" y="190"/>
                        <a:pt x="73" y="193"/>
                      </a:cubicBezTo>
                      <a:cubicBezTo>
                        <a:pt x="77" y="198"/>
                        <a:pt x="82" y="200"/>
                        <a:pt x="82" y="201"/>
                      </a:cubicBezTo>
                      <a:cubicBezTo>
                        <a:pt x="82" y="201"/>
                        <a:pt x="81" y="202"/>
                        <a:pt x="81" y="202"/>
                      </a:cubicBezTo>
                      <a:cubicBezTo>
                        <a:pt x="82" y="203"/>
                        <a:pt x="94" y="210"/>
                        <a:pt x="94" y="209"/>
                      </a:cubicBezTo>
                      <a:cubicBezTo>
                        <a:pt x="95" y="207"/>
                        <a:pt x="88" y="205"/>
                        <a:pt x="88" y="204"/>
                      </a:cubicBezTo>
                      <a:cubicBezTo>
                        <a:pt x="85" y="201"/>
                        <a:pt x="89" y="203"/>
                        <a:pt x="89" y="203"/>
                      </a:cubicBezTo>
                      <a:cubicBezTo>
                        <a:pt x="94" y="203"/>
                        <a:pt x="88" y="201"/>
                        <a:pt x="87" y="200"/>
                      </a:cubicBezTo>
                      <a:cubicBezTo>
                        <a:pt x="85" y="198"/>
                        <a:pt x="83" y="195"/>
                        <a:pt x="81" y="194"/>
                      </a:cubicBezTo>
                      <a:cubicBezTo>
                        <a:pt x="80" y="193"/>
                        <a:pt x="79" y="194"/>
                        <a:pt x="78" y="193"/>
                      </a:cubicBezTo>
                      <a:cubicBezTo>
                        <a:pt x="76" y="192"/>
                        <a:pt x="74" y="189"/>
                        <a:pt x="72" y="187"/>
                      </a:cubicBezTo>
                      <a:close/>
                      <a:moveTo>
                        <a:pt x="147" y="178"/>
                      </a:moveTo>
                      <a:cubicBezTo>
                        <a:pt x="149" y="180"/>
                        <a:pt x="161" y="173"/>
                        <a:pt x="161" y="172"/>
                      </a:cubicBezTo>
                      <a:cubicBezTo>
                        <a:pt x="162" y="170"/>
                        <a:pt x="160" y="171"/>
                        <a:pt x="160" y="171"/>
                      </a:cubicBezTo>
                      <a:cubicBezTo>
                        <a:pt x="159" y="171"/>
                        <a:pt x="146" y="177"/>
                        <a:pt x="147" y="178"/>
                      </a:cubicBezTo>
                      <a:close/>
                      <a:moveTo>
                        <a:pt x="82" y="192"/>
                      </a:moveTo>
                      <a:cubicBezTo>
                        <a:pt x="82" y="192"/>
                        <a:pt x="86" y="194"/>
                        <a:pt x="85" y="192"/>
                      </a:cubicBezTo>
                      <a:cubicBezTo>
                        <a:pt x="85" y="191"/>
                        <a:pt x="81" y="190"/>
                        <a:pt x="80" y="189"/>
                      </a:cubicBezTo>
                      <a:cubicBezTo>
                        <a:pt x="79" y="188"/>
                        <a:pt x="77" y="186"/>
                        <a:pt x="76" y="184"/>
                      </a:cubicBezTo>
                      <a:cubicBezTo>
                        <a:pt x="75" y="183"/>
                        <a:pt x="67" y="177"/>
                        <a:pt x="71" y="182"/>
                      </a:cubicBezTo>
                      <a:cubicBezTo>
                        <a:pt x="73" y="185"/>
                        <a:pt x="78" y="188"/>
                        <a:pt x="80" y="189"/>
                      </a:cubicBezTo>
                      <a:cubicBezTo>
                        <a:pt x="82" y="191"/>
                        <a:pt x="80" y="191"/>
                        <a:pt x="82" y="192"/>
                      </a:cubicBezTo>
                      <a:close/>
                      <a:moveTo>
                        <a:pt x="92" y="186"/>
                      </a:moveTo>
                      <a:cubicBezTo>
                        <a:pt x="93" y="185"/>
                        <a:pt x="88" y="183"/>
                        <a:pt x="88" y="183"/>
                      </a:cubicBezTo>
                      <a:cubicBezTo>
                        <a:pt x="88" y="184"/>
                        <a:pt x="91" y="187"/>
                        <a:pt x="92" y="186"/>
                      </a:cubicBezTo>
                      <a:close/>
                      <a:moveTo>
                        <a:pt x="93" y="196"/>
                      </a:moveTo>
                      <a:cubicBezTo>
                        <a:pt x="96" y="199"/>
                        <a:pt x="100" y="200"/>
                        <a:pt x="103" y="202"/>
                      </a:cubicBezTo>
                      <a:cubicBezTo>
                        <a:pt x="103" y="203"/>
                        <a:pt x="103" y="203"/>
                        <a:pt x="104" y="203"/>
                      </a:cubicBezTo>
                      <a:cubicBezTo>
                        <a:pt x="102" y="203"/>
                        <a:pt x="106" y="202"/>
                        <a:pt x="107" y="203"/>
                      </a:cubicBezTo>
                      <a:cubicBezTo>
                        <a:pt x="107" y="203"/>
                        <a:pt x="106" y="204"/>
                        <a:pt x="107" y="204"/>
                      </a:cubicBezTo>
                      <a:cubicBezTo>
                        <a:pt x="107" y="204"/>
                        <a:pt x="108" y="203"/>
                        <a:pt x="109" y="203"/>
                      </a:cubicBezTo>
                      <a:cubicBezTo>
                        <a:pt x="111" y="203"/>
                        <a:pt x="117" y="207"/>
                        <a:pt x="114" y="203"/>
                      </a:cubicBezTo>
                      <a:cubicBezTo>
                        <a:pt x="112" y="201"/>
                        <a:pt x="107" y="202"/>
                        <a:pt x="102" y="200"/>
                      </a:cubicBezTo>
                      <a:cubicBezTo>
                        <a:pt x="98" y="199"/>
                        <a:pt x="98" y="197"/>
                        <a:pt x="96" y="198"/>
                      </a:cubicBezTo>
                      <a:cubicBezTo>
                        <a:pt x="96" y="198"/>
                        <a:pt x="95" y="197"/>
                        <a:pt x="92" y="195"/>
                      </a:cubicBezTo>
                      <a:cubicBezTo>
                        <a:pt x="88" y="193"/>
                        <a:pt x="87" y="191"/>
                        <a:pt x="84" y="189"/>
                      </a:cubicBezTo>
                      <a:cubicBezTo>
                        <a:pt x="77" y="186"/>
                        <a:pt x="89" y="194"/>
                        <a:pt x="90" y="194"/>
                      </a:cubicBezTo>
                      <a:cubicBezTo>
                        <a:pt x="91" y="195"/>
                        <a:pt x="92" y="196"/>
                        <a:pt x="93" y="196"/>
                      </a:cubicBezTo>
                      <a:close/>
                      <a:moveTo>
                        <a:pt x="132" y="189"/>
                      </a:moveTo>
                      <a:cubicBezTo>
                        <a:pt x="132" y="189"/>
                        <a:pt x="130" y="190"/>
                        <a:pt x="130" y="189"/>
                      </a:cubicBezTo>
                      <a:cubicBezTo>
                        <a:pt x="129" y="191"/>
                        <a:pt x="132" y="192"/>
                        <a:pt x="132" y="189"/>
                      </a:cubicBezTo>
                      <a:close/>
                      <a:moveTo>
                        <a:pt x="125" y="190"/>
                      </a:moveTo>
                      <a:cubicBezTo>
                        <a:pt x="125" y="190"/>
                        <a:pt x="119" y="188"/>
                        <a:pt x="119" y="190"/>
                      </a:cubicBezTo>
                      <a:cubicBezTo>
                        <a:pt x="119" y="189"/>
                        <a:pt x="127" y="192"/>
                        <a:pt x="125" y="190"/>
                      </a:cubicBezTo>
                      <a:close/>
                      <a:moveTo>
                        <a:pt x="116" y="194"/>
                      </a:moveTo>
                      <a:cubicBezTo>
                        <a:pt x="114" y="191"/>
                        <a:pt x="114" y="192"/>
                        <a:pt x="113" y="192"/>
                      </a:cubicBezTo>
                      <a:cubicBezTo>
                        <a:pt x="112" y="192"/>
                        <a:pt x="103" y="189"/>
                        <a:pt x="107" y="192"/>
                      </a:cubicBezTo>
                      <a:cubicBezTo>
                        <a:pt x="109" y="194"/>
                        <a:pt x="118" y="196"/>
                        <a:pt x="119" y="193"/>
                      </a:cubicBezTo>
                      <a:cubicBezTo>
                        <a:pt x="119" y="193"/>
                        <a:pt x="114" y="193"/>
                        <a:pt x="116" y="194"/>
                      </a:cubicBezTo>
                      <a:cubicBezTo>
                        <a:pt x="116" y="194"/>
                        <a:pt x="116" y="194"/>
                        <a:pt x="116" y="194"/>
                      </a:cubicBezTo>
                      <a:close/>
                      <a:moveTo>
                        <a:pt x="51" y="197"/>
                      </a:moveTo>
                      <a:cubicBezTo>
                        <a:pt x="51" y="197"/>
                        <a:pt x="57" y="203"/>
                        <a:pt x="53" y="198"/>
                      </a:cubicBezTo>
                      <a:cubicBezTo>
                        <a:pt x="54" y="200"/>
                        <a:pt x="56" y="203"/>
                        <a:pt x="58" y="204"/>
                      </a:cubicBezTo>
                      <a:cubicBezTo>
                        <a:pt x="60" y="204"/>
                        <a:pt x="51" y="193"/>
                        <a:pt x="51" y="197"/>
                      </a:cubicBezTo>
                      <a:close/>
                      <a:moveTo>
                        <a:pt x="120" y="201"/>
                      </a:moveTo>
                      <a:cubicBezTo>
                        <a:pt x="120" y="201"/>
                        <a:pt x="118" y="201"/>
                        <a:pt x="118" y="201"/>
                      </a:cubicBezTo>
                      <a:cubicBezTo>
                        <a:pt x="117" y="200"/>
                        <a:pt x="112" y="198"/>
                        <a:pt x="113" y="200"/>
                      </a:cubicBezTo>
                      <a:cubicBezTo>
                        <a:pt x="113" y="202"/>
                        <a:pt x="121" y="203"/>
                        <a:pt x="120" y="201"/>
                      </a:cubicBezTo>
                      <a:close/>
                      <a:moveTo>
                        <a:pt x="130" y="202"/>
                      </a:moveTo>
                      <a:cubicBezTo>
                        <a:pt x="131" y="200"/>
                        <a:pt x="127" y="201"/>
                        <a:pt x="127" y="201"/>
                      </a:cubicBezTo>
                      <a:cubicBezTo>
                        <a:pt x="127" y="201"/>
                        <a:pt x="129" y="203"/>
                        <a:pt x="130" y="202"/>
                      </a:cubicBezTo>
                      <a:close/>
                      <a:moveTo>
                        <a:pt x="125" y="204"/>
                      </a:moveTo>
                      <a:cubicBezTo>
                        <a:pt x="113" y="205"/>
                        <a:pt x="141" y="206"/>
                        <a:pt x="138" y="203"/>
                      </a:cubicBezTo>
                      <a:cubicBezTo>
                        <a:pt x="138" y="203"/>
                        <a:pt x="127" y="204"/>
                        <a:pt x="128" y="204"/>
                      </a:cubicBezTo>
                      <a:cubicBezTo>
                        <a:pt x="126" y="204"/>
                        <a:pt x="128" y="204"/>
                        <a:pt x="125" y="204"/>
                      </a:cubicBezTo>
                      <a:close/>
                      <a:moveTo>
                        <a:pt x="60" y="209"/>
                      </a:moveTo>
                      <a:cubicBezTo>
                        <a:pt x="61" y="208"/>
                        <a:pt x="57" y="206"/>
                        <a:pt x="57" y="207"/>
                      </a:cubicBezTo>
                      <a:cubicBezTo>
                        <a:pt x="57" y="208"/>
                        <a:pt x="59" y="209"/>
                        <a:pt x="60" y="209"/>
                      </a:cubicBezTo>
                      <a:close/>
                      <a:moveTo>
                        <a:pt x="70" y="216"/>
                      </a:moveTo>
                      <a:cubicBezTo>
                        <a:pt x="70" y="216"/>
                        <a:pt x="69" y="215"/>
                        <a:pt x="67" y="213"/>
                      </a:cubicBezTo>
                      <a:cubicBezTo>
                        <a:pt x="66" y="213"/>
                        <a:pt x="61" y="209"/>
                        <a:pt x="60" y="209"/>
                      </a:cubicBezTo>
                      <a:cubicBezTo>
                        <a:pt x="59" y="211"/>
                        <a:pt x="68" y="215"/>
                        <a:pt x="68" y="215"/>
                      </a:cubicBezTo>
                      <a:cubicBezTo>
                        <a:pt x="68" y="215"/>
                        <a:pt x="70" y="217"/>
                        <a:pt x="70" y="216"/>
                      </a:cubicBezTo>
                      <a:close/>
                      <a:moveTo>
                        <a:pt x="138" y="225"/>
                      </a:moveTo>
                      <a:cubicBezTo>
                        <a:pt x="134" y="226"/>
                        <a:pt x="137" y="226"/>
                        <a:pt x="138" y="226"/>
                      </a:cubicBezTo>
                      <a:cubicBezTo>
                        <a:pt x="141" y="226"/>
                        <a:pt x="154" y="224"/>
                        <a:pt x="147" y="225"/>
                      </a:cubicBezTo>
                      <a:cubicBezTo>
                        <a:pt x="142" y="225"/>
                        <a:pt x="143" y="224"/>
                        <a:pt x="138" y="225"/>
                      </a:cubicBezTo>
                      <a:close/>
                      <a:moveTo>
                        <a:pt x="136" y="226"/>
                      </a:moveTo>
                      <a:cubicBezTo>
                        <a:pt x="135" y="225"/>
                        <a:pt x="129" y="226"/>
                        <a:pt x="128" y="226"/>
                      </a:cubicBezTo>
                      <a:cubicBezTo>
                        <a:pt x="127" y="226"/>
                        <a:pt x="127" y="224"/>
                        <a:pt x="127" y="226"/>
                      </a:cubicBezTo>
                      <a:cubicBezTo>
                        <a:pt x="127" y="229"/>
                        <a:pt x="136" y="226"/>
                        <a:pt x="136" y="226"/>
                      </a:cubicBezTo>
                      <a:close/>
                      <a:moveTo>
                        <a:pt x="49" y="228"/>
                      </a:moveTo>
                      <a:cubicBezTo>
                        <a:pt x="49" y="227"/>
                        <a:pt x="54" y="230"/>
                        <a:pt x="53" y="231"/>
                      </a:cubicBezTo>
                      <a:cubicBezTo>
                        <a:pt x="52" y="232"/>
                        <a:pt x="49" y="228"/>
                        <a:pt x="49" y="228"/>
                      </a:cubicBezTo>
                      <a:close/>
                      <a:moveTo>
                        <a:pt x="123" y="218"/>
                      </a:moveTo>
                      <a:cubicBezTo>
                        <a:pt x="123" y="217"/>
                        <a:pt x="126" y="219"/>
                        <a:pt x="125" y="219"/>
                      </a:cubicBezTo>
                      <a:cubicBezTo>
                        <a:pt x="127" y="219"/>
                        <a:pt x="134" y="217"/>
                        <a:pt x="135" y="219"/>
                      </a:cubicBezTo>
                      <a:cubicBezTo>
                        <a:pt x="135" y="222"/>
                        <a:pt x="131" y="219"/>
                        <a:pt x="129" y="219"/>
                      </a:cubicBezTo>
                      <a:cubicBezTo>
                        <a:pt x="128" y="219"/>
                        <a:pt x="121" y="222"/>
                        <a:pt x="123" y="218"/>
                      </a:cubicBezTo>
                      <a:close/>
                      <a:moveTo>
                        <a:pt x="139" y="217"/>
                      </a:moveTo>
                      <a:cubicBezTo>
                        <a:pt x="146" y="216"/>
                        <a:pt x="138" y="222"/>
                        <a:pt x="136" y="219"/>
                      </a:cubicBezTo>
                      <a:cubicBezTo>
                        <a:pt x="136" y="218"/>
                        <a:pt x="138" y="218"/>
                        <a:pt x="139" y="217"/>
                      </a:cubicBezTo>
                      <a:close/>
                      <a:moveTo>
                        <a:pt x="125" y="216"/>
                      </a:moveTo>
                      <a:cubicBezTo>
                        <a:pt x="125" y="217"/>
                        <a:pt x="129" y="215"/>
                        <a:pt x="130" y="215"/>
                      </a:cubicBezTo>
                      <a:cubicBezTo>
                        <a:pt x="129" y="215"/>
                        <a:pt x="129" y="216"/>
                        <a:pt x="127" y="216"/>
                      </a:cubicBezTo>
                      <a:cubicBezTo>
                        <a:pt x="127" y="216"/>
                        <a:pt x="125" y="216"/>
                        <a:pt x="125" y="216"/>
                      </a:cubicBezTo>
                      <a:close/>
                      <a:moveTo>
                        <a:pt x="148" y="214"/>
                      </a:moveTo>
                      <a:cubicBezTo>
                        <a:pt x="149" y="214"/>
                        <a:pt x="157" y="215"/>
                        <a:pt x="151" y="215"/>
                      </a:cubicBezTo>
                      <a:cubicBezTo>
                        <a:pt x="150" y="216"/>
                        <a:pt x="144" y="215"/>
                        <a:pt x="144" y="217"/>
                      </a:cubicBezTo>
                      <a:cubicBezTo>
                        <a:pt x="144" y="217"/>
                        <a:pt x="148" y="217"/>
                        <a:pt x="148" y="217"/>
                      </a:cubicBezTo>
                      <a:cubicBezTo>
                        <a:pt x="147" y="218"/>
                        <a:pt x="142" y="219"/>
                        <a:pt x="142" y="217"/>
                      </a:cubicBezTo>
                      <a:cubicBezTo>
                        <a:pt x="142" y="215"/>
                        <a:pt x="145" y="215"/>
                        <a:pt x="148" y="214"/>
                      </a:cubicBezTo>
                      <a:close/>
                      <a:moveTo>
                        <a:pt x="122" y="213"/>
                      </a:moveTo>
                      <a:cubicBezTo>
                        <a:pt x="122" y="212"/>
                        <a:pt x="125" y="213"/>
                        <a:pt x="125" y="213"/>
                      </a:cubicBezTo>
                      <a:cubicBezTo>
                        <a:pt x="125" y="214"/>
                        <a:pt x="122" y="214"/>
                        <a:pt x="122" y="213"/>
                      </a:cubicBezTo>
                      <a:close/>
                      <a:moveTo>
                        <a:pt x="109" y="209"/>
                      </a:moveTo>
                      <a:cubicBezTo>
                        <a:pt x="109" y="208"/>
                        <a:pt x="113" y="208"/>
                        <a:pt x="112" y="209"/>
                      </a:cubicBezTo>
                      <a:cubicBezTo>
                        <a:pt x="110" y="210"/>
                        <a:pt x="109" y="210"/>
                        <a:pt x="109" y="209"/>
                      </a:cubicBezTo>
                      <a:close/>
                      <a:moveTo>
                        <a:pt x="165" y="206"/>
                      </a:moveTo>
                      <a:cubicBezTo>
                        <a:pt x="169" y="205"/>
                        <a:pt x="157" y="211"/>
                        <a:pt x="164" y="207"/>
                      </a:cubicBezTo>
                      <a:cubicBezTo>
                        <a:pt x="164" y="207"/>
                        <a:pt x="165" y="206"/>
                        <a:pt x="165" y="206"/>
                      </a:cubicBezTo>
                      <a:close/>
                      <a:moveTo>
                        <a:pt x="168" y="197"/>
                      </a:moveTo>
                      <a:cubicBezTo>
                        <a:pt x="173" y="195"/>
                        <a:pt x="165" y="201"/>
                        <a:pt x="165" y="200"/>
                      </a:cubicBezTo>
                      <a:cubicBezTo>
                        <a:pt x="165" y="199"/>
                        <a:pt x="168" y="197"/>
                        <a:pt x="168" y="197"/>
                      </a:cubicBezTo>
                      <a:close/>
                      <a:moveTo>
                        <a:pt x="141" y="185"/>
                      </a:moveTo>
                      <a:cubicBezTo>
                        <a:pt x="146" y="185"/>
                        <a:pt x="127" y="189"/>
                        <a:pt x="138" y="186"/>
                      </a:cubicBezTo>
                      <a:cubicBezTo>
                        <a:pt x="137" y="186"/>
                        <a:pt x="139" y="185"/>
                        <a:pt x="141" y="185"/>
                      </a:cubicBezTo>
                      <a:close/>
                      <a:moveTo>
                        <a:pt x="145" y="184"/>
                      </a:moveTo>
                      <a:cubicBezTo>
                        <a:pt x="149" y="184"/>
                        <a:pt x="143" y="186"/>
                        <a:pt x="143" y="185"/>
                      </a:cubicBezTo>
                      <a:cubicBezTo>
                        <a:pt x="143" y="185"/>
                        <a:pt x="144" y="184"/>
                        <a:pt x="145" y="184"/>
                      </a:cubicBezTo>
                      <a:close/>
                      <a:moveTo>
                        <a:pt x="193" y="184"/>
                      </a:moveTo>
                      <a:cubicBezTo>
                        <a:pt x="195" y="183"/>
                        <a:pt x="192" y="190"/>
                        <a:pt x="191" y="189"/>
                      </a:cubicBezTo>
                      <a:cubicBezTo>
                        <a:pt x="189" y="188"/>
                        <a:pt x="192" y="184"/>
                        <a:pt x="193" y="184"/>
                      </a:cubicBezTo>
                      <a:close/>
                      <a:moveTo>
                        <a:pt x="39" y="185"/>
                      </a:moveTo>
                      <a:cubicBezTo>
                        <a:pt x="42" y="185"/>
                        <a:pt x="35" y="185"/>
                        <a:pt x="37" y="183"/>
                      </a:cubicBezTo>
                      <a:cubicBezTo>
                        <a:pt x="36" y="183"/>
                        <a:pt x="42" y="183"/>
                        <a:pt x="40" y="182"/>
                      </a:cubicBezTo>
                      <a:cubicBezTo>
                        <a:pt x="42" y="183"/>
                        <a:pt x="39" y="185"/>
                        <a:pt x="39" y="185"/>
                      </a:cubicBezTo>
                      <a:cubicBezTo>
                        <a:pt x="39" y="185"/>
                        <a:pt x="39" y="185"/>
                        <a:pt x="39" y="185"/>
                      </a:cubicBezTo>
                      <a:close/>
                      <a:moveTo>
                        <a:pt x="105" y="176"/>
                      </a:moveTo>
                      <a:cubicBezTo>
                        <a:pt x="107" y="177"/>
                        <a:pt x="99" y="177"/>
                        <a:pt x="100" y="175"/>
                      </a:cubicBezTo>
                      <a:cubicBezTo>
                        <a:pt x="101" y="175"/>
                        <a:pt x="103" y="175"/>
                        <a:pt x="105" y="176"/>
                      </a:cubicBezTo>
                      <a:close/>
                      <a:moveTo>
                        <a:pt x="211" y="161"/>
                      </a:moveTo>
                      <a:cubicBezTo>
                        <a:pt x="214" y="161"/>
                        <a:pt x="207" y="165"/>
                        <a:pt x="206" y="164"/>
                      </a:cubicBezTo>
                      <a:cubicBezTo>
                        <a:pt x="205" y="162"/>
                        <a:pt x="212" y="161"/>
                        <a:pt x="210" y="162"/>
                      </a:cubicBezTo>
                      <a:cubicBezTo>
                        <a:pt x="210" y="162"/>
                        <a:pt x="210" y="161"/>
                        <a:pt x="211" y="161"/>
                      </a:cubicBezTo>
                      <a:close/>
                      <a:moveTo>
                        <a:pt x="20" y="161"/>
                      </a:moveTo>
                      <a:cubicBezTo>
                        <a:pt x="20" y="160"/>
                        <a:pt x="21" y="161"/>
                        <a:pt x="21" y="161"/>
                      </a:cubicBezTo>
                      <a:cubicBezTo>
                        <a:pt x="28" y="151"/>
                        <a:pt x="20" y="165"/>
                        <a:pt x="20" y="162"/>
                      </a:cubicBezTo>
                      <a:cubicBezTo>
                        <a:pt x="20" y="162"/>
                        <a:pt x="24" y="166"/>
                        <a:pt x="22" y="168"/>
                      </a:cubicBezTo>
                      <a:cubicBezTo>
                        <a:pt x="21" y="168"/>
                        <a:pt x="20" y="164"/>
                        <a:pt x="20" y="161"/>
                      </a:cubicBezTo>
                      <a:close/>
                      <a:moveTo>
                        <a:pt x="19" y="156"/>
                      </a:moveTo>
                      <a:cubicBezTo>
                        <a:pt x="18" y="157"/>
                        <a:pt x="17" y="153"/>
                        <a:pt x="18" y="153"/>
                      </a:cubicBezTo>
                      <a:cubicBezTo>
                        <a:pt x="19" y="153"/>
                        <a:pt x="19" y="155"/>
                        <a:pt x="19" y="156"/>
                      </a:cubicBezTo>
                      <a:close/>
                      <a:moveTo>
                        <a:pt x="20" y="133"/>
                      </a:moveTo>
                      <a:cubicBezTo>
                        <a:pt x="22" y="132"/>
                        <a:pt x="19" y="139"/>
                        <a:pt x="19" y="135"/>
                      </a:cubicBezTo>
                      <a:cubicBezTo>
                        <a:pt x="19" y="135"/>
                        <a:pt x="20" y="134"/>
                        <a:pt x="20" y="133"/>
                      </a:cubicBezTo>
                      <a:close/>
                      <a:moveTo>
                        <a:pt x="207" y="132"/>
                      </a:moveTo>
                      <a:cubicBezTo>
                        <a:pt x="207" y="132"/>
                        <a:pt x="207" y="135"/>
                        <a:pt x="207" y="136"/>
                      </a:cubicBezTo>
                      <a:cubicBezTo>
                        <a:pt x="207" y="136"/>
                        <a:pt x="206" y="134"/>
                        <a:pt x="207" y="132"/>
                      </a:cubicBezTo>
                      <a:close/>
                      <a:moveTo>
                        <a:pt x="210" y="120"/>
                      </a:moveTo>
                      <a:cubicBezTo>
                        <a:pt x="209" y="121"/>
                        <a:pt x="212" y="127"/>
                        <a:pt x="211" y="128"/>
                      </a:cubicBezTo>
                      <a:cubicBezTo>
                        <a:pt x="211" y="127"/>
                        <a:pt x="209" y="122"/>
                        <a:pt x="210" y="120"/>
                      </a:cubicBezTo>
                      <a:close/>
                      <a:moveTo>
                        <a:pt x="228" y="119"/>
                      </a:moveTo>
                      <a:cubicBezTo>
                        <a:pt x="228" y="119"/>
                        <a:pt x="230" y="129"/>
                        <a:pt x="229" y="133"/>
                      </a:cubicBezTo>
                      <a:cubicBezTo>
                        <a:pt x="229" y="136"/>
                        <a:pt x="227" y="146"/>
                        <a:pt x="228" y="136"/>
                      </a:cubicBezTo>
                      <a:cubicBezTo>
                        <a:pt x="228" y="134"/>
                        <a:pt x="228" y="131"/>
                        <a:pt x="228" y="128"/>
                      </a:cubicBezTo>
                      <a:cubicBezTo>
                        <a:pt x="228" y="126"/>
                        <a:pt x="227" y="122"/>
                        <a:pt x="228" y="119"/>
                      </a:cubicBezTo>
                      <a:close/>
                      <a:moveTo>
                        <a:pt x="234" y="110"/>
                      </a:moveTo>
                      <a:cubicBezTo>
                        <a:pt x="234" y="109"/>
                        <a:pt x="236" y="115"/>
                        <a:pt x="235" y="115"/>
                      </a:cubicBezTo>
                      <a:cubicBezTo>
                        <a:pt x="235" y="116"/>
                        <a:pt x="234" y="111"/>
                        <a:pt x="234" y="110"/>
                      </a:cubicBezTo>
                      <a:close/>
                      <a:moveTo>
                        <a:pt x="222" y="82"/>
                      </a:moveTo>
                      <a:cubicBezTo>
                        <a:pt x="222" y="82"/>
                        <a:pt x="228" y="94"/>
                        <a:pt x="228" y="96"/>
                      </a:cubicBezTo>
                      <a:cubicBezTo>
                        <a:pt x="228" y="95"/>
                        <a:pt x="227" y="98"/>
                        <a:pt x="227" y="97"/>
                      </a:cubicBezTo>
                      <a:cubicBezTo>
                        <a:pt x="226" y="102"/>
                        <a:pt x="230" y="113"/>
                        <a:pt x="228" y="115"/>
                      </a:cubicBezTo>
                      <a:cubicBezTo>
                        <a:pt x="228" y="115"/>
                        <a:pt x="224" y="101"/>
                        <a:pt x="224" y="99"/>
                      </a:cubicBezTo>
                      <a:cubicBezTo>
                        <a:pt x="224" y="98"/>
                        <a:pt x="225" y="94"/>
                        <a:pt x="224" y="90"/>
                      </a:cubicBezTo>
                      <a:cubicBezTo>
                        <a:pt x="224" y="89"/>
                        <a:pt x="221" y="84"/>
                        <a:pt x="222" y="82"/>
                      </a:cubicBezTo>
                      <a:close/>
                      <a:moveTo>
                        <a:pt x="225" y="94"/>
                      </a:moveTo>
                      <a:cubicBezTo>
                        <a:pt x="227" y="99"/>
                        <a:pt x="225" y="87"/>
                        <a:pt x="225" y="89"/>
                      </a:cubicBezTo>
                      <a:cubicBezTo>
                        <a:pt x="224" y="91"/>
                        <a:pt x="225" y="93"/>
                        <a:pt x="225" y="94"/>
                      </a:cubicBezTo>
                      <a:close/>
                      <a:moveTo>
                        <a:pt x="231" y="77"/>
                      </a:moveTo>
                      <a:cubicBezTo>
                        <a:pt x="232" y="75"/>
                        <a:pt x="235" y="85"/>
                        <a:pt x="232" y="79"/>
                      </a:cubicBezTo>
                      <a:cubicBezTo>
                        <a:pt x="233" y="80"/>
                        <a:pt x="231" y="78"/>
                        <a:pt x="231" y="77"/>
                      </a:cubicBezTo>
                      <a:close/>
                      <a:moveTo>
                        <a:pt x="194" y="66"/>
                      </a:moveTo>
                      <a:cubicBezTo>
                        <a:pt x="194" y="63"/>
                        <a:pt x="193" y="71"/>
                        <a:pt x="193" y="70"/>
                      </a:cubicBezTo>
                      <a:cubicBezTo>
                        <a:pt x="193" y="68"/>
                        <a:pt x="193" y="68"/>
                        <a:pt x="194" y="66"/>
                      </a:cubicBezTo>
                      <a:close/>
                      <a:moveTo>
                        <a:pt x="183" y="63"/>
                      </a:moveTo>
                      <a:cubicBezTo>
                        <a:pt x="182" y="61"/>
                        <a:pt x="184" y="66"/>
                        <a:pt x="184" y="66"/>
                      </a:cubicBezTo>
                      <a:cubicBezTo>
                        <a:pt x="182" y="65"/>
                        <a:pt x="183" y="65"/>
                        <a:pt x="183" y="63"/>
                      </a:cubicBezTo>
                      <a:close/>
                      <a:moveTo>
                        <a:pt x="179" y="37"/>
                      </a:moveTo>
                      <a:cubicBezTo>
                        <a:pt x="180" y="35"/>
                        <a:pt x="184" y="41"/>
                        <a:pt x="184" y="41"/>
                      </a:cubicBezTo>
                      <a:cubicBezTo>
                        <a:pt x="183" y="41"/>
                        <a:pt x="179" y="38"/>
                        <a:pt x="179" y="37"/>
                      </a:cubicBezTo>
                      <a:close/>
                      <a:moveTo>
                        <a:pt x="176" y="35"/>
                      </a:moveTo>
                      <a:cubicBezTo>
                        <a:pt x="175" y="36"/>
                        <a:pt x="178" y="35"/>
                        <a:pt x="178" y="36"/>
                      </a:cubicBezTo>
                      <a:cubicBezTo>
                        <a:pt x="179" y="38"/>
                        <a:pt x="175" y="36"/>
                        <a:pt x="176" y="35"/>
                      </a:cubicBezTo>
                      <a:close/>
                      <a:moveTo>
                        <a:pt x="161" y="26"/>
                      </a:moveTo>
                      <a:cubicBezTo>
                        <a:pt x="162" y="27"/>
                        <a:pt x="165" y="27"/>
                        <a:pt x="164" y="30"/>
                      </a:cubicBezTo>
                      <a:cubicBezTo>
                        <a:pt x="164" y="33"/>
                        <a:pt x="162" y="27"/>
                        <a:pt x="162" y="27"/>
                      </a:cubicBezTo>
                      <a:cubicBezTo>
                        <a:pt x="161" y="27"/>
                        <a:pt x="162" y="29"/>
                        <a:pt x="161" y="29"/>
                      </a:cubicBezTo>
                      <a:cubicBezTo>
                        <a:pt x="157" y="28"/>
                        <a:pt x="156" y="25"/>
                        <a:pt x="161" y="26"/>
                      </a:cubicBezTo>
                      <a:close/>
                      <a:moveTo>
                        <a:pt x="163" y="19"/>
                      </a:moveTo>
                      <a:cubicBezTo>
                        <a:pt x="166" y="19"/>
                        <a:pt x="162" y="26"/>
                        <a:pt x="161" y="22"/>
                      </a:cubicBezTo>
                      <a:cubicBezTo>
                        <a:pt x="161" y="23"/>
                        <a:pt x="164" y="19"/>
                        <a:pt x="163" y="19"/>
                      </a:cubicBezTo>
                      <a:close/>
                      <a:moveTo>
                        <a:pt x="136" y="5"/>
                      </a:moveTo>
                      <a:cubicBezTo>
                        <a:pt x="139" y="2"/>
                        <a:pt x="136" y="13"/>
                        <a:pt x="135" y="7"/>
                      </a:cubicBezTo>
                      <a:cubicBezTo>
                        <a:pt x="135" y="7"/>
                        <a:pt x="136" y="5"/>
                        <a:pt x="136" y="5"/>
                      </a:cubicBezTo>
                      <a:close/>
                    </a:path>
                  </a:pathLst>
                </a:custGeom>
                <a:grpFill/>
                <a:ln>
                  <a:noFill/>
                </a:ln>
              </p:spPr>
              <p:txBody>
                <a:bodyPr vert="horz" wrap="square" lIns="68580" tIns="34290" rIns="68580" bIns="34290" numCol="1" anchor="t" anchorCtr="0" compatLnSpc="1"/>
                <a:lstStyle/>
                <a:p>
                  <a:endParaRPr lang="zh-CN" altLang="en-US" sz="1350">
                    <a:solidFill>
                      <a:srgbClr val="14141A"/>
                    </a:solidFill>
                    <a:latin typeface="微软雅黑" panose="020B0503020204020204" charset="-122"/>
                    <a:ea typeface="微软雅黑" panose="020B0503020204020204" charset="-122"/>
                  </a:endParaRPr>
                </a:p>
              </p:txBody>
            </p:sp>
            <p:sp>
              <p:nvSpPr>
                <p:cNvPr id="18" name="Freeform 5"/>
                <p:cNvSpPr>
                  <a:spLocks noEditPoints="1"/>
                </p:cNvSpPr>
                <p:nvPr/>
              </p:nvSpPr>
              <p:spPr bwMode="auto">
                <a:xfrm rot="10800000">
                  <a:off x="4142824" y="1197301"/>
                  <a:ext cx="1155695" cy="1118540"/>
                </a:xfrm>
                <a:custGeom>
                  <a:avLst/>
                  <a:gdLst>
                    <a:gd name="T0" fmla="*/ 196 w 247"/>
                    <a:gd name="T1" fmla="*/ 212 h 239"/>
                    <a:gd name="T2" fmla="*/ 203 w 247"/>
                    <a:gd name="T3" fmla="*/ 198 h 239"/>
                    <a:gd name="T4" fmla="*/ 24 w 247"/>
                    <a:gd name="T5" fmla="*/ 160 h 239"/>
                    <a:gd name="T6" fmla="*/ 46 w 247"/>
                    <a:gd name="T7" fmla="*/ 224 h 239"/>
                    <a:gd name="T8" fmla="*/ 20 w 247"/>
                    <a:gd name="T9" fmla="*/ 98 h 239"/>
                    <a:gd name="T10" fmla="*/ 26 w 247"/>
                    <a:gd name="T11" fmla="*/ 80 h 239"/>
                    <a:gd name="T12" fmla="*/ 185 w 247"/>
                    <a:gd name="T13" fmla="*/ 50 h 239"/>
                    <a:gd name="T14" fmla="*/ 119 w 247"/>
                    <a:gd name="T15" fmla="*/ 6 h 239"/>
                    <a:gd name="T16" fmla="*/ 139 w 247"/>
                    <a:gd name="T17" fmla="*/ 19 h 239"/>
                    <a:gd name="T18" fmla="*/ 171 w 247"/>
                    <a:gd name="T19" fmla="*/ 34 h 239"/>
                    <a:gd name="T20" fmla="*/ 178 w 247"/>
                    <a:gd name="T21" fmla="*/ 63 h 239"/>
                    <a:gd name="T22" fmla="*/ 201 w 247"/>
                    <a:gd name="T23" fmla="*/ 96 h 239"/>
                    <a:gd name="T24" fmla="*/ 197 w 247"/>
                    <a:gd name="T25" fmla="*/ 154 h 239"/>
                    <a:gd name="T26" fmla="*/ 181 w 247"/>
                    <a:gd name="T27" fmla="*/ 174 h 239"/>
                    <a:gd name="T28" fmla="*/ 121 w 247"/>
                    <a:gd name="T29" fmla="*/ 212 h 239"/>
                    <a:gd name="T30" fmla="*/ 86 w 247"/>
                    <a:gd name="T31" fmla="*/ 212 h 239"/>
                    <a:gd name="T32" fmla="*/ 207 w 247"/>
                    <a:gd name="T33" fmla="*/ 175 h 239"/>
                    <a:gd name="T34" fmla="*/ 128 w 247"/>
                    <a:gd name="T35" fmla="*/ 232 h 239"/>
                    <a:gd name="T36" fmla="*/ 105 w 247"/>
                    <a:gd name="T37" fmla="*/ 236 h 239"/>
                    <a:gd name="T38" fmla="*/ 50 w 247"/>
                    <a:gd name="T39" fmla="*/ 210 h 239"/>
                    <a:gd name="T40" fmla="*/ 53 w 247"/>
                    <a:gd name="T41" fmla="*/ 204 h 239"/>
                    <a:gd name="T42" fmla="*/ 59 w 247"/>
                    <a:gd name="T43" fmla="*/ 64 h 239"/>
                    <a:gd name="T44" fmla="*/ 36 w 247"/>
                    <a:gd name="T45" fmla="*/ 72 h 239"/>
                    <a:gd name="T46" fmla="*/ 32 w 247"/>
                    <a:gd name="T47" fmla="*/ 70 h 239"/>
                    <a:gd name="T48" fmla="*/ 81 w 247"/>
                    <a:gd name="T49" fmla="*/ 14 h 239"/>
                    <a:gd name="T50" fmla="*/ 92 w 247"/>
                    <a:gd name="T51" fmla="*/ 6 h 239"/>
                    <a:gd name="T52" fmla="*/ 165 w 247"/>
                    <a:gd name="T53" fmla="*/ 47 h 239"/>
                    <a:gd name="T54" fmla="*/ 44 w 247"/>
                    <a:gd name="T55" fmla="*/ 41 h 239"/>
                    <a:gd name="T56" fmla="*/ 91 w 247"/>
                    <a:gd name="T57" fmla="*/ 16 h 239"/>
                    <a:gd name="T58" fmla="*/ 104 w 247"/>
                    <a:gd name="T59" fmla="*/ 33 h 239"/>
                    <a:gd name="T60" fmla="*/ 39 w 247"/>
                    <a:gd name="T61" fmla="*/ 45 h 239"/>
                    <a:gd name="T62" fmla="*/ 46 w 247"/>
                    <a:gd name="T63" fmla="*/ 62 h 239"/>
                    <a:gd name="T64" fmla="*/ 195 w 247"/>
                    <a:gd name="T65" fmla="*/ 96 h 239"/>
                    <a:gd name="T66" fmla="*/ 202 w 247"/>
                    <a:gd name="T67" fmla="*/ 118 h 239"/>
                    <a:gd name="T68" fmla="*/ 200 w 247"/>
                    <a:gd name="T69" fmla="*/ 123 h 239"/>
                    <a:gd name="T70" fmla="*/ 128 w 247"/>
                    <a:gd name="T71" fmla="*/ 125 h 239"/>
                    <a:gd name="T72" fmla="*/ 155 w 247"/>
                    <a:gd name="T73" fmla="*/ 132 h 239"/>
                    <a:gd name="T74" fmla="*/ 80 w 247"/>
                    <a:gd name="T75" fmla="*/ 140 h 239"/>
                    <a:gd name="T76" fmla="*/ 149 w 247"/>
                    <a:gd name="T77" fmla="*/ 141 h 239"/>
                    <a:gd name="T78" fmla="*/ 183 w 247"/>
                    <a:gd name="T79" fmla="*/ 155 h 239"/>
                    <a:gd name="T80" fmla="*/ 174 w 247"/>
                    <a:gd name="T81" fmla="*/ 149 h 239"/>
                    <a:gd name="T82" fmla="*/ 67 w 247"/>
                    <a:gd name="T83" fmla="*/ 165 h 239"/>
                    <a:gd name="T84" fmla="*/ 76 w 247"/>
                    <a:gd name="T85" fmla="*/ 178 h 239"/>
                    <a:gd name="T86" fmla="*/ 179 w 247"/>
                    <a:gd name="T87" fmla="*/ 161 h 239"/>
                    <a:gd name="T88" fmla="*/ 169 w 247"/>
                    <a:gd name="T89" fmla="*/ 175 h 239"/>
                    <a:gd name="T90" fmla="*/ 102 w 247"/>
                    <a:gd name="T91" fmla="*/ 187 h 239"/>
                    <a:gd name="T92" fmla="*/ 128 w 247"/>
                    <a:gd name="T93" fmla="*/ 193 h 239"/>
                    <a:gd name="T94" fmla="*/ 142 w 247"/>
                    <a:gd name="T95" fmla="*/ 181 h 239"/>
                    <a:gd name="T96" fmla="*/ 148 w 247"/>
                    <a:gd name="T97" fmla="*/ 164 h 239"/>
                    <a:gd name="T98" fmla="*/ 81 w 247"/>
                    <a:gd name="T99" fmla="*/ 194 h 239"/>
                    <a:gd name="T100" fmla="*/ 93 w 247"/>
                    <a:gd name="T101" fmla="*/ 196 h 239"/>
                    <a:gd name="T102" fmla="*/ 119 w 247"/>
                    <a:gd name="T103" fmla="*/ 190 h 239"/>
                    <a:gd name="T104" fmla="*/ 127 w 247"/>
                    <a:gd name="T105" fmla="*/ 201 h 239"/>
                    <a:gd name="T106" fmla="*/ 138 w 247"/>
                    <a:gd name="T107" fmla="*/ 225 h 239"/>
                    <a:gd name="T108" fmla="*/ 130 w 247"/>
                    <a:gd name="T109" fmla="*/ 215 h 239"/>
                    <a:gd name="T110" fmla="*/ 165 w 247"/>
                    <a:gd name="T111" fmla="*/ 206 h 239"/>
                    <a:gd name="T112" fmla="*/ 39 w 247"/>
                    <a:gd name="T113" fmla="*/ 185 h 239"/>
                    <a:gd name="T114" fmla="*/ 19 w 247"/>
                    <a:gd name="T115" fmla="*/ 135 h 239"/>
                    <a:gd name="T116" fmla="*/ 228 w 247"/>
                    <a:gd name="T117" fmla="*/ 96 h 239"/>
                    <a:gd name="T118" fmla="*/ 183 w 247"/>
                    <a:gd name="T119" fmla="*/ 63 h 239"/>
                    <a:gd name="T120" fmla="*/ 136 w 247"/>
                    <a:gd name="T121" fmla="*/ 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7" h="239">
                      <a:moveTo>
                        <a:pt x="123" y="0"/>
                      </a:moveTo>
                      <a:cubicBezTo>
                        <a:pt x="125" y="0"/>
                        <a:pt x="119" y="2"/>
                        <a:pt x="119" y="2"/>
                      </a:cubicBezTo>
                      <a:cubicBezTo>
                        <a:pt x="118" y="2"/>
                        <a:pt x="120" y="0"/>
                        <a:pt x="123" y="0"/>
                      </a:cubicBezTo>
                      <a:close/>
                      <a:moveTo>
                        <a:pt x="243" y="110"/>
                      </a:moveTo>
                      <a:cubicBezTo>
                        <a:pt x="241" y="112"/>
                        <a:pt x="247" y="123"/>
                        <a:pt x="245" y="128"/>
                      </a:cubicBezTo>
                      <a:cubicBezTo>
                        <a:pt x="245" y="129"/>
                        <a:pt x="244" y="121"/>
                        <a:pt x="244" y="123"/>
                      </a:cubicBezTo>
                      <a:cubicBezTo>
                        <a:pt x="244" y="120"/>
                        <a:pt x="241" y="112"/>
                        <a:pt x="243" y="110"/>
                      </a:cubicBezTo>
                      <a:close/>
                      <a:moveTo>
                        <a:pt x="131" y="1"/>
                      </a:moveTo>
                      <a:cubicBezTo>
                        <a:pt x="132" y="0"/>
                        <a:pt x="132" y="2"/>
                        <a:pt x="132" y="3"/>
                      </a:cubicBezTo>
                      <a:cubicBezTo>
                        <a:pt x="132" y="2"/>
                        <a:pt x="133" y="6"/>
                        <a:pt x="133" y="6"/>
                      </a:cubicBezTo>
                      <a:cubicBezTo>
                        <a:pt x="130" y="7"/>
                        <a:pt x="129" y="2"/>
                        <a:pt x="131" y="1"/>
                      </a:cubicBezTo>
                      <a:close/>
                      <a:moveTo>
                        <a:pt x="183" y="223"/>
                      </a:moveTo>
                      <a:cubicBezTo>
                        <a:pt x="185" y="222"/>
                        <a:pt x="178" y="227"/>
                        <a:pt x="177" y="227"/>
                      </a:cubicBezTo>
                      <a:cubicBezTo>
                        <a:pt x="177" y="227"/>
                        <a:pt x="180" y="224"/>
                        <a:pt x="183" y="223"/>
                      </a:cubicBezTo>
                      <a:close/>
                      <a:moveTo>
                        <a:pt x="199" y="209"/>
                      </a:moveTo>
                      <a:cubicBezTo>
                        <a:pt x="200" y="209"/>
                        <a:pt x="189" y="221"/>
                        <a:pt x="187" y="221"/>
                      </a:cubicBezTo>
                      <a:cubicBezTo>
                        <a:pt x="186" y="220"/>
                        <a:pt x="195" y="213"/>
                        <a:pt x="196" y="212"/>
                      </a:cubicBezTo>
                      <a:cubicBezTo>
                        <a:pt x="197" y="211"/>
                        <a:pt x="197" y="210"/>
                        <a:pt x="199" y="209"/>
                      </a:cubicBezTo>
                      <a:close/>
                      <a:moveTo>
                        <a:pt x="167" y="206"/>
                      </a:moveTo>
                      <a:cubicBezTo>
                        <a:pt x="169" y="203"/>
                        <a:pt x="176" y="201"/>
                        <a:pt x="170" y="204"/>
                      </a:cubicBezTo>
                      <a:cubicBezTo>
                        <a:pt x="169" y="205"/>
                        <a:pt x="167" y="207"/>
                        <a:pt x="167" y="206"/>
                      </a:cubicBezTo>
                      <a:close/>
                      <a:moveTo>
                        <a:pt x="29" y="199"/>
                      </a:moveTo>
                      <a:cubicBezTo>
                        <a:pt x="28" y="198"/>
                        <a:pt x="32" y="202"/>
                        <a:pt x="33" y="203"/>
                      </a:cubicBezTo>
                      <a:cubicBezTo>
                        <a:pt x="33" y="203"/>
                        <a:pt x="29" y="201"/>
                        <a:pt x="29" y="199"/>
                      </a:cubicBezTo>
                      <a:close/>
                      <a:moveTo>
                        <a:pt x="211" y="194"/>
                      </a:moveTo>
                      <a:cubicBezTo>
                        <a:pt x="213" y="192"/>
                        <a:pt x="203" y="207"/>
                        <a:pt x="201" y="207"/>
                      </a:cubicBezTo>
                      <a:cubicBezTo>
                        <a:pt x="202" y="207"/>
                        <a:pt x="208" y="196"/>
                        <a:pt x="211" y="194"/>
                      </a:cubicBezTo>
                      <a:close/>
                      <a:moveTo>
                        <a:pt x="186" y="193"/>
                      </a:moveTo>
                      <a:cubicBezTo>
                        <a:pt x="188" y="193"/>
                        <a:pt x="183" y="197"/>
                        <a:pt x="183" y="196"/>
                      </a:cubicBezTo>
                      <a:cubicBezTo>
                        <a:pt x="182" y="195"/>
                        <a:pt x="184" y="194"/>
                        <a:pt x="186" y="193"/>
                      </a:cubicBezTo>
                      <a:close/>
                      <a:moveTo>
                        <a:pt x="210" y="189"/>
                      </a:moveTo>
                      <a:cubicBezTo>
                        <a:pt x="212" y="188"/>
                        <a:pt x="204" y="197"/>
                        <a:pt x="205" y="196"/>
                      </a:cubicBezTo>
                      <a:cubicBezTo>
                        <a:pt x="203" y="198"/>
                        <a:pt x="203" y="199"/>
                        <a:pt x="201" y="201"/>
                      </a:cubicBezTo>
                      <a:cubicBezTo>
                        <a:pt x="200" y="203"/>
                        <a:pt x="203" y="199"/>
                        <a:pt x="203" y="198"/>
                      </a:cubicBezTo>
                      <a:cubicBezTo>
                        <a:pt x="203" y="197"/>
                        <a:pt x="208" y="189"/>
                        <a:pt x="210" y="189"/>
                      </a:cubicBezTo>
                      <a:close/>
                      <a:moveTo>
                        <a:pt x="110" y="182"/>
                      </a:moveTo>
                      <a:cubicBezTo>
                        <a:pt x="110" y="181"/>
                        <a:pt x="111" y="184"/>
                        <a:pt x="111" y="185"/>
                      </a:cubicBezTo>
                      <a:cubicBezTo>
                        <a:pt x="111" y="186"/>
                        <a:pt x="109" y="181"/>
                        <a:pt x="109" y="184"/>
                      </a:cubicBezTo>
                      <a:cubicBezTo>
                        <a:pt x="109" y="184"/>
                        <a:pt x="109" y="182"/>
                        <a:pt x="110" y="182"/>
                      </a:cubicBezTo>
                      <a:close/>
                      <a:moveTo>
                        <a:pt x="217" y="173"/>
                      </a:moveTo>
                      <a:cubicBezTo>
                        <a:pt x="220" y="169"/>
                        <a:pt x="214" y="179"/>
                        <a:pt x="215" y="177"/>
                      </a:cubicBezTo>
                      <a:cubicBezTo>
                        <a:pt x="215" y="173"/>
                        <a:pt x="215" y="176"/>
                        <a:pt x="217" y="173"/>
                      </a:cubicBezTo>
                      <a:close/>
                      <a:moveTo>
                        <a:pt x="201" y="181"/>
                      </a:moveTo>
                      <a:cubicBezTo>
                        <a:pt x="201" y="178"/>
                        <a:pt x="203" y="176"/>
                        <a:pt x="204" y="173"/>
                      </a:cubicBezTo>
                      <a:cubicBezTo>
                        <a:pt x="206" y="167"/>
                        <a:pt x="203" y="180"/>
                        <a:pt x="201" y="182"/>
                      </a:cubicBezTo>
                      <a:cubicBezTo>
                        <a:pt x="200" y="182"/>
                        <a:pt x="201" y="180"/>
                        <a:pt x="201" y="181"/>
                      </a:cubicBezTo>
                      <a:close/>
                      <a:moveTo>
                        <a:pt x="85" y="168"/>
                      </a:moveTo>
                      <a:cubicBezTo>
                        <a:pt x="84" y="166"/>
                        <a:pt x="89" y="170"/>
                        <a:pt x="89" y="170"/>
                      </a:cubicBezTo>
                      <a:cubicBezTo>
                        <a:pt x="90" y="171"/>
                        <a:pt x="86" y="169"/>
                        <a:pt x="85" y="168"/>
                      </a:cubicBezTo>
                      <a:close/>
                      <a:moveTo>
                        <a:pt x="27" y="167"/>
                      </a:moveTo>
                      <a:cubicBezTo>
                        <a:pt x="26" y="166"/>
                        <a:pt x="23" y="161"/>
                        <a:pt x="24" y="160"/>
                      </a:cubicBezTo>
                      <a:cubicBezTo>
                        <a:pt x="24" y="160"/>
                        <a:pt x="29" y="169"/>
                        <a:pt x="27" y="167"/>
                      </a:cubicBezTo>
                      <a:close/>
                      <a:moveTo>
                        <a:pt x="79" y="168"/>
                      </a:moveTo>
                      <a:cubicBezTo>
                        <a:pt x="75" y="163"/>
                        <a:pt x="81" y="170"/>
                        <a:pt x="79" y="168"/>
                      </a:cubicBezTo>
                      <a:cubicBezTo>
                        <a:pt x="79" y="168"/>
                        <a:pt x="79" y="168"/>
                        <a:pt x="79" y="168"/>
                      </a:cubicBezTo>
                      <a:close/>
                      <a:moveTo>
                        <a:pt x="43" y="223"/>
                      </a:moveTo>
                      <a:cubicBezTo>
                        <a:pt x="42" y="222"/>
                        <a:pt x="38" y="220"/>
                        <a:pt x="37" y="218"/>
                      </a:cubicBezTo>
                      <a:cubicBezTo>
                        <a:pt x="36" y="218"/>
                        <a:pt x="36" y="217"/>
                        <a:pt x="36" y="216"/>
                      </a:cubicBezTo>
                      <a:cubicBezTo>
                        <a:pt x="35" y="215"/>
                        <a:pt x="33" y="215"/>
                        <a:pt x="32" y="214"/>
                      </a:cubicBezTo>
                      <a:cubicBezTo>
                        <a:pt x="32" y="214"/>
                        <a:pt x="30" y="210"/>
                        <a:pt x="29" y="209"/>
                      </a:cubicBezTo>
                      <a:cubicBezTo>
                        <a:pt x="28" y="208"/>
                        <a:pt x="26" y="207"/>
                        <a:pt x="25" y="205"/>
                      </a:cubicBezTo>
                      <a:cubicBezTo>
                        <a:pt x="23" y="204"/>
                        <a:pt x="21" y="200"/>
                        <a:pt x="19" y="197"/>
                      </a:cubicBezTo>
                      <a:cubicBezTo>
                        <a:pt x="18" y="195"/>
                        <a:pt x="15" y="192"/>
                        <a:pt x="14" y="190"/>
                      </a:cubicBezTo>
                      <a:cubicBezTo>
                        <a:pt x="11" y="185"/>
                        <a:pt x="9" y="177"/>
                        <a:pt x="7" y="173"/>
                      </a:cubicBezTo>
                      <a:cubicBezTo>
                        <a:pt x="6" y="170"/>
                        <a:pt x="0" y="155"/>
                        <a:pt x="1" y="153"/>
                      </a:cubicBezTo>
                      <a:cubicBezTo>
                        <a:pt x="2" y="153"/>
                        <a:pt x="5" y="163"/>
                        <a:pt x="6" y="164"/>
                      </a:cubicBezTo>
                      <a:cubicBezTo>
                        <a:pt x="13" y="181"/>
                        <a:pt x="21" y="195"/>
                        <a:pt x="32" y="208"/>
                      </a:cubicBezTo>
                      <a:cubicBezTo>
                        <a:pt x="37" y="214"/>
                        <a:pt x="40" y="219"/>
                        <a:pt x="46" y="224"/>
                      </a:cubicBezTo>
                      <a:cubicBezTo>
                        <a:pt x="46" y="224"/>
                        <a:pt x="48" y="226"/>
                        <a:pt x="47" y="227"/>
                      </a:cubicBezTo>
                      <a:cubicBezTo>
                        <a:pt x="45" y="227"/>
                        <a:pt x="44" y="224"/>
                        <a:pt x="43" y="223"/>
                      </a:cubicBezTo>
                      <a:close/>
                      <a:moveTo>
                        <a:pt x="23" y="157"/>
                      </a:moveTo>
                      <a:cubicBezTo>
                        <a:pt x="22" y="155"/>
                        <a:pt x="20" y="153"/>
                        <a:pt x="22" y="151"/>
                      </a:cubicBezTo>
                      <a:cubicBezTo>
                        <a:pt x="22" y="150"/>
                        <a:pt x="24" y="158"/>
                        <a:pt x="23" y="157"/>
                      </a:cubicBezTo>
                      <a:close/>
                      <a:moveTo>
                        <a:pt x="206" y="156"/>
                      </a:moveTo>
                      <a:cubicBezTo>
                        <a:pt x="204" y="156"/>
                        <a:pt x="206" y="157"/>
                        <a:pt x="204" y="158"/>
                      </a:cubicBezTo>
                      <a:cubicBezTo>
                        <a:pt x="203" y="158"/>
                        <a:pt x="204" y="156"/>
                        <a:pt x="204" y="157"/>
                      </a:cubicBezTo>
                      <a:cubicBezTo>
                        <a:pt x="204" y="157"/>
                        <a:pt x="202" y="154"/>
                        <a:pt x="203" y="153"/>
                      </a:cubicBezTo>
                      <a:cubicBezTo>
                        <a:pt x="203" y="152"/>
                        <a:pt x="205" y="152"/>
                        <a:pt x="205" y="151"/>
                      </a:cubicBezTo>
                      <a:cubicBezTo>
                        <a:pt x="205" y="152"/>
                        <a:pt x="207" y="144"/>
                        <a:pt x="206" y="150"/>
                      </a:cubicBezTo>
                      <a:cubicBezTo>
                        <a:pt x="205" y="153"/>
                        <a:pt x="204" y="155"/>
                        <a:pt x="207" y="157"/>
                      </a:cubicBezTo>
                      <a:cubicBezTo>
                        <a:pt x="211" y="158"/>
                        <a:pt x="206" y="156"/>
                        <a:pt x="206" y="156"/>
                      </a:cubicBezTo>
                      <a:close/>
                      <a:moveTo>
                        <a:pt x="206" y="146"/>
                      </a:moveTo>
                      <a:cubicBezTo>
                        <a:pt x="205" y="143"/>
                        <a:pt x="204" y="140"/>
                        <a:pt x="206" y="138"/>
                      </a:cubicBezTo>
                      <a:cubicBezTo>
                        <a:pt x="206" y="139"/>
                        <a:pt x="207" y="149"/>
                        <a:pt x="206" y="146"/>
                      </a:cubicBezTo>
                      <a:close/>
                      <a:moveTo>
                        <a:pt x="20" y="98"/>
                      </a:moveTo>
                      <a:cubicBezTo>
                        <a:pt x="21" y="96"/>
                        <a:pt x="19" y="103"/>
                        <a:pt x="18" y="103"/>
                      </a:cubicBezTo>
                      <a:cubicBezTo>
                        <a:pt x="18" y="103"/>
                        <a:pt x="19" y="99"/>
                        <a:pt x="20" y="98"/>
                      </a:cubicBezTo>
                      <a:close/>
                      <a:moveTo>
                        <a:pt x="205" y="97"/>
                      </a:moveTo>
                      <a:cubicBezTo>
                        <a:pt x="205" y="94"/>
                        <a:pt x="209" y="108"/>
                        <a:pt x="209" y="108"/>
                      </a:cubicBezTo>
                      <a:cubicBezTo>
                        <a:pt x="209" y="107"/>
                        <a:pt x="209" y="112"/>
                        <a:pt x="209" y="112"/>
                      </a:cubicBezTo>
                      <a:cubicBezTo>
                        <a:pt x="207" y="113"/>
                        <a:pt x="209" y="111"/>
                        <a:pt x="208" y="110"/>
                      </a:cubicBezTo>
                      <a:cubicBezTo>
                        <a:pt x="207" y="108"/>
                        <a:pt x="206" y="110"/>
                        <a:pt x="206" y="109"/>
                      </a:cubicBezTo>
                      <a:cubicBezTo>
                        <a:pt x="205" y="108"/>
                        <a:pt x="207" y="109"/>
                        <a:pt x="207" y="107"/>
                      </a:cubicBezTo>
                      <a:cubicBezTo>
                        <a:pt x="207" y="105"/>
                        <a:pt x="205" y="106"/>
                        <a:pt x="205" y="105"/>
                      </a:cubicBezTo>
                      <a:cubicBezTo>
                        <a:pt x="205" y="101"/>
                        <a:pt x="206" y="107"/>
                        <a:pt x="207" y="105"/>
                      </a:cubicBezTo>
                      <a:cubicBezTo>
                        <a:pt x="207" y="104"/>
                        <a:pt x="205" y="99"/>
                        <a:pt x="205" y="97"/>
                      </a:cubicBezTo>
                      <a:close/>
                      <a:moveTo>
                        <a:pt x="40" y="86"/>
                      </a:moveTo>
                      <a:cubicBezTo>
                        <a:pt x="41" y="85"/>
                        <a:pt x="38" y="89"/>
                        <a:pt x="38" y="91"/>
                      </a:cubicBezTo>
                      <a:cubicBezTo>
                        <a:pt x="36" y="95"/>
                        <a:pt x="38" y="87"/>
                        <a:pt x="40" y="86"/>
                      </a:cubicBezTo>
                      <a:close/>
                      <a:moveTo>
                        <a:pt x="26" y="79"/>
                      </a:moveTo>
                      <a:cubicBezTo>
                        <a:pt x="26" y="79"/>
                        <a:pt x="29" y="71"/>
                        <a:pt x="30" y="71"/>
                      </a:cubicBezTo>
                      <a:cubicBezTo>
                        <a:pt x="31" y="71"/>
                        <a:pt x="27" y="78"/>
                        <a:pt x="26" y="80"/>
                      </a:cubicBezTo>
                      <a:cubicBezTo>
                        <a:pt x="23" y="83"/>
                        <a:pt x="22" y="84"/>
                        <a:pt x="24" y="81"/>
                      </a:cubicBezTo>
                      <a:cubicBezTo>
                        <a:pt x="24" y="80"/>
                        <a:pt x="25" y="80"/>
                        <a:pt x="26" y="79"/>
                      </a:cubicBezTo>
                      <a:close/>
                      <a:moveTo>
                        <a:pt x="193" y="63"/>
                      </a:moveTo>
                      <a:cubicBezTo>
                        <a:pt x="188" y="58"/>
                        <a:pt x="196" y="66"/>
                        <a:pt x="193" y="63"/>
                      </a:cubicBezTo>
                      <a:cubicBezTo>
                        <a:pt x="193" y="63"/>
                        <a:pt x="193" y="63"/>
                        <a:pt x="193" y="63"/>
                      </a:cubicBezTo>
                      <a:close/>
                      <a:moveTo>
                        <a:pt x="188" y="51"/>
                      </a:moveTo>
                      <a:cubicBezTo>
                        <a:pt x="186" y="51"/>
                        <a:pt x="189" y="50"/>
                        <a:pt x="189" y="52"/>
                      </a:cubicBezTo>
                      <a:cubicBezTo>
                        <a:pt x="189" y="53"/>
                        <a:pt x="188" y="53"/>
                        <a:pt x="188" y="53"/>
                      </a:cubicBezTo>
                      <a:cubicBezTo>
                        <a:pt x="188" y="54"/>
                        <a:pt x="189" y="55"/>
                        <a:pt x="190" y="55"/>
                      </a:cubicBezTo>
                      <a:cubicBezTo>
                        <a:pt x="189" y="55"/>
                        <a:pt x="186" y="54"/>
                        <a:pt x="186" y="52"/>
                      </a:cubicBezTo>
                      <a:cubicBezTo>
                        <a:pt x="186" y="52"/>
                        <a:pt x="188" y="52"/>
                        <a:pt x="188" y="52"/>
                      </a:cubicBezTo>
                      <a:cubicBezTo>
                        <a:pt x="188" y="53"/>
                        <a:pt x="187" y="51"/>
                        <a:pt x="188" y="51"/>
                      </a:cubicBezTo>
                      <a:close/>
                      <a:moveTo>
                        <a:pt x="185" y="50"/>
                      </a:moveTo>
                      <a:cubicBezTo>
                        <a:pt x="185" y="50"/>
                        <a:pt x="183" y="48"/>
                        <a:pt x="184" y="48"/>
                      </a:cubicBezTo>
                      <a:cubicBezTo>
                        <a:pt x="183" y="48"/>
                        <a:pt x="179" y="45"/>
                        <a:pt x="179" y="45"/>
                      </a:cubicBezTo>
                      <a:cubicBezTo>
                        <a:pt x="179" y="44"/>
                        <a:pt x="187" y="48"/>
                        <a:pt x="187" y="49"/>
                      </a:cubicBezTo>
                      <a:cubicBezTo>
                        <a:pt x="187" y="51"/>
                        <a:pt x="184" y="50"/>
                        <a:pt x="185" y="50"/>
                      </a:cubicBezTo>
                      <a:close/>
                      <a:moveTo>
                        <a:pt x="186" y="42"/>
                      </a:moveTo>
                      <a:cubicBezTo>
                        <a:pt x="185" y="41"/>
                        <a:pt x="184" y="41"/>
                        <a:pt x="186" y="42"/>
                      </a:cubicBezTo>
                      <a:cubicBezTo>
                        <a:pt x="187" y="43"/>
                        <a:pt x="194" y="46"/>
                        <a:pt x="192" y="48"/>
                      </a:cubicBezTo>
                      <a:cubicBezTo>
                        <a:pt x="192" y="48"/>
                        <a:pt x="188" y="44"/>
                        <a:pt x="188" y="44"/>
                      </a:cubicBezTo>
                      <a:cubicBezTo>
                        <a:pt x="186" y="43"/>
                        <a:pt x="188" y="45"/>
                        <a:pt x="186" y="42"/>
                      </a:cubicBezTo>
                      <a:close/>
                      <a:moveTo>
                        <a:pt x="192" y="22"/>
                      </a:moveTo>
                      <a:cubicBezTo>
                        <a:pt x="191" y="21"/>
                        <a:pt x="196" y="24"/>
                        <a:pt x="199" y="26"/>
                      </a:cubicBezTo>
                      <a:cubicBezTo>
                        <a:pt x="201" y="28"/>
                        <a:pt x="204" y="32"/>
                        <a:pt x="200" y="28"/>
                      </a:cubicBezTo>
                      <a:cubicBezTo>
                        <a:pt x="197" y="26"/>
                        <a:pt x="193" y="24"/>
                        <a:pt x="192" y="22"/>
                      </a:cubicBezTo>
                      <a:close/>
                      <a:moveTo>
                        <a:pt x="113" y="4"/>
                      </a:moveTo>
                      <a:cubicBezTo>
                        <a:pt x="113" y="5"/>
                        <a:pt x="111" y="3"/>
                        <a:pt x="110" y="4"/>
                      </a:cubicBezTo>
                      <a:cubicBezTo>
                        <a:pt x="108" y="4"/>
                        <a:pt x="107" y="7"/>
                        <a:pt x="107" y="7"/>
                      </a:cubicBezTo>
                      <a:cubicBezTo>
                        <a:pt x="106" y="7"/>
                        <a:pt x="106" y="4"/>
                        <a:pt x="104" y="7"/>
                      </a:cubicBezTo>
                      <a:cubicBezTo>
                        <a:pt x="104" y="7"/>
                        <a:pt x="107" y="6"/>
                        <a:pt x="105" y="10"/>
                      </a:cubicBezTo>
                      <a:cubicBezTo>
                        <a:pt x="102" y="13"/>
                        <a:pt x="103" y="11"/>
                        <a:pt x="105" y="10"/>
                      </a:cubicBezTo>
                      <a:cubicBezTo>
                        <a:pt x="109" y="9"/>
                        <a:pt x="116" y="11"/>
                        <a:pt x="118" y="10"/>
                      </a:cubicBezTo>
                      <a:cubicBezTo>
                        <a:pt x="118" y="10"/>
                        <a:pt x="119" y="7"/>
                        <a:pt x="119" y="6"/>
                      </a:cubicBezTo>
                      <a:cubicBezTo>
                        <a:pt x="119" y="6"/>
                        <a:pt x="118" y="6"/>
                        <a:pt x="118" y="6"/>
                      </a:cubicBezTo>
                      <a:cubicBezTo>
                        <a:pt x="117" y="5"/>
                        <a:pt x="118" y="5"/>
                        <a:pt x="118" y="5"/>
                      </a:cubicBezTo>
                      <a:cubicBezTo>
                        <a:pt x="120" y="3"/>
                        <a:pt x="120" y="5"/>
                        <a:pt x="120" y="6"/>
                      </a:cubicBezTo>
                      <a:cubicBezTo>
                        <a:pt x="122" y="6"/>
                        <a:pt x="125" y="8"/>
                        <a:pt x="122" y="9"/>
                      </a:cubicBezTo>
                      <a:cubicBezTo>
                        <a:pt x="122" y="9"/>
                        <a:pt x="120" y="9"/>
                        <a:pt x="121" y="10"/>
                      </a:cubicBezTo>
                      <a:cubicBezTo>
                        <a:pt x="123" y="12"/>
                        <a:pt x="123" y="8"/>
                        <a:pt x="125" y="9"/>
                      </a:cubicBezTo>
                      <a:cubicBezTo>
                        <a:pt x="125" y="9"/>
                        <a:pt x="125" y="12"/>
                        <a:pt x="125" y="12"/>
                      </a:cubicBezTo>
                      <a:cubicBezTo>
                        <a:pt x="126" y="13"/>
                        <a:pt x="134" y="11"/>
                        <a:pt x="134" y="9"/>
                      </a:cubicBezTo>
                      <a:cubicBezTo>
                        <a:pt x="134" y="9"/>
                        <a:pt x="132" y="8"/>
                        <a:pt x="133" y="8"/>
                      </a:cubicBezTo>
                      <a:cubicBezTo>
                        <a:pt x="136" y="7"/>
                        <a:pt x="131" y="14"/>
                        <a:pt x="132" y="14"/>
                      </a:cubicBezTo>
                      <a:cubicBezTo>
                        <a:pt x="133" y="16"/>
                        <a:pt x="134" y="10"/>
                        <a:pt x="134" y="10"/>
                      </a:cubicBezTo>
                      <a:cubicBezTo>
                        <a:pt x="134" y="10"/>
                        <a:pt x="140" y="11"/>
                        <a:pt x="140" y="12"/>
                      </a:cubicBezTo>
                      <a:cubicBezTo>
                        <a:pt x="139" y="11"/>
                        <a:pt x="136" y="16"/>
                        <a:pt x="137" y="15"/>
                      </a:cubicBezTo>
                      <a:cubicBezTo>
                        <a:pt x="136" y="16"/>
                        <a:pt x="137" y="12"/>
                        <a:pt x="135" y="13"/>
                      </a:cubicBezTo>
                      <a:cubicBezTo>
                        <a:pt x="135" y="13"/>
                        <a:pt x="132" y="18"/>
                        <a:pt x="132" y="18"/>
                      </a:cubicBezTo>
                      <a:cubicBezTo>
                        <a:pt x="132" y="19"/>
                        <a:pt x="142" y="14"/>
                        <a:pt x="139" y="18"/>
                      </a:cubicBezTo>
                      <a:cubicBezTo>
                        <a:pt x="139" y="18"/>
                        <a:pt x="138" y="19"/>
                        <a:pt x="139" y="19"/>
                      </a:cubicBezTo>
                      <a:cubicBezTo>
                        <a:pt x="141" y="20"/>
                        <a:pt x="141" y="17"/>
                        <a:pt x="142" y="18"/>
                      </a:cubicBezTo>
                      <a:cubicBezTo>
                        <a:pt x="144" y="18"/>
                        <a:pt x="140" y="19"/>
                        <a:pt x="142" y="21"/>
                      </a:cubicBezTo>
                      <a:cubicBezTo>
                        <a:pt x="141" y="20"/>
                        <a:pt x="145" y="21"/>
                        <a:pt x="146" y="20"/>
                      </a:cubicBezTo>
                      <a:cubicBezTo>
                        <a:pt x="146" y="20"/>
                        <a:pt x="147" y="17"/>
                        <a:pt x="148" y="18"/>
                      </a:cubicBezTo>
                      <a:cubicBezTo>
                        <a:pt x="149" y="20"/>
                        <a:pt x="146" y="22"/>
                        <a:pt x="145" y="23"/>
                      </a:cubicBezTo>
                      <a:cubicBezTo>
                        <a:pt x="144" y="23"/>
                        <a:pt x="143" y="21"/>
                        <a:pt x="141" y="21"/>
                      </a:cubicBezTo>
                      <a:cubicBezTo>
                        <a:pt x="139" y="22"/>
                        <a:pt x="140" y="28"/>
                        <a:pt x="141" y="25"/>
                      </a:cubicBezTo>
                      <a:cubicBezTo>
                        <a:pt x="142" y="22"/>
                        <a:pt x="144" y="25"/>
                        <a:pt x="143" y="25"/>
                      </a:cubicBezTo>
                      <a:cubicBezTo>
                        <a:pt x="144" y="26"/>
                        <a:pt x="147" y="25"/>
                        <a:pt x="147" y="25"/>
                      </a:cubicBezTo>
                      <a:cubicBezTo>
                        <a:pt x="148" y="25"/>
                        <a:pt x="146" y="27"/>
                        <a:pt x="146" y="26"/>
                      </a:cubicBezTo>
                      <a:cubicBezTo>
                        <a:pt x="145" y="29"/>
                        <a:pt x="151" y="29"/>
                        <a:pt x="151" y="29"/>
                      </a:cubicBezTo>
                      <a:cubicBezTo>
                        <a:pt x="152" y="30"/>
                        <a:pt x="151" y="31"/>
                        <a:pt x="151" y="32"/>
                      </a:cubicBezTo>
                      <a:cubicBezTo>
                        <a:pt x="153" y="35"/>
                        <a:pt x="162" y="33"/>
                        <a:pt x="164" y="36"/>
                      </a:cubicBezTo>
                      <a:cubicBezTo>
                        <a:pt x="164" y="36"/>
                        <a:pt x="165" y="37"/>
                        <a:pt x="165" y="37"/>
                      </a:cubicBezTo>
                      <a:cubicBezTo>
                        <a:pt x="166" y="37"/>
                        <a:pt x="168" y="32"/>
                        <a:pt x="166" y="31"/>
                      </a:cubicBezTo>
                      <a:cubicBezTo>
                        <a:pt x="163" y="29"/>
                        <a:pt x="170" y="30"/>
                        <a:pt x="171" y="31"/>
                      </a:cubicBezTo>
                      <a:cubicBezTo>
                        <a:pt x="173" y="32"/>
                        <a:pt x="178" y="37"/>
                        <a:pt x="171" y="34"/>
                      </a:cubicBezTo>
                      <a:cubicBezTo>
                        <a:pt x="168" y="32"/>
                        <a:pt x="169" y="32"/>
                        <a:pt x="167" y="35"/>
                      </a:cubicBezTo>
                      <a:cubicBezTo>
                        <a:pt x="167" y="36"/>
                        <a:pt x="165" y="35"/>
                        <a:pt x="166" y="36"/>
                      </a:cubicBezTo>
                      <a:cubicBezTo>
                        <a:pt x="167" y="39"/>
                        <a:pt x="171" y="38"/>
                        <a:pt x="171" y="38"/>
                      </a:cubicBezTo>
                      <a:cubicBezTo>
                        <a:pt x="172" y="38"/>
                        <a:pt x="171" y="39"/>
                        <a:pt x="171" y="39"/>
                      </a:cubicBezTo>
                      <a:cubicBezTo>
                        <a:pt x="172" y="41"/>
                        <a:pt x="175" y="40"/>
                        <a:pt x="177" y="42"/>
                      </a:cubicBezTo>
                      <a:cubicBezTo>
                        <a:pt x="178" y="43"/>
                        <a:pt x="180" y="44"/>
                        <a:pt x="178" y="44"/>
                      </a:cubicBezTo>
                      <a:cubicBezTo>
                        <a:pt x="177" y="45"/>
                        <a:pt x="173" y="39"/>
                        <a:pt x="171" y="41"/>
                      </a:cubicBezTo>
                      <a:cubicBezTo>
                        <a:pt x="171" y="41"/>
                        <a:pt x="183" y="50"/>
                        <a:pt x="176" y="46"/>
                      </a:cubicBezTo>
                      <a:cubicBezTo>
                        <a:pt x="175" y="45"/>
                        <a:pt x="172" y="42"/>
                        <a:pt x="171" y="42"/>
                      </a:cubicBezTo>
                      <a:cubicBezTo>
                        <a:pt x="168" y="43"/>
                        <a:pt x="176" y="46"/>
                        <a:pt x="174" y="47"/>
                      </a:cubicBezTo>
                      <a:cubicBezTo>
                        <a:pt x="174" y="48"/>
                        <a:pt x="170" y="45"/>
                        <a:pt x="171" y="44"/>
                      </a:cubicBezTo>
                      <a:cubicBezTo>
                        <a:pt x="170" y="45"/>
                        <a:pt x="169" y="49"/>
                        <a:pt x="169" y="49"/>
                      </a:cubicBezTo>
                      <a:cubicBezTo>
                        <a:pt x="170" y="52"/>
                        <a:pt x="172" y="50"/>
                        <a:pt x="174" y="51"/>
                      </a:cubicBezTo>
                      <a:cubicBezTo>
                        <a:pt x="174" y="51"/>
                        <a:pt x="176" y="55"/>
                        <a:pt x="176" y="55"/>
                      </a:cubicBezTo>
                      <a:cubicBezTo>
                        <a:pt x="176" y="55"/>
                        <a:pt x="172" y="55"/>
                        <a:pt x="172" y="55"/>
                      </a:cubicBezTo>
                      <a:cubicBezTo>
                        <a:pt x="170" y="57"/>
                        <a:pt x="176" y="58"/>
                        <a:pt x="175" y="58"/>
                      </a:cubicBezTo>
                      <a:cubicBezTo>
                        <a:pt x="178" y="60"/>
                        <a:pt x="176" y="61"/>
                        <a:pt x="178" y="63"/>
                      </a:cubicBezTo>
                      <a:cubicBezTo>
                        <a:pt x="178" y="63"/>
                        <a:pt x="180" y="61"/>
                        <a:pt x="181" y="63"/>
                      </a:cubicBezTo>
                      <a:cubicBezTo>
                        <a:pt x="181" y="62"/>
                        <a:pt x="181" y="66"/>
                        <a:pt x="181" y="68"/>
                      </a:cubicBezTo>
                      <a:cubicBezTo>
                        <a:pt x="182" y="69"/>
                        <a:pt x="184" y="68"/>
                        <a:pt x="186" y="70"/>
                      </a:cubicBezTo>
                      <a:cubicBezTo>
                        <a:pt x="186" y="71"/>
                        <a:pt x="186" y="72"/>
                        <a:pt x="186" y="73"/>
                      </a:cubicBezTo>
                      <a:cubicBezTo>
                        <a:pt x="187" y="73"/>
                        <a:pt x="187" y="72"/>
                        <a:pt x="187" y="73"/>
                      </a:cubicBezTo>
                      <a:cubicBezTo>
                        <a:pt x="188" y="75"/>
                        <a:pt x="192" y="77"/>
                        <a:pt x="193" y="73"/>
                      </a:cubicBezTo>
                      <a:cubicBezTo>
                        <a:pt x="193" y="73"/>
                        <a:pt x="192" y="71"/>
                        <a:pt x="192" y="71"/>
                      </a:cubicBezTo>
                      <a:cubicBezTo>
                        <a:pt x="194" y="71"/>
                        <a:pt x="195" y="74"/>
                        <a:pt x="195" y="74"/>
                      </a:cubicBezTo>
                      <a:cubicBezTo>
                        <a:pt x="194" y="71"/>
                        <a:pt x="190" y="80"/>
                        <a:pt x="195" y="80"/>
                      </a:cubicBezTo>
                      <a:cubicBezTo>
                        <a:pt x="198" y="79"/>
                        <a:pt x="196" y="76"/>
                        <a:pt x="196" y="81"/>
                      </a:cubicBezTo>
                      <a:cubicBezTo>
                        <a:pt x="196" y="81"/>
                        <a:pt x="197" y="84"/>
                        <a:pt x="197" y="84"/>
                      </a:cubicBezTo>
                      <a:cubicBezTo>
                        <a:pt x="197" y="84"/>
                        <a:pt x="200" y="80"/>
                        <a:pt x="200" y="85"/>
                      </a:cubicBezTo>
                      <a:cubicBezTo>
                        <a:pt x="200" y="85"/>
                        <a:pt x="198" y="84"/>
                        <a:pt x="198" y="85"/>
                      </a:cubicBezTo>
                      <a:cubicBezTo>
                        <a:pt x="198" y="83"/>
                        <a:pt x="200" y="94"/>
                        <a:pt x="199" y="94"/>
                      </a:cubicBezTo>
                      <a:cubicBezTo>
                        <a:pt x="201" y="95"/>
                        <a:pt x="201" y="91"/>
                        <a:pt x="202" y="91"/>
                      </a:cubicBezTo>
                      <a:cubicBezTo>
                        <a:pt x="204" y="91"/>
                        <a:pt x="203" y="95"/>
                        <a:pt x="204" y="94"/>
                      </a:cubicBezTo>
                      <a:cubicBezTo>
                        <a:pt x="204" y="94"/>
                        <a:pt x="201" y="95"/>
                        <a:pt x="201" y="96"/>
                      </a:cubicBezTo>
                      <a:cubicBezTo>
                        <a:pt x="200" y="97"/>
                        <a:pt x="202" y="102"/>
                        <a:pt x="203" y="103"/>
                      </a:cubicBezTo>
                      <a:cubicBezTo>
                        <a:pt x="204" y="108"/>
                        <a:pt x="208" y="131"/>
                        <a:pt x="206" y="134"/>
                      </a:cubicBezTo>
                      <a:cubicBezTo>
                        <a:pt x="205" y="135"/>
                        <a:pt x="205" y="129"/>
                        <a:pt x="203" y="132"/>
                      </a:cubicBezTo>
                      <a:cubicBezTo>
                        <a:pt x="202" y="133"/>
                        <a:pt x="202" y="137"/>
                        <a:pt x="201" y="137"/>
                      </a:cubicBezTo>
                      <a:cubicBezTo>
                        <a:pt x="198" y="137"/>
                        <a:pt x="201" y="126"/>
                        <a:pt x="201" y="124"/>
                      </a:cubicBezTo>
                      <a:cubicBezTo>
                        <a:pt x="201" y="125"/>
                        <a:pt x="198" y="126"/>
                        <a:pt x="199" y="124"/>
                      </a:cubicBezTo>
                      <a:cubicBezTo>
                        <a:pt x="197" y="128"/>
                        <a:pt x="199" y="133"/>
                        <a:pt x="198" y="134"/>
                      </a:cubicBezTo>
                      <a:cubicBezTo>
                        <a:pt x="195" y="135"/>
                        <a:pt x="199" y="123"/>
                        <a:pt x="196" y="124"/>
                      </a:cubicBezTo>
                      <a:cubicBezTo>
                        <a:pt x="193" y="126"/>
                        <a:pt x="192" y="140"/>
                        <a:pt x="193" y="141"/>
                      </a:cubicBezTo>
                      <a:cubicBezTo>
                        <a:pt x="192" y="140"/>
                        <a:pt x="195" y="143"/>
                        <a:pt x="196" y="142"/>
                      </a:cubicBezTo>
                      <a:cubicBezTo>
                        <a:pt x="195" y="143"/>
                        <a:pt x="194" y="142"/>
                        <a:pt x="193" y="143"/>
                      </a:cubicBezTo>
                      <a:cubicBezTo>
                        <a:pt x="189" y="145"/>
                        <a:pt x="192" y="149"/>
                        <a:pt x="194" y="148"/>
                      </a:cubicBezTo>
                      <a:cubicBezTo>
                        <a:pt x="196" y="147"/>
                        <a:pt x="195" y="145"/>
                        <a:pt x="196" y="143"/>
                      </a:cubicBezTo>
                      <a:cubicBezTo>
                        <a:pt x="197" y="142"/>
                        <a:pt x="199" y="141"/>
                        <a:pt x="199" y="139"/>
                      </a:cubicBezTo>
                      <a:cubicBezTo>
                        <a:pt x="200" y="134"/>
                        <a:pt x="202" y="141"/>
                        <a:pt x="201" y="143"/>
                      </a:cubicBezTo>
                      <a:cubicBezTo>
                        <a:pt x="201" y="143"/>
                        <a:pt x="200" y="142"/>
                        <a:pt x="200" y="144"/>
                      </a:cubicBezTo>
                      <a:cubicBezTo>
                        <a:pt x="199" y="144"/>
                        <a:pt x="197" y="152"/>
                        <a:pt x="197" y="154"/>
                      </a:cubicBezTo>
                      <a:cubicBezTo>
                        <a:pt x="196" y="155"/>
                        <a:pt x="198" y="158"/>
                        <a:pt x="198" y="158"/>
                      </a:cubicBezTo>
                      <a:cubicBezTo>
                        <a:pt x="196" y="162"/>
                        <a:pt x="191" y="168"/>
                        <a:pt x="191" y="170"/>
                      </a:cubicBezTo>
                      <a:cubicBezTo>
                        <a:pt x="190" y="171"/>
                        <a:pt x="191" y="171"/>
                        <a:pt x="192" y="171"/>
                      </a:cubicBezTo>
                      <a:cubicBezTo>
                        <a:pt x="190" y="175"/>
                        <a:pt x="186" y="182"/>
                        <a:pt x="182" y="183"/>
                      </a:cubicBezTo>
                      <a:cubicBezTo>
                        <a:pt x="180" y="184"/>
                        <a:pt x="182" y="182"/>
                        <a:pt x="183" y="181"/>
                      </a:cubicBezTo>
                      <a:cubicBezTo>
                        <a:pt x="185" y="180"/>
                        <a:pt x="187" y="177"/>
                        <a:pt x="189" y="175"/>
                      </a:cubicBezTo>
                      <a:cubicBezTo>
                        <a:pt x="189" y="175"/>
                        <a:pt x="191" y="172"/>
                        <a:pt x="191" y="172"/>
                      </a:cubicBezTo>
                      <a:cubicBezTo>
                        <a:pt x="191" y="171"/>
                        <a:pt x="190" y="172"/>
                        <a:pt x="190" y="172"/>
                      </a:cubicBezTo>
                      <a:cubicBezTo>
                        <a:pt x="191" y="170"/>
                        <a:pt x="192" y="164"/>
                        <a:pt x="194" y="160"/>
                      </a:cubicBezTo>
                      <a:cubicBezTo>
                        <a:pt x="194" y="161"/>
                        <a:pt x="197" y="157"/>
                        <a:pt x="197" y="155"/>
                      </a:cubicBezTo>
                      <a:cubicBezTo>
                        <a:pt x="196" y="155"/>
                        <a:pt x="195" y="156"/>
                        <a:pt x="196" y="157"/>
                      </a:cubicBezTo>
                      <a:cubicBezTo>
                        <a:pt x="195" y="154"/>
                        <a:pt x="195" y="148"/>
                        <a:pt x="194" y="152"/>
                      </a:cubicBezTo>
                      <a:cubicBezTo>
                        <a:pt x="194" y="153"/>
                        <a:pt x="194" y="154"/>
                        <a:pt x="195" y="154"/>
                      </a:cubicBezTo>
                      <a:cubicBezTo>
                        <a:pt x="195" y="154"/>
                        <a:pt x="191" y="160"/>
                        <a:pt x="191" y="162"/>
                      </a:cubicBezTo>
                      <a:cubicBezTo>
                        <a:pt x="190" y="164"/>
                        <a:pt x="192" y="162"/>
                        <a:pt x="191" y="163"/>
                      </a:cubicBezTo>
                      <a:cubicBezTo>
                        <a:pt x="188" y="164"/>
                        <a:pt x="186" y="170"/>
                        <a:pt x="183" y="173"/>
                      </a:cubicBezTo>
                      <a:cubicBezTo>
                        <a:pt x="183" y="174"/>
                        <a:pt x="181" y="174"/>
                        <a:pt x="181" y="174"/>
                      </a:cubicBezTo>
                      <a:cubicBezTo>
                        <a:pt x="181" y="175"/>
                        <a:pt x="181" y="176"/>
                        <a:pt x="181" y="177"/>
                      </a:cubicBezTo>
                      <a:cubicBezTo>
                        <a:pt x="180" y="178"/>
                        <a:pt x="177" y="181"/>
                        <a:pt x="176" y="181"/>
                      </a:cubicBezTo>
                      <a:cubicBezTo>
                        <a:pt x="175" y="182"/>
                        <a:pt x="173" y="184"/>
                        <a:pt x="172" y="185"/>
                      </a:cubicBezTo>
                      <a:cubicBezTo>
                        <a:pt x="166" y="190"/>
                        <a:pt x="158" y="196"/>
                        <a:pt x="150" y="198"/>
                      </a:cubicBezTo>
                      <a:cubicBezTo>
                        <a:pt x="149" y="198"/>
                        <a:pt x="148" y="197"/>
                        <a:pt x="148" y="197"/>
                      </a:cubicBezTo>
                      <a:cubicBezTo>
                        <a:pt x="146" y="198"/>
                        <a:pt x="144" y="200"/>
                        <a:pt x="142" y="200"/>
                      </a:cubicBezTo>
                      <a:cubicBezTo>
                        <a:pt x="141" y="200"/>
                        <a:pt x="143" y="198"/>
                        <a:pt x="143" y="198"/>
                      </a:cubicBezTo>
                      <a:cubicBezTo>
                        <a:pt x="142" y="197"/>
                        <a:pt x="128" y="203"/>
                        <a:pt x="141" y="201"/>
                      </a:cubicBezTo>
                      <a:cubicBezTo>
                        <a:pt x="152" y="200"/>
                        <a:pt x="167" y="192"/>
                        <a:pt x="171" y="187"/>
                      </a:cubicBezTo>
                      <a:cubicBezTo>
                        <a:pt x="173" y="186"/>
                        <a:pt x="176" y="184"/>
                        <a:pt x="171" y="189"/>
                      </a:cubicBezTo>
                      <a:cubicBezTo>
                        <a:pt x="167" y="194"/>
                        <a:pt x="167" y="192"/>
                        <a:pt x="162" y="196"/>
                      </a:cubicBezTo>
                      <a:cubicBezTo>
                        <a:pt x="151" y="207"/>
                        <a:pt x="129" y="205"/>
                        <a:pt x="114" y="207"/>
                      </a:cubicBezTo>
                      <a:cubicBezTo>
                        <a:pt x="110" y="208"/>
                        <a:pt x="109" y="205"/>
                        <a:pt x="105" y="206"/>
                      </a:cubicBezTo>
                      <a:cubicBezTo>
                        <a:pt x="105" y="206"/>
                        <a:pt x="105" y="207"/>
                        <a:pt x="105" y="207"/>
                      </a:cubicBezTo>
                      <a:cubicBezTo>
                        <a:pt x="105" y="207"/>
                        <a:pt x="102" y="206"/>
                        <a:pt x="101" y="206"/>
                      </a:cubicBezTo>
                      <a:cubicBezTo>
                        <a:pt x="101" y="208"/>
                        <a:pt x="113" y="212"/>
                        <a:pt x="117" y="212"/>
                      </a:cubicBezTo>
                      <a:cubicBezTo>
                        <a:pt x="119" y="213"/>
                        <a:pt x="119" y="212"/>
                        <a:pt x="121" y="212"/>
                      </a:cubicBezTo>
                      <a:cubicBezTo>
                        <a:pt x="120" y="212"/>
                        <a:pt x="120" y="215"/>
                        <a:pt x="122" y="213"/>
                      </a:cubicBezTo>
                      <a:cubicBezTo>
                        <a:pt x="120" y="216"/>
                        <a:pt x="116" y="213"/>
                        <a:pt x="113" y="212"/>
                      </a:cubicBezTo>
                      <a:cubicBezTo>
                        <a:pt x="110" y="211"/>
                        <a:pt x="106" y="212"/>
                        <a:pt x="104" y="212"/>
                      </a:cubicBezTo>
                      <a:cubicBezTo>
                        <a:pt x="104" y="212"/>
                        <a:pt x="99" y="210"/>
                        <a:pt x="98" y="211"/>
                      </a:cubicBezTo>
                      <a:cubicBezTo>
                        <a:pt x="98" y="212"/>
                        <a:pt x="108" y="214"/>
                        <a:pt x="108" y="214"/>
                      </a:cubicBezTo>
                      <a:cubicBezTo>
                        <a:pt x="109" y="215"/>
                        <a:pt x="109" y="216"/>
                        <a:pt x="107" y="215"/>
                      </a:cubicBezTo>
                      <a:cubicBezTo>
                        <a:pt x="99" y="213"/>
                        <a:pt x="88" y="209"/>
                        <a:pt x="80" y="203"/>
                      </a:cubicBezTo>
                      <a:cubicBezTo>
                        <a:pt x="79" y="203"/>
                        <a:pt x="70" y="197"/>
                        <a:pt x="75" y="201"/>
                      </a:cubicBezTo>
                      <a:cubicBezTo>
                        <a:pt x="79" y="204"/>
                        <a:pt x="85" y="210"/>
                        <a:pt x="90" y="212"/>
                      </a:cubicBezTo>
                      <a:cubicBezTo>
                        <a:pt x="91" y="212"/>
                        <a:pt x="91" y="211"/>
                        <a:pt x="91" y="211"/>
                      </a:cubicBezTo>
                      <a:cubicBezTo>
                        <a:pt x="101" y="215"/>
                        <a:pt x="108" y="218"/>
                        <a:pt x="114" y="219"/>
                      </a:cubicBezTo>
                      <a:cubicBezTo>
                        <a:pt x="117" y="220"/>
                        <a:pt x="118" y="218"/>
                        <a:pt x="121" y="218"/>
                      </a:cubicBezTo>
                      <a:cubicBezTo>
                        <a:pt x="118" y="217"/>
                        <a:pt x="121" y="221"/>
                        <a:pt x="123" y="220"/>
                      </a:cubicBezTo>
                      <a:cubicBezTo>
                        <a:pt x="121" y="221"/>
                        <a:pt x="112" y="221"/>
                        <a:pt x="109" y="220"/>
                      </a:cubicBezTo>
                      <a:cubicBezTo>
                        <a:pt x="107" y="219"/>
                        <a:pt x="101" y="216"/>
                        <a:pt x="98" y="216"/>
                      </a:cubicBezTo>
                      <a:cubicBezTo>
                        <a:pt x="96" y="217"/>
                        <a:pt x="98" y="218"/>
                        <a:pt x="97" y="216"/>
                      </a:cubicBezTo>
                      <a:cubicBezTo>
                        <a:pt x="95" y="214"/>
                        <a:pt x="90" y="214"/>
                        <a:pt x="86" y="212"/>
                      </a:cubicBezTo>
                      <a:cubicBezTo>
                        <a:pt x="81" y="209"/>
                        <a:pt x="74" y="204"/>
                        <a:pt x="69" y="200"/>
                      </a:cubicBezTo>
                      <a:cubicBezTo>
                        <a:pt x="59" y="192"/>
                        <a:pt x="50" y="176"/>
                        <a:pt x="45" y="162"/>
                      </a:cubicBezTo>
                      <a:cubicBezTo>
                        <a:pt x="44" y="159"/>
                        <a:pt x="42" y="155"/>
                        <a:pt x="44" y="161"/>
                      </a:cubicBezTo>
                      <a:cubicBezTo>
                        <a:pt x="44" y="163"/>
                        <a:pt x="45" y="166"/>
                        <a:pt x="46" y="169"/>
                      </a:cubicBezTo>
                      <a:cubicBezTo>
                        <a:pt x="46" y="172"/>
                        <a:pt x="49" y="178"/>
                        <a:pt x="51" y="181"/>
                      </a:cubicBezTo>
                      <a:cubicBezTo>
                        <a:pt x="52" y="182"/>
                        <a:pt x="56" y="183"/>
                        <a:pt x="56" y="186"/>
                      </a:cubicBezTo>
                      <a:cubicBezTo>
                        <a:pt x="56" y="184"/>
                        <a:pt x="52" y="183"/>
                        <a:pt x="53" y="185"/>
                      </a:cubicBezTo>
                      <a:cubicBezTo>
                        <a:pt x="58" y="193"/>
                        <a:pt x="64" y="199"/>
                        <a:pt x="71" y="205"/>
                      </a:cubicBezTo>
                      <a:cubicBezTo>
                        <a:pt x="83" y="216"/>
                        <a:pt x="97" y="224"/>
                        <a:pt x="115" y="225"/>
                      </a:cubicBezTo>
                      <a:cubicBezTo>
                        <a:pt x="116" y="225"/>
                        <a:pt x="120" y="226"/>
                        <a:pt x="121" y="225"/>
                      </a:cubicBezTo>
                      <a:cubicBezTo>
                        <a:pt x="122" y="224"/>
                        <a:pt x="119" y="223"/>
                        <a:pt x="120" y="223"/>
                      </a:cubicBezTo>
                      <a:cubicBezTo>
                        <a:pt x="121" y="222"/>
                        <a:pt x="127" y="223"/>
                        <a:pt x="132" y="223"/>
                      </a:cubicBezTo>
                      <a:cubicBezTo>
                        <a:pt x="134" y="222"/>
                        <a:pt x="136" y="221"/>
                        <a:pt x="138" y="222"/>
                      </a:cubicBezTo>
                      <a:cubicBezTo>
                        <a:pt x="140" y="222"/>
                        <a:pt x="143" y="223"/>
                        <a:pt x="139" y="224"/>
                      </a:cubicBezTo>
                      <a:cubicBezTo>
                        <a:pt x="137" y="224"/>
                        <a:pt x="135" y="225"/>
                        <a:pt x="140" y="225"/>
                      </a:cubicBezTo>
                      <a:cubicBezTo>
                        <a:pt x="143" y="224"/>
                        <a:pt x="150" y="222"/>
                        <a:pt x="154" y="221"/>
                      </a:cubicBezTo>
                      <a:cubicBezTo>
                        <a:pt x="180" y="215"/>
                        <a:pt x="195" y="197"/>
                        <a:pt x="207" y="175"/>
                      </a:cubicBezTo>
                      <a:cubicBezTo>
                        <a:pt x="210" y="168"/>
                        <a:pt x="214" y="162"/>
                        <a:pt x="216" y="153"/>
                      </a:cubicBezTo>
                      <a:cubicBezTo>
                        <a:pt x="216" y="151"/>
                        <a:pt x="216" y="149"/>
                        <a:pt x="216" y="148"/>
                      </a:cubicBezTo>
                      <a:cubicBezTo>
                        <a:pt x="216" y="149"/>
                        <a:pt x="218" y="145"/>
                        <a:pt x="219" y="142"/>
                      </a:cubicBezTo>
                      <a:cubicBezTo>
                        <a:pt x="220" y="137"/>
                        <a:pt x="217" y="155"/>
                        <a:pt x="220" y="145"/>
                      </a:cubicBezTo>
                      <a:cubicBezTo>
                        <a:pt x="222" y="140"/>
                        <a:pt x="222" y="142"/>
                        <a:pt x="221" y="148"/>
                      </a:cubicBezTo>
                      <a:cubicBezTo>
                        <a:pt x="222" y="147"/>
                        <a:pt x="216" y="160"/>
                        <a:pt x="217" y="161"/>
                      </a:cubicBezTo>
                      <a:cubicBezTo>
                        <a:pt x="218" y="161"/>
                        <a:pt x="219" y="158"/>
                        <a:pt x="220" y="157"/>
                      </a:cubicBezTo>
                      <a:cubicBezTo>
                        <a:pt x="220" y="155"/>
                        <a:pt x="221" y="149"/>
                        <a:pt x="221" y="153"/>
                      </a:cubicBezTo>
                      <a:cubicBezTo>
                        <a:pt x="219" y="167"/>
                        <a:pt x="222" y="150"/>
                        <a:pt x="221" y="156"/>
                      </a:cubicBezTo>
                      <a:cubicBezTo>
                        <a:pt x="220" y="160"/>
                        <a:pt x="218" y="163"/>
                        <a:pt x="217" y="165"/>
                      </a:cubicBezTo>
                      <a:cubicBezTo>
                        <a:pt x="215" y="168"/>
                        <a:pt x="212" y="175"/>
                        <a:pt x="212" y="176"/>
                      </a:cubicBezTo>
                      <a:cubicBezTo>
                        <a:pt x="212" y="178"/>
                        <a:pt x="214" y="174"/>
                        <a:pt x="214" y="175"/>
                      </a:cubicBezTo>
                      <a:cubicBezTo>
                        <a:pt x="213" y="182"/>
                        <a:pt x="199" y="199"/>
                        <a:pt x="192" y="205"/>
                      </a:cubicBezTo>
                      <a:cubicBezTo>
                        <a:pt x="186" y="209"/>
                        <a:pt x="179" y="214"/>
                        <a:pt x="173" y="217"/>
                      </a:cubicBezTo>
                      <a:cubicBezTo>
                        <a:pt x="167" y="221"/>
                        <a:pt x="179" y="216"/>
                        <a:pt x="178" y="216"/>
                      </a:cubicBezTo>
                      <a:cubicBezTo>
                        <a:pt x="179" y="216"/>
                        <a:pt x="174" y="219"/>
                        <a:pt x="172" y="220"/>
                      </a:cubicBezTo>
                      <a:cubicBezTo>
                        <a:pt x="159" y="226"/>
                        <a:pt x="145" y="231"/>
                        <a:pt x="128" y="232"/>
                      </a:cubicBezTo>
                      <a:cubicBezTo>
                        <a:pt x="116" y="233"/>
                        <a:pt x="109" y="230"/>
                        <a:pt x="100" y="229"/>
                      </a:cubicBezTo>
                      <a:cubicBezTo>
                        <a:pt x="97" y="229"/>
                        <a:pt x="94" y="230"/>
                        <a:pt x="93" y="230"/>
                      </a:cubicBezTo>
                      <a:cubicBezTo>
                        <a:pt x="93" y="230"/>
                        <a:pt x="93" y="228"/>
                        <a:pt x="93" y="228"/>
                      </a:cubicBezTo>
                      <a:cubicBezTo>
                        <a:pt x="93" y="228"/>
                        <a:pt x="89" y="228"/>
                        <a:pt x="86" y="227"/>
                      </a:cubicBezTo>
                      <a:cubicBezTo>
                        <a:pt x="86" y="227"/>
                        <a:pt x="86" y="226"/>
                        <a:pt x="86" y="226"/>
                      </a:cubicBezTo>
                      <a:cubicBezTo>
                        <a:pt x="85" y="225"/>
                        <a:pt x="82" y="226"/>
                        <a:pt x="82" y="226"/>
                      </a:cubicBezTo>
                      <a:cubicBezTo>
                        <a:pt x="82" y="226"/>
                        <a:pt x="80" y="222"/>
                        <a:pt x="79" y="222"/>
                      </a:cubicBezTo>
                      <a:cubicBezTo>
                        <a:pt x="80" y="222"/>
                        <a:pt x="76" y="223"/>
                        <a:pt x="75" y="223"/>
                      </a:cubicBezTo>
                      <a:cubicBezTo>
                        <a:pt x="74" y="222"/>
                        <a:pt x="74" y="220"/>
                        <a:pt x="74" y="220"/>
                      </a:cubicBezTo>
                      <a:cubicBezTo>
                        <a:pt x="72" y="219"/>
                        <a:pt x="74" y="221"/>
                        <a:pt x="73" y="221"/>
                      </a:cubicBezTo>
                      <a:cubicBezTo>
                        <a:pt x="72" y="221"/>
                        <a:pt x="72" y="219"/>
                        <a:pt x="71" y="218"/>
                      </a:cubicBezTo>
                      <a:cubicBezTo>
                        <a:pt x="71" y="218"/>
                        <a:pt x="70" y="219"/>
                        <a:pt x="69" y="219"/>
                      </a:cubicBezTo>
                      <a:cubicBezTo>
                        <a:pt x="69" y="219"/>
                        <a:pt x="70" y="218"/>
                        <a:pt x="70" y="217"/>
                      </a:cubicBezTo>
                      <a:cubicBezTo>
                        <a:pt x="70" y="218"/>
                        <a:pt x="66" y="217"/>
                        <a:pt x="66" y="217"/>
                      </a:cubicBezTo>
                      <a:cubicBezTo>
                        <a:pt x="64" y="220"/>
                        <a:pt x="71" y="220"/>
                        <a:pt x="73" y="222"/>
                      </a:cubicBezTo>
                      <a:cubicBezTo>
                        <a:pt x="74" y="222"/>
                        <a:pt x="73" y="223"/>
                        <a:pt x="74" y="224"/>
                      </a:cubicBezTo>
                      <a:cubicBezTo>
                        <a:pt x="76" y="226"/>
                        <a:pt x="98" y="234"/>
                        <a:pt x="105" y="236"/>
                      </a:cubicBezTo>
                      <a:cubicBezTo>
                        <a:pt x="114" y="238"/>
                        <a:pt x="130" y="238"/>
                        <a:pt x="137" y="237"/>
                      </a:cubicBezTo>
                      <a:cubicBezTo>
                        <a:pt x="136" y="237"/>
                        <a:pt x="152" y="234"/>
                        <a:pt x="145" y="237"/>
                      </a:cubicBezTo>
                      <a:cubicBezTo>
                        <a:pt x="141" y="238"/>
                        <a:pt x="129" y="239"/>
                        <a:pt x="128" y="239"/>
                      </a:cubicBezTo>
                      <a:cubicBezTo>
                        <a:pt x="126" y="239"/>
                        <a:pt x="118" y="239"/>
                        <a:pt x="114" y="239"/>
                      </a:cubicBezTo>
                      <a:cubicBezTo>
                        <a:pt x="110" y="239"/>
                        <a:pt x="107" y="237"/>
                        <a:pt x="102" y="236"/>
                      </a:cubicBezTo>
                      <a:cubicBezTo>
                        <a:pt x="100" y="236"/>
                        <a:pt x="98" y="236"/>
                        <a:pt x="96" y="236"/>
                      </a:cubicBezTo>
                      <a:cubicBezTo>
                        <a:pt x="93" y="236"/>
                        <a:pt x="89" y="234"/>
                        <a:pt x="88" y="234"/>
                      </a:cubicBezTo>
                      <a:cubicBezTo>
                        <a:pt x="87" y="234"/>
                        <a:pt x="86" y="234"/>
                        <a:pt x="85" y="233"/>
                      </a:cubicBezTo>
                      <a:cubicBezTo>
                        <a:pt x="85" y="233"/>
                        <a:pt x="88" y="233"/>
                        <a:pt x="87" y="234"/>
                      </a:cubicBezTo>
                      <a:cubicBezTo>
                        <a:pt x="88" y="233"/>
                        <a:pt x="82" y="232"/>
                        <a:pt x="84" y="233"/>
                      </a:cubicBezTo>
                      <a:cubicBezTo>
                        <a:pt x="83" y="232"/>
                        <a:pt x="82" y="231"/>
                        <a:pt x="81" y="230"/>
                      </a:cubicBezTo>
                      <a:cubicBezTo>
                        <a:pt x="74" y="227"/>
                        <a:pt x="67" y="224"/>
                        <a:pt x="61" y="219"/>
                      </a:cubicBezTo>
                      <a:cubicBezTo>
                        <a:pt x="58" y="217"/>
                        <a:pt x="56" y="214"/>
                        <a:pt x="54" y="213"/>
                      </a:cubicBezTo>
                      <a:cubicBezTo>
                        <a:pt x="54" y="213"/>
                        <a:pt x="53" y="214"/>
                        <a:pt x="53" y="214"/>
                      </a:cubicBezTo>
                      <a:cubicBezTo>
                        <a:pt x="52" y="213"/>
                        <a:pt x="54" y="213"/>
                        <a:pt x="53" y="212"/>
                      </a:cubicBezTo>
                      <a:cubicBezTo>
                        <a:pt x="52" y="211"/>
                        <a:pt x="53" y="214"/>
                        <a:pt x="52" y="213"/>
                      </a:cubicBezTo>
                      <a:cubicBezTo>
                        <a:pt x="51" y="213"/>
                        <a:pt x="51" y="211"/>
                        <a:pt x="50" y="210"/>
                      </a:cubicBezTo>
                      <a:cubicBezTo>
                        <a:pt x="48" y="207"/>
                        <a:pt x="43" y="204"/>
                        <a:pt x="42" y="202"/>
                      </a:cubicBezTo>
                      <a:cubicBezTo>
                        <a:pt x="42" y="202"/>
                        <a:pt x="41" y="200"/>
                        <a:pt x="40" y="199"/>
                      </a:cubicBezTo>
                      <a:cubicBezTo>
                        <a:pt x="37" y="197"/>
                        <a:pt x="35" y="192"/>
                        <a:pt x="33" y="188"/>
                      </a:cubicBezTo>
                      <a:cubicBezTo>
                        <a:pt x="29" y="182"/>
                        <a:pt x="22" y="165"/>
                        <a:pt x="28" y="176"/>
                      </a:cubicBezTo>
                      <a:cubicBezTo>
                        <a:pt x="29" y="179"/>
                        <a:pt x="31" y="184"/>
                        <a:pt x="34" y="189"/>
                      </a:cubicBezTo>
                      <a:cubicBezTo>
                        <a:pt x="38" y="195"/>
                        <a:pt x="42" y="200"/>
                        <a:pt x="47" y="205"/>
                      </a:cubicBezTo>
                      <a:cubicBezTo>
                        <a:pt x="49" y="208"/>
                        <a:pt x="44" y="200"/>
                        <a:pt x="43" y="198"/>
                      </a:cubicBezTo>
                      <a:cubicBezTo>
                        <a:pt x="39" y="192"/>
                        <a:pt x="35" y="188"/>
                        <a:pt x="32" y="181"/>
                      </a:cubicBezTo>
                      <a:cubicBezTo>
                        <a:pt x="30" y="177"/>
                        <a:pt x="25" y="163"/>
                        <a:pt x="29" y="172"/>
                      </a:cubicBezTo>
                      <a:cubicBezTo>
                        <a:pt x="33" y="181"/>
                        <a:pt x="40" y="190"/>
                        <a:pt x="45" y="198"/>
                      </a:cubicBezTo>
                      <a:cubicBezTo>
                        <a:pt x="48" y="203"/>
                        <a:pt x="47" y="203"/>
                        <a:pt x="51" y="206"/>
                      </a:cubicBezTo>
                      <a:cubicBezTo>
                        <a:pt x="50" y="206"/>
                        <a:pt x="55" y="210"/>
                        <a:pt x="53" y="208"/>
                      </a:cubicBezTo>
                      <a:cubicBezTo>
                        <a:pt x="54" y="209"/>
                        <a:pt x="57" y="212"/>
                        <a:pt x="55" y="210"/>
                      </a:cubicBezTo>
                      <a:cubicBezTo>
                        <a:pt x="56" y="211"/>
                        <a:pt x="62" y="214"/>
                        <a:pt x="64" y="216"/>
                      </a:cubicBezTo>
                      <a:cubicBezTo>
                        <a:pt x="65" y="219"/>
                        <a:pt x="66" y="217"/>
                        <a:pt x="64" y="215"/>
                      </a:cubicBezTo>
                      <a:cubicBezTo>
                        <a:pt x="63" y="213"/>
                        <a:pt x="52" y="207"/>
                        <a:pt x="52" y="205"/>
                      </a:cubicBezTo>
                      <a:cubicBezTo>
                        <a:pt x="52" y="205"/>
                        <a:pt x="53" y="204"/>
                        <a:pt x="53" y="204"/>
                      </a:cubicBezTo>
                      <a:cubicBezTo>
                        <a:pt x="51" y="204"/>
                        <a:pt x="52" y="208"/>
                        <a:pt x="50" y="205"/>
                      </a:cubicBezTo>
                      <a:cubicBezTo>
                        <a:pt x="49" y="204"/>
                        <a:pt x="52" y="204"/>
                        <a:pt x="50" y="203"/>
                      </a:cubicBezTo>
                      <a:cubicBezTo>
                        <a:pt x="49" y="203"/>
                        <a:pt x="49" y="206"/>
                        <a:pt x="49" y="203"/>
                      </a:cubicBezTo>
                      <a:cubicBezTo>
                        <a:pt x="49" y="202"/>
                        <a:pt x="48" y="199"/>
                        <a:pt x="48" y="199"/>
                      </a:cubicBezTo>
                      <a:cubicBezTo>
                        <a:pt x="48" y="198"/>
                        <a:pt x="50" y="199"/>
                        <a:pt x="50" y="200"/>
                      </a:cubicBezTo>
                      <a:cubicBezTo>
                        <a:pt x="51" y="198"/>
                        <a:pt x="45" y="196"/>
                        <a:pt x="46" y="193"/>
                      </a:cubicBezTo>
                      <a:cubicBezTo>
                        <a:pt x="46" y="193"/>
                        <a:pt x="50" y="198"/>
                        <a:pt x="48" y="193"/>
                      </a:cubicBezTo>
                      <a:cubicBezTo>
                        <a:pt x="46" y="191"/>
                        <a:pt x="47" y="191"/>
                        <a:pt x="47" y="189"/>
                      </a:cubicBezTo>
                      <a:cubicBezTo>
                        <a:pt x="46" y="182"/>
                        <a:pt x="36" y="170"/>
                        <a:pt x="33" y="155"/>
                      </a:cubicBezTo>
                      <a:cubicBezTo>
                        <a:pt x="31" y="141"/>
                        <a:pt x="28" y="127"/>
                        <a:pt x="32" y="111"/>
                      </a:cubicBezTo>
                      <a:cubicBezTo>
                        <a:pt x="32" y="110"/>
                        <a:pt x="34" y="108"/>
                        <a:pt x="35" y="106"/>
                      </a:cubicBezTo>
                      <a:cubicBezTo>
                        <a:pt x="35" y="104"/>
                        <a:pt x="35" y="101"/>
                        <a:pt x="36" y="98"/>
                      </a:cubicBezTo>
                      <a:cubicBezTo>
                        <a:pt x="36" y="98"/>
                        <a:pt x="36" y="99"/>
                        <a:pt x="37" y="99"/>
                      </a:cubicBezTo>
                      <a:cubicBezTo>
                        <a:pt x="39" y="95"/>
                        <a:pt x="42" y="89"/>
                        <a:pt x="45" y="84"/>
                      </a:cubicBezTo>
                      <a:cubicBezTo>
                        <a:pt x="50" y="77"/>
                        <a:pt x="52" y="74"/>
                        <a:pt x="59" y="67"/>
                      </a:cubicBezTo>
                      <a:cubicBezTo>
                        <a:pt x="63" y="63"/>
                        <a:pt x="56" y="66"/>
                        <a:pt x="57" y="67"/>
                      </a:cubicBezTo>
                      <a:cubicBezTo>
                        <a:pt x="55" y="66"/>
                        <a:pt x="59" y="64"/>
                        <a:pt x="59" y="64"/>
                      </a:cubicBezTo>
                      <a:cubicBezTo>
                        <a:pt x="57" y="62"/>
                        <a:pt x="56" y="66"/>
                        <a:pt x="56" y="66"/>
                      </a:cubicBezTo>
                      <a:cubicBezTo>
                        <a:pt x="54" y="65"/>
                        <a:pt x="56" y="63"/>
                        <a:pt x="56" y="63"/>
                      </a:cubicBezTo>
                      <a:cubicBezTo>
                        <a:pt x="55" y="62"/>
                        <a:pt x="44" y="72"/>
                        <a:pt x="42" y="76"/>
                      </a:cubicBezTo>
                      <a:cubicBezTo>
                        <a:pt x="41" y="77"/>
                        <a:pt x="41" y="79"/>
                        <a:pt x="41" y="80"/>
                      </a:cubicBezTo>
                      <a:cubicBezTo>
                        <a:pt x="40" y="80"/>
                        <a:pt x="40" y="79"/>
                        <a:pt x="40" y="79"/>
                      </a:cubicBezTo>
                      <a:cubicBezTo>
                        <a:pt x="40" y="79"/>
                        <a:pt x="35" y="84"/>
                        <a:pt x="35" y="87"/>
                      </a:cubicBezTo>
                      <a:cubicBezTo>
                        <a:pt x="34" y="87"/>
                        <a:pt x="35" y="89"/>
                        <a:pt x="35" y="89"/>
                      </a:cubicBezTo>
                      <a:cubicBezTo>
                        <a:pt x="34" y="91"/>
                        <a:pt x="31" y="93"/>
                        <a:pt x="29" y="96"/>
                      </a:cubicBezTo>
                      <a:cubicBezTo>
                        <a:pt x="26" y="100"/>
                        <a:pt x="26" y="102"/>
                        <a:pt x="24" y="106"/>
                      </a:cubicBezTo>
                      <a:cubicBezTo>
                        <a:pt x="24" y="106"/>
                        <a:pt x="22" y="109"/>
                        <a:pt x="22" y="109"/>
                      </a:cubicBezTo>
                      <a:cubicBezTo>
                        <a:pt x="20" y="108"/>
                        <a:pt x="24" y="104"/>
                        <a:pt x="24" y="100"/>
                      </a:cubicBezTo>
                      <a:cubicBezTo>
                        <a:pt x="24" y="99"/>
                        <a:pt x="23" y="99"/>
                        <a:pt x="23" y="98"/>
                      </a:cubicBezTo>
                      <a:cubicBezTo>
                        <a:pt x="25" y="94"/>
                        <a:pt x="27" y="94"/>
                        <a:pt x="28" y="91"/>
                      </a:cubicBezTo>
                      <a:cubicBezTo>
                        <a:pt x="28" y="90"/>
                        <a:pt x="26" y="87"/>
                        <a:pt x="29" y="85"/>
                      </a:cubicBezTo>
                      <a:cubicBezTo>
                        <a:pt x="29" y="84"/>
                        <a:pt x="30" y="84"/>
                        <a:pt x="31" y="84"/>
                      </a:cubicBezTo>
                      <a:cubicBezTo>
                        <a:pt x="31" y="82"/>
                        <a:pt x="32" y="75"/>
                        <a:pt x="33" y="75"/>
                      </a:cubicBezTo>
                      <a:cubicBezTo>
                        <a:pt x="31" y="77"/>
                        <a:pt x="36" y="71"/>
                        <a:pt x="36" y="72"/>
                      </a:cubicBezTo>
                      <a:cubicBezTo>
                        <a:pt x="35" y="72"/>
                        <a:pt x="41" y="72"/>
                        <a:pt x="40" y="70"/>
                      </a:cubicBezTo>
                      <a:cubicBezTo>
                        <a:pt x="39" y="69"/>
                        <a:pt x="37" y="71"/>
                        <a:pt x="38" y="71"/>
                      </a:cubicBezTo>
                      <a:cubicBezTo>
                        <a:pt x="37" y="70"/>
                        <a:pt x="39" y="67"/>
                        <a:pt x="36" y="70"/>
                      </a:cubicBezTo>
                      <a:cubicBezTo>
                        <a:pt x="36" y="70"/>
                        <a:pt x="35" y="72"/>
                        <a:pt x="35" y="71"/>
                      </a:cubicBezTo>
                      <a:cubicBezTo>
                        <a:pt x="34" y="70"/>
                        <a:pt x="39" y="67"/>
                        <a:pt x="38" y="68"/>
                      </a:cubicBezTo>
                      <a:cubicBezTo>
                        <a:pt x="38" y="68"/>
                        <a:pt x="37" y="66"/>
                        <a:pt x="38" y="66"/>
                      </a:cubicBezTo>
                      <a:cubicBezTo>
                        <a:pt x="38" y="65"/>
                        <a:pt x="39" y="66"/>
                        <a:pt x="40" y="66"/>
                      </a:cubicBezTo>
                      <a:cubicBezTo>
                        <a:pt x="40" y="65"/>
                        <a:pt x="39" y="64"/>
                        <a:pt x="40" y="64"/>
                      </a:cubicBezTo>
                      <a:cubicBezTo>
                        <a:pt x="40" y="63"/>
                        <a:pt x="43" y="62"/>
                        <a:pt x="44" y="62"/>
                      </a:cubicBezTo>
                      <a:cubicBezTo>
                        <a:pt x="45" y="60"/>
                        <a:pt x="44" y="59"/>
                        <a:pt x="45" y="59"/>
                      </a:cubicBezTo>
                      <a:cubicBezTo>
                        <a:pt x="46" y="60"/>
                        <a:pt x="45" y="58"/>
                        <a:pt x="46" y="58"/>
                      </a:cubicBezTo>
                      <a:cubicBezTo>
                        <a:pt x="47" y="58"/>
                        <a:pt x="49" y="61"/>
                        <a:pt x="47" y="61"/>
                      </a:cubicBezTo>
                      <a:cubicBezTo>
                        <a:pt x="50" y="62"/>
                        <a:pt x="48" y="55"/>
                        <a:pt x="50" y="57"/>
                      </a:cubicBezTo>
                      <a:cubicBezTo>
                        <a:pt x="49" y="56"/>
                        <a:pt x="47" y="61"/>
                        <a:pt x="47" y="58"/>
                      </a:cubicBezTo>
                      <a:cubicBezTo>
                        <a:pt x="47" y="56"/>
                        <a:pt x="57" y="50"/>
                        <a:pt x="57" y="49"/>
                      </a:cubicBezTo>
                      <a:cubicBezTo>
                        <a:pt x="56" y="48"/>
                        <a:pt x="52" y="51"/>
                        <a:pt x="53" y="50"/>
                      </a:cubicBezTo>
                      <a:cubicBezTo>
                        <a:pt x="45" y="55"/>
                        <a:pt x="38" y="63"/>
                        <a:pt x="32" y="70"/>
                      </a:cubicBezTo>
                      <a:cubicBezTo>
                        <a:pt x="30" y="71"/>
                        <a:pt x="38" y="61"/>
                        <a:pt x="39" y="59"/>
                      </a:cubicBezTo>
                      <a:cubicBezTo>
                        <a:pt x="40" y="59"/>
                        <a:pt x="41" y="59"/>
                        <a:pt x="42" y="58"/>
                      </a:cubicBezTo>
                      <a:cubicBezTo>
                        <a:pt x="45" y="55"/>
                        <a:pt x="49" y="51"/>
                        <a:pt x="50" y="50"/>
                      </a:cubicBezTo>
                      <a:cubicBezTo>
                        <a:pt x="52" y="49"/>
                        <a:pt x="53" y="47"/>
                        <a:pt x="54" y="46"/>
                      </a:cubicBezTo>
                      <a:cubicBezTo>
                        <a:pt x="55" y="45"/>
                        <a:pt x="57" y="47"/>
                        <a:pt x="57" y="44"/>
                      </a:cubicBezTo>
                      <a:cubicBezTo>
                        <a:pt x="57" y="44"/>
                        <a:pt x="54" y="45"/>
                        <a:pt x="54" y="45"/>
                      </a:cubicBezTo>
                      <a:cubicBezTo>
                        <a:pt x="54" y="45"/>
                        <a:pt x="55" y="41"/>
                        <a:pt x="54" y="42"/>
                      </a:cubicBezTo>
                      <a:cubicBezTo>
                        <a:pt x="54" y="42"/>
                        <a:pt x="60" y="40"/>
                        <a:pt x="58" y="36"/>
                      </a:cubicBezTo>
                      <a:cubicBezTo>
                        <a:pt x="58" y="35"/>
                        <a:pt x="47" y="41"/>
                        <a:pt x="46" y="42"/>
                      </a:cubicBezTo>
                      <a:cubicBezTo>
                        <a:pt x="44" y="44"/>
                        <a:pt x="42" y="46"/>
                        <a:pt x="39" y="47"/>
                      </a:cubicBezTo>
                      <a:cubicBezTo>
                        <a:pt x="38" y="47"/>
                        <a:pt x="35" y="48"/>
                        <a:pt x="39" y="44"/>
                      </a:cubicBezTo>
                      <a:cubicBezTo>
                        <a:pt x="44" y="39"/>
                        <a:pt x="55" y="32"/>
                        <a:pt x="62" y="29"/>
                      </a:cubicBezTo>
                      <a:cubicBezTo>
                        <a:pt x="64" y="28"/>
                        <a:pt x="66" y="27"/>
                        <a:pt x="67" y="26"/>
                      </a:cubicBezTo>
                      <a:cubicBezTo>
                        <a:pt x="69" y="25"/>
                        <a:pt x="70" y="22"/>
                        <a:pt x="71" y="22"/>
                      </a:cubicBezTo>
                      <a:cubicBezTo>
                        <a:pt x="73" y="20"/>
                        <a:pt x="76" y="20"/>
                        <a:pt x="76" y="20"/>
                      </a:cubicBezTo>
                      <a:cubicBezTo>
                        <a:pt x="77" y="20"/>
                        <a:pt x="75" y="19"/>
                        <a:pt x="75" y="19"/>
                      </a:cubicBezTo>
                      <a:cubicBezTo>
                        <a:pt x="75" y="19"/>
                        <a:pt x="79" y="15"/>
                        <a:pt x="81" y="14"/>
                      </a:cubicBezTo>
                      <a:cubicBezTo>
                        <a:pt x="81" y="14"/>
                        <a:pt x="83" y="14"/>
                        <a:pt x="83" y="14"/>
                      </a:cubicBezTo>
                      <a:cubicBezTo>
                        <a:pt x="85" y="13"/>
                        <a:pt x="86" y="11"/>
                        <a:pt x="86" y="11"/>
                      </a:cubicBezTo>
                      <a:cubicBezTo>
                        <a:pt x="87" y="11"/>
                        <a:pt x="87" y="12"/>
                        <a:pt x="90" y="11"/>
                      </a:cubicBezTo>
                      <a:cubicBezTo>
                        <a:pt x="91" y="11"/>
                        <a:pt x="95" y="8"/>
                        <a:pt x="96" y="8"/>
                      </a:cubicBezTo>
                      <a:cubicBezTo>
                        <a:pt x="96" y="8"/>
                        <a:pt x="96" y="10"/>
                        <a:pt x="96" y="10"/>
                      </a:cubicBezTo>
                      <a:cubicBezTo>
                        <a:pt x="96" y="10"/>
                        <a:pt x="98" y="8"/>
                        <a:pt x="97" y="7"/>
                      </a:cubicBezTo>
                      <a:cubicBezTo>
                        <a:pt x="96" y="6"/>
                        <a:pt x="93" y="9"/>
                        <a:pt x="91" y="9"/>
                      </a:cubicBezTo>
                      <a:cubicBezTo>
                        <a:pt x="91" y="9"/>
                        <a:pt x="91" y="8"/>
                        <a:pt x="90" y="8"/>
                      </a:cubicBezTo>
                      <a:cubicBezTo>
                        <a:pt x="88" y="8"/>
                        <a:pt x="78" y="11"/>
                        <a:pt x="78" y="11"/>
                      </a:cubicBezTo>
                      <a:cubicBezTo>
                        <a:pt x="78" y="14"/>
                        <a:pt x="84" y="11"/>
                        <a:pt x="84" y="11"/>
                      </a:cubicBezTo>
                      <a:cubicBezTo>
                        <a:pt x="86" y="13"/>
                        <a:pt x="79" y="13"/>
                        <a:pt x="78" y="13"/>
                      </a:cubicBezTo>
                      <a:cubicBezTo>
                        <a:pt x="78" y="13"/>
                        <a:pt x="78" y="11"/>
                        <a:pt x="78" y="11"/>
                      </a:cubicBezTo>
                      <a:cubicBezTo>
                        <a:pt x="75" y="9"/>
                        <a:pt x="74" y="15"/>
                        <a:pt x="75" y="15"/>
                      </a:cubicBezTo>
                      <a:cubicBezTo>
                        <a:pt x="76" y="14"/>
                        <a:pt x="71" y="12"/>
                        <a:pt x="71" y="12"/>
                      </a:cubicBezTo>
                      <a:cubicBezTo>
                        <a:pt x="71" y="11"/>
                        <a:pt x="82" y="9"/>
                        <a:pt x="85" y="8"/>
                      </a:cubicBezTo>
                      <a:cubicBezTo>
                        <a:pt x="86" y="8"/>
                        <a:pt x="85" y="7"/>
                        <a:pt x="84" y="7"/>
                      </a:cubicBezTo>
                      <a:cubicBezTo>
                        <a:pt x="86" y="6"/>
                        <a:pt x="89" y="7"/>
                        <a:pt x="92" y="6"/>
                      </a:cubicBezTo>
                      <a:cubicBezTo>
                        <a:pt x="97" y="5"/>
                        <a:pt x="100" y="0"/>
                        <a:pt x="102" y="4"/>
                      </a:cubicBezTo>
                      <a:cubicBezTo>
                        <a:pt x="103" y="4"/>
                        <a:pt x="102" y="4"/>
                        <a:pt x="101" y="4"/>
                      </a:cubicBezTo>
                      <a:cubicBezTo>
                        <a:pt x="106" y="5"/>
                        <a:pt x="112" y="0"/>
                        <a:pt x="114" y="4"/>
                      </a:cubicBezTo>
                      <a:cubicBezTo>
                        <a:pt x="114" y="5"/>
                        <a:pt x="113" y="4"/>
                        <a:pt x="113" y="4"/>
                      </a:cubicBezTo>
                      <a:close/>
                      <a:moveTo>
                        <a:pt x="133" y="21"/>
                      </a:moveTo>
                      <a:cubicBezTo>
                        <a:pt x="133" y="21"/>
                        <a:pt x="132" y="19"/>
                        <a:pt x="132" y="20"/>
                      </a:cubicBezTo>
                      <a:cubicBezTo>
                        <a:pt x="130" y="24"/>
                        <a:pt x="137" y="24"/>
                        <a:pt x="139" y="23"/>
                      </a:cubicBezTo>
                      <a:cubicBezTo>
                        <a:pt x="141" y="21"/>
                        <a:pt x="138" y="20"/>
                        <a:pt x="138" y="20"/>
                      </a:cubicBezTo>
                      <a:cubicBezTo>
                        <a:pt x="138" y="21"/>
                        <a:pt x="138" y="18"/>
                        <a:pt x="139" y="18"/>
                      </a:cubicBezTo>
                      <a:cubicBezTo>
                        <a:pt x="136" y="17"/>
                        <a:pt x="135" y="21"/>
                        <a:pt x="133" y="21"/>
                      </a:cubicBezTo>
                      <a:close/>
                      <a:moveTo>
                        <a:pt x="151" y="35"/>
                      </a:moveTo>
                      <a:cubicBezTo>
                        <a:pt x="151" y="35"/>
                        <a:pt x="149" y="36"/>
                        <a:pt x="149" y="37"/>
                      </a:cubicBezTo>
                      <a:cubicBezTo>
                        <a:pt x="149" y="38"/>
                        <a:pt x="151" y="38"/>
                        <a:pt x="152" y="38"/>
                      </a:cubicBezTo>
                      <a:cubicBezTo>
                        <a:pt x="153" y="39"/>
                        <a:pt x="156" y="39"/>
                        <a:pt x="158" y="39"/>
                      </a:cubicBezTo>
                      <a:cubicBezTo>
                        <a:pt x="158" y="40"/>
                        <a:pt x="159" y="41"/>
                        <a:pt x="160" y="42"/>
                      </a:cubicBezTo>
                      <a:cubicBezTo>
                        <a:pt x="162" y="43"/>
                        <a:pt x="164" y="43"/>
                        <a:pt x="165" y="44"/>
                      </a:cubicBezTo>
                      <a:cubicBezTo>
                        <a:pt x="165" y="44"/>
                        <a:pt x="164" y="47"/>
                        <a:pt x="165" y="47"/>
                      </a:cubicBezTo>
                      <a:cubicBezTo>
                        <a:pt x="166" y="48"/>
                        <a:pt x="170" y="49"/>
                        <a:pt x="169" y="49"/>
                      </a:cubicBezTo>
                      <a:cubicBezTo>
                        <a:pt x="170" y="49"/>
                        <a:pt x="169" y="41"/>
                        <a:pt x="169" y="41"/>
                      </a:cubicBezTo>
                      <a:cubicBezTo>
                        <a:pt x="168" y="41"/>
                        <a:pt x="159" y="37"/>
                        <a:pt x="156" y="36"/>
                      </a:cubicBezTo>
                      <a:cubicBezTo>
                        <a:pt x="154" y="36"/>
                        <a:pt x="154" y="38"/>
                        <a:pt x="152" y="36"/>
                      </a:cubicBezTo>
                      <a:cubicBezTo>
                        <a:pt x="152" y="36"/>
                        <a:pt x="154" y="37"/>
                        <a:pt x="152" y="36"/>
                      </a:cubicBezTo>
                      <a:cubicBezTo>
                        <a:pt x="151" y="36"/>
                        <a:pt x="151" y="35"/>
                        <a:pt x="151" y="35"/>
                      </a:cubicBezTo>
                      <a:close/>
                      <a:moveTo>
                        <a:pt x="196" y="85"/>
                      </a:moveTo>
                      <a:cubicBezTo>
                        <a:pt x="191" y="79"/>
                        <a:pt x="197" y="91"/>
                        <a:pt x="199" y="91"/>
                      </a:cubicBezTo>
                      <a:cubicBezTo>
                        <a:pt x="200" y="90"/>
                        <a:pt x="199" y="88"/>
                        <a:pt x="198" y="87"/>
                      </a:cubicBezTo>
                      <a:cubicBezTo>
                        <a:pt x="198" y="86"/>
                        <a:pt x="196" y="84"/>
                        <a:pt x="196" y="85"/>
                      </a:cubicBezTo>
                      <a:close/>
                      <a:moveTo>
                        <a:pt x="100" y="205"/>
                      </a:moveTo>
                      <a:cubicBezTo>
                        <a:pt x="101" y="206"/>
                        <a:pt x="102" y="206"/>
                        <a:pt x="103" y="206"/>
                      </a:cubicBezTo>
                      <a:cubicBezTo>
                        <a:pt x="106" y="207"/>
                        <a:pt x="100" y="204"/>
                        <a:pt x="100" y="205"/>
                      </a:cubicBezTo>
                      <a:close/>
                      <a:moveTo>
                        <a:pt x="73" y="197"/>
                      </a:moveTo>
                      <a:cubicBezTo>
                        <a:pt x="67" y="192"/>
                        <a:pt x="79" y="202"/>
                        <a:pt x="73" y="197"/>
                      </a:cubicBezTo>
                      <a:cubicBezTo>
                        <a:pt x="73" y="197"/>
                        <a:pt x="73" y="197"/>
                        <a:pt x="73" y="197"/>
                      </a:cubicBezTo>
                      <a:close/>
                      <a:moveTo>
                        <a:pt x="44" y="41"/>
                      </a:moveTo>
                      <a:cubicBezTo>
                        <a:pt x="45" y="42"/>
                        <a:pt x="49" y="39"/>
                        <a:pt x="49" y="38"/>
                      </a:cubicBezTo>
                      <a:cubicBezTo>
                        <a:pt x="50" y="38"/>
                        <a:pt x="54" y="36"/>
                        <a:pt x="52" y="35"/>
                      </a:cubicBezTo>
                      <a:cubicBezTo>
                        <a:pt x="51" y="34"/>
                        <a:pt x="49" y="38"/>
                        <a:pt x="49" y="38"/>
                      </a:cubicBezTo>
                      <a:cubicBezTo>
                        <a:pt x="48" y="39"/>
                        <a:pt x="43" y="40"/>
                        <a:pt x="44" y="41"/>
                      </a:cubicBezTo>
                      <a:close/>
                      <a:moveTo>
                        <a:pt x="103" y="9"/>
                      </a:moveTo>
                      <a:cubicBezTo>
                        <a:pt x="103" y="8"/>
                        <a:pt x="101" y="7"/>
                        <a:pt x="100" y="8"/>
                      </a:cubicBezTo>
                      <a:cubicBezTo>
                        <a:pt x="100" y="10"/>
                        <a:pt x="103" y="11"/>
                        <a:pt x="103" y="9"/>
                      </a:cubicBezTo>
                      <a:close/>
                      <a:moveTo>
                        <a:pt x="105" y="12"/>
                      </a:moveTo>
                      <a:cubicBezTo>
                        <a:pt x="105" y="13"/>
                        <a:pt x="114" y="10"/>
                        <a:pt x="108" y="11"/>
                      </a:cubicBezTo>
                      <a:cubicBezTo>
                        <a:pt x="106" y="11"/>
                        <a:pt x="104" y="10"/>
                        <a:pt x="105" y="12"/>
                      </a:cubicBezTo>
                      <a:close/>
                      <a:moveTo>
                        <a:pt x="93" y="12"/>
                      </a:moveTo>
                      <a:cubicBezTo>
                        <a:pt x="93" y="11"/>
                        <a:pt x="90" y="13"/>
                        <a:pt x="91" y="12"/>
                      </a:cubicBezTo>
                      <a:cubicBezTo>
                        <a:pt x="90" y="14"/>
                        <a:pt x="94" y="13"/>
                        <a:pt x="93" y="12"/>
                      </a:cubicBezTo>
                      <a:close/>
                      <a:moveTo>
                        <a:pt x="83" y="16"/>
                      </a:moveTo>
                      <a:cubicBezTo>
                        <a:pt x="84" y="17"/>
                        <a:pt x="88" y="14"/>
                        <a:pt x="86" y="14"/>
                      </a:cubicBezTo>
                      <a:cubicBezTo>
                        <a:pt x="86" y="14"/>
                        <a:pt x="83" y="15"/>
                        <a:pt x="83" y="16"/>
                      </a:cubicBezTo>
                      <a:close/>
                      <a:moveTo>
                        <a:pt x="91" y="16"/>
                      </a:moveTo>
                      <a:cubicBezTo>
                        <a:pt x="90" y="16"/>
                        <a:pt x="87" y="19"/>
                        <a:pt x="86" y="19"/>
                      </a:cubicBezTo>
                      <a:cubicBezTo>
                        <a:pt x="84" y="19"/>
                        <a:pt x="84" y="18"/>
                        <a:pt x="82" y="18"/>
                      </a:cubicBezTo>
                      <a:cubicBezTo>
                        <a:pt x="79" y="18"/>
                        <a:pt x="79" y="20"/>
                        <a:pt x="78" y="20"/>
                      </a:cubicBezTo>
                      <a:cubicBezTo>
                        <a:pt x="76" y="22"/>
                        <a:pt x="73" y="20"/>
                        <a:pt x="75" y="22"/>
                      </a:cubicBezTo>
                      <a:cubicBezTo>
                        <a:pt x="78" y="25"/>
                        <a:pt x="89" y="17"/>
                        <a:pt x="93" y="18"/>
                      </a:cubicBezTo>
                      <a:cubicBezTo>
                        <a:pt x="94" y="18"/>
                        <a:pt x="93" y="19"/>
                        <a:pt x="93" y="19"/>
                      </a:cubicBezTo>
                      <a:cubicBezTo>
                        <a:pt x="95" y="19"/>
                        <a:pt x="97" y="18"/>
                        <a:pt x="96" y="17"/>
                      </a:cubicBezTo>
                      <a:cubicBezTo>
                        <a:pt x="96" y="17"/>
                        <a:pt x="92" y="16"/>
                        <a:pt x="91" y="16"/>
                      </a:cubicBezTo>
                      <a:close/>
                      <a:moveTo>
                        <a:pt x="127" y="21"/>
                      </a:moveTo>
                      <a:cubicBezTo>
                        <a:pt x="128" y="25"/>
                        <a:pt x="134" y="19"/>
                        <a:pt x="129" y="20"/>
                      </a:cubicBezTo>
                      <a:cubicBezTo>
                        <a:pt x="128" y="20"/>
                        <a:pt x="126" y="20"/>
                        <a:pt x="127" y="21"/>
                      </a:cubicBezTo>
                      <a:close/>
                      <a:moveTo>
                        <a:pt x="149" y="33"/>
                      </a:moveTo>
                      <a:cubicBezTo>
                        <a:pt x="147" y="31"/>
                        <a:pt x="146" y="34"/>
                        <a:pt x="146" y="33"/>
                      </a:cubicBezTo>
                      <a:cubicBezTo>
                        <a:pt x="146" y="34"/>
                        <a:pt x="150" y="34"/>
                        <a:pt x="149" y="33"/>
                      </a:cubicBezTo>
                      <a:close/>
                      <a:moveTo>
                        <a:pt x="104" y="33"/>
                      </a:moveTo>
                      <a:cubicBezTo>
                        <a:pt x="103" y="32"/>
                        <a:pt x="102" y="33"/>
                        <a:pt x="102" y="34"/>
                      </a:cubicBezTo>
                      <a:cubicBezTo>
                        <a:pt x="100" y="35"/>
                        <a:pt x="105" y="34"/>
                        <a:pt x="104" y="33"/>
                      </a:cubicBezTo>
                      <a:close/>
                      <a:moveTo>
                        <a:pt x="63" y="35"/>
                      </a:moveTo>
                      <a:cubicBezTo>
                        <a:pt x="61" y="39"/>
                        <a:pt x="70" y="32"/>
                        <a:pt x="65" y="34"/>
                      </a:cubicBezTo>
                      <a:cubicBezTo>
                        <a:pt x="64" y="35"/>
                        <a:pt x="64" y="34"/>
                        <a:pt x="63" y="35"/>
                      </a:cubicBezTo>
                      <a:close/>
                      <a:moveTo>
                        <a:pt x="68" y="37"/>
                      </a:moveTo>
                      <a:cubicBezTo>
                        <a:pt x="66" y="38"/>
                        <a:pt x="70" y="39"/>
                        <a:pt x="69" y="39"/>
                      </a:cubicBezTo>
                      <a:cubicBezTo>
                        <a:pt x="69" y="39"/>
                        <a:pt x="74" y="36"/>
                        <a:pt x="74" y="35"/>
                      </a:cubicBezTo>
                      <a:cubicBezTo>
                        <a:pt x="77" y="35"/>
                        <a:pt x="74" y="35"/>
                        <a:pt x="74" y="35"/>
                      </a:cubicBezTo>
                      <a:cubicBezTo>
                        <a:pt x="73" y="35"/>
                        <a:pt x="68" y="37"/>
                        <a:pt x="68" y="37"/>
                      </a:cubicBezTo>
                      <a:close/>
                      <a:moveTo>
                        <a:pt x="62" y="40"/>
                      </a:moveTo>
                      <a:cubicBezTo>
                        <a:pt x="61" y="44"/>
                        <a:pt x="66" y="40"/>
                        <a:pt x="65" y="40"/>
                      </a:cubicBezTo>
                      <a:cubicBezTo>
                        <a:pt x="65" y="40"/>
                        <a:pt x="66" y="41"/>
                        <a:pt x="67" y="41"/>
                      </a:cubicBezTo>
                      <a:cubicBezTo>
                        <a:pt x="68" y="41"/>
                        <a:pt x="67" y="40"/>
                        <a:pt x="67" y="39"/>
                      </a:cubicBezTo>
                      <a:cubicBezTo>
                        <a:pt x="67" y="40"/>
                        <a:pt x="67" y="38"/>
                        <a:pt x="65" y="38"/>
                      </a:cubicBezTo>
                      <a:cubicBezTo>
                        <a:pt x="64" y="39"/>
                        <a:pt x="62" y="40"/>
                        <a:pt x="62" y="40"/>
                      </a:cubicBezTo>
                      <a:close/>
                      <a:moveTo>
                        <a:pt x="39" y="45"/>
                      </a:moveTo>
                      <a:cubicBezTo>
                        <a:pt x="39" y="46"/>
                        <a:pt x="43" y="43"/>
                        <a:pt x="41" y="43"/>
                      </a:cubicBezTo>
                      <a:cubicBezTo>
                        <a:pt x="40" y="44"/>
                        <a:pt x="38" y="45"/>
                        <a:pt x="39" y="45"/>
                      </a:cubicBezTo>
                      <a:close/>
                      <a:moveTo>
                        <a:pt x="153" y="44"/>
                      </a:moveTo>
                      <a:cubicBezTo>
                        <a:pt x="153" y="44"/>
                        <a:pt x="155" y="45"/>
                        <a:pt x="155" y="45"/>
                      </a:cubicBezTo>
                      <a:cubicBezTo>
                        <a:pt x="155" y="45"/>
                        <a:pt x="155" y="47"/>
                        <a:pt x="157" y="48"/>
                      </a:cubicBezTo>
                      <a:cubicBezTo>
                        <a:pt x="162" y="51"/>
                        <a:pt x="155" y="39"/>
                        <a:pt x="153" y="44"/>
                      </a:cubicBezTo>
                      <a:close/>
                      <a:moveTo>
                        <a:pt x="166" y="50"/>
                      </a:moveTo>
                      <a:cubicBezTo>
                        <a:pt x="168" y="49"/>
                        <a:pt x="163" y="49"/>
                        <a:pt x="163" y="47"/>
                      </a:cubicBezTo>
                      <a:cubicBezTo>
                        <a:pt x="163" y="46"/>
                        <a:pt x="164" y="45"/>
                        <a:pt x="164" y="45"/>
                      </a:cubicBezTo>
                      <a:cubicBezTo>
                        <a:pt x="163" y="44"/>
                        <a:pt x="160" y="43"/>
                        <a:pt x="160" y="43"/>
                      </a:cubicBezTo>
                      <a:cubicBezTo>
                        <a:pt x="159" y="45"/>
                        <a:pt x="165" y="51"/>
                        <a:pt x="166" y="50"/>
                      </a:cubicBezTo>
                      <a:close/>
                      <a:moveTo>
                        <a:pt x="169" y="54"/>
                      </a:moveTo>
                      <a:cubicBezTo>
                        <a:pt x="168" y="52"/>
                        <a:pt x="170" y="50"/>
                        <a:pt x="167" y="51"/>
                      </a:cubicBezTo>
                      <a:cubicBezTo>
                        <a:pt x="164" y="52"/>
                        <a:pt x="173" y="59"/>
                        <a:pt x="169" y="54"/>
                      </a:cubicBezTo>
                      <a:close/>
                      <a:moveTo>
                        <a:pt x="61" y="64"/>
                      </a:moveTo>
                      <a:cubicBezTo>
                        <a:pt x="62" y="65"/>
                        <a:pt x="67" y="61"/>
                        <a:pt x="65" y="61"/>
                      </a:cubicBezTo>
                      <a:cubicBezTo>
                        <a:pt x="64" y="61"/>
                        <a:pt x="60" y="63"/>
                        <a:pt x="61" y="64"/>
                      </a:cubicBezTo>
                      <a:close/>
                      <a:moveTo>
                        <a:pt x="43" y="65"/>
                      </a:moveTo>
                      <a:cubicBezTo>
                        <a:pt x="44" y="66"/>
                        <a:pt x="46" y="62"/>
                        <a:pt x="46" y="62"/>
                      </a:cubicBezTo>
                      <a:cubicBezTo>
                        <a:pt x="44" y="60"/>
                        <a:pt x="44" y="63"/>
                        <a:pt x="45" y="63"/>
                      </a:cubicBezTo>
                      <a:cubicBezTo>
                        <a:pt x="44" y="63"/>
                        <a:pt x="42" y="63"/>
                        <a:pt x="43" y="65"/>
                      </a:cubicBezTo>
                      <a:close/>
                      <a:moveTo>
                        <a:pt x="183" y="77"/>
                      </a:moveTo>
                      <a:cubicBezTo>
                        <a:pt x="184" y="78"/>
                        <a:pt x="187" y="80"/>
                        <a:pt x="188" y="80"/>
                      </a:cubicBezTo>
                      <a:cubicBezTo>
                        <a:pt x="188" y="79"/>
                        <a:pt x="185" y="71"/>
                        <a:pt x="183" y="74"/>
                      </a:cubicBezTo>
                      <a:cubicBezTo>
                        <a:pt x="184" y="72"/>
                        <a:pt x="183" y="77"/>
                        <a:pt x="183" y="77"/>
                      </a:cubicBezTo>
                      <a:close/>
                      <a:moveTo>
                        <a:pt x="185" y="82"/>
                      </a:moveTo>
                      <a:cubicBezTo>
                        <a:pt x="185" y="81"/>
                        <a:pt x="182" y="77"/>
                        <a:pt x="182" y="79"/>
                      </a:cubicBezTo>
                      <a:cubicBezTo>
                        <a:pt x="182" y="79"/>
                        <a:pt x="184" y="83"/>
                        <a:pt x="185" y="82"/>
                      </a:cubicBezTo>
                      <a:close/>
                      <a:moveTo>
                        <a:pt x="166" y="84"/>
                      </a:moveTo>
                      <a:cubicBezTo>
                        <a:pt x="166" y="84"/>
                        <a:pt x="163" y="80"/>
                        <a:pt x="163" y="82"/>
                      </a:cubicBezTo>
                      <a:cubicBezTo>
                        <a:pt x="163" y="83"/>
                        <a:pt x="166" y="84"/>
                        <a:pt x="166" y="84"/>
                      </a:cubicBezTo>
                      <a:close/>
                      <a:moveTo>
                        <a:pt x="194" y="93"/>
                      </a:moveTo>
                      <a:cubicBezTo>
                        <a:pt x="194" y="93"/>
                        <a:pt x="194" y="90"/>
                        <a:pt x="193" y="91"/>
                      </a:cubicBezTo>
                      <a:cubicBezTo>
                        <a:pt x="193" y="91"/>
                        <a:pt x="193" y="94"/>
                        <a:pt x="194" y="93"/>
                      </a:cubicBezTo>
                      <a:close/>
                      <a:moveTo>
                        <a:pt x="194" y="100"/>
                      </a:moveTo>
                      <a:cubicBezTo>
                        <a:pt x="191" y="105"/>
                        <a:pt x="199" y="94"/>
                        <a:pt x="195" y="96"/>
                      </a:cubicBezTo>
                      <a:cubicBezTo>
                        <a:pt x="195" y="96"/>
                        <a:pt x="193" y="100"/>
                        <a:pt x="194" y="100"/>
                      </a:cubicBezTo>
                      <a:close/>
                      <a:moveTo>
                        <a:pt x="195" y="110"/>
                      </a:moveTo>
                      <a:cubicBezTo>
                        <a:pt x="198" y="109"/>
                        <a:pt x="194" y="102"/>
                        <a:pt x="194" y="104"/>
                      </a:cubicBezTo>
                      <a:cubicBezTo>
                        <a:pt x="192" y="107"/>
                        <a:pt x="195" y="110"/>
                        <a:pt x="195" y="110"/>
                      </a:cubicBezTo>
                      <a:close/>
                      <a:moveTo>
                        <a:pt x="193" y="108"/>
                      </a:moveTo>
                      <a:cubicBezTo>
                        <a:pt x="191" y="110"/>
                        <a:pt x="197" y="116"/>
                        <a:pt x="194" y="109"/>
                      </a:cubicBezTo>
                      <a:cubicBezTo>
                        <a:pt x="194" y="109"/>
                        <a:pt x="193" y="108"/>
                        <a:pt x="193" y="108"/>
                      </a:cubicBezTo>
                      <a:close/>
                      <a:moveTo>
                        <a:pt x="197" y="117"/>
                      </a:moveTo>
                      <a:cubicBezTo>
                        <a:pt x="198" y="120"/>
                        <a:pt x="202" y="112"/>
                        <a:pt x="198" y="113"/>
                      </a:cubicBezTo>
                      <a:cubicBezTo>
                        <a:pt x="199" y="113"/>
                        <a:pt x="197" y="117"/>
                        <a:pt x="197" y="117"/>
                      </a:cubicBezTo>
                      <a:close/>
                      <a:moveTo>
                        <a:pt x="79" y="118"/>
                      </a:moveTo>
                      <a:cubicBezTo>
                        <a:pt x="81" y="120"/>
                        <a:pt x="81" y="116"/>
                        <a:pt x="81" y="116"/>
                      </a:cubicBezTo>
                      <a:cubicBezTo>
                        <a:pt x="82" y="116"/>
                        <a:pt x="82" y="118"/>
                        <a:pt x="82" y="118"/>
                      </a:cubicBezTo>
                      <a:cubicBezTo>
                        <a:pt x="84" y="119"/>
                        <a:pt x="84" y="115"/>
                        <a:pt x="82" y="114"/>
                      </a:cubicBezTo>
                      <a:cubicBezTo>
                        <a:pt x="82" y="114"/>
                        <a:pt x="82" y="114"/>
                        <a:pt x="82" y="114"/>
                      </a:cubicBezTo>
                      <a:cubicBezTo>
                        <a:pt x="81" y="114"/>
                        <a:pt x="77" y="116"/>
                        <a:pt x="79" y="118"/>
                      </a:cubicBezTo>
                      <a:close/>
                      <a:moveTo>
                        <a:pt x="202" y="118"/>
                      </a:moveTo>
                      <a:cubicBezTo>
                        <a:pt x="201" y="116"/>
                        <a:pt x="203" y="121"/>
                        <a:pt x="203" y="121"/>
                      </a:cubicBezTo>
                      <a:cubicBezTo>
                        <a:pt x="204" y="120"/>
                        <a:pt x="201" y="111"/>
                        <a:pt x="201" y="114"/>
                      </a:cubicBezTo>
                      <a:cubicBezTo>
                        <a:pt x="201" y="115"/>
                        <a:pt x="201" y="117"/>
                        <a:pt x="202" y="118"/>
                      </a:cubicBezTo>
                      <a:close/>
                      <a:moveTo>
                        <a:pt x="133" y="115"/>
                      </a:moveTo>
                      <a:cubicBezTo>
                        <a:pt x="132" y="115"/>
                        <a:pt x="130" y="115"/>
                        <a:pt x="131" y="116"/>
                      </a:cubicBezTo>
                      <a:cubicBezTo>
                        <a:pt x="131" y="117"/>
                        <a:pt x="133" y="117"/>
                        <a:pt x="134" y="117"/>
                      </a:cubicBezTo>
                      <a:cubicBezTo>
                        <a:pt x="138" y="119"/>
                        <a:pt x="134" y="116"/>
                        <a:pt x="133" y="115"/>
                      </a:cubicBezTo>
                      <a:close/>
                      <a:moveTo>
                        <a:pt x="183" y="124"/>
                      </a:moveTo>
                      <a:cubicBezTo>
                        <a:pt x="180" y="121"/>
                        <a:pt x="186" y="121"/>
                        <a:pt x="186" y="122"/>
                      </a:cubicBezTo>
                      <a:cubicBezTo>
                        <a:pt x="186" y="119"/>
                        <a:pt x="186" y="117"/>
                        <a:pt x="184" y="118"/>
                      </a:cubicBezTo>
                      <a:cubicBezTo>
                        <a:pt x="183" y="118"/>
                        <a:pt x="181" y="122"/>
                        <a:pt x="183" y="124"/>
                      </a:cubicBezTo>
                      <a:close/>
                      <a:moveTo>
                        <a:pt x="197" y="122"/>
                      </a:moveTo>
                      <a:cubicBezTo>
                        <a:pt x="198" y="121"/>
                        <a:pt x="197" y="117"/>
                        <a:pt x="197" y="118"/>
                      </a:cubicBezTo>
                      <a:cubicBezTo>
                        <a:pt x="195" y="120"/>
                        <a:pt x="197" y="122"/>
                        <a:pt x="197" y="122"/>
                      </a:cubicBezTo>
                      <a:close/>
                      <a:moveTo>
                        <a:pt x="200" y="123"/>
                      </a:moveTo>
                      <a:cubicBezTo>
                        <a:pt x="202" y="126"/>
                        <a:pt x="202" y="116"/>
                        <a:pt x="200" y="118"/>
                      </a:cubicBezTo>
                      <a:cubicBezTo>
                        <a:pt x="199" y="119"/>
                        <a:pt x="201" y="125"/>
                        <a:pt x="200" y="123"/>
                      </a:cubicBezTo>
                      <a:close/>
                      <a:moveTo>
                        <a:pt x="82" y="129"/>
                      </a:moveTo>
                      <a:cubicBezTo>
                        <a:pt x="85" y="128"/>
                        <a:pt x="82" y="125"/>
                        <a:pt x="81" y="122"/>
                      </a:cubicBezTo>
                      <a:cubicBezTo>
                        <a:pt x="81" y="122"/>
                        <a:pt x="83" y="121"/>
                        <a:pt x="82" y="120"/>
                      </a:cubicBezTo>
                      <a:cubicBezTo>
                        <a:pt x="82" y="120"/>
                        <a:pt x="79" y="119"/>
                        <a:pt x="79" y="119"/>
                      </a:cubicBezTo>
                      <a:cubicBezTo>
                        <a:pt x="78" y="120"/>
                        <a:pt x="78" y="122"/>
                        <a:pt x="79" y="125"/>
                      </a:cubicBezTo>
                      <a:cubicBezTo>
                        <a:pt x="79" y="125"/>
                        <a:pt x="80" y="124"/>
                        <a:pt x="80" y="124"/>
                      </a:cubicBezTo>
                      <a:cubicBezTo>
                        <a:pt x="81" y="125"/>
                        <a:pt x="79" y="126"/>
                        <a:pt x="80" y="127"/>
                      </a:cubicBezTo>
                      <a:cubicBezTo>
                        <a:pt x="80" y="127"/>
                        <a:pt x="82" y="129"/>
                        <a:pt x="82" y="129"/>
                      </a:cubicBezTo>
                      <a:close/>
                      <a:moveTo>
                        <a:pt x="181" y="126"/>
                      </a:moveTo>
                      <a:cubicBezTo>
                        <a:pt x="182" y="125"/>
                        <a:pt x="182" y="118"/>
                        <a:pt x="179" y="119"/>
                      </a:cubicBezTo>
                      <a:cubicBezTo>
                        <a:pt x="176" y="121"/>
                        <a:pt x="178" y="128"/>
                        <a:pt x="181" y="126"/>
                      </a:cubicBezTo>
                      <a:close/>
                      <a:moveTo>
                        <a:pt x="84" y="124"/>
                      </a:moveTo>
                      <a:cubicBezTo>
                        <a:pt x="85" y="125"/>
                        <a:pt x="85" y="119"/>
                        <a:pt x="84" y="120"/>
                      </a:cubicBezTo>
                      <a:cubicBezTo>
                        <a:pt x="83" y="121"/>
                        <a:pt x="83" y="124"/>
                        <a:pt x="84" y="124"/>
                      </a:cubicBezTo>
                      <a:close/>
                      <a:moveTo>
                        <a:pt x="128" y="125"/>
                      </a:moveTo>
                      <a:cubicBezTo>
                        <a:pt x="128" y="125"/>
                        <a:pt x="126" y="124"/>
                        <a:pt x="126" y="124"/>
                      </a:cubicBezTo>
                      <a:cubicBezTo>
                        <a:pt x="123" y="125"/>
                        <a:pt x="127" y="126"/>
                        <a:pt x="128" y="125"/>
                      </a:cubicBezTo>
                      <a:close/>
                      <a:moveTo>
                        <a:pt x="80" y="131"/>
                      </a:moveTo>
                      <a:cubicBezTo>
                        <a:pt x="79" y="131"/>
                        <a:pt x="78" y="127"/>
                        <a:pt x="78" y="129"/>
                      </a:cubicBezTo>
                      <a:cubicBezTo>
                        <a:pt x="78" y="129"/>
                        <a:pt x="79" y="124"/>
                        <a:pt x="77" y="125"/>
                      </a:cubicBezTo>
                      <a:cubicBezTo>
                        <a:pt x="74" y="126"/>
                        <a:pt x="78" y="133"/>
                        <a:pt x="80" y="131"/>
                      </a:cubicBezTo>
                      <a:close/>
                      <a:moveTo>
                        <a:pt x="110" y="126"/>
                      </a:moveTo>
                      <a:cubicBezTo>
                        <a:pt x="106" y="132"/>
                        <a:pt x="114" y="122"/>
                        <a:pt x="110" y="126"/>
                      </a:cubicBezTo>
                      <a:cubicBezTo>
                        <a:pt x="110" y="126"/>
                        <a:pt x="110" y="126"/>
                        <a:pt x="110" y="126"/>
                      </a:cubicBezTo>
                      <a:close/>
                      <a:moveTo>
                        <a:pt x="134" y="127"/>
                      </a:moveTo>
                      <a:cubicBezTo>
                        <a:pt x="136" y="126"/>
                        <a:pt x="130" y="124"/>
                        <a:pt x="130" y="125"/>
                      </a:cubicBezTo>
                      <a:cubicBezTo>
                        <a:pt x="130" y="126"/>
                        <a:pt x="133" y="127"/>
                        <a:pt x="134" y="127"/>
                      </a:cubicBezTo>
                      <a:close/>
                      <a:moveTo>
                        <a:pt x="114" y="129"/>
                      </a:moveTo>
                      <a:cubicBezTo>
                        <a:pt x="115" y="130"/>
                        <a:pt x="122" y="125"/>
                        <a:pt x="117" y="126"/>
                      </a:cubicBezTo>
                      <a:cubicBezTo>
                        <a:pt x="115" y="127"/>
                        <a:pt x="113" y="127"/>
                        <a:pt x="114" y="129"/>
                      </a:cubicBezTo>
                      <a:close/>
                      <a:moveTo>
                        <a:pt x="168" y="131"/>
                      </a:moveTo>
                      <a:cubicBezTo>
                        <a:pt x="169" y="133"/>
                        <a:pt x="171" y="127"/>
                        <a:pt x="169" y="128"/>
                      </a:cubicBezTo>
                      <a:cubicBezTo>
                        <a:pt x="168" y="129"/>
                        <a:pt x="166" y="130"/>
                        <a:pt x="168" y="131"/>
                      </a:cubicBezTo>
                      <a:close/>
                      <a:moveTo>
                        <a:pt x="155" y="132"/>
                      </a:moveTo>
                      <a:cubicBezTo>
                        <a:pt x="156" y="132"/>
                        <a:pt x="156" y="128"/>
                        <a:pt x="155" y="129"/>
                      </a:cubicBezTo>
                      <a:cubicBezTo>
                        <a:pt x="155" y="129"/>
                        <a:pt x="154" y="133"/>
                        <a:pt x="155" y="132"/>
                      </a:cubicBezTo>
                      <a:close/>
                      <a:moveTo>
                        <a:pt x="112" y="131"/>
                      </a:moveTo>
                      <a:cubicBezTo>
                        <a:pt x="108" y="137"/>
                        <a:pt x="116" y="129"/>
                        <a:pt x="114" y="130"/>
                      </a:cubicBezTo>
                      <a:cubicBezTo>
                        <a:pt x="113" y="130"/>
                        <a:pt x="112" y="132"/>
                        <a:pt x="112" y="131"/>
                      </a:cubicBezTo>
                      <a:close/>
                      <a:moveTo>
                        <a:pt x="130" y="133"/>
                      </a:moveTo>
                      <a:cubicBezTo>
                        <a:pt x="130" y="132"/>
                        <a:pt x="126" y="132"/>
                        <a:pt x="127" y="131"/>
                      </a:cubicBezTo>
                      <a:cubicBezTo>
                        <a:pt x="124" y="132"/>
                        <a:pt x="129" y="134"/>
                        <a:pt x="130" y="133"/>
                      </a:cubicBezTo>
                      <a:close/>
                      <a:moveTo>
                        <a:pt x="117" y="136"/>
                      </a:moveTo>
                      <a:cubicBezTo>
                        <a:pt x="118" y="135"/>
                        <a:pt x="117" y="132"/>
                        <a:pt x="117" y="132"/>
                      </a:cubicBezTo>
                      <a:cubicBezTo>
                        <a:pt x="114" y="133"/>
                        <a:pt x="116" y="138"/>
                        <a:pt x="117" y="136"/>
                      </a:cubicBezTo>
                      <a:close/>
                      <a:moveTo>
                        <a:pt x="85" y="152"/>
                      </a:moveTo>
                      <a:cubicBezTo>
                        <a:pt x="86" y="151"/>
                        <a:pt x="85" y="148"/>
                        <a:pt x="85" y="148"/>
                      </a:cubicBezTo>
                      <a:cubicBezTo>
                        <a:pt x="83" y="146"/>
                        <a:pt x="84" y="149"/>
                        <a:pt x="84" y="147"/>
                      </a:cubicBezTo>
                      <a:cubicBezTo>
                        <a:pt x="85" y="144"/>
                        <a:pt x="84" y="137"/>
                        <a:pt x="83" y="136"/>
                      </a:cubicBezTo>
                      <a:cubicBezTo>
                        <a:pt x="82" y="136"/>
                        <a:pt x="82" y="142"/>
                        <a:pt x="81" y="142"/>
                      </a:cubicBezTo>
                      <a:cubicBezTo>
                        <a:pt x="82" y="142"/>
                        <a:pt x="80" y="140"/>
                        <a:pt x="80" y="140"/>
                      </a:cubicBezTo>
                      <a:cubicBezTo>
                        <a:pt x="80" y="137"/>
                        <a:pt x="80" y="129"/>
                        <a:pt x="75" y="132"/>
                      </a:cubicBezTo>
                      <a:cubicBezTo>
                        <a:pt x="73" y="133"/>
                        <a:pt x="76" y="135"/>
                        <a:pt x="75" y="135"/>
                      </a:cubicBezTo>
                      <a:cubicBezTo>
                        <a:pt x="75" y="137"/>
                        <a:pt x="73" y="136"/>
                        <a:pt x="73" y="136"/>
                      </a:cubicBezTo>
                      <a:cubicBezTo>
                        <a:pt x="73" y="136"/>
                        <a:pt x="73" y="139"/>
                        <a:pt x="73" y="140"/>
                      </a:cubicBezTo>
                      <a:cubicBezTo>
                        <a:pt x="73" y="138"/>
                        <a:pt x="76" y="145"/>
                        <a:pt x="76" y="145"/>
                      </a:cubicBezTo>
                      <a:cubicBezTo>
                        <a:pt x="78" y="147"/>
                        <a:pt x="83" y="146"/>
                        <a:pt x="82" y="149"/>
                      </a:cubicBezTo>
                      <a:cubicBezTo>
                        <a:pt x="82" y="148"/>
                        <a:pt x="81" y="148"/>
                        <a:pt x="82" y="149"/>
                      </a:cubicBezTo>
                      <a:cubicBezTo>
                        <a:pt x="83" y="150"/>
                        <a:pt x="84" y="153"/>
                        <a:pt x="85" y="152"/>
                      </a:cubicBezTo>
                      <a:close/>
                      <a:moveTo>
                        <a:pt x="178" y="139"/>
                      </a:moveTo>
                      <a:cubicBezTo>
                        <a:pt x="178" y="138"/>
                        <a:pt x="181" y="140"/>
                        <a:pt x="180" y="140"/>
                      </a:cubicBezTo>
                      <a:cubicBezTo>
                        <a:pt x="182" y="139"/>
                        <a:pt x="180" y="137"/>
                        <a:pt x="180" y="137"/>
                      </a:cubicBezTo>
                      <a:cubicBezTo>
                        <a:pt x="182" y="138"/>
                        <a:pt x="178" y="137"/>
                        <a:pt x="178" y="139"/>
                      </a:cubicBezTo>
                      <a:close/>
                      <a:moveTo>
                        <a:pt x="150" y="139"/>
                      </a:moveTo>
                      <a:cubicBezTo>
                        <a:pt x="148" y="139"/>
                        <a:pt x="148" y="141"/>
                        <a:pt x="146" y="142"/>
                      </a:cubicBezTo>
                      <a:cubicBezTo>
                        <a:pt x="146" y="143"/>
                        <a:pt x="142" y="144"/>
                        <a:pt x="143" y="145"/>
                      </a:cubicBezTo>
                      <a:cubicBezTo>
                        <a:pt x="144" y="146"/>
                        <a:pt x="150" y="142"/>
                        <a:pt x="148" y="142"/>
                      </a:cubicBezTo>
                      <a:cubicBezTo>
                        <a:pt x="149" y="142"/>
                        <a:pt x="148" y="142"/>
                        <a:pt x="149" y="141"/>
                      </a:cubicBezTo>
                      <a:cubicBezTo>
                        <a:pt x="148" y="143"/>
                        <a:pt x="151" y="139"/>
                        <a:pt x="150" y="139"/>
                      </a:cubicBezTo>
                      <a:close/>
                      <a:moveTo>
                        <a:pt x="147" y="140"/>
                      </a:moveTo>
                      <a:cubicBezTo>
                        <a:pt x="154" y="133"/>
                        <a:pt x="141" y="142"/>
                        <a:pt x="145" y="142"/>
                      </a:cubicBezTo>
                      <a:cubicBezTo>
                        <a:pt x="145" y="142"/>
                        <a:pt x="147" y="140"/>
                        <a:pt x="147" y="140"/>
                      </a:cubicBezTo>
                      <a:close/>
                      <a:moveTo>
                        <a:pt x="175" y="144"/>
                      </a:moveTo>
                      <a:cubicBezTo>
                        <a:pt x="175" y="144"/>
                        <a:pt x="178" y="139"/>
                        <a:pt x="176" y="141"/>
                      </a:cubicBezTo>
                      <a:cubicBezTo>
                        <a:pt x="176" y="141"/>
                        <a:pt x="173" y="143"/>
                        <a:pt x="175" y="144"/>
                      </a:cubicBezTo>
                      <a:close/>
                      <a:moveTo>
                        <a:pt x="178" y="144"/>
                      </a:moveTo>
                      <a:cubicBezTo>
                        <a:pt x="181" y="143"/>
                        <a:pt x="179" y="139"/>
                        <a:pt x="177" y="141"/>
                      </a:cubicBezTo>
                      <a:cubicBezTo>
                        <a:pt x="178" y="140"/>
                        <a:pt x="178" y="144"/>
                        <a:pt x="178" y="144"/>
                      </a:cubicBezTo>
                      <a:close/>
                      <a:moveTo>
                        <a:pt x="197" y="149"/>
                      </a:moveTo>
                      <a:cubicBezTo>
                        <a:pt x="197" y="148"/>
                        <a:pt x="198" y="142"/>
                        <a:pt x="197" y="144"/>
                      </a:cubicBezTo>
                      <a:cubicBezTo>
                        <a:pt x="198" y="143"/>
                        <a:pt x="195" y="150"/>
                        <a:pt x="197" y="149"/>
                      </a:cubicBezTo>
                      <a:close/>
                      <a:moveTo>
                        <a:pt x="184" y="151"/>
                      </a:moveTo>
                      <a:cubicBezTo>
                        <a:pt x="184" y="151"/>
                        <a:pt x="183" y="150"/>
                        <a:pt x="183" y="150"/>
                      </a:cubicBezTo>
                      <a:cubicBezTo>
                        <a:pt x="181" y="150"/>
                        <a:pt x="178" y="155"/>
                        <a:pt x="178" y="156"/>
                      </a:cubicBezTo>
                      <a:cubicBezTo>
                        <a:pt x="180" y="158"/>
                        <a:pt x="183" y="155"/>
                        <a:pt x="183" y="155"/>
                      </a:cubicBezTo>
                      <a:cubicBezTo>
                        <a:pt x="182" y="155"/>
                        <a:pt x="183" y="157"/>
                        <a:pt x="184" y="156"/>
                      </a:cubicBezTo>
                      <a:cubicBezTo>
                        <a:pt x="185" y="154"/>
                        <a:pt x="186" y="146"/>
                        <a:pt x="186" y="146"/>
                      </a:cubicBezTo>
                      <a:cubicBezTo>
                        <a:pt x="183" y="145"/>
                        <a:pt x="184" y="150"/>
                        <a:pt x="184" y="151"/>
                      </a:cubicBezTo>
                      <a:close/>
                      <a:moveTo>
                        <a:pt x="114" y="149"/>
                      </a:moveTo>
                      <a:cubicBezTo>
                        <a:pt x="115" y="148"/>
                        <a:pt x="112" y="145"/>
                        <a:pt x="112" y="146"/>
                      </a:cubicBezTo>
                      <a:cubicBezTo>
                        <a:pt x="110" y="147"/>
                        <a:pt x="114" y="150"/>
                        <a:pt x="114" y="149"/>
                      </a:cubicBezTo>
                      <a:close/>
                      <a:moveTo>
                        <a:pt x="146" y="149"/>
                      </a:moveTo>
                      <a:cubicBezTo>
                        <a:pt x="148" y="149"/>
                        <a:pt x="148" y="145"/>
                        <a:pt x="148" y="146"/>
                      </a:cubicBezTo>
                      <a:cubicBezTo>
                        <a:pt x="147" y="144"/>
                        <a:pt x="143" y="148"/>
                        <a:pt x="144" y="149"/>
                      </a:cubicBezTo>
                      <a:cubicBezTo>
                        <a:pt x="142" y="147"/>
                        <a:pt x="152" y="146"/>
                        <a:pt x="146" y="147"/>
                      </a:cubicBezTo>
                      <a:cubicBezTo>
                        <a:pt x="146" y="147"/>
                        <a:pt x="145" y="149"/>
                        <a:pt x="146" y="149"/>
                      </a:cubicBezTo>
                      <a:close/>
                      <a:moveTo>
                        <a:pt x="153" y="149"/>
                      </a:moveTo>
                      <a:cubicBezTo>
                        <a:pt x="154" y="150"/>
                        <a:pt x="156" y="146"/>
                        <a:pt x="154" y="148"/>
                      </a:cubicBezTo>
                      <a:cubicBezTo>
                        <a:pt x="154" y="148"/>
                        <a:pt x="152" y="149"/>
                        <a:pt x="153" y="149"/>
                      </a:cubicBezTo>
                      <a:close/>
                      <a:moveTo>
                        <a:pt x="174" y="149"/>
                      </a:moveTo>
                      <a:cubicBezTo>
                        <a:pt x="174" y="149"/>
                        <a:pt x="171" y="149"/>
                        <a:pt x="171" y="149"/>
                      </a:cubicBezTo>
                      <a:cubicBezTo>
                        <a:pt x="168" y="151"/>
                        <a:pt x="174" y="151"/>
                        <a:pt x="174" y="149"/>
                      </a:cubicBezTo>
                      <a:close/>
                      <a:moveTo>
                        <a:pt x="129" y="150"/>
                      </a:moveTo>
                      <a:cubicBezTo>
                        <a:pt x="128" y="151"/>
                        <a:pt x="130" y="154"/>
                        <a:pt x="131" y="152"/>
                      </a:cubicBezTo>
                      <a:cubicBezTo>
                        <a:pt x="132" y="150"/>
                        <a:pt x="131" y="149"/>
                        <a:pt x="129" y="150"/>
                      </a:cubicBezTo>
                      <a:close/>
                      <a:moveTo>
                        <a:pt x="168" y="151"/>
                      </a:moveTo>
                      <a:cubicBezTo>
                        <a:pt x="164" y="154"/>
                        <a:pt x="170" y="149"/>
                        <a:pt x="168" y="151"/>
                      </a:cubicBezTo>
                      <a:cubicBezTo>
                        <a:pt x="168" y="151"/>
                        <a:pt x="168" y="151"/>
                        <a:pt x="168" y="151"/>
                      </a:cubicBezTo>
                      <a:close/>
                      <a:moveTo>
                        <a:pt x="146" y="152"/>
                      </a:moveTo>
                      <a:cubicBezTo>
                        <a:pt x="144" y="151"/>
                        <a:pt x="144" y="153"/>
                        <a:pt x="143" y="155"/>
                      </a:cubicBezTo>
                      <a:cubicBezTo>
                        <a:pt x="141" y="157"/>
                        <a:pt x="146" y="152"/>
                        <a:pt x="146" y="152"/>
                      </a:cubicBezTo>
                      <a:close/>
                      <a:moveTo>
                        <a:pt x="120" y="157"/>
                      </a:moveTo>
                      <a:cubicBezTo>
                        <a:pt x="121" y="158"/>
                        <a:pt x="129" y="160"/>
                        <a:pt x="126" y="159"/>
                      </a:cubicBezTo>
                      <a:cubicBezTo>
                        <a:pt x="125" y="158"/>
                        <a:pt x="117" y="152"/>
                        <a:pt x="116" y="153"/>
                      </a:cubicBezTo>
                      <a:cubicBezTo>
                        <a:pt x="115" y="153"/>
                        <a:pt x="118" y="155"/>
                        <a:pt x="118" y="155"/>
                      </a:cubicBezTo>
                      <a:cubicBezTo>
                        <a:pt x="120" y="157"/>
                        <a:pt x="120" y="155"/>
                        <a:pt x="121" y="156"/>
                      </a:cubicBezTo>
                      <a:cubicBezTo>
                        <a:pt x="121" y="156"/>
                        <a:pt x="120" y="156"/>
                        <a:pt x="120" y="157"/>
                      </a:cubicBezTo>
                      <a:close/>
                      <a:moveTo>
                        <a:pt x="76" y="178"/>
                      </a:moveTo>
                      <a:cubicBezTo>
                        <a:pt x="72" y="173"/>
                        <a:pt x="70" y="169"/>
                        <a:pt x="67" y="165"/>
                      </a:cubicBezTo>
                      <a:cubicBezTo>
                        <a:pt x="64" y="161"/>
                        <a:pt x="69" y="167"/>
                        <a:pt x="69" y="167"/>
                      </a:cubicBezTo>
                      <a:cubicBezTo>
                        <a:pt x="69" y="166"/>
                        <a:pt x="66" y="160"/>
                        <a:pt x="64" y="156"/>
                      </a:cubicBezTo>
                      <a:cubicBezTo>
                        <a:pt x="63" y="153"/>
                        <a:pt x="63" y="153"/>
                        <a:pt x="63" y="157"/>
                      </a:cubicBezTo>
                      <a:cubicBezTo>
                        <a:pt x="63" y="161"/>
                        <a:pt x="63" y="165"/>
                        <a:pt x="66" y="169"/>
                      </a:cubicBezTo>
                      <a:cubicBezTo>
                        <a:pt x="68" y="172"/>
                        <a:pt x="70" y="176"/>
                        <a:pt x="72" y="179"/>
                      </a:cubicBezTo>
                      <a:cubicBezTo>
                        <a:pt x="74" y="181"/>
                        <a:pt x="77" y="182"/>
                        <a:pt x="78" y="184"/>
                      </a:cubicBezTo>
                      <a:cubicBezTo>
                        <a:pt x="79" y="185"/>
                        <a:pt x="80" y="187"/>
                        <a:pt x="81" y="187"/>
                      </a:cubicBezTo>
                      <a:cubicBezTo>
                        <a:pt x="79" y="186"/>
                        <a:pt x="84" y="187"/>
                        <a:pt x="84" y="187"/>
                      </a:cubicBezTo>
                      <a:cubicBezTo>
                        <a:pt x="85" y="187"/>
                        <a:pt x="82" y="183"/>
                        <a:pt x="82" y="183"/>
                      </a:cubicBezTo>
                      <a:cubicBezTo>
                        <a:pt x="84" y="182"/>
                        <a:pt x="84" y="188"/>
                        <a:pt x="84" y="188"/>
                      </a:cubicBezTo>
                      <a:cubicBezTo>
                        <a:pt x="85" y="189"/>
                        <a:pt x="86" y="186"/>
                        <a:pt x="87" y="188"/>
                      </a:cubicBezTo>
                      <a:cubicBezTo>
                        <a:pt x="88" y="191"/>
                        <a:pt x="94" y="191"/>
                        <a:pt x="94" y="193"/>
                      </a:cubicBezTo>
                      <a:cubicBezTo>
                        <a:pt x="94" y="193"/>
                        <a:pt x="92" y="194"/>
                        <a:pt x="92" y="194"/>
                      </a:cubicBezTo>
                      <a:cubicBezTo>
                        <a:pt x="98" y="195"/>
                        <a:pt x="92" y="190"/>
                        <a:pt x="92" y="190"/>
                      </a:cubicBezTo>
                      <a:cubicBezTo>
                        <a:pt x="86" y="186"/>
                        <a:pt x="81" y="179"/>
                        <a:pt x="78" y="177"/>
                      </a:cubicBezTo>
                      <a:cubicBezTo>
                        <a:pt x="78" y="177"/>
                        <a:pt x="75" y="174"/>
                        <a:pt x="75" y="175"/>
                      </a:cubicBezTo>
                      <a:cubicBezTo>
                        <a:pt x="75" y="176"/>
                        <a:pt x="79" y="182"/>
                        <a:pt x="76" y="178"/>
                      </a:cubicBezTo>
                      <a:close/>
                      <a:moveTo>
                        <a:pt x="112" y="155"/>
                      </a:moveTo>
                      <a:cubicBezTo>
                        <a:pt x="112" y="155"/>
                        <a:pt x="110" y="155"/>
                        <a:pt x="110" y="156"/>
                      </a:cubicBezTo>
                      <a:cubicBezTo>
                        <a:pt x="109" y="157"/>
                        <a:pt x="113" y="156"/>
                        <a:pt x="112" y="155"/>
                      </a:cubicBezTo>
                      <a:close/>
                      <a:moveTo>
                        <a:pt x="88" y="159"/>
                      </a:moveTo>
                      <a:cubicBezTo>
                        <a:pt x="89" y="157"/>
                        <a:pt x="86" y="155"/>
                        <a:pt x="86" y="157"/>
                      </a:cubicBezTo>
                      <a:cubicBezTo>
                        <a:pt x="86" y="157"/>
                        <a:pt x="88" y="159"/>
                        <a:pt x="88" y="159"/>
                      </a:cubicBezTo>
                      <a:close/>
                      <a:moveTo>
                        <a:pt x="116" y="158"/>
                      </a:moveTo>
                      <a:cubicBezTo>
                        <a:pt x="113" y="153"/>
                        <a:pt x="110" y="161"/>
                        <a:pt x="115" y="158"/>
                      </a:cubicBezTo>
                      <a:cubicBezTo>
                        <a:pt x="115" y="158"/>
                        <a:pt x="116" y="158"/>
                        <a:pt x="116" y="158"/>
                      </a:cubicBezTo>
                      <a:close/>
                      <a:moveTo>
                        <a:pt x="167" y="169"/>
                      </a:moveTo>
                      <a:cubicBezTo>
                        <a:pt x="167" y="169"/>
                        <a:pt x="169" y="170"/>
                        <a:pt x="169" y="170"/>
                      </a:cubicBezTo>
                      <a:cubicBezTo>
                        <a:pt x="171" y="169"/>
                        <a:pt x="174" y="160"/>
                        <a:pt x="175" y="163"/>
                      </a:cubicBezTo>
                      <a:cubicBezTo>
                        <a:pt x="175" y="162"/>
                        <a:pt x="174" y="164"/>
                        <a:pt x="174" y="165"/>
                      </a:cubicBezTo>
                      <a:cubicBezTo>
                        <a:pt x="170" y="173"/>
                        <a:pt x="177" y="162"/>
                        <a:pt x="178" y="162"/>
                      </a:cubicBezTo>
                      <a:cubicBezTo>
                        <a:pt x="178" y="162"/>
                        <a:pt x="179" y="164"/>
                        <a:pt x="179" y="163"/>
                      </a:cubicBezTo>
                      <a:cubicBezTo>
                        <a:pt x="181" y="161"/>
                        <a:pt x="182" y="159"/>
                        <a:pt x="180" y="157"/>
                      </a:cubicBezTo>
                      <a:cubicBezTo>
                        <a:pt x="181" y="158"/>
                        <a:pt x="179" y="160"/>
                        <a:pt x="179" y="161"/>
                      </a:cubicBezTo>
                      <a:cubicBezTo>
                        <a:pt x="180" y="162"/>
                        <a:pt x="178" y="158"/>
                        <a:pt x="179" y="158"/>
                      </a:cubicBezTo>
                      <a:cubicBezTo>
                        <a:pt x="179" y="158"/>
                        <a:pt x="174" y="161"/>
                        <a:pt x="175" y="161"/>
                      </a:cubicBezTo>
                      <a:cubicBezTo>
                        <a:pt x="176" y="162"/>
                        <a:pt x="175" y="159"/>
                        <a:pt x="176" y="159"/>
                      </a:cubicBezTo>
                      <a:cubicBezTo>
                        <a:pt x="174" y="160"/>
                        <a:pt x="174" y="161"/>
                        <a:pt x="172" y="163"/>
                      </a:cubicBezTo>
                      <a:cubicBezTo>
                        <a:pt x="169" y="167"/>
                        <a:pt x="163" y="168"/>
                        <a:pt x="162" y="174"/>
                      </a:cubicBezTo>
                      <a:cubicBezTo>
                        <a:pt x="161" y="177"/>
                        <a:pt x="168" y="173"/>
                        <a:pt x="168" y="172"/>
                      </a:cubicBezTo>
                      <a:cubicBezTo>
                        <a:pt x="170" y="171"/>
                        <a:pt x="169" y="169"/>
                        <a:pt x="169" y="171"/>
                      </a:cubicBezTo>
                      <a:cubicBezTo>
                        <a:pt x="169" y="171"/>
                        <a:pt x="166" y="171"/>
                        <a:pt x="167" y="169"/>
                      </a:cubicBezTo>
                      <a:close/>
                      <a:moveTo>
                        <a:pt x="166" y="174"/>
                      </a:moveTo>
                      <a:cubicBezTo>
                        <a:pt x="168" y="173"/>
                        <a:pt x="163" y="175"/>
                        <a:pt x="162" y="176"/>
                      </a:cubicBezTo>
                      <a:cubicBezTo>
                        <a:pt x="160" y="178"/>
                        <a:pt x="165" y="174"/>
                        <a:pt x="161" y="178"/>
                      </a:cubicBezTo>
                      <a:cubicBezTo>
                        <a:pt x="161" y="178"/>
                        <a:pt x="161" y="176"/>
                        <a:pt x="160" y="177"/>
                      </a:cubicBezTo>
                      <a:cubicBezTo>
                        <a:pt x="159" y="178"/>
                        <a:pt x="157" y="181"/>
                        <a:pt x="156" y="182"/>
                      </a:cubicBezTo>
                      <a:cubicBezTo>
                        <a:pt x="155" y="182"/>
                        <a:pt x="153" y="182"/>
                        <a:pt x="153" y="182"/>
                      </a:cubicBezTo>
                      <a:cubicBezTo>
                        <a:pt x="153" y="184"/>
                        <a:pt x="160" y="185"/>
                        <a:pt x="162" y="184"/>
                      </a:cubicBezTo>
                      <a:cubicBezTo>
                        <a:pt x="165" y="183"/>
                        <a:pt x="162" y="181"/>
                        <a:pt x="162" y="181"/>
                      </a:cubicBezTo>
                      <a:cubicBezTo>
                        <a:pt x="162" y="181"/>
                        <a:pt x="169" y="178"/>
                        <a:pt x="169" y="175"/>
                      </a:cubicBezTo>
                      <a:cubicBezTo>
                        <a:pt x="169" y="175"/>
                        <a:pt x="167" y="176"/>
                        <a:pt x="167" y="176"/>
                      </a:cubicBezTo>
                      <a:cubicBezTo>
                        <a:pt x="163" y="179"/>
                        <a:pt x="170" y="173"/>
                        <a:pt x="167" y="173"/>
                      </a:cubicBezTo>
                      <a:cubicBezTo>
                        <a:pt x="168" y="173"/>
                        <a:pt x="166" y="174"/>
                        <a:pt x="166" y="174"/>
                      </a:cubicBezTo>
                      <a:close/>
                      <a:moveTo>
                        <a:pt x="104" y="174"/>
                      </a:moveTo>
                      <a:cubicBezTo>
                        <a:pt x="102" y="173"/>
                        <a:pt x="97" y="171"/>
                        <a:pt x="93" y="170"/>
                      </a:cubicBezTo>
                      <a:cubicBezTo>
                        <a:pt x="89" y="168"/>
                        <a:pt x="86" y="165"/>
                        <a:pt x="84" y="165"/>
                      </a:cubicBezTo>
                      <a:cubicBezTo>
                        <a:pt x="84" y="165"/>
                        <a:pt x="84" y="166"/>
                        <a:pt x="83" y="166"/>
                      </a:cubicBezTo>
                      <a:cubicBezTo>
                        <a:pt x="82" y="165"/>
                        <a:pt x="83" y="164"/>
                        <a:pt x="82" y="163"/>
                      </a:cubicBezTo>
                      <a:cubicBezTo>
                        <a:pt x="82" y="162"/>
                        <a:pt x="78" y="160"/>
                        <a:pt x="77" y="160"/>
                      </a:cubicBezTo>
                      <a:cubicBezTo>
                        <a:pt x="70" y="155"/>
                        <a:pt x="82" y="166"/>
                        <a:pt x="82" y="166"/>
                      </a:cubicBezTo>
                      <a:cubicBezTo>
                        <a:pt x="83" y="166"/>
                        <a:pt x="76" y="163"/>
                        <a:pt x="76" y="164"/>
                      </a:cubicBezTo>
                      <a:cubicBezTo>
                        <a:pt x="75" y="166"/>
                        <a:pt x="81" y="172"/>
                        <a:pt x="82" y="174"/>
                      </a:cubicBezTo>
                      <a:cubicBezTo>
                        <a:pt x="83" y="175"/>
                        <a:pt x="82" y="177"/>
                        <a:pt x="82" y="177"/>
                      </a:cubicBezTo>
                      <a:cubicBezTo>
                        <a:pt x="85" y="180"/>
                        <a:pt x="100" y="185"/>
                        <a:pt x="100" y="189"/>
                      </a:cubicBezTo>
                      <a:cubicBezTo>
                        <a:pt x="100" y="189"/>
                        <a:pt x="99" y="189"/>
                        <a:pt x="99" y="189"/>
                      </a:cubicBezTo>
                      <a:cubicBezTo>
                        <a:pt x="99" y="189"/>
                        <a:pt x="102" y="190"/>
                        <a:pt x="103" y="189"/>
                      </a:cubicBezTo>
                      <a:cubicBezTo>
                        <a:pt x="104" y="188"/>
                        <a:pt x="101" y="188"/>
                        <a:pt x="102" y="187"/>
                      </a:cubicBezTo>
                      <a:cubicBezTo>
                        <a:pt x="96" y="190"/>
                        <a:pt x="105" y="186"/>
                        <a:pt x="106" y="186"/>
                      </a:cubicBezTo>
                      <a:cubicBezTo>
                        <a:pt x="105" y="185"/>
                        <a:pt x="103" y="187"/>
                        <a:pt x="102" y="185"/>
                      </a:cubicBezTo>
                      <a:cubicBezTo>
                        <a:pt x="101" y="185"/>
                        <a:pt x="102" y="184"/>
                        <a:pt x="101" y="184"/>
                      </a:cubicBezTo>
                      <a:cubicBezTo>
                        <a:pt x="101" y="184"/>
                        <a:pt x="98" y="184"/>
                        <a:pt x="98" y="183"/>
                      </a:cubicBezTo>
                      <a:cubicBezTo>
                        <a:pt x="99" y="181"/>
                        <a:pt x="103" y="183"/>
                        <a:pt x="102" y="183"/>
                      </a:cubicBezTo>
                      <a:cubicBezTo>
                        <a:pt x="104" y="183"/>
                        <a:pt x="106" y="183"/>
                        <a:pt x="107" y="184"/>
                      </a:cubicBezTo>
                      <a:cubicBezTo>
                        <a:pt x="108" y="184"/>
                        <a:pt x="108" y="186"/>
                        <a:pt x="108" y="186"/>
                      </a:cubicBezTo>
                      <a:cubicBezTo>
                        <a:pt x="112" y="187"/>
                        <a:pt x="115" y="186"/>
                        <a:pt x="117" y="186"/>
                      </a:cubicBezTo>
                      <a:cubicBezTo>
                        <a:pt x="119" y="187"/>
                        <a:pt x="120" y="187"/>
                        <a:pt x="122" y="187"/>
                      </a:cubicBezTo>
                      <a:cubicBezTo>
                        <a:pt x="126" y="186"/>
                        <a:pt x="122" y="188"/>
                        <a:pt x="122" y="188"/>
                      </a:cubicBezTo>
                      <a:cubicBezTo>
                        <a:pt x="127" y="190"/>
                        <a:pt x="126" y="187"/>
                        <a:pt x="129" y="187"/>
                      </a:cubicBezTo>
                      <a:cubicBezTo>
                        <a:pt x="129" y="187"/>
                        <a:pt x="128" y="189"/>
                        <a:pt x="129" y="189"/>
                      </a:cubicBezTo>
                      <a:cubicBezTo>
                        <a:pt x="129" y="189"/>
                        <a:pt x="132" y="187"/>
                        <a:pt x="133" y="187"/>
                      </a:cubicBezTo>
                      <a:cubicBezTo>
                        <a:pt x="133" y="187"/>
                        <a:pt x="134" y="189"/>
                        <a:pt x="134" y="189"/>
                      </a:cubicBezTo>
                      <a:cubicBezTo>
                        <a:pt x="136" y="190"/>
                        <a:pt x="138" y="189"/>
                        <a:pt x="140" y="189"/>
                      </a:cubicBezTo>
                      <a:cubicBezTo>
                        <a:pt x="143" y="188"/>
                        <a:pt x="140" y="190"/>
                        <a:pt x="137" y="190"/>
                      </a:cubicBezTo>
                      <a:cubicBezTo>
                        <a:pt x="134" y="191"/>
                        <a:pt x="131" y="193"/>
                        <a:pt x="128" y="193"/>
                      </a:cubicBezTo>
                      <a:cubicBezTo>
                        <a:pt x="123" y="194"/>
                        <a:pt x="123" y="192"/>
                        <a:pt x="120" y="193"/>
                      </a:cubicBezTo>
                      <a:cubicBezTo>
                        <a:pt x="123" y="193"/>
                        <a:pt x="117" y="196"/>
                        <a:pt x="117" y="196"/>
                      </a:cubicBezTo>
                      <a:cubicBezTo>
                        <a:pt x="117" y="196"/>
                        <a:pt x="118" y="195"/>
                        <a:pt x="118" y="195"/>
                      </a:cubicBezTo>
                      <a:cubicBezTo>
                        <a:pt x="124" y="196"/>
                        <a:pt x="126" y="197"/>
                        <a:pt x="133" y="196"/>
                      </a:cubicBezTo>
                      <a:cubicBezTo>
                        <a:pt x="142" y="195"/>
                        <a:pt x="149" y="191"/>
                        <a:pt x="154" y="189"/>
                      </a:cubicBezTo>
                      <a:cubicBezTo>
                        <a:pt x="155" y="188"/>
                        <a:pt x="156" y="189"/>
                        <a:pt x="156" y="189"/>
                      </a:cubicBezTo>
                      <a:cubicBezTo>
                        <a:pt x="156" y="189"/>
                        <a:pt x="161" y="186"/>
                        <a:pt x="160" y="185"/>
                      </a:cubicBezTo>
                      <a:cubicBezTo>
                        <a:pt x="158" y="184"/>
                        <a:pt x="156" y="188"/>
                        <a:pt x="155" y="188"/>
                      </a:cubicBezTo>
                      <a:cubicBezTo>
                        <a:pt x="157" y="188"/>
                        <a:pt x="157" y="186"/>
                        <a:pt x="156" y="185"/>
                      </a:cubicBezTo>
                      <a:cubicBezTo>
                        <a:pt x="155" y="184"/>
                        <a:pt x="151" y="186"/>
                        <a:pt x="148" y="185"/>
                      </a:cubicBezTo>
                      <a:cubicBezTo>
                        <a:pt x="150" y="186"/>
                        <a:pt x="148" y="183"/>
                        <a:pt x="148" y="183"/>
                      </a:cubicBezTo>
                      <a:cubicBezTo>
                        <a:pt x="149" y="182"/>
                        <a:pt x="154" y="182"/>
                        <a:pt x="152" y="183"/>
                      </a:cubicBezTo>
                      <a:cubicBezTo>
                        <a:pt x="153" y="183"/>
                        <a:pt x="152" y="182"/>
                        <a:pt x="153" y="181"/>
                      </a:cubicBezTo>
                      <a:cubicBezTo>
                        <a:pt x="153" y="180"/>
                        <a:pt x="154" y="181"/>
                        <a:pt x="154" y="181"/>
                      </a:cubicBezTo>
                      <a:cubicBezTo>
                        <a:pt x="159" y="179"/>
                        <a:pt x="152" y="180"/>
                        <a:pt x="152" y="180"/>
                      </a:cubicBezTo>
                      <a:cubicBezTo>
                        <a:pt x="152" y="180"/>
                        <a:pt x="154" y="178"/>
                        <a:pt x="153" y="178"/>
                      </a:cubicBezTo>
                      <a:cubicBezTo>
                        <a:pt x="151" y="177"/>
                        <a:pt x="144" y="179"/>
                        <a:pt x="142" y="181"/>
                      </a:cubicBezTo>
                      <a:cubicBezTo>
                        <a:pt x="143" y="181"/>
                        <a:pt x="144" y="181"/>
                        <a:pt x="144" y="181"/>
                      </a:cubicBezTo>
                      <a:cubicBezTo>
                        <a:pt x="143" y="182"/>
                        <a:pt x="136" y="182"/>
                        <a:pt x="135" y="182"/>
                      </a:cubicBezTo>
                      <a:cubicBezTo>
                        <a:pt x="135" y="182"/>
                        <a:pt x="135" y="185"/>
                        <a:pt x="134" y="185"/>
                      </a:cubicBezTo>
                      <a:cubicBezTo>
                        <a:pt x="134" y="185"/>
                        <a:pt x="134" y="183"/>
                        <a:pt x="134" y="183"/>
                      </a:cubicBezTo>
                      <a:cubicBezTo>
                        <a:pt x="133" y="182"/>
                        <a:pt x="121" y="180"/>
                        <a:pt x="116" y="180"/>
                      </a:cubicBezTo>
                      <a:cubicBezTo>
                        <a:pt x="115" y="180"/>
                        <a:pt x="113" y="181"/>
                        <a:pt x="112" y="181"/>
                      </a:cubicBezTo>
                      <a:cubicBezTo>
                        <a:pt x="112" y="181"/>
                        <a:pt x="112" y="179"/>
                        <a:pt x="112" y="178"/>
                      </a:cubicBezTo>
                      <a:cubicBezTo>
                        <a:pt x="111" y="177"/>
                        <a:pt x="108" y="178"/>
                        <a:pt x="106" y="177"/>
                      </a:cubicBezTo>
                      <a:cubicBezTo>
                        <a:pt x="105" y="177"/>
                        <a:pt x="107" y="176"/>
                        <a:pt x="105" y="176"/>
                      </a:cubicBezTo>
                      <a:cubicBezTo>
                        <a:pt x="105" y="176"/>
                        <a:pt x="105" y="176"/>
                        <a:pt x="105" y="176"/>
                      </a:cubicBezTo>
                      <a:cubicBezTo>
                        <a:pt x="104" y="176"/>
                        <a:pt x="104" y="174"/>
                        <a:pt x="104" y="174"/>
                      </a:cubicBezTo>
                      <a:close/>
                      <a:moveTo>
                        <a:pt x="69" y="164"/>
                      </a:moveTo>
                      <a:cubicBezTo>
                        <a:pt x="69" y="167"/>
                        <a:pt x="74" y="171"/>
                        <a:pt x="74" y="171"/>
                      </a:cubicBezTo>
                      <a:cubicBezTo>
                        <a:pt x="75" y="170"/>
                        <a:pt x="69" y="160"/>
                        <a:pt x="69" y="160"/>
                      </a:cubicBezTo>
                      <a:cubicBezTo>
                        <a:pt x="69" y="160"/>
                        <a:pt x="69" y="160"/>
                        <a:pt x="69" y="160"/>
                      </a:cubicBezTo>
                      <a:cubicBezTo>
                        <a:pt x="69" y="160"/>
                        <a:pt x="69" y="164"/>
                        <a:pt x="69" y="164"/>
                      </a:cubicBezTo>
                      <a:close/>
                      <a:moveTo>
                        <a:pt x="148" y="164"/>
                      </a:moveTo>
                      <a:cubicBezTo>
                        <a:pt x="146" y="165"/>
                        <a:pt x="145" y="168"/>
                        <a:pt x="148" y="167"/>
                      </a:cubicBezTo>
                      <a:cubicBezTo>
                        <a:pt x="149" y="166"/>
                        <a:pt x="159" y="164"/>
                        <a:pt x="154" y="163"/>
                      </a:cubicBezTo>
                      <a:cubicBezTo>
                        <a:pt x="153" y="163"/>
                        <a:pt x="149" y="164"/>
                        <a:pt x="148" y="164"/>
                      </a:cubicBezTo>
                      <a:close/>
                      <a:moveTo>
                        <a:pt x="72" y="187"/>
                      </a:moveTo>
                      <a:cubicBezTo>
                        <a:pt x="68" y="184"/>
                        <a:pt x="63" y="176"/>
                        <a:pt x="60" y="172"/>
                      </a:cubicBezTo>
                      <a:cubicBezTo>
                        <a:pt x="55" y="165"/>
                        <a:pt x="63" y="179"/>
                        <a:pt x="61" y="179"/>
                      </a:cubicBezTo>
                      <a:cubicBezTo>
                        <a:pt x="60" y="179"/>
                        <a:pt x="56" y="166"/>
                        <a:pt x="55" y="167"/>
                      </a:cubicBezTo>
                      <a:cubicBezTo>
                        <a:pt x="53" y="170"/>
                        <a:pt x="60" y="182"/>
                        <a:pt x="63" y="184"/>
                      </a:cubicBezTo>
                      <a:cubicBezTo>
                        <a:pt x="63" y="185"/>
                        <a:pt x="65" y="184"/>
                        <a:pt x="65" y="185"/>
                      </a:cubicBezTo>
                      <a:cubicBezTo>
                        <a:pt x="67" y="186"/>
                        <a:pt x="70" y="190"/>
                        <a:pt x="73" y="193"/>
                      </a:cubicBezTo>
                      <a:cubicBezTo>
                        <a:pt x="77" y="198"/>
                        <a:pt x="82" y="200"/>
                        <a:pt x="82" y="201"/>
                      </a:cubicBezTo>
                      <a:cubicBezTo>
                        <a:pt x="82" y="201"/>
                        <a:pt x="81" y="202"/>
                        <a:pt x="81" y="202"/>
                      </a:cubicBezTo>
                      <a:cubicBezTo>
                        <a:pt x="82" y="203"/>
                        <a:pt x="94" y="210"/>
                        <a:pt x="94" y="209"/>
                      </a:cubicBezTo>
                      <a:cubicBezTo>
                        <a:pt x="95" y="207"/>
                        <a:pt x="88" y="205"/>
                        <a:pt x="88" y="204"/>
                      </a:cubicBezTo>
                      <a:cubicBezTo>
                        <a:pt x="85" y="201"/>
                        <a:pt x="89" y="203"/>
                        <a:pt x="89" y="203"/>
                      </a:cubicBezTo>
                      <a:cubicBezTo>
                        <a:pt x="94" y="203"/>
                        <a:pt x="88" y="201"/>
                        <a:pt x="87" y="200"/>
                      </a:cubicBezTo>
                      <a:cubicBezTo>
                        <a:pt x="85" y="198"/>
                        <a:pt x="83" y="195"/>
                        <a:pt x="81" y="194"/>
                      </a:cubicBezTo>
                      <a:cubicBezTo>
                        <a:pt x="80" y="193"/>
                        <a:pt x="79" y="194"/>
                        <a:pt x="78" y="193"/>
                      </a:cubicBezTo>
                      <a:cubicBezTo>
                        <a:pt x="76" y="192"/>
                        <a:pt x="74" y="189"/>
                        <a:pt x="72" y="187"/>
                      </a:cubicBezTo>
                      <a:close/>
                      <a:moveTo>
                        <a:pt x="147" y="178"/>
                      </a:moveTo>
                      <a:cubicBezTo>
                        <a:pt x="149" y="180"/>
                        <a:pt x="161" y="173"/>
                        <a:pt x="161" y="172"/>
                      </a:cubicBezTo>
                      <a:cubicBezTo>
                        <a:pt x="162" y="170"/>
                        <a:pt x="160" y="171"/>
                        <a:pt x="160" y="171"/>
                      </a:cubicBezTo>
                      <a:cubicBezTo>
                        <a:pt x="159" y="171"/>
                        <a:pt x="146" y="177"/>
                        <a:pt x="147" y="178"/>
                      </a:cubicBezTo>
                      <a:close/>
                      <a:moveTo>
                        <a:pt x="82" y="192"/>
                      </a:moveTo>
                      <a:cubicBezTo>
                        <a:pt x="82" y="192"/>
                        <a:pt x="86" y="194"/>
                        <a:pt x="85" y="192"/>
                      </a:cubicBezTo>
                      <a:cubicBezTo>
                        <a:pt x="85" y="191"/>
                        <a:pt x="81" y="190"/>
                        <a:pt x="80" y="189"/>
                      </a:cubicBezTo>
                      <a:cubicBezTo>
                        <a:pt x="79" y="188"/>
                        <a:pt x="77" y="186"/>
                        <a:pt x="76" y="184"/>
                      </a:cubicBezTo>
                      <a:cubicBezTo>
                        <a:pt x="75" y="183"/>
                        <a:pt x="67" y="177"/>
                        <a:pt x="71" y="182"/>
                      </a:cubicBezTo>
                      <a:cubicBezTo>
                        <a:pt x="73" y="185"/>
                        <a:pt x="78" y="188"/>
                        <a:pt x="80" y="189"/>
                      </a:cubicBezTo>
                      <a:cubicBezTo>
                        <a:pt x="82" y="191"/>
                        <a:pt x="80" y="191"/>
                        <a:pt x="82" y="192"/>
                      </a:cubicBezTo>
                      <a:close/>
                      <a:moveTo>
                        <a:pt x="92" y="186"/>
                      </a:moveTo>
                      <a:cubicBezTo>
                        <a:pt x="93" y="185"/>
                        <a:pt x="88" y="183"/>
                        <a:pt x="88" y="183"/>
                      </a:cubicBezTo>
                      <a:cubicBezTo>
                        <a:pt x="88" y="184"/>
                        <a:pt x="91" y="187"/>
                        <a:pt x="92" y="186"/>
                      </a:cubicBezTo>
                      <a:close/>
                      <a:moveTo>
                        <a:pt x="93" y="196"/>
                      </a:moveTo>
                      <a:cubicBezTo>
                        <a:pt x="96" y="199"/>
                        <a:pt x="100" y="200"/>
                        <a:pt x="103" y="202"/>
                      </a:cubicBezTo>
                      <a:cubicBezTo>
                        <a:pt x="103" y="203"/>
                        <a:pt x="103" y="203"/>
                        <a:pt x="104" y="203"/>
                      </a:cubicBezTo>
                      <a:cubicBezTo>
                        <a:pt x="102" y="203"/>
                        <a:pt x="106" y="202"/>
                        <a:pt x="107" y="203"/>
                      </a:cubicBezTo>
                      <a:cubicBezTo>
                        <a:pt x="107" y="203"/>
                        <a:pt x="106" y="204"/>
                        <a:pt x="107" y="204"/>
                      </a:cubicBezTo>
                      <a:cubicBezTo>
                        <a:pt x="107" y="204"/>
                        <a:pt x="108" y="203"/>
                        <a:pt x="109" y="203"/>
                      </a:cubicBezTo>
                      <a:cubicBezTo>
                        <a:pt x="111" y="203"/>
                        <a:pt x="117" y="207"/>
                        <a:pt x="114" y="203"/>
                      </a:cubicBezTo>
                      <a:cubicBezTo>
                        <a:pt x="112" y="201"/>
                        <a:pt x="107" y="202"/>
                        <a:pt x="102" y="200"/>
                      </a:cubicBezTo>
                      <a:cubicBezTo>
                        <a:pt x="98" y="199"/>
                        <a:pt x="98" y="197"/>
                        <a:pt x="96" y="198"/>
                      </a:cubicBezTo>
                      <a:cubicBezTo>
                        <a:pt x="96" y="198"/>
                        <a:pt x="95" y="197"/>
                        <a:pt x="92" y="195"/>
                      </a:cubicBezTo>
                      <a:cubicBezTo>
                        <a:pt x="88" y="193"/>
                        <a:pt x="87" y="191"/>
                        <a:pt x="84" y="189"/>
                      </a:cubicBezTo>
                      <a:cubicBezTo>
                        <a:pt x="77" y="186"/>
                        <a:pt x="89" y="194"/>
                        <a:pt x="90" y="194"/>
                      </a:cubicBezTo>
                      <a:cubicBezTo>
                        <a:pt x="91" y="195"/>
                        <a:pt x="92" y="196"/>
                        <a:pt x="93" y="196"/>
                      </a:cubicBezTo>
                      <a:close/>
                      <a:moveTo>
                        <a:pt x="132" y="189"/>
                      </a:moveTo>
                      <a:cubicBezTo>
                        <a:pt x="132" y="189"/>
                        <a:pt x="130" y="190"/>
                        <a:pt x="130" y="189"/>
                      </a:cubicBezTo>
                      <a:cubicBezTo>
                        <a:pt x="129" y="191"/>
                        <a:pt x="132" y="192"/>
                        <a:pt x="132" y="189"/>
                      </a:cubicBezTo>
                      <a:close/>
                      <a:moveTo>
                        <a:pt x="125" y="190"/>
                      </a:moveTo>
                      <a:cubicBezTo>
                        <a:pt x="125" y="190"/>
                        <a:pt x="119" y="188"/>
                        <a:pt x="119" y="190"/>
                      </a:cubicBezTo>
                      <a:cubicBezTo>
                        <a:pt x="119" y="189"/>
                        <a:pt x="127" y="192"/>
                        <a:pt x="125" y="190"/>
                      </a:cubicBezTo>
                      <a:close/>
                      <a:moveTo>
                        <a:pt x="116" y="194"/>
                      </a:moveTo>
                      <a:cubicBezTo>
                        <a:pt x="114" y="191"/>
                        <a:pt x="114" y="192"/>
                        <a:pt x="113" y="192"/>
                      </a:cubicBezTo>
                      <a:cubicBezTo>
                        <a:pt x="112" y="192"/>
                        <a:pt x="103" y="189"/>
                        <a:pt x="107" y="192"/>
                      </a:cubicBezTo>
                      <a:cubicBezTo>
                        <a:pt x="109" y="194"/>
                        <a:pt x="118" y="196"/>
                        <a:pt x="119" y="193"/>
                      </a:cubicBezTo>
                      <a:cubicBezTo>
                        <a:pt x="119" y="193"/>
                        <a:pt x="114" y="193"/>
                        <a:pt x="116" y="194"/>
                      </a:cubicBezTo>
                      <a:cubicBezTo>
                        <a:pt x="116" y="194"/>
                        <a:pt x="116" y="194"/>
                        <a:pt x="116" y="194"/>
                      </a:cubicBezTo>
                      <a:close/>
                      <a:moveTo>
                        <a:pt x="51" y="197"/>
                      </a:moveTo>
                      <a:cubicBezTo>
                        <a:pt x="51" y="197"/>
                        <a:pt x="57" y="203"/>
                        <a:pt x="53" y="198"/>
                      </a:cubicBezTo>
                      <a:cubicBezTo>
                        <a:pt x="54" y="200"/>
                        <a:pt x="56" y="203"/>
                        <a:pt x="58" y="204"/>
                      </a:cubicBezTo>
                      <a:cubicBezTo>
                        <a:pt x="60" y="204"/>
                        <a:pt x="51" y="193"/>
                        <a:pt x="51" y="197"/>
                      </a:cubicBezTo>
                      <a:close/>
                      <a:moveTo>
                        <a:pt x="120" y="201"/>
                      </a:moveTo>
                      <a:cubicBezTo>
                        <a:pt x="120" y="201"/>
                        <a:pt x="118" y="201"/>
                        <a:pt x="118" y="201"/>
                      </a:cubicBezTo>
                      <a:cubicBezTo>
                        <a:pt x="117" y="200"/>
                        <a:pt x="112" y="198"/>
                        <a:pt x="113" y="200"/>
                      </a:cubicBezTo>
                      <a:cubicBezTo>
                        <a:pt x="113" y="202"/>
                        <a:pt x="121" y="203"/>
                        <a:pt x="120" y="201"/>
                      </a:cubicBezTo>
                      <a:close/>
                      <a:moveTo>
                        <a:pt x="130" y="202"/>
                      </a:moveTo>
                      <a:cubicBezTo>
                        <a:pt x="131" y="200"/>
                        <a:pt x="127" y="201"/>
                        <a:pt x="127" y="201"/>
                      </a:cubicBezTo>
                      <a:cubicBezTo>
                        <a:pt x="127" y="201"/>
                        <a:pt x="129" y="203"/>
                        <a:pt x="130" y="202"/>
                      </a:cubicBezTo>
                      <a:close/>
                      <a:moveTo>
                        <a:pt x="125" y="204"/>
                      </a:moveTo>
                      <a:cubicBezTo>
                        <a:pt x="113" y="205"/>
                        <a:pt x="141" y="206"/>
                        <a:pt x="138" y="203"/>
                      </a:cubicBezTo>
                      <a:cubicBezTo>
                        <a:pt x="138" y="203"/>
                        <a:pt x="127" y="204"/>
                        <a:pt x="128" y="204"/>
                      </a:cubicBezTo>
                      <a:cubicBezTo>
                        <a:pt x="126" y="204"/>
                        <a:pt x="128" y="204"/>
                        <a:pt x="125" y="204"/>
                      </a:cubicBezTo>
                      <a:close/>
                      <a:moveTo>
                        <a:pt x="60" y="209"/>
                      </a:moveTo>
                      <a:cubicBezTo>
                        <a:pt x="61" y="208"/>
                        <a:pt x="57" y="206"/>
                        <a:pt x="57" y="207"/>
                      </a:cubicBezTo>
                      <a:cubicBezTo>
                        <a:pt x="57" y="208"/>
                        <a:pt x="59" y="209"/>
                        <a:pt x="60" y="209"/>
                      </a:cubicBezTo>
                      <a:close/>
                      <a:moveTo>
                        <a:pt x="70" y="216"/>
                      </a:moveTo>
                      <a:cubicBezTo>
                        <a:pt x="70" y="216"/>
                        <a:pt x="69" y="215"/>
                        <a:pt x="67" y="213"/>
                      </a:cubicBezTo>
                      <a:cubicBezTo>
                        <a:pt x="66" y="213"/>
                        <a:pt x="61" y="209"/>
                        <a:pt x="60" y="209"/>
                      </a:cubicBezTo>
                      <a:cubicBezTo>
                        <a:pt x="59" y="211"/>
                        <a:pt x="68" y="215"/>
                        <a:pt x="68" y="215"/>
                      </a:cubicBezTo>
                      <a:cubicBezTo>
                        <a:pt x="68" y="215"/>
                        <a:pt x="70" y="217"/>
                        <a:pt x="70" y="216"/>
                      </a:cubicBezTo>
                      <a:close/>
                      <a:moveTo>
                        <a:pt x="138" y="225"/>
                      </a:moveTo>
                      <a:cubicBezTo>
                        <a:pt x="134" y="226"/>
                        <a:pt x="137" y="226"/>
                        <a:pt x="138" y="226"/>
                      </a:cubicBezTo>
                      <a:cubicBezTo>
                        <a:pt x="141" y="226"/>
                        <a:pt x="154" y="224"/>
                        <a:pt x="147" y="225"/>
                      </a:cubicBezTo>
                      <a:cubicBezTo>
                        <a:pt x="142" y="225"/>
                        <a:pt x="143" y="224"/>
                        <a:pt x="138" y="225"/>
                      </a:cubicBezTo>
                      <a:close/>
                      <a:moveTo>
                        <a:pt x="136" y="226"/>
                      </a:moveTo>
                      <a:cubicBezTo>
                        <a:pt x="135" y="225"/>
                        <a:pt x="129" y="226"/>
                        <a:pt x="128" y="226"/>
                      </a:cubicBezTo>
                      <a:cubicBezTo>
                        <a:pt x="127" y="226"/>
                        <a:pt x="127" y="224"/>
                        <a:pt x="127" y="226"/>
                      </a:cubicBezTo>
                      <a:cubicBezTo>
                        <a:pt x="127" y="229"/>
                        <a:pt x="136" y="226"/>
                        <a:pt x="136" y="226"/>
                      </a:cubicBezTo>
                      <a:close/>
                      <a:moveTo>
                        <a:pt x="49" y="228"/>
                      </a:moveTo>
                      <a:cubicBezTo>
                        <a:pt x="49" y="227"/>
                        <a:pt x="54" y="230"/>
                        <a:pt x="53" y="231"/>
                      </a:cubicBezTo>
                      <a:cubicBezTo>
                        <a:pt x="52" y="232"/>
                        <a:pt x="49" y="228"/>
                        <a:pt x="49" y="228"/>
                      </a:cubicBezTo>
                      <a:close/>
                      <a:moveTo>
                        <a:pt x="123" y="218"/>
                      </a:moveTo>
                      <a:cubicBezTo>
                        <a:pt x="123" y="217"/>
                        <a:pt x="126" y="219"/>
                        <a:pt x="125" y="219"/>
                      </a:cubicBezTo>
                      <a:cubicBezTo>
                        <a:pt x="127" y="219"/>
                        <a:pt x="134" y="217"/>
                        <a:pt x="135" y="219"/>
                      </a:cubicBezTo>
                      <a:cubicBezTo>
                        <a:pt x="135" y="222"/>
                        <a:pt x="131" y="219"/>
                        <a:pt x="129" y="219"/>
                      </a:cubicBezTo>
                      <a:cubicBezTo>
                        <a:pt x="128" y="219"/>
                        <a:pt x="121" y="222"/>
                        <a:pt x="123" y="218"/>
                      </a:cubicBezTo>
                      <a:close/>
                      <a:moveTo>
                        <a:pt x="139" y="217"/>
                      </a:moveTo>
                      <a:cubicBezTo>
                        <a:pt x="146" y="216"/>
                        <a:pt x="138" y="222"/>
                        <a:pt x="136" y="219"/>
                      </a:cubicBezTo>
                      <a:cubicBezTo>
                        <a:pt x="136" y="218"/>
                        <a:pt x="138" y="218"/>
                        <a:pt x="139" y="217"/>
                      </a:cubicBezTo>
                      <a:close/>
                      <a:moveTo>
                        <a:pt x="125" y="216"/>
                      </a:moveTo>
                      <a:cubicBezTo>
                        <a:pt x="125" y="217"/>
                        <a:pt x="129" y="215"/>
                        <a:pt x="130" y="215"/>
                      </a:cubicBezTo>
                      <a:cubicBezTo>
                        <a:pt x="129" y="215"/>
                        <a:pt x="129" y="216"/>
                        <a:pt x="127" y="216"/>
                      </a:cubicBezTo>
                      <a:cubicBezTo>
                        <a:pt x="127" y="216"/>
                        <a:pt x="125" y="216"/>
                        <a:pt x="125" y="216"/>
                      </a:cubicBezTo>
                      <a:close/>
                      <a:moveTo>
                        <a:pt x="148" y="214"/>
                      </a:moveTo>
                      <a:cubicBezTo>
                        <a:pt x="149" y="214"/>
                        <a:pt x="157" y="215"/>
                        <a:pt x="151" y="215"/>
                      </a:cubicBezTo>
                      <a:cubicBezTo>
                        <a:pt x="150" y="216"/>
                        <a:pt x="144" y="215"/>
                        <a:pt x="144" y="217"/>
                      </a:cubicBezTo>
                      <a:cubicBezTo>
                        <a:pt x="144" y="217"/>
                        <a:pt x="148" y="217"/>
                        <a:pt x="148" y="217"/>
                      </a:cubicBezTo>
                      <a:cubicBezTo>
                        <a:pt x="147" y="218"/>
                        <a:pt x="142" y="219"/>
                        <a:pt x="142" y="217"/>
                      </a:cubicBezTo>
                      <a:cubicBezTo>
                        <a:pt x="142" y="215"/>
                        <a:pt x="145" y="215"/>
                        <a:pt x="148" y="214"/>
                      </a:cubicBezTo>
                      <a:close/>
                      <a:moveTo>
                        <a:pt x="122" y="213"/>
                      </a:moveTo>
                      <a:cubicBezTo>
                        <a:pt x="122" y="212"/>
                        <a:pt x="125" y="213"/>
                        <a:pt x="125" y="213"/>
                      </a:cubicBezTo>
                      <a:cubicBezTo>
                        <a:pt x="125" y="214"/>
                        <a:pt x="122" y="214"/>
                        <a:pt x="122" y="213"/>
                      </a:cubicBezTo>
                      <a:close/>
                      <a:moveTo>
                        <a:pt x="109" y="209"/>
                      </a:moveTo>
                      <a:cubicBezTo>
                        <a:pt x="109" y="208"/>
                        <a:pt x="113" y="208"/>
                        <a:pt x="112" y="209"/>
                      </a:cubicBezTo>
                      <a:cubicBezTo>
                        <a:pt x="110" y="210"/>
                        <a:pt x="109" y="210"/>
                        <a:pt x="109" y="209"/>
                      </a:cubicBezTo>
                      <a:close/>
                      <a:moveTo>
                        <a:pt x="165" y="206"/>
                      </a:moveTo>
                      <a:cubicBezTo>
                        <a:pt x="169" y="205"/>
                        <a:pt x="157" y="211"/>
                        <a:pt x="164" y="207"/>
                      </a:cubicBezTo>
                      <a:cubicBezTo>
                        <a:pt x="164" y="207"/>
                        <a:pt x="165" y="206"/>
                        <a:pt x="165" y="206"/>
                      </a:cubicBezTo>
                      <a:close/>
                      <a:moveTo>
                        <a:pt x="168" y="197"/>
                      </a:moveTo>
                      <a:cubicBezTo>
                        <a:pt x="173" y="195"/>
                        <a:pt x="165" y="201"/>
                        <a:pt x="165" y="200"/>
                      </a:cubicBezTo>
                      <a:cubicBezTo>
                        <a:pt x="165" y="199"/>
                        <a:pt x="168" y="197"/>
                        <a:pt x="168" y="197"/>
                      </a:cubicBezTo>
                      <a:close/>
                      <a:moveTo>
                        <a:pt x="141" y="185"/>
                      </a:moveTo>
                      <a:cubicBezTo>
                        <a:pt x="146" y="185"/>
                        <a:pt x="127" y="189"/>
                        <a:pt x="138" y="186"/>
                      </a:cubicBezTo>
                      <a:cubicBezTo>
                        <a:pt x="137" y="186"/>
                        <a:pt x="139" y="185"/>
                        <a:pt x="141" y="185"/>
                      </a:cubicBezTo>
                      <a:close/>
                      <a:moveTo>
                        <a:pt x="145" y="184"/>
                      </a:moveTo>
                      <a:cubicBezTo>
                        <a:pt x="149" y="184"/>
                        <a:pt x="143" y="186"/>
                        <a:pt x="143" y="185"/>
                      </a:cubicBezTo>
                      <a:cubicBezTo>
                        <a:pt x="143" y="185"/>
                        <a:pt x="144" y="184"/>
                        <a:pt x="145" y="184"/>
                      </a:cubicBezTo>
                      <a:close/>
                      <a:moveTo>
                        <a:pt x="193" y="184"/>
                      </a:moveTo>
                      <a:cubicBezTo>
                        <a:pt x="195" y="183"/>
                        <a:pt x="192" y="190"/>
                        <a:pt x="191" y="189"/>
                      </a:cubicBezTo>
                      <a:cubicBezTo>
                        <a:pt x="189" y="188"/>
                        <a:pt x="192" y="184"/>
                        <a:pt x="193" y="184"/>
                      </a:cubicBezTo>
                      <a:close/>
                      <a:moveTo>
                        <a:pt x="39" y="185"/>
                      </a:moveTo>
                      <a:cubicBezTo>
                        <a:pt x="42" y="185"/>
                        <a:pt x="35" y="185"/>
                        <a:pt x="37" y="183"/>
                      </a:cubicBezTo>
                      <a:cubicBezTo>
                        <a:pt x="36" y="183"/>
                        <a:pt x="42" y="183"/>
                        <a:pt x="40" y="182"/>
                      </a:cubicBezTo>
                      <a:cubicBezTo>
                        <a:pt x="42" y="183"/>
                        <a:pt x="39" y="185"/>
                        <a:pt x="39" y="185"/>
                      </a:cubicBezTo>
                      <a:cubicBezTo>
                        <a:pt x="39" y="185"/>
                        <a:pt x="39" y="185"/>
                        <a:pt x="39" y="185"/>
                      </a:cubicBezTo>
                      <a:close/>
                      <a:moveTo>
                        <a:pt x="105" y="176"/>
                      </a:moveTo>
                      <a:cubicBezTo>
                        <a:pt x="107" y="177"/>
                        <a:pt x="99" y="177"/>
                        <a:pt x="100" y="175"/>
                      </a:cubicBezTo>
                      <a:cubicBezTo>
                        <a:pt x="101" y="175"/>
                        <a:pt x="103" y="175"/>
                        <a:pt x="105" y="176"/>
                      </a:cubicBezTo>
                      <a:close/>
                      <a:moveTo>
                        <a:pt x="211" y="161"/>
                      </a:moveTo>
                      <a:cubicBezTo>
                        <a:pt x="214" y="161"/>
                        <a:pt x="207" y="165"/>
                        <a:pt x="206" y="164"/>
                      </a:cubicBezTo>
                      <a:cubicBezTo>
                        <a:pt x="205" y="162"/>
                        <a:pt x="212" y="161"/>
                        <a:pt x="210" y="162"/>
                      </a:cubicBezTo>
                      <a:cubicBezTo>
                        <a:pt x="210" y="162"/>
                        <a:pt x="210" y="161"/>
                        <a:pt x="211" y="161"/>
                      </a:cubicBezTo>
                      <a:close/>
                      <a:moveTo>
                        <a:pt x="20" y="161"/>
                      </a:moveTo>
                      <a:cubicBezTo>
                        <a:pt x="20" y="160"/>
                        <a:pt x="21" y="161"/>
                        <a:pt x="21" y="161"/>
                      </a:cubicBezTo>
                      <a:cubicBezTo>
                        <a:pt x="28" y="151"/>
                        <a:pt x="20" y="165"/>
                        <a:pt x="20" y="162"/>
                      </a:cubicBezTo>
                      <a:cubicBezTo>
                        <a:pt x="20" y="162"/>
                        <a:pt x="24" y="166"/>
                        <a:pt x="22" y="168"/>
                      </a:cubicBezTo>
                      <a:cubicBezTo>
                        <a:pt x="21" y="168"/>
                        <a:pt x="20" y="164"/>
                        <a:pt x="20" y="161"/>
                      </a:cubicBezTo>
                      <a:close/>
                      <a:moveTo>
                        <a:pt x="19" y="156"/>
                      </a:moveTo>
                      <a:cubicBezTo>
                        <a:pt x="18" y="157"/>
                        <a:pt x="17" y="153"/>
                        <a:pt x="18" y="153"/>
                      </a:cubicBezTo>
                      <a:cubicBezTo>
                        <a:pt x="19" y="153"/>
                        <a:pt x="19" y="155"/>
                        <a:pt x="19" y="156"/>
                      </a:cubicBezTo>
                      <a:close/>
                      <a:moveTo>
                        <a:pt x="20" y="133"/>
                      </a:moveTo>
                      <a:cubicBezTo>
                        <a:pt x="22" y="132"/>
                        <a:pt x="19" y="139"/>
                        <a:pt x="19" y="135"/>
                      </a:cubicBezTo>
                      <a:cubicBezTo>
                        <a:pt x="19" y="135"/>
                        <a:pt x="20" y="134"/>
                        <a:pt x="20" y="133"/>
                      </a:cubicBezTo>
                      <a:close/>
                      <a:moveTo>
                        <a:pt x="207" y="132"/>
                      </a:moveTo>
                      <a:cubicBezTo>
                        <a:pt x="207" y="132"/>
                        <a:pt x="207" y="135"/>
                        <a:pt x="207" y="136"/>
                      </a:cubicBezTo>
                      <a:cubicBezTo>
                        <a:pt x="207" y="136"/>
                        <a:pt x="206" y="134"/>
                        <a:pt x="207" y="132"/>
                      </a:cubicBezTo>
                      <a:close/>
                      <a:moveTo>
                        <a:pt x="210" y="120"/>
                      </a:moveTo>
                      <a:cubicBezTo>
                        <a:pt x="209" y="121"/>
                        <a:pt x="212" y="127"/>
                        <a:pt x="211" y="128"/>
                      </a:cubicBezTo>
                      <a:cubicBezTo>
                        <a:pt x="211" y="127"/>
                        <a:pt x="209" y="122"/>
                        <a:pt x="210" y="120"/>
                      </a:cubicBezTo>
                      <a:close/>
                      <a:moveTo>
                        <a:pt x="228" y="119"/>
                      </a:moveTo>
                      <a:cubicBezTo>
                        <a:pt x="228" y="119"/>
                        <a:pt x="230" y="129"/>
                        <a:pt x="229" y="133"/>
                      </a:cubicBezTo>
                      <a:cubicBezTo>
                        <a:pt x="229" y="136"/>
                        <a:pt x="227" y="146"/>
                        <a:pt x="228" y="136"/>
                      </a:cubicBezTo>
                      <a:cubicBezTo>
                        <a:pt x="228" y="134"/>
                        <a:pt x="228" y="131"/>
                        <a:pt x="228" y="128"/>
                      </a:cubicBezTo>
                      <a:cubicBezTo>
                        <a:pt x="228" y="126"/>
                        <a:pt x="227" y="122"/>
                        <a:pt x="228" y="119"/>
                      </a:cubicBezTo>
                      <a:close/>
                      <a:moveTo>
                        <a:pt x="234" y="110"/>
                      </a:moveTo>
                      <a:cubicBezTo>
                        <a:pt x="234" y="109"/>
                        <a:pt x="236" y="115"/>
                        <a:pt x="235" y="115"/>
                      </a:cubicBezTo>
                      <a:cubicBezTo>
                        <a:pt x="235" y="116"/>
                        <a:pt x="234" y="111"/>
                        <a:pt x="234" y="110"/>
                      </a:cubicBezTo>
                      <a:close/>
                      <a:moveTo>
                        <a:pt x="222" y="82"/>
                      </a:moveTo>
                      <a:cubicBezTo>
                        <a:pt x="222" y="82"/>
                        <a:pt x="228" y="94"/>
                        <a:pt x="228" y="96"/>
                      </a:cubicBezTo>
                      <a:cubicBezTo>
                        <a:pt x="228" y="95"/>
                        <a:pt x="227" y="98"/>
                        <a:pt x="227" y="97"/>
                      </a:cubicBezTo>
                      <a:cubicBezTo>
                        <a:pt x="226" y="102"/>
                        <a:pt x="230" y="113"/>
                        <a:pt x="228" y="115"/>
                      </a:cubicBezTo>
                      <a:cubicBezTo>
                        <a:pt x="228" y="115"/>
                        <a:pt x="224" y="101"/>
                        <a:pt x="224" y="99"/>
                      </a:cubicBezTo>
                      <a:cubicBezTo>
                        <a:pt x="224" y="98"/>
                        <a:pt x="225" y="94"/>
                        <a:pt x="224" y="90"/>
                      </a:cubicBezTo>
                      <a:cubicBezTo>
                        <a:pt x="224" y="89"/>
                        <a:pt x="221" y="84"/>
                        <a:pt x="222" y="82"/>
                      </a:cubicBezTo>
                      <a:close/>
                      <a:moveTo>
                        <a:pt x="225" y="94"/>
                      </a:moveTo>
                      <a:cubicBezTo>
                        <a:pt x="227" y="99"/>
                        <a:pt x="225" y="87"/>
                        <a:pt x="225" y="89"/>
                      </a:cubicBezTo>
                      <a:cubicBezTo>
                        <a:pt x="224" y="91"/>
                        <a:pt x="225" y="93"/>
                        <a:pt x="225" y="94"/>
                      </a:cubicBezTo>
                      <a:close/>
                      <a:moveTo>
                        <a:pt x="231" y="77"/>
                      </a:moveTo>
                      <a:cubicBezTo>
                        <a:pt x="232" y="75"/>
                        <a:pt x="235" y="85"/>
                        <a:pt x="232" y="79"/>
                      </a:cubicBezTo>
                      <a:cubicBezTo>
                        <a:pt x="233" y="80"/>
                        <a:pt x="231" y="78"/>
                        <a:pt x="231" y="77"/>
                      </a:cubicBezTo>
                      <a:close/>
                      <a:moveTo>
                        <a:pt x="194" y="66"/>
                      </a:moveTo>
                      <a:cubicBezTo>
                        <a:pt x="194" y="63"/>
                        <a:pt x="193" y="71"/>
                        <a:pt x="193" y="70"/>
                      </a:cubicBezTo>
                      <a:cubicBezTo>
                        <a:pt x="193" y="68"/>
                        <a:pt x="193" y="68"/>
                        <a:pt x="194" y="66"/>
                      </a:cubicBezTo>
                      <a:close/>
                      <a:moveTo>
                        <a:pt x="183" y="63"/>
                      </a:moveTo>
                      <a:cubicBezTo>
                        <a:pt x="182" y="61"/>
                        <a:pt x="184" y="66"/>
                        <a:pt x="184" y="66"/>
                      </a:cubicBezTo>
                      <a:cubicBezTo>
                        <a:pt x="182" y="65"/>
                        <a:pt x="183" y="65"/>
                        <a:pt x="183" y="63"/>
                      </a:cubicBezTo>
                      <a:close/>
                      <a:moveTo>
                        <a:pt x="179" y="37"/>
                      </a:moveTo>
                      <a:cubicBezTo>
                        <a:pt x="180" y="35"/>
                        <a:pt x="184" y="41"/>
                        <a:pt x="184" y="41"/>
                      </a:cubicBezTo>
                      <a:cubicBezTo>
                        <a:pt x="183" y="41"/>
                        <a:pt x="179" y="38"/>
                        <a:pt x="179" y="37"/>
                      </a:cubicBezTo>
                      <a:close/>
                      <a:moveTo>
                        <a:pt x="176" y="35"/>
                      </a:moveTo>
                      <a:cubicBezTo>
                        <a:pt x="175" y="36"/>
                        <a:pt x="178" y="35"/>
                        <a:pt x="178" y="36"/>
                      </a:cubicBezTo>
                      <a:cubicBezTo>
                        <a:pt x="179" y="38"/>
                        <a:pt x="175" y="36"/>
                        <a:pt x="176" y="35"/>
                      </a:cubicBezTo>
                      <a:close/>
                      <a:moveTo>
                        <a:pt x="161" y="26"/>
                      </a:moveTo>
                      <a:cubicBezTo>
                        <a:pt x="162" y="27"/>
                        <a:pt x="165" y="27"/>
                        <a:pt x="164" y="30"/>
                      </a:cubicBezTo>
                      <a:cubicBezTo>
                        <a:pt x="164" y="33"/>
                        <a:pt x="162" y="27"/>
                        <a:pt x="162" y="27"/>
                      </a:cubicBezTo>
                      <a:cubicBezTo>
                        <a:pt x="161" y="27"/>
                        <a:pt x="162" y="29"/>
                        <a:pt x="161" y="29"/>
                      </a:cubicBezTo>
                      <a:cubicBezTo>
                        <a:pt x="157" y="28"/>
                        <a:pt x="156" y="25"/>
                        <a:pt x="161" y="26"/>
                      </a:cubicBezTo>
                      <a:close/>
                      <a:moveTo>
                        <a:pt x="163" y="19"/>
                      </a:moveTo>
                      <a:cubicBezTo>
                        <a:pt x="166" y="19"/>
                        <a:pt x="162" y="26"/>
                        <a:pt x="161" y="22"/>
                      </a:cubicBezTo>
                      <a:cubicBezTo>
                        <a:pt x="161" y="23"/>
                        <a:pt x="164" y="19"/>
                        <a:pt x="163" y="19"/>
                      </a:cubicBezTo>
                      <a:close/>
                      <a:moveTo>
                        <a:pt x="136" y="5"/>
                      </a:moveTo>
                      <a:cubicBezTo>
                        <a:pt x="139" y="2"/>
                        <a:pt x="136" y="13"/>
                        <a:pt x="135" y="7"/>
                      </a:cubicBezTo>
                      <a:cubicBezTo>
                        <a:pt x="135" y="7"/>
                        <a:pt x="136" y="5"/>
                        <a:pt x="136" y="5"/>
                      </a:cubicBezTo>
                      <a:close/>
                    </a:path>
                  </a:pathLst>
                </a:custGeom>
                <a:grpFill/>
                <a:ln>
                  <a:noFill/>
                </a:ln>
              </p:spPr>
              <p:txBody>
                <a:bodyPr vert="horz" wrap="square" lIns="68580" tIns="34290" rIns="68580" bIns="34290" numCol="1" anchor="t" anchorCtr="0" compatLnSpc="1"/>
                <a:lstStyle/>
                <a:p>
                  <a:endParaRPr lang="zh-CN" altLang="en-US" sz="1350">
                    <a:solidFill>
                      <a:srgbClr val="14141A"/>
                    </a:solidFill>
                    <a:latin typeface="微软雅黑" panose="020B0503020204020204" charset="-122"/>
                    <a:ea typeface="微软雅黑" panose="020B0503020204020204" charset="-122"/>
                  </a:endParaRPr>
                </a:p>
              </p:txBody>
            </p:sp>
          </p:grpSp>
          <p:sp>
            <p:nvSpPr>
              <p:cNvPr id="25" name="文本框 24"/>
              <p:cNvSpPr txBox="1"/>
              <p:nvPr/>
            </p:nvSpPr>
            <p:spPr>
              <a:xfrm>
                <a:off x="5709741" y="5355729"/>
                <a:ext cx="751840" cy="737447"/>
              </a:xfrm>
              <a:prstGeom prst="rect">
                <a:avLst/>
              </a:prstGeom>
              <a:noFill/>
            </p:spPr>
            <p:txBody>
              <a:bodyPr wrap="none" rtlCol="0">
                <a:spAutoFit/>
              </a:bodyPr>
              <a:lstStyle/>
              <a:p>
                <a:pPr algn="ctr"/>
                <a:r>
                  <a:rPr lang="zh-CN" altLang="en-US" sz="3000">
                    <a:solidFill>
                      <a:schemeClr val="bg1"/>
                    </a:solidFill>
                    <a:latin typeface="微软雅黑" panose="020B0503020204020204" charset="-122"/>
                    <a:ea typeface="微软雅黑" panose="020B0503020204020204" charset="-122"/>
                  </a:rPr>
                  <a:t>叁</a:t>
                </a:r>
                <a:endParaRPr lang="zh-CN" altLang="en-US" sz="3000">
                  <a:solidFill>
                    <a:schemeClr val="bg1"/>
                  </a:solidFill>
                  <a:latin typeface="微软雅黑" panose="020B0503020204020204" charset="-122"/>
                  <a:ea typeface="微软雅黑" panose="020B0503020204020204" charset="-122"/>
                </a:endParaRPr>
              </a:p>
            </p:txBody>
          </p:sp>
        </p:grpSp>
        <p:sp>
          <p:nvSpPr>
            <p:cNvPr id="34" name="文本框 33"/>
            <p:cNvSpPr txBox="1"/>
            <p:nvPr/>
          </p:nvSpPr>
          <p:spPr>
            <a:xfrm>
              <a:off x="4051703" y="5538414"/>
              <a:ext cx="1666240" cy="552027"/>
            </a:xfrm>
            <a:prstGeom prst="rect">
              <a:avLst/>
            </a:prstGeom>
            <a:noFill/>
          </p:spPr>
          <p:txBody>
            <a:bodyPr wrap="none" rtlCol="0">
              <a:spAutoFit/>
            </a:bodyPr>
            <a:lstStyle/>
            <a:p>
              <a:r>
                <a:rPr lang="zh-CN" altLang="en-US" sz="2100">
                  <a:solidFill>
                    <a:srgbClr val="14141A"/>
                  </a:solidFill>
                  <a:latin typeface="微软雅黑" panose="020B0503020204020204" charset="-122"/>
                  <a:ea typeface="微软雅黑" panose="020B0503020204020204" charset="-122"/>
                </a:rPr>
                <a:t>添加标题</a:t>
              </a:r>
              <a:endParaRPr lang="zh-CN" altLang="en-US" sz="2100">
                <a:solidFill>
                  <a:srgbClr val="14141A"/>
                </a:solidFill>
                <a:latin typeface="微软雅黑" panose="020B0503020204020204" charset="-122"/>
                <a:ea typeface="微软雅黑" panose="020B0503020204020204" charset="-122"/>
              </a:endParaRPr>
            </a:p>
          </p:txBody>
        </p:sp>
        <p:sp>
          <p:nvSpPr>
            <p:cNvPr id="35" name="文本框 34"/>
            <p:cNvSpPr txBox="1"/>
            <p:nvPr/>
          </p:nvSpPr>
          <p:spPr>
            <a:xfrm>
              <a:off x="4821724" y="6004224"/>
              <a:ext cx="2572980" cy="491067"/>
            </a:xfrm>
            <a:prstGeom prst="rect">
              <a:avLst/>
            </a:prstGeom>
            <a:noFill/>
          </p:spPr>
          <p:txBody>
            <a:bodyPr wrap="square" rtlCol="0">
              <a:spAutoFit/>
            </a:bodyPr>
            <a:lstStyle/>
            <a:p>
              <a:r>
                <a:rPr sz="900">
                  <a:solidFill>
                    <a:srgbClr val="4D453F"/>
                  </a:solidFill>
                  <a:latin typeface="微软雅黑" panose="020B0503020204020204" charset="-122"/>
                  <a:ea typeface="微软雅黑" panose="020B0503020204020204" charset="-122"/>
                </a:rPr>
                <a:t>您的内容打在这里，或者通过复制您的文本后，在此框中选择粘贴。</a:t>
              </a:r>
              <a:endParaRPr sz="900">
                <a:solidFill>
                  <a:srgbClr val="4D453F"/>
                </a:solidFill>
                <a:latin typeface="微软雅黑" panose="020B0503020204020204" charset="-122"/>
                <a:ea typeface="微软雅黑" panose="020B0503020204020204" charset="-122"/>
              </a:endParaRPr>
            </a:p>
          </p:txBody>
        </p:sp>
      </p:grpSp>
      <p:grpSp>
        <p:nvGrpSpPr>
          <p:cNvPr id="31" name="组合 30"/>
          <p:cNvGrpSpPr/>
          <p:nvPr/>
        </p:nvGrpSpPr>
        <p:grpSpPr>
          <a:xfrm>
            <a:off x="5741723" y="2378810"/>
            <a:ext cx="2687873" cy="826735"/>
            <a:chOff x="7655631" y="3171147"/>
            <a:chExt cx="3583831" cy="1102313"/>
          </a:xfrm>
          <a:solidFill>
            <a:schemeClr val="tx1">
              <a:lumMod val="75000"/>
              <a:lumOff val="25000"/>
            </a:schemeClr>
          </a:solidFill>
        </p:grpSpPr>
        <p:grpSp>
          <p:nvGrpSpPr>
            <p:cNvPr id="28" name="组合 27"/>
            <p:cNvGrpSpPr/>
            <p:nvPr/>
          </p:nvGrpSpPr>
          <p:grpSpPr>
            <a:xfrm>
              <a:off x="7655631" y="3171147"/>
              <a:ext cx="995075" cy="1021044"/>
              <a:chOff x="7655631" y="3171147"/>
              <a:chExt cx="995075" cy="1021044"/>
            </a:xfrm>
            <a:grpFill/>
          </p:grpSpPr>
          <p:grpSp>
            <p:nvGrpSpPr>
              <p:cNvPr id="19" name="组合 18"/>
              <p:cNvGrpSpPr/>
              <p:nvPr/>
            </p:nvGrpSpPr>
            <p:grpSpPr>
              <a:xfrm rot="5400000">
                <a:off x="7642646" y="3184131"/>
                <a:ext cx="1021044" cy="995075"/>
                <a:chOff x="4142824" y="1178723"/>
                <a:chExt cx="1155695" cy="1155695"/>
              </a:xfrm>
              <a:grpFill/>
            </p:grpSpPr>
            <p:sp>
              <p:nvSpPr>
                <p:cNvPr id="20" name="Freeform 5"/>
                <p:cNvSpPr>
                  <a:spLocks noEditPoints="1"/>
                </p:cNvSpPr>
                <p:nvPr/>
              </p:nvSpPr>
              <p:spPr bwMode="auto">
                <a:xfrm>
                  <a:off x="4142824" y="1197301"/>
                  <a:ext cx="1155695" cy="1118540"/>
                </a:xfrm>
                <a:custGeom>
                  <a:avLst/>
                  <a:gdLst>
                    <a:gd name="T0" fmla="*/ 196 w 247"/>
                    <a:gd name="T1" fmla="*/ 212 h 239"/>
                    <a:gd name="T2" fmla="*/ 203 w 247"/>
                    <a:gd name="T3" fmla="*/ 198 h 239"/>
                    <a:gd name="T4" fmla="*/ 24 w 247"/>
                    <a:gd name="T5" fmla="*/ 160 h 239"/>
                    <a:gd name="T6" fmla="*/ 46 w 247"/>
                    <a:gd name="T7" fmla="*/ 224 h 239"/>
                    <a:gd name="T8" fmla="*/ 20 w 247"/>
                    <a:gd name="T9" fmla="*/ 98 h 239"/>
                    <a:gd name="T10" fmla="*/ 26 w 247"/>
                    <a:gd name="T11" fmla="*/ 80 h 239"/>
                    <a:gd name="T12" fmla="*/ 185 w 247"/>
                    <a:gd name="T13" fmla="*/ 50 h 239"/>
                    <a:gd name="T14" fmla="*/ 119 w 247"/>
                    <a:gd name="T15" fmla="*/ 6 h 239"/>
                    <a:gd name="T16" fmla="*/ 139 w 247"/>
                    <a:gd name="T17" fmla="*/ 19 h 239"/>
                    <a:gd name="T18" fmla="*/ 171 w 247"/>
                    <a:gd name="T19" fmla="*/ 34 h 239"/>
                    <a:gd name="T20" fmla="*/ 178 w 247"/>
                    <a:gd name="T21" fmla="*/ 63 h 239"/>
                    <a:gd name="T22" fmla="*/ 201 w 247"/>
                    <a:gd name="T23" fmla="*/ 96 h 239"/>
                    <a:gd name="T24" fmla="*/ 197 w 247"/>
                    <a:gd name="T25" fmla="*/ 154 h 239"/>
                    <a:gd name="T26" fmla="*/ 181 w 247"/>
                    <a:gd name="T27" fmla="*/ 174 h 239"/>
                    <a:gd name="T28" fmla="*/ 121 w 247"/>
                    <a:gd name="T29" fmla="*/ 212 h 239"/>
                    <a:gd name="T30" fmla="*/ 86 w 247"/>
                    <a:gd name="T31" fmla="*/ 212 h 239"/>
                    <a:gd name="T32" fmla="*/ 207 w 247"/>
                    <a:gd name="T33" fmla="*/ 175 h 239"/>
                    <a:gd name="T34" fmla="*/ 128 w 247"/>
                    <a:gd name="T35" fmla="*/ 232 h 239"/>
                    <a:gd name="T36" fmla="*/ 105 w 247"/>
                    <a:gd name="T37" fmla="*/ 236 h 239"/>
                    <a:gd name="T38" fmla="*/ 50 w 247"/>
                    <a:gd name="T39" fmla="*/ 210 h 239"/>
                    <a:gd name="T40" fmla="*/ 53 w 247"/>
                    <a:gd name="T41" fmla="*/ 204 h 239"/>
                    <a:gd name="T42" fmla="*/ 59 w 247"/>
                    <a:gd name="T43" fmla="*/ 64 h 239"/>
                    <a:gd name="T44" fmla="*/ 36 w 247"/>
                    <a:gd name="T45" fmla="*/ 72 h 239"/>
                    <a:gd name="T46" fmla="*/ 32 w 247"/>
                    <a:gd name="T47" fmla="*/ 70 h 239"/>
                    <a:gd name="T48" fmla="*/ 81 w 247"/>
                    <a:gd name="T49" fmla="*/ 14 h 239"/>
                    <a:gd name="T50" fmla="*/ 92 w 247"/>
                    <a:gd name="T51" fmla="*/ 6 h 239"/>
                    <a:gd name="T52" fmla="*/ 165 w 247"/>
                    <a:gd name="T53" fmla="*/ 47 h 239"/>
                    <a:gd name="T54" fmla="*/ 44 w 247"/>
                    <a:gd name="T55" fmla="*/ 41 h 239"/>
                    <a:gd name="T56" fmla="*/ 91 w 247"/>
                    <a:gd name="T57" fmla="*/ 16 h 239"/>
                    <a:gd name="T58" fmla="*/ 104 w 247"/>
                    <a:gd name="T59" fmla="*/ 33 h 239"/>
                    <a:gd name="T60" fmla="*/ 39 w 247"/>
                    <a:gd name="T61" fmla="*/ 45 h 239"/>
                    <a:gd name="T62" fmla="*/ 46 w 247"/>
                    <a:gd name="T63" fmla="*/ 62 h 239"/>
                    <a:gd name="T64" fmla="*/ 195 w 247"/>
                    <a:gd name="T65" fmla="*/ 96 h 239"/>
                    <a:gd name="T66" fmla="*/ 202 w 247"/>
                    <a:gd name="T67" fmla="*/ 118 h 239"/>
                    <a:gd name="T68" fmla="*/ 200 w 247"/>
                    <a:gd name="T69" fmla="*/ 123 h 239"/>
                    <a:gd name="T70" fmla="*/ 128 w 247"/>
                    <a:gd name="T71" fmla="*/ 125 h 239"/>
                    <a:gd name="T72" fmla="*/ 155 w 247"/>
                    <a:gd name="T73" fmla="*/ 132 h 239"/>
                    <a:gd name="T74" fmla="*/ 80 w 247"/>
                    <a:gd name="T75" fmla="*/ 140 h 239"/>
                    <a:gd name="T76" fmla="*/ 149 w 247"/>
                    <a:gd name="T77" fmla="*/ 141 h 239"/>
                    <a:gd name="T78" fmla="*/ 183 w 247"/>
                    <a:gd name="T79" fmla="*/ 155 h 239"/>
                    <a:gd name="T80" fmla="*/ 174 w 247"/>
                    <a:gd name="T81" fmla="*/ 149 h 239"/>
                    <a:gd name="T82" fmla="*/ 67 w 247"/>
                    <a:gd name="T83" fmla="*/ 165 h 239"/>
                    <a:gd name="T84" fmla="*/ 76 w 247"/>
                    <a:gd name="T85" fmla="*/ 178 h 239"/>
                    <a:gd name="T86" fmla="*/ 179 w 247"/>
                    <a:gd name="T87" fmla="*/ 161 h 239"/>
                    <a:gd name="T88" fmla="*/ 169 w 247"/>
                    <a:gd name="T89" fmla="*/ 175 h 239"/>
                    <a:gd name="T90" fmla="*/ 102 w 247"/>
                    <a:gd name="T91" fmla="*/ 187 h 239"/>
                    <a:gd name="T92" fmla="*/ 128 w 247"/>
                    <a:gd name="T93" fmla="*/ 193 h 239"/>
                    <a:gd name="T94" fmla="*/ 142 w 247"/>
                    <a:gd name="T95" fmla="*/ 181 h 239"/>
                    <a:gd name="T96" fmla="*/ 148 w 247"/>
                    <a:gd name="T97" fmla="*/ 164 h 239"/>
                    <a:gd name="T98" fmla="*/ 81 w 247"/>
                    <a:gd name="T99" fmla="*/ 194 h 239"/>
                    <a:gd name="T100" fmla="*/ 93 w 247"/>
                    <a:gd name="T101" fmla="*/ 196 h 239"/>
                    <a:gd name="T102" fmla="*/ 119 w 247"/>
                    <a:gd name="T103" fmla="*/ 190 h 239"/>
                    <a:gd name="T104" fmla="*/ 127 w 247"/>
                    <a:gd name="T105" fmla="*/ 201 h 239"/>
                    <a:gd name="T106" fmla="*/ 138 w 247"/>
                    <a:gd name="T107" fmla="*/ 225 h 239"/>
                    <a:gd name="T108" fmla="*/ 130 w 247"/>
                    <a:gd name="T109" fmla="*/ 215 h 239"/>
                    <a:gd name="T110" fmla="*/ 165 w 247"/>
                    <a:gd name="T111" fmla="*/ 206 h 239"/>
                    <a:gd name="T112" fmla="*/ 39 w 247"/>
                    <a:gd name="T113" fmla="*/ 185 h 239"/>
                    <a:gd name="T114" fmla="*/ 19 w 247"/>
                    <a:gd name="T115" fmla="*/ 135 h 239"/>
                    <a:gd name="T116" fmla="*/ 228 w 247"/>
                    <a:gd name="T117" fmla="*/ 96 h 239"/>
                    <a:gd name="T118" fmla="*/ 183 w 247"/>
                    <a:gd name="T119" fmla="*/ 63 h 239"/>
                    <a:gd name="T120" fmla="*/ 136 w 247"/>
                    <a:gd name="T121" fmla="*/ 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7" h="239">
                      <a:moveTo>
                        <a:pt x="123" y="0"/>
                      </a:moveTo>
                      <a:cubicBezTo>
                        <a:pt x="125" y="0"/>
                        <a:pt x="119" y="2"/>
                        <a:pt x="119" y="2"/>
                      </a:cubicBezTo>
                      <a:cubicBezTo>
                        <a:pt x="118" y="2"/>
                        <a:pt x="120" y="0"/>
                        <a:pt x="123" y="0"/>
                      </a:cubicBezTo>
                      <a:close/>
                      <a:moveTo>
                        <a:pt x="243" y="110"/>
                      </a:moveTo>
                      <a:cubicBezTo>
                        <a:pt x="241" y="112"/>
                        <a:pt x="247" y="123"/>
                        <a:pt x="245" y="128"/>
                      </a:cubicBezTo>
                      <a:cubicBezTo>
                        <a:pt x="245" y="129"/>
                        <a:pt x="244" y="121"/>
                        <a:pt x="244" y="123"/>
                      </a:cubicBezTo>
                      <a:cubicBezTo>
                        <a:pt x="244" y="120"/>
                        <a:pt x="241" y="112"/>
                        <a:pt x="243" y="110"/>
                      </a:cubicBezTo>
                      <a:close/>
                      <a:moveTo>
                        <a:pt x="131" y="1"/>
                      </a:moveTo>
                      <a:cubicBezTo>
                        <a:pt x="132" y="0"/>
                        <a:pt x="132" y="2"/>
                        <a:pt x="132" y="3"/>
                      </a:cubicBezTo>
                      <a:cubicBezTo>
                        <a:pt x="132" y="2"/>
                        <a:pt x="133" y="6"/>
                        <a:pt x="133" y="6"/>
                      </a:cubicBezTo>
                      <a:cubicBezTo>
                        <a:pt x="130" y="7"/>
                        <a:pt x="129" y="2"/>
                        <a:pt x="131" y="1"/>
                      </a:cubicBezTo>
                      <a:close/>
                      <a:moveTo>
                        <a:pt x="183" y="223"/>
                      </a:moveTo>
                      <a:cubicBezTo>
                        <a:pt x="185" y="222"/>
                        <a:pt x="178" y="227"/>
                        <a:pt x="177" y="227"/>
                      </a:cubicBezTo>
                      <a:cubicBezTo>
                        <a:pt x="177" y="227"/>
                        <a:pt x="180" y="224"/>
                        <a:pt x="183" y="223"/>
                      </a:cubicBezTo>
                      <a:close/>
                      <a:moveTo>
                        <a:pt x="199" y="209"/>
                      </a:moveTo>
                      <a:cubicBezTo>
                        <a:pt x="200" y="209"/>
                        <a:pt x="189" y="221"/>
                        <a:pt x="187" y="221"/>
                      </a:cubicBezTo>
                      <a:cubicBezTo>
                        <a:pt x="186" y="220"/>
                        <a:pt x="195" y="213"/>
                        <a:pt x="196" y="212"/>
                      </a:cubicBezTo>
                      <a:cubicBezTo>
                        <a:pt x="197" y="211"/>
                        <a:pt x="197" y="210"/>
                        <a:pt x="199" y="209"/>
                      </a:cubicBezTo>
                      <a:close/>
                      <a:moveTo>
                        <a:pt x="167" y="206"/>
                      </a:moveTo>
                      <a:cubicBezTo>
                        <a:pt x="169" y="203"/>
                        <a:pt x="176" y="201"/>
                        <a:pt x="170" y="204"/>
                      </a:cubicBezTo>
                      <a:cubicBezTo>
                        <a:pt x="169" y="205"/>
                        <a:pt x="167" y="207"/>
                        <a:pt x="167" y="206"/>
                      </a:cubicBezTo>
                      <a:close/>
                      <a:moveTo>
                        <a:pt x="29" y="199"/>
                      </a:moveTo>
                      <a:cubicBezTo>
                        <a:pt x="28" y="198"/>
                        <a:pt x="32" y="202"/>
                        <a:pt x="33" y="203"/>
                      </a:cubicBezTo>
                      <a:cubicBezTo>
                        <a:pt x="33" y="203"/>
                        <a:pt x="29" y="201"/>
                        <a:pt x="29" y="199"/>
                      </a:cubicBezTo>
                      <a:close/>
                      <a:moveTo>
                        <a:pt x="211" y="194"/>
                      </a:moveTo>
                      <a:cubicBezTo>
                        <a:pt x="213" y="192"/>
                        <a:pt x="203" y="207"/>
                        <a:pt x="201" y="207"/>
                      </a:cubicBezTo>
                      <a:cubicBezTo>
                        <a:pt x="202" y="207"/>
                        <a:pt x="208" y="196"/>
                        <a:pt x="211" y="194"/>
                      </a:cubicBezTo>
                      <a:close/>
                      <a:moveTo>
                        <a:pt x="186" y="193"/>
                      </a:moveTo>
                      <a:cubicBezTo>
                        <a:pt x="188" y="193"/>
                        <a:pt x="183" y="197"/>
                        <a:pt x="183" y="196"/>
                      </a:cubicBezTo>
                      <a:cubicBezTo>
                        <a:pt x="182" y="195"/>
                        <a:pt x="184" y="194"/>
                        <a:pt x="186" y="193"/>
                      </a:cubicBezTo>
                      <a:close/>
                      <a:moveTo>
                        <a:pt x="210" y="189"/>
                      </a:moveTo>
                      <a:cubicBezTo>
                        <a:pt x="212" y="188"/>
                        <a:pt x="204" y="197"/>
                        <a:pt x="205" y="196"/>
                      </a:cubicBezTo>
                      <a:cubicBezTo>
                        <a:pt x="203" y="198"/>
                        <a:pt x="203" y="199"/>
                        <a:pt x="201" y="201"/>
                      </a:cubicBezTo>
                      <a:cubicBezTo>
                        <a:pt x="200" y="203"/>
                        <a:pt x="203" y="199"/>
                        <a:pt x="203" y="198"/>
                      </a:cubicBezTo>
                      <a:cubicBezTo>
                        <a:pt x="203" y="197"/>
                        <a:pt x="208" y="189"/>
                        <a:pt x="210" y="189"/>
                      </a:cubicBezTo>
                      <a:close/>
                      <a:moveTo>
                        <a:pt x="110" y="182"/>
                      </a:moveTo>
                      <a:cubicBezTo>
                        <a:pt x="110" y="181"/>
                        <a:pt x="111" y="184"/>
                        <a:pt x="111" y="185"/>
                      </a:cubicBezTo>
                      <a:cubicBezTo>
                        <a:pt x="111" y="186"/>
                        <a:pt x="109" y="181"/>
                        <a:pt x="109" y="184"/>
                      </a:cubicBezTo>
                      <a:cubicBezTo>
                        <a:pt x="109" y="184"/>
                        <a:pt x="109" y="182"/>
                        <a:pt x="110" y="182"/>
                      </a:cubicBezTo>
                      <a:close/>
                      <a:moveTo>
                        <a:pt x="217" y="173"/>
                      </a:moveTo>
                      <a:cubicBezTo>
                        <a:pt x="220" y="169"/>
                        <a:pt x="214" y="179"/>
                        <a:pt x="215" y="177"/>
                      </a:cubicBezTo>
                      <a:cubicBezTo>
                        <a:pt x="215" y="173"/>
                        <a:pt x="215" y="176"/>
                        <a:pt x="217" y="173"/>
                      </a:cubicBezTo>
                      <a:close/>
                      <a:moveTo>
                        <a:pt x="201" y="181"/>
                      </a:moveTo>
                      <a:cubicBezTo>
                        <a:pt x="201" y="178"/>
                        <a:pt x="203" y="176"/>
                        <a:pt x="204" y="173"/>
                      </a:cubicBezTo>
                      <a:cubicBezTo>
                        <a:pt x="206" y="167"/>
                        <a:pt x="203" y="180"/>
                        <a:pt x="201" y="182"/>
                      </a:cubicBezTo>
                      <a:cubicBezTo>
                        <a:pt x="200" y="182"/>
                        <a:pt x="201" y="180"/>
                        <a:pt x="201" y="181"/>
                      </a:cubicBezTo>
                      <a:close/>
                      <a:moveTo>
                        <a:pt x="85" y="168"/>
                      </a:moveTo>
                      <a:cubicBezTo>
                        <a:pt x="84" y="166"/>
                        <a:pt x="89" y="170"/>
                        <a:pt x="89" y="170"/>
                      </a:cubicBezTo>
                      <a:cubicBezTo>
                        <a:pt x="90" y="171"/>
                        <a:pt x="86" y="169"/>
                        <a:pt x="85" y="168"/>
                      </a:cubicBezTo>
                      <a:close/>
                      <a:moveTo>
                        <a:pt x="27" y="167"/>
                      </a:moveTo>
                      <a:cubicBezTo>
                        <a:pt x="26" y="166"/>
                        <a:pt x="23" y="161"/>
                        <a:pt x="24" y="160"/>
                      </a:cubicBezTo>
                      <a:cubicBezTo>
                        <a:pt x="24" y="160"/>
                        <a:pt x="29" y="169"/>
                        <a:pt x="27" y="167"/>
                      </a:cubicBezTo>
                      <a:close/>
                      <a:moveTo>
                        <a:pt x="79" y="168"/>
                      </a:moveTo>
                      <a:cubicBezTo>
                        <a:pt x="75" y="163"/>
                        <a:pt x="81" y="170"/>
                        <a:pt x="79" y="168"/>
                      </a:cubicBezTo>
                      <a:cubicBezTo>
                        <a:pt x="79" y="168"/>
                        <a:pt x="79" y="168"/>
                        <a:pt x="79" y="168"/>
                      </a:cubicBezTo>
                      <a:close/>
                      <a:moveTo>
                        <a:pt x="43" y="223"/>
                      </a:moveTo>
                      <a:cubicBezTo>
                        <a:pt x="42" y="222"/>
                        <a:pt x="38" y="220"/>
                        <a:pt x="37" y="218"/>
                      </a:cubicBezTo>
                      <a:cubicBezTo>
                        <a:pt x="36" y="218"/>
                        <a:pt x="36" y="217"/>
                        <a:pt x="36" y="216"/>
                      </a:cubicBezTo>
                      <a:cubicBezTo>
                        <a:pt x="35" y="215"/>
                        <a:pt x="33" y="215"/>
                        <a:pt x="32" y="214"/>
                      </a:cubicBezTo>
                      <a:cubicBezTo>
                        <a:pt x="32" y="214"/>
                        <a:pt x="30" y="210"/>
                        <a:pt x="29" y="209"/>
                      </a:cubicBezTo>
                      <a:cubicBezTo>
                        <a:pt x="28" y="208"/>
                        <a:pt x="26" y="207"/>
                        <a:pt x="25" y="205"/>
                      </a:cubicBezTo>
                      <a:cubicBezTo>
                        <a:pt x="23" y="204"/>
                        <a:pt x="21" y="200"/>
                        <a:pt x="19" y="197"/>
                      </a:cubicBezTo>
                      <a:cubicBezTo>
                        <a:pt x="18" y="195"/>
                        <a:pt x="15" y="192"/>
                        <a:pt x="14" y="190"/>
                      </a:cubicBezTo>
                      <a:cubicBezTo>
                        <a:pt x="11" y="185"/>
                        <a:pt x="9" y="177"/>
                        <a:pt x="7" y="173"/>
                      </a:cubicBezTo>
                      <a:cubicBezTo>
                        <a:pt x="6" y="170"/>
                        <a:pt x="0" y="155"/>
                        <a:pt x="1" y="153"/>
                      </a:cubicBezTo>
                      <a:cubicBezTo>
                        <a:pt x="2" y="153"/>
                        <a:pt x="5" y="163"/>
                        <a:pt x="6" y="164"/>
                      </a:cubicBezTo>
                      <a:cubicBezTo>
                        <a:pt x="13" y="181"/>
                        <a:pt x="21" y="195"/>
                        <a:pt x="32" y="208"/>
                      </a:cubicBezTo>
                      <a:cubicBezTo>
                        <a:pt x="37" y="214"/>
                        <a:pt x="40" y="219"/>
                        <a:pt x="46" y="224"/>
                      </a:cubicBezTo>
                      <a:cubicBezTo>
                        <a:pt x="46" y="224"/>
                        <a:pt x="48" y="226"/>
                        <a:pt x="47" y="227"/>
                      </a:cubicBezTo>
                      <a:cubicBezTo>
                        <a:pt x="45" y="227"/>
                        <a:pt x="44" y="224"/>
                        <a:pt x="43" y="223"/>
                      </a:cubicBezTo>
                      <a:close/>
                      <a:moveTo>
                        <a:pt x="23" y="157"/>
                      </a:moveTo>
                      <a:cubicBezTo>
                        <a:pt x="22" y="155"/>
                        <a:pt x="20" y="153"/>
                        <a:pt x="22" y="151"/>
                      </a:cubicBezTo>
                      <a:cubicBezTo>
                        <a:pt x="22" y="150"/>
                        <a:pt x="24" y="158"/>
                        <a:pt x="23" y="157"/>
                      </a:cubicBezTo>
                      <a:close/>
                      <a:moveTo>
                        <a:pt x="206" y="156"/>
                      </a:moveTo>
                      <a:cubicBezTo>
                        <a:pt x="204" y="156"/>
                        <a:pt x="206" y="157"/>
                        <a:pt x="204" y="158"/>
                      </a:cubicBezTo>
                      <a:cubicBezTo>
                        <a:pt x="203" y="158"/>
                        <a:pt x="204" y="156"/>
                        <a:pt x="204" y="157"/>
                      </a:cubicBezTo>
                      <a:cubicBezTo>
                        <a:pt x="204" y="157"/>
                        <a:pt x="202" y="154"/>
                        <a:pt x="203" y="153"/>
                      </a:cubicBezTo>
                      <a:cubicBezTo>
                        <a:pt x="203" y="152"/>
                        <a:pt x="205" y="152"/>
                        <a:pt x="205" y="151"/>
                      </a:cubicBezTo>
                      <a:cubicBezTo>
                        <a:pt x="205" y="152"/>
                        <a:pt x="207" y="144"/>
                        <a:pt x="206" y="150"/>
                      </a:cubicBezTo>
                      <a:cubicBezTo>
                        <a:pt x="205" y="153"/>
                        <a:pt x="204" y="155"/>
                        <a:pt x="207" y="157"/>
                      </a:cubicBezTo>
                      <a:cubicBezTo>
                        <a:pt x="211" y="158"/>
                        <a:pt x="206" y="156"/>
                        <a:pt x="206" y="156"/>
                      </a:cubicBezTo>
                      <a:close/>
                      <a:moveTo>
                        <a:pt x="206" y="146"/>
                      </a:moveTo>
                      <a:cubicBezTo>
                        <a:pt x="205" y="143"/>
                        <a:pt x="204" y="140"/>
                        <a:pt x="206" y="138"/>
                      </a:cubicBezTo>
                      <a:cubicBezTo>
                        <a:pt x="206" y="139"/>
                        <a:pt x="207" y="149"/>
                        <a:pt x="206" y="146"/>
                      </a:cubicBezTo>
                      <a:close/>
                      <a:moveTo>
                        <a:pt x="20" y="98"/>
                      </a:moveTo>
                      <a:cubicBezTo>
                        <a:pt x="21" y="96"/>
                        <a:pt x="19" y="103"/>
                        <a:pt x="18" y="103"/>
                      </a:cubicBezTo>
                      <a:cubicBezTo>
                        <a:pt x="18" y="103"/>
                        <a:pt x="19" y="99"/>
                        <a:pt x="20" y="98"/>
                      </a:cubicBezTo>
                      <a:close/>
                      <a:moveTo>
                        <a:pt x="205" y="97"/>
                      </a:moveTo>
                      <a:cubicBezTo>
                        <a:pt x="205" y="94"/>
                        <a:pt x="209" y="108"/>
                        <a:pt x="209" y="108"/>
                      </a:cubicBezTo>
                      <a:cubicBezTo>
                        <a:pt x="209" y="107"/>
                        <a:pt x="209" y="112"/>
                        <a:pt x="209" y="112"/>
                      </a:cubicBezTo>
                      <a:cubicBezTo>
                        <a:pt x="207" y="113"/>
                        <a:pt x="209" y="111"/>
                        <a:pt x="208" y="110"/>
                      </a:cubicBezTo>
                      <a:cubicBezTo>
                        <a:pt x="207" y="108"/>
                        <a:pt x="206" y="110"/>
                        <a:pt x="206" y="109"/>
                      </a:cubicBezTo>
                      <a:cubicBezTo>
                        <a:pt x="205" y="108"/>
                        <a:pt x="207" y="109"/>
                        <a:pt x="207" y="107"/>
                      </a:cubicBezTo>
                      <a:cubicBezTo>
                        <a:pt x="207" y="105"/>
                        <a:pt x="205" y="106"/>
                        <a:pt x="205" y="105"/>
                      </a:cubicBezTo>
                      <a:cubicBezTo>
                        <a:pt x="205" y="101"/>
                        <a:pt x="206" y="107"/>
                        <a:pt x="207" y="105"/>
                      </a:cubicBezTo>
                      <a:cubicBezTo>
                        <a:pt x="207" y="104"/>
                        <a:pt x="205" y="99"/>
                        <a:pt x="205" y="97"/>
                      </a:cubicBezTo>
                      <a:close/>
                      <a:moveTo>
                        <a:pt x="40" y="86"/>
                      </a:moveTo>
                      <a:cubicBezTo>
                        <a:pt x="41" y="85"/>
                        <a:pt x="38" y="89"/>
                        <a:pt x="38" y="91"/>
                      </a:cubicBezTo>
                      <a:cubicBezTo>
                        <a:pt x="36" y="95"/>
                        <a:pt x="38" y="87"/>
                        <a:pt x="40" y="86"/>
                      </a:cubicBezTo>
                      <a:close/>
                      <a:moveTo>
                        <a:pt x="26" y="79"/>
                      </a:moveTo>
                      <a:cubicBezTo>
                        <a:pt x="26" y="79"/>
                        <a:pt x="29" y="71"/>
                        <a:pt x="30" y="71"/>
                      </a:cubicBezTo>
                      <a:cubicBezTo>
                        <a:pt x="31" y="71"/>
                        <a:pt x="27" y="78"/>
                        <a:pt x="26" y="80"/>
                      </a:cubicBezTo>
                      <a:cubicBezTo>
                        <a:pt x="23" y="83"/>
                        <a:pt x="22" y="84"/>
                        <a:pt x="24" y="81"/>
                      </a:cubicBezTo>
                      <a:cubicBezTo>
                        <a:pt x="24" y="80"/>
                        <a:pt x="25" y="80"/>
                        <a:pt x="26" y="79"/>
                      </a:cubicBezTo>
                      <a:close/>
                      <a:moveTo>
                        <a:pt x="193" y="63"/>
                      </a:moveTo>
                      <a:cubicBezTo>
                        <a:pt x="188" y="58"/>
                        <a:pt x="196" y="66"/>
                        <a:pt x="193" y="63"/>
                      </a:cubicBezTo>
                      <a:cubicBezTo>
                        <a:pt x="193" y="63"/>
                        <a:pt x="193" y="63"/>
                        <a:pt x="193" y="63"/>
                      </a:cubicBezTo>
                      <a:close/>
                      <a:moveTo>
                        <a:pt x="188" y="51"/>
                      </a:moveTo>
                      <a:cubicBezTo>
                        <a:pt x="186" y="51"/>
                        <a:pt x="189" y="50"/>
                        <a:pt x="189" y="52"/>
                      </a:cubicBezTo>
                      <a:cubicBezTo>
                        <a:pt x="189" y="53"/>
                        <a:pt x="188" y="53"/>
                        <a:pt x="188" y="53"/>
                      </a:cubicBezTo>
                      <a:cubicBezTo>
                        <a:pt x="188" y="54"/>
                        <a:pt x="189" y="55"/>
                        <a:pt x="190" y="55"/>
                      </a:cubicBezTo>
                      <a:cubicBezTo>
                        <a:pt x="189" y="55"/>
                        <a:pt x="186" y="54"/>
                        <a:pt x="186" y="52"/>
                      </a:cubicBezTo>
                      <a:cubicBezTo>
                        <a:pt x="186" y="52"/>
                        <a:pt x="188" y="52"/>
                        <a:pt x="188" y="52"/>
                      </a:cubicBezTo>
                      <a:cubicBezTo>
                        <a:pt x="188" y="53"/>
                        <a:pt x="187" y="51"/>
                        <a:pt x="188" y="51"/>
                      </a:cubicBezTo>
                      <a:close/>
                      <a:moveTo>
                        <a:pt x="185" y="50"/>
                      </a:moveTo>
                      <a:cubicBezTo>
                        <a:pt x="185" y="50"/>
                        <a:pt x="183" y="48"/>
                        <a:pt x="184" y="48"/>
                      </a:cubicBezTo>
                      <a:cubicBezTo>
                        <a:pt x="183" y="48"/>
                        <a:pt x="179" y="45"/>
                        <a:pt x="179" y="45"/>
                      </a:cubicBezTo>
                      <a:cubicBezTo>
                        <a:pt x="179" y="44"/>
                        <a:pt x="187" y="48"/>
                        <a:pt x="187" y="49"/>
                      </a:cubicBezTo>
                      <a:cubicBezTo>
                        <a:pt x="187" y="51"/>
                        <a:pt x="184" y="50"/>
                        <a:pt x="185" y="50"/>
                      </a:cubicBezTo>
                      <a:close/>
                      <a:moveTo>
                        <a:pt x="186" y="42"/>
                      </a:moveTo>
                      <a:cubicBezTo>
                        <a:pt x="185" y="41"/>
                        <a:pt x="184" y="41"/>
                        <a:pt x="186" y="42"/>
                      </a:cubicBezTo>
                      <a:cubicBezTo>
                        <a:pt x="187" y="43"/>
                        <a:pt x="194" y="46"/>
                        <a:pt x="192" y="48"/>
                      </a:cubicBezTo>
                      <a:cubicBezTo>
                        <a:pt x="192" y="48"/>
                        <a:pt x="188" y="44"/>
                        <a:pt x="188" y="44"/>
                      </a:cubicBezTo>
                      <a:cubicBezTo>
                        <a:pt x="186" y="43"/>
                        <a:pt x="188" y="45"/>
                        <a:pt x="186" y="42"/>
                      </a:cubicBezTo>
                      <a:close/>
                      <a:moveTo>
                        <a:pt x="192" y="22"/>
                      </a:moveTo>
                      <a:cubicBezTo>
                        <a:pt x="191" y="21"/>
                        <a:pt x="196" y="24"/>
                        <a:pt x="199" y="26"/>
                      </a:cubicBezTo>
                      <a:cubicBezTo>
                        <a:pt x="201" y="28"/>
                        <a:pt x="204" y="32"/>
                        <a:pt x="200" y="28"/>
                      </a:cubicBezTo>
                      <a:cubicBezTo>
                        <a:pt x="197" y="26"/>
                        <a:pt x="193" y="24"/>
                        <a:pt x="192" y="22"/>
                      </a:cubicBezTo>
                      <a:close/>
                      <a:moveTo>
                        <a:pt x="113" y="4"/>
                      </a:moveTo>
                      <a:cubicBezTo>
                        <a:pt x="113" y="5"/>
                        <a:pt x="111" y="3"/>
                        <a:pt x="110" y="4"/>
                      </a:cubicBezTo>
                      <a:cubicBezTo>
                        <a:pt x="108" y="4"/>
                        <a:pt x="107" y="7"/>
                        <a:pt x="107" y="7"/>
                      </a:cubicBezTo>
                      <a:cubicBezTo>
                        <a:pt x="106" y="7"/>
                        <a:pt x="106" y="4"/>
                        <a:pt x="104" y="7"/>
                      </a:cubicBezTo>
                      <a:cubicBezTo>
                        <a:pt x="104" y="7"/>
                        <a:pt x="107" y="6"/>
                        <a:pt x="105" y="10"/>
                      </a:cubicBezTo>
                      <a:cubicBezTo>
                        <a:pt x="102" y="13"/>
                        <a:pt x="103" y="11"/>
                        <a:pt x="105" y="10"/>
                      </a:cubicBezTo>
                      <a:cubicBezTo>
                        <a:pt x="109" y="9"/>
                        <a:pt x="116" y="11"/>
                        <a:pt x="118" y="10"/>
                      </a:cubicBezTo>
                      <a:cubicBezTo>
                        <a:pt x="118" y="10"/>
                        <a:pt x="119" y="7"/>
                        <a:pt x="119" y="6"/>
                      </a:cubicBezTo>
                      <a:cubicBezTo>
                        <a:pt x="119" y="6"/>
                        <a:pt x="118" y="6"/>
                        <a:pt x="118" y="6"/>
                      </a:cubicBezTo>
                      <a:cubicBezTo>
                        <a:pt x="117" y="5"/>
                        <a:pt x="118" y="5"/>
                        <a:pt x="118" y="5"/>
                      </a:cubicBezTo>
                      <a:cubicBezTo>
                        <a:pt x="120" y="3"/>
                        <a:pt x="120" y="5"/>
                        <a:pt x="120" y="6"/>
                      </a:cubicBezTo>
                      <a:cubicBezTo>
                        <a:pt x="122" y="6"/>
                        <a:pt x="125" y="8"/>
                        <a:pt x="122" y="9"/>
                      </a:cubicBezTo>
                      <a:cubicBezTo>
                        <a:pt x="122" y="9"/>
                        <a:pt x="120" y="9"/>
                        <a:pt x="121" y="10"/>
                      </a:cubicBezTo>
                      <a:cubicBezTo>
                        <a:pt x="123" y="12"/>
                        <a:pt x="123" y="8"/>
                        <a:pt x="125" y="9"/>
                      </a:cubicBezTo>
                      <a:cubicBezTo>
                        <a:pt x="125" y="9"/>
                        <a:pt x="125" y="12"/>
                        <a:pt x="125" y="12"/>
                      </a:cubicBezTo>
                      <a:cubicBezTo>
                        <a:pt x="126" y="13"/>
                        <a:pt x="134" y="11"/>
                        <a:pt x="134" y="9"/>
                      </a:cubicBezTo>
                      <a:cubicBezTo>
                        <a:pt x="134" y="9"/>
                        <a:pt x="132" y="8"/>
                        <a:pt x="133" y="8"/>
                      </a:cubicBezTo>
                      <a:cubicBezTo>
                        <a:pt x="136" y="7"/>
                        <a:pt x="131" y="14"/>
                        <a:pt x="132" y="14"/>
                      </a:cubicBezTo>
                      <a:cubicBezTo>
                        <a:pt x="133" y="16"/>
                        <a:pt x="134" y="10"/>
                        <a:pt x="134" y="10"/>
                      </a:cubicBezTo>
                      <a:cubicBezTo>
                        <a:pt x="134" y="10"/>
                        <a:pt x="140" y="11"/>
                        <a:pt x="140" y="12"/>
                      </a:cubicBezTo>
                      <a:cubicBezTo>
                        <a:pt x="139" y="11"/>
                        <a:pt x="136" y="16"/>
                        <a:pt x="137" y="15"/>
                      </a:cubicBezTo>
                      <a:cubicBezTo>
                        <a:pt x="136" y="16"/>
                        <a:pt x="137" y="12"/>
                        <a:pt x="135" y="13"/>
                      </a:cubicBezTo>
                      <a:cubicBezTo>
                        <a:pt x="135" y="13"/>
                        <a:pt x="132" y="18"/>
                        <a:pt x="132" y="18"/>
                      </a:cubicBezTo>
                      <a:cubicBezTo>
                        <a:pt x="132" y="19"/>
                        <a:pt x="142" y="14"/>
                        <a:pt x="139" y="18"/>
                      </a:cubicBezTo>
                      <a:cubicBezTo>
                        <a:pt x="139" y="18"/>
                        <a:pt x="138" y="19"/>
                        <a:pt x="139" y="19"/>
                      </a:cubicBezTo>
                      <a:cubicBezTo>
                        <a:pt x="141" y="20"/>
                        <a:pt x="141" y="17"/>
                        <a:pt x="142" y="18"/>
                      </a:cubicBezTo>
                      <a:cubicBezTo>
                        <a:pt x="144" y="18"/>
                        <a:pt x="140" y="19"/>
                        <a:pt x="142" y="21"/>
                      </a:cubicBezTo>
                      <a:cubicBezTo>
                        <a:pt x="141" y="20"/>
                        <a:pt x="145" y="21"/>
                        <a:pt x="146" y="20"/>
                      </a:cubicBezTo>
                      <a:cubicBezTo>
                        <a:pt x="146" y="20"/>
                        <a:pt x="147" y="17"/>
                        <a:pt x="148" y="18"/>
                      </a:cubicBezTo>
                      <a:cubicBezTo>
                        <a:pt x="149" y="20"/>
                        <a:pt x="146" y="22"/>
                        <a:pt x="145" y="23"/>
                      </a:cubicBezTo>
                      <a:cubicBezTo>
                        <a:pt x="144" y="23"/>
                        <a:pt x="143" y="21"/>
                        <a:pt x="141" y="21"/>
                      </a:cubicBezTo>
                      <a:cubicBezTo>
                        <a:pt x="139" y="22"/>
                        <a:pt x="140" y="28"/>
                        <a:pt x="141" y="25"/>
                      </a:cubicBezTo>
                      <a:cubicBezTo>
                        <a:pt x="142" y="22"/>
                        <a:pt x="144" y="25"/>
                        <a:pt x="143" y="25"/>
                      </a:cubicBezTo>
                      <a:cubicBezTo>
                        <a:pt x="144" y="26"/>
                        <a:pt x="147" y="25"/>
                        <a:pt x="147" y="25"/>
                      </a:cubicBezTo>
                      <a:cubicBezTo>
                        <a:pt x="148" y="25"/>
                        <a:pt x="146" y="27"/>
                        <a:pt x="146" y="26"/>
                      </a:cubicBezTo>
                      <a:cubicBezTo>
                        <a:pt x="145" y="29"/>
                        <a:pt x="151" y="29"/>
                        <a:pt x="151" y="29"/>
                      </a:cubicBezTo>
                      <a:cubicBezTo>
                        <a:pt x="152" y="30"/>
                        <a:pt x="151" y="31"/>
                        <a:pt x="151" y="32"/>
                      </a:cubicBezTo>
                      <a:cubicBezTo>
                        <a:pt x="153" y="35"/>
                        <a:pt x="162" y="33"/>
                        <a:pt x="164" y="36"/>
                      </a:cubicBezTo>
                      <a:cubicBezTo>
                        <a:pt x="164" y="36"/>
                        <a:pt x="165" y="37"/>
                        <a:pt x="165" y="37"/>
                      </a:cubicBezTo>
                      <a:cubicBezTo>
                        <a:pt x="166" y="37"/>
                        <a:pt x="168" y="32"/>
                        <a:pt x="166" y="31"/>
                      </a:cubicBezTo>
                      <a:cubicBezTo>
                        <a:pt x="163" y="29"/>
                        <a:pt x="170" y="30"/>
                        <a:pt x="171" y="31"/>
                      </a:cubicBezTo>
                      <a:cubicBezTo>
                        <a:pt x="173" y="32"/>
                        <a:pt x="178" y="37"/>
                        <a:pt x="171" y="34"/>
                      </a:cubicBezTo>
                      <a:cubicBezTo>
                        <a:pt x="168" y="32"/>
                        <a:pt x="169" y="32"/>
                        <a:pt x="167" y="35"/>
                      </a:cubicBezTo>
                      <a:cubicBezTo>
                        <a:pt x="167" y="36"/>
                        <a:pt x="165" y="35"/>
                        <a:pt x="166" y="36"/>
                      </a:cubicBezTo>
                      <a:cubicBezTo>
                        <a:pt x="167" y="39"/>
                        <a:pt x="171" y="38"/>
                        <a:pt x="171" y="38"/>
                      </a:cubicBezTo>
                      <a:cubicBezTo>
                        <a:pt x="172" y="38"/>
                        <a:pt x="171" y="39"/>
                        <a:pt x="171" y="39"/>
                      </a:cubicBezTo>
                      <a:cubicBezTo>
                        <a:pt x="172" y="41"/>
                        <a:pt x="175" y="40"/>
                        <a:pt x="177" y="42"/>
                      </a:cubicBezTo>
                      <a:cubicBezTo>
                        <a:pt x="178" y="43"/>
                        <a:pt x="180" y="44"/>
                        <a:pt x="178" y="44"/>
                      </a:cubicBezTo>
                      <a:cubicBezTo>
                        <a:pt x="177" y="45"/>
                        <a:pt x="173" y="39"/>
                        <a:pt x="171" y="41"/>
                      </a:cubicBezTo>
                      <a:cubicBezTo>
                        <a:pt x="171" y="41"/>
                        <a:pt x="183" y="50"/>
                        <a:pt x="176" y="46"/>
                      </a:cubicBezTo>
                      <a:cubicBezTo>
                        <a:pt x="175" y="45"/>
                        <a:pt x="172" y="42"/>
                        <a:pt x="171" y="42"/>
                      </a:cubicBezTo>
                      <a:cubicBezTo>
                        <a:pt x="168" y="43"/>
                        <a:pt x="176" y="46"/>
                        <a:pt x="174" y="47"/>
                      </a:cubicBezTo>
                      <a:cubicBezTo>
                        <a:pt x="174" y="48"/>
                        <a:pt x="170" y="45"/>
                        <a:pt x="171" y="44"/>
                      </a:cubicBezTo>
                      <a:cubicBezTo>
                        <a:pt x="170" y="45"/>
                        <a:pt x="169" y="49"/>
                        <a:pt x="169" y="49"/>
                      </a:cubicBezTo>
                      <a:cubicBezTo>
                        <a:pt x="170" y="52"/>
                        <a:pt x="172" y="50"/>
                        <a:pt x="174" y="51"/>
                      </a:cubicBezTo>
                      <a:cubicBezTo>
                        <a:pt x="174" y="51"/>
                        <a:pt x="176" y="55"/>
                        <a:pt x="176" y="55"/>
                      </a:cubicBezTo>
                      <a:cubicBezTo>
                        <a:pt x="176" y="55"/>
                        <a:pt x="172" y="55"/>
                        <a:pt x="172" y="55"/>
                      </a:cubicBezTo>
                      <a:cubicBezTo>
                        <a:pt x="170" y="57"/>
                        <a:pt x="176" y="58"/>
                        <a:pt x="175" y="58"/>
                      </a:cubicBezTo>
                      <a:cubicBezTo>
                        <a:pt x="178" y="60"/>
                        <a:pt x="176" y="61"/>
                        <a:pt x="178" y="63"/>
                      </a:cubicBezTo>
                      <a:cubicBezTo>
                        <a:pt x="178" y="63"/>
                        <a:pt x="180" y="61"/>
                        <a:pt x="181" y="63"/>
                      </a:cubicBezTo>
                      <a:cubicBezTo>
                        <a:pt x="181" y="62"/>
                        <a:pt x="181" y="66"/>
                        <a:pt x="181" y="68"/>
                      </a:cubicBezTo>
                      <a:cubicBezTo>
                        <a:pt x="182" y="69"/>
                        <a:pt x="184" y="68"/>
                        <a:pt x="186" y="70"/>
                      </a:cubicBezTo>
                      <a:cubicBezTo>
                        <a:pt x="186" y="71"/>
                        <a:pt x="186" y="72"/>
                        <a:pt x="186" y="73"/>
                      </a:cubicBezTo>
                      <a:cubicBezTo>
                        <a:pt x="187" y="73"/>
                        <a:pt x="187" y="72"/>
                        <a:pt x="187" y="73"/>
                      </a:cubicBezTo>
                      <a:cubicBezTo>
                        <a:pt x="188" y="75"/>
                        <a:pt x="192" y="77"/>
                        <a:pt x="193" y="73"/>
                      </a:cubicBezTo>
                      <a:cubicBezTo>
                        <a:pt x="193" y="73"/>
                        <a:pt x="192" y="71"/>
                        <a:pt x="192" y="71"/>
                      </a:cubicBezTo>
                      <a:cubicBezTo>
                        <a:pt x="194" y="71"/>
                        <a:pt x="195" y="74"/>
                        <a:pt x="195" y="74"/>
                      </a:cubicBezTo>
                      <a:cubicBezTo>
                        <a:pt x="194" y="71"/>
                        <a:pt x="190" y="80"/>
                        <a:pt x="195" y="80"/>
                      </a:cubicBezTo>
                      <a:cubicBezTo>
                        <a:pt x="198" y="79"/>
                        <a:pt x="196" y="76"/>
                        <a:pt x="196" y="81"/>
                      </a:cubicBezTo>
                      <a:cubicBezTo>
                        <a:pt x="196" y="81"/>
                        <a:pt x="197" y="84"/>
                        <a:pt x="197" y="84"/>
                      </a:cubicBezTo>
                      <a:cubicBezTo>
                        <a:pt x="197" y="84"/>
                        <a:pt x="200" y="80"/>
                        <a:pt x="200" y="85"/>
                      </a:cubicBezTo>
                      <a:cubicBezTo>
                        <a:pt x="200" y="85"/>
                        <a:pt x="198" y="84"/>
                        <a:pt x="198" y="85"/>
                      </a:cubicBezTo>
                      <a:cubicBezTo>
                        <a:pt x="198" y="83"/>
                        <a:pt x="200" y="94"/>
                        <a:pt x="199" y="94"/>
                      </a:cubicBezTo>
                      <a:cubicBezTo>
                        <a:pt x="201" y="95"/>
                        <a:pt x="201" y="91"/>
                        <a:pt x="202" y="91"/>
                      </a:cubicBezTo>
                      <a:cubicBezTo>
                        <a:pt x="204" y="91"/>
                        <a:pt x="203" y="95"/>
                        <a:pt x="204" y="94"/>
                      </a:cubicBezTo>
                      <a:cubicBezTo>
                        <a:pt x="204" y="94"/>
                        <a:pt x="201" y="95"/>
                        <a:pt x="201" y="96"/>
                      </a:cubicBezTo>
                      <a:cubicBezTo>
                        <a:pt x="200" y="97"/>
                        <a:pt x="202" y="102"/>
                        <a:pt x="203" y="103"/>
                      </a:cubicBezTo>
                      <a:cubicBezTo>
                        <a:pt x="204" y="108"/>
                        <a:pt x="208" y="131"/>
                        <a:pt x="206" y="134"/>
                      </a:cubicBezTo>
                      <a:cubicBezTo>
                        <a:pt x="205" y="135"/>
                        <a:pt x="205" y="129"/>
                        <a:pt x="203" y="132"/>
                      </a:cubicBezTo>
                      <a:cubicBezTo>
                        <a:pt x="202" y="133"/>
                        <a:pt x="202" y="137"/>
                        <a:pt x="201" y="137"/>
                      </a:cubicBezTo>
                      <a:cubicBezTo>
                        <a:pt x="198" y="137"/>
                        <a:pt x="201" y="126"/>
                        <a:pt x="201" y="124"/>
                      </a:cubicBezTo>
                      <a:cubicBezTo>
                        <a:pt x="201" y="125"/>
                        <a:pt x="198" y="126"/>
                        <a:pt x="199" y="124"/>
                      </a:cubicBezTo>
                      <a:cubicBezTo>
                        <a:pt x="197" y="128"/>
                        <a:pt x="199" y="133"/>
                        <a:pt x="198" y="134"/>
                      </a:cubicBezTo>
                      <a:cubicBezTo>
                        <a:pt x="195" y="135"/>
                        <a:pt x="199" y="123"/>
                        <a:pt x="196" y="124"/>
                      </a:cubicBezTo>
                      <a:cubicBezTo>
                        <a:pt x="193" y="126"/>
                        <a:pt x="192" y="140"/>
                        <a:pt x="193" y="141"/>
                      </a:cubicBezTo>
                      <a:cubicBezTo>
                        <a:pt x="192" y="140"/>
                        <a:pt x="195" y="143"/>
                        <a:pt x="196" y="142"/>
                      </a:cubicBezTo>
                      <a:cubicBezTo>
                        <a:pt x="195" y="143"/>
                        <a:pt x="194" y="142"/>
                        <a:pt x="193" y="143"/>
                      </a:cubicBezTo>
                      <a:cubicBezTo>
                        <a:pt x="189" y="145"/>
                        <a:pt x="192" y="149"/>
                        <a:pt x="194" y="148"/>
                      </a:cubicBezTo>
                      <a:cubicBezTo>
                        <a:pt x="196" y="147"/>
                        <a:pt x="195" y="145"/>
                        <a:pt x="196" y="143"/>
                      </a:cubicBezTo>
                      <a:cubicBezTo>
                        <a:pt x="197" y="142"/>
                        <a:pt x="199" y="141"/>
                        <a:pt x="199" y="139"/>
                      </a:cubicBezTo>
                      <a:cubicBezTo>
                        <a:pt x="200" y="134"/>
                        <a:pt x="202" y="141"/>
                        <a:pt x="201" y="143"/>
                      </a:cubicBezTo>
                      <a:cubicBezTo>
                        <a:pt x="201" y="143"/>
                        <a:pt x="200" y="142"/>
                        <a:pt x="200" y="144"/>
                      </a:cubicBezTo>
                      <a:cubicBezTo>
                        <a:pt x="199" y="144"/>
                        <a:pt x="197" y="152"/>
                        <a:pt x="197" y="154"/>
                      </a:cubicBezTo>
                      <a:cubicBezTo>
                        <a:pt x="196" y="155"/>
                        <a:pt x="198" y="158"/>
                        <a:pt x="198" y="158"/>
                      </a:cubicBezTo>
                      <a:cubicBezTo>
                        <a:pt x="196" y="162"/>
                        <a:pt x="191" y="168"/>
                        <a:pt x="191" y="170"/>
                      </a:cubicBezTo>
                      <a:cubicBezTo>
                        <a:pt x="190" y="171"/>
                        <a:pt x="191" y="171"/>
                        <a:pt x="192" y="171"/>
                      </a:cubicBezTo>
                      <a:cubicBezTo>
                        <a:pt x="190" y="175"/>
                        <a:pt x="186" y="182"/>
                        <a:pt x="182" y="183"/>
                      </a:cubicBezTo>
                      <a:cubicBezTo>
                        <a:pt x="180" y="184"/>
                        <a:pt x="182" y="182"/>
                        <a:pt x="183" y="181"/>
                      </a:cubicBezTo>
                      <a:cubicBezTo>
                        <a:pt x="185" y="180"/>
                        <a:pt x="187" y="177"/>
                        <a:pt x="189" y="175"/>
                      </a:cubicBezTo>
                      <a:cubicBezTo>
                        <a:pt x="189" y="175"/>
                        <a:pt x="191" y="172"/>
                        <a:pt x="191" y="172"/>
                      </a:cubicBezTo>
                      <a:cubicBezTo>
                        <a:pt x="191" y="171"/>
                        <a:pt x="190" y="172"/>
                        <a:pt x="190" y="172"/>
                      </a:cubicBezTo>
                      <a:cubicBezTo>
                        <a:pt x="191" y="170"/>
                        <a:pt x="192" y="164"/>
                        <a:pt x="194" y="160"/>
                      </a:cubicBezTo>
                      <a:cubicBezTo>
                        <a:pt x="194" y="161"/>
                        <a:pt x="197" y="157"/>
                        <a:pt x="197" y="155"/>
                      </a:cubicBezTo>
                      <a:cubicBezTo>
                        <a:pt x="196" y="155"/>
                        <a:pt x="195" y="156"/>
                        <a:pt x="196" y="157"/>
                      </a:cubicBezTo>
                      <a:cubicBezTo>
                        <a:pt x="195" y="154"/>
                        <a:pt x="195" y="148"/>
                        <a:pt x="194" y="152"/>
                      </a:cubicBezTo>
                      <a:cubicBezTo>
                        <a:pt x="194" y="153"/>
                        <a:pt x="194" y="154"/>
                        <a:pt x="195" y="154"/>
                      </a:cubicBezTo>
                      <a:cubicBezTo>
                        <a:pt x="195" y="154"/>
                        <a:pt x="191" y="160"/>
                        <a:pt x="191" y="162"/>
                      </a:cubicBezTo>
                      <a:cubicBezTo>
                        <a:pt x="190" y="164"/>
                        <a:pt x="192" y="162"/>
                        <a:pt x="191" y="163"/>
                      </a:cubicBezTo>
                      <a:cubicBezTo>
                        <a:pt x="188" y="164"/>
                        <a:pt x="186" y="170"/>
                        <a:pt x="183" y="173"/>
                      </a:cubicBezTo>
                      <a:cubicBezTo>
                        <a:pt x="183" y="174"/>
                        <a:pt x="181" y="174"/>
                        <a:pt x="181" y="174"/>
                      </a:cubicBezTo>
                      <a:cubicBezTo>
                        <a:pt x="181" y="175"/>
                        <a:pt x="181" y="176"/>
                        <a:pt x="181" y="177"/>
                      </a:cubicBezTo>
                      <a:cubicBezTo>
                        <a:pt x="180" y="178"/>
                        <a:pt x="177" y="181"/>
                        <a:pt x="176" y="181"/>
                      </a:cubicBezTo>
                      <a:cubicBezTo>
                        <a:pt x="175" y="182"/>
                        <a:pt x="173" y="184"/>
                        <a:pt x="172" y="185"/>
                      </a:cubicBezTo>
                      <a:cubicBezTo>
                        <a:pt x="166" y="190"/>
                        <a:pt x="158" y="196"/>
                        <a:pt x="150" y="198"/>
                      </a:cubicBezTo>
                      <a:cubicBezTo>
                        <a:pt x="149" y="198"/>
                        <a:pt x="148" y="197"/>
                        <a:pt x="148" y="197"/>
                      </a:cubicBezTo>
                      <a:cubicBezTo>
                        <a:pt x="146" y="198"/>
                        <a:pt x="144" y="200"/>
                        <a:pt x="142" y="200"/>
                      </a:cubicBezTo>
                      <a:cubicBezTo>
                        <a:pt x="141" y="200"/>
                        <a:pt x="143" y="198"/>
                        <a:pt x="143" y="198"/>
                      </a:cubicBezTo>
                      <a:cubicBezTo>
                        <a:pt x="142" y="197"/>
                        <a:pt x="128" y="203"/>
                        <a:pt x="141" y="201"/>
                      </a:cubicBezTo>
                      <a:cubicBezTo>
                        <a:pt x="152" y="200"/>
                        <a:pt x="167" y="192"/>
                        <a:pt x="171" y="187"/>
                      </a:cubicBezTo>
                      <a:cubicBezTo>
                        <a:pt x="173" y="186"/>
                        <a:pt x="176" y="184"/>
                        <a:pt x="171" y="189"/>
                      </a:cubicBezTo>
                      <a:cubicBezTo>
                        <a:pt x="167" y="194"/>
                        <a:pt x="167" y="192"/>
                        <a:pt x="162" y="196"/>
                      </a:cubicBezTo>
                      <a:cubicBezTo>
                        <a:pt x="151" y="207"/>
                        <a:pt x="129" y="205"/>
                        <a:pt x="114" y="207"/>
                      </a:cubicBezTo>
                      <a:cubicBezTo>
                        <a:pt x="110" y="208"/>
                        <a:pt x="109" y="205"/>
                        <a:pt x="105" y="206"/>
                      </a:cubicBezTo>
                      <a:cubicBezTo>
                        <a:pt x="105" y="206"/>
                        <a:pt x="105" y="207"/>
                        <a:pt x="105" y="207"/>
                      </a:cubicBezTo>
                      <a:cubicBezTo>
                        <a:pt x="105" y="207"/>
                        <a:pt x="102" y="206"/>
                        <a:pt x="101" y="206"/>
                      </a:cubicBezTo>
                      <a:cubicBezTo>
                        <a:pt x="101" y="208"/>
                        <a:pt x="113" y="212"/>
                        <a:pt x="117" y="212"/>
                      </a:cubicBezTo>
                      <a:cubicBezTo>
                        <a:pt x="119" y="213"/>
                        <a:pt x="119" y="212"/>
                        <a:pt x="121" y="212"/>
                      </a:cubicBezTo>
                      <a:cubicBezTo>
                        <a:pt x="120" y="212"/>
                        <a:pt x="120" y="215"/>
                        <a:pt x="122" y="213"/>
                      </a:cubicBezTo>
                      <a:cubicBezTo>
                        <a:pt x="120" y="216"/>
                        <a:pt x="116" y="213"/>
                        <a:pt x="113" y="212"/>
                      </a:cubicBezTo>
                      <a:cubicBezTo>
                        <a:pt x="110" y="211"/>
                        <a:pt x="106" y="212"/>
                        <a:pt x="104" y="212"/>
                      </a:cubicBezTo>
                      <a:cubicBezTo>
                        <a:pt x="104" y="212"/>
                        <a:pt x="99" y="210"/>
                        <a:pt x="98" y="211"/>
                      </a:cubicBezTo>
                      <a:cubicBezTo>
                        <a:pt x="98" y="212"/>
                        <a:pt x="108" y="214"/>
                        <a:pt x="108" y="214"/>
                      </a:cubicBezTo>
                      <a:cubicBezTo>
                        <a:pt x="109" y="215"/>
                        <a:pt x="109" y="216"/>
                        <a:pt x="107" y="215"/>
                      </a:cubicBezTo>
                      <a:cubicBezTo>
                        <a:pt x="99" y="213"/>
                        <a:pt x="88" y="209"/>
                        <a:pt x="80" y="203"/>
                      </a:cubicBezTo>
                      <a:cubicBezTo>
                        <a:pt x="79" y="203"/>
                        <a:pt x="70" y="197"/>
                        <a:pt x="75" y="201"/>
                      </a:cubicBezTo>
                      <a:cubicBezTo>
                        <a:pt x="79" y="204"/>
                        <a:pt x="85" y="210"/>
                        <a:pt x="90" y="212"/>
                      </a:cubicBezTo>
                      <a:cubicBezTo>
                        <a:pt x="91" y="212"/>
                        <a:pt x="91" y="211"/>
                        <a:pt x="91" y="211"/>
                      </a:cubicBezTo>
                      <a:cubicBezTo>
                        <a:pt x="101" y="215"/>
                        <a:pt x="108" y="218"/>
                        <a:pt x="114" y="219"/>
                      </a:cubicBezTo>
                      <a:cubicBezTo>
                        <a:pt x="117" y="220"/>
                        <a:pt x="118" y="218"/>
                        <a:pt x="121" y="218"/>
                      </a:cubicBezTo>
                      <a:cubicBezTo>
                        <a:pt x="118" y="217"/>
                        <a:pt x="121" y="221"/>
                        <a:pt x="123" y="220"/>
                      </a:cubicBezTo>
                      <a:cubicBezTo>
                        <a:pt x="121" y="221"/>
                        <a:pt x="112" y="221"/>
                        <a:pt x="109" y="220"/>
                      </a:cubicBezTo>
                      <a:cubicBezTo>
                        <a:pt x="107" y="219"/>
                        <a:pt x="101" y="216"/>
                        <a:pt x="98" y="216"/>
                      </a:cubicBezTo>
                      <a:cubicBezTo>
                        <a:pt x="96" y="217"/>
                        <a:pt x="98" y="218"/>
                        <a:pt x="97" y="216"/>
                      </a:cubicBezTo>
                      <a:cubicBezTo>
                        <a:pt x="95" y="214"/>
                        <a:pt x="90" y="214"/>
                        <a:pt x="86" y="212"/>
                      </a:cubicBezTo>
                      <a:cubicBezTo>
                        <a:pt x="81" y="209"/>
                        <a:pt x="74" y="204"/>
                        <a:pt x="69" y="200"/>
                      </a:cubicBezTo>
                      <a:cubicBezTo>
                        <a:pt x="59" y="192"/>
                        <a:pt x="50" y="176"/>
                        <a:pt x="45" y="162"/>
                      </a:cubicBezTo>
                      <a:cubicBezTo>
                        <a:pt x="44" y="159"/>
                        <a:pt x="42" y="155"/>
                        <a:pt x="44" y="161"/>
                      </a:cubicBezTo>
                      <a:cubicBezTo>
                        <a:pt x="44" y="163"/>
                        <a:pt x="45" y="166"/>
                        <a:pt x="46" y="169"/>
                      </a:cubicBezTo>
                      <a:cubicBezTo>
                        <a:pt x="46" y="172"/>
                        <a:pt x="49" y="178"/>
                        <a:pt x="51" y="181"/>
                      </a:cubicBezTo>
                      <a:cubicBezTo>
                        <a:pt x="52" y="182"/>
                        <a:pt x="56" y="183"/>
                        <a:pt x="56" y="186"/>
                      </a:cubicBezTo>
                      <a:cubicBezTo>
                        <a:pt x="56" y="184"/>
                        <a:pt x="52" y="183"/>
                        <a:pt x="53" y="185"/>
                      </a:cubicBezTo>
                      <a:cubicBezTo>
                        <a:pt x="58" y="193"/>
                        <a:pt x="64" y="199"/>
                        <a:pt x="71" y="205"/>
                      </a:cubicBezTo>
                      <a:cubicBezTo>
                        <a:pt x="83" y="216"/>
                        <a:pt x="97" y="224"/>
                        <a:pt x="115" y="225"/>
                      </a:cubicBezTo>
                      <a:cubicBezTo>
                        <a:pt x="116" y="225"/>
                        <a:pt x="120" y="226"/>
                        <a:pt x="121" y="225"/>
                      </a:cubicBezTo>
                      <a:cubicBezTo>
                        <a:pt x="122" y="224"/>
                        <a:pt x="119" y="223"/>
                        <a:pt x="120" y="223"/>
                      </a:cubicBezTo>
                      <a:cubicBezTo>
                        <a:pt x="121" y="222"/>
                        <a:pt x="127" y="223"/>
                        <a:pt x="132" y="223"/>
                      </a:cubicBezTo>
                      <a:cubicBezTo>
                        <a:pt x="134" y="222"/>
                        <a:pt x="136" y="221"/>
                        <a:pt x="138" y="222"/>
                      </a:cubicBezTo>
                      <a:cubicBezTo>
                        <a:pt x="140" y="222"/>
                        <a:pt x="143" y="223"/>
                        <a:pt x="139" y="224"/>
                      </a:cubicBezTo>
                      <a:cubicBezTo>
                        <a:pt x="137" y="224"/>
                        <a:pt x="135" y="225"/>
                        <a:pt x="140" y="225"/>
                      </a:cubicBezTo>
                      <a:cubicBezTo>
                        <a:pt x="143" y="224"/>
                        <a:pt x="150" y="222"/>
                        <a:pt x="154" y="221"/>
                      </a:cubicBezTo>
                      <a:cubicBezTo>
                        <a:pt x="180" y="215"/>
                        <a:pt x="195" y="197"/>
                        <a:pt x="207" y="175"/>
                      </a:cubicBezTo>
                      <a:cubicBezTo>
                        <a:pt x="210" y="168"/>
                        <a:pt x="214" y="162"/>
                        <a:pt x="216" y="153"/>
                      </a:cubicBezTo>
                      <a:cubicBezTo>
                        <a:pt x="216" y="151"/>
                        <a:pt x="216" y="149"/>
                        <a:pt x="216" y="148"/>
                      </a:cubicBezTo>
                      <a:cubicBezTo>
                        <a:pt x="216" y="149"/>
                        <a:pt x="218" y="145"/>
                        <a:pt x="219" y="142"/>
                      </a:cubicBezTo>
                      <a:cubicBezTo>
                        <a:pt x="220" y="137"/>
                        <a:pt x="217" y="155"/>
                        <a:pt x="220" y="145"/>
                      </a:cubicBezTo>
                      <a:cubicBezTo>
                        <a:pt x="222" y="140"/>
                        <a:pt x="222" y="142"/>
                        <a:pt x="221" y="148"/>
                      </a:cubicBezTo>
                      <a:cubicBezTo>
                        <a:pt x="222" y="147"/>
                        <a:pt x="216" y="160"/>
                        <a:pt x="217" y="161"/>
                      </a:cubicBezTo>
                      <a:cubicBezTo>
                        <a:pt x="218" y="161"/>
                        <a:pt x="219" y="158"/>
                        <a:pt x="220" y="157"/>
                      </a:cubicBezTo>
                      <a:cubicBezTo>
                        <a:pt x="220" y="155"/>
                        <a:pt x="221" y="149"/>
                        <a:pt x="221" y="153"/>
                      </a:cubicBezTo>
                      <a:cubicBezTo>
                        <a:pt x="219" y="167"/>
                        <a:pt x="222" y="150"/>
                        <a:pt x="221" y="156"/>
                      </a:cubicBezTo>
                      <a:cubicBezTo>
                        <a:pt x="220" y="160"/>
                        <a:pt x="218" y="163"/>
                        <a:pt x="217" y="165"/>
                      </a:cubicBezTo>
                      <a:cubicBezTo>
                        <a:pt x="215" y="168"/>
                        <a:pt x="212" y="175"/>
                        <a:pt x="212" y="176"/>
                      </a:cubicBezTo>
                      <a:cubicBezTo>
                        <a:pt x="212" y="178"/>
                        <a:pt x="214" y="174"/>
                        <a:pt x="214" y="175"/>
                      </a:cubicBezTo>
                      <a:cubicBezTo>
                        <a:pt x="213" y="182"/>
                        <a:pt x="199" y="199"/>
                        <a:pt x="192" y="205"/>
                      </a:cubicBezTo>
                      <a:cubicBezTo>
                        <a:pt x="186" y="209"/>
                        <a:pt x="179" y="214"/>
                        <a:pt x="173" y="217"/>
                      </a:cubicBezTo>
                      <a:cubicBezTo>
                        <a:pt x="167" y="221"/>
                        <a:pt x="179" y="216"/>
                        <a:pt x="178" y="216"/>
                      </a:cubicBezTo>
                      <a:cubicBezTo>
                        <a:pt x="179" y="216"/>
                        <a:pt x="174" y="219"/>
                        <a:pt x="172" y="220"/>
                      </a:cubicBezTo>
                      <a:cubicBezTo>
                        <a:pt x="159" y="226"/>
                        <a:pt x="145" y="231"/>
                        <a:pt x="128" y="232"/>
                      </a:cubicBezTo>
                      <a:cubicBezTo>
                        <a:pt x="116" y="233"/>
                        <a:pt x="109" y="230"/>
                        <a:pt x="100" y="229"/>
                      </a:cubicBezTo>
                      <a:cubicBezTo>
                        <a:pt x="97" y="229"/>
                        <a:pt x="94" y="230"/>
                        <a:pt x="93" y="230"/>
                      </a:cubicBezTo>
                      <a:cubicBezTo>
                        <a:pt x="93" y="230"/>
                        <a:pt x="93" y="228"/>
                        <a:pt x="93" y="228"/>
                      </a:cubicBezTo>
                      <a:cubicBezTo>
                        <a:pt x="93" y="228"/>
                        <a:pt x="89" y="228"/>
                        <a:pt x="86" y="227"/>
                      </a:cubicBezTo>
                      <a:cubicBezTo>
                        <a:pt x="86" y="227"/>
                        <a:pt x="86" y="226"/>
                        <a:pt x="86" y="226"/>
                      </a:cubicBezTo>
                      <a:cubicBezTo>
                        <a:pt x="85" y="225"/>
                        <a:pt x="82" y="226"/>
                        <a:pt x="82" y="226"/>
                      </a:cubicBezTo>
                      <a:cubicBezTo>
                        <a:pt x="82" y="226"/>
                        <a:pt x="80" y="222"/>
                        <a:pt x="79" y="222"/>
                      </a:cubicBezTo>
                      <a:cubicBezTo>
                        <a:pt x="80" y="222"/>
                        <a:pt x="76" y="223"/>
                        <a:pt x="75" y="223"/>
                      </a:cubicBezTo>
                      <a:cubicBezTo>
                        <a:pt x="74" y="222"/>
                        <a:pt x="74" y="220"/>
                        <a:pt x="74" y="220"/>
                      </a:cubicBezTo>
                      <a:cubicBezTo>
                        <a:pt x="72" y="219"/>
                        <a:pt x="74" y="221"/>
                        <a:pt x="73" y="221"/>
                      </a:cubicBezTo>
                      <a:cubicBezTo>
                        <a:pt x="72" y="221"/>
                        <a:pt x="72" y="219"/>
                        <a:pt x="71" y="218"/>
                      </a:cubicBezTo>
                      <a:cubicBezTo>
                        <a:pt x="71" y="218"/>
                        <a:pt x="70" y="219"/>
                        <a:pt x="69" y="219"/>
                      </a:cubicBezTo>
                      <a:cubicBezTo>
                        <a:pt x="69" y="219"/>
                        <a:pt x="70" y="218"/>
                        <a:pt x="70" y="217"/>
                      </a:cubicBezTo>
                      <a:cubicBezTo>
                        <a:pt x="70" y="218"/>
                        <a:pt x="66" y="217"/>
                        <a:pt x="66" y="217"/>
                      </a:cubicBezTo>
                      <a:cubicBezTo>
                        <a:pt x="64" y="220"/>
                        <a:pt x="71" y="220"/>
                        <a:pt x="73" y="222"/>
                      </a:cubicBezTo>
                      <a:cubicBezTo>
                        <a:pt x="74" y="222"/>
                        <a:pt x="73" y="223"/>
                        <a:pt x="74" y="224"/>
                      </a:cubicBezTo>
                      <a:cubicBezTo>
                        <a:pt x="76" y="226"/>
                        <a:pt x="98" y="234"/>
                        <a:pt x="105" y="236"/>
                      </a:cubicBezTo>
                      <a:cubicBezTo>
                        <a:pt x="114" y="238"/>
                        <a:pt x="130" y="238"/>
                        <a:pt x="137" y="237"/>
                      </a:cubicBezTo>
                      <a:cubicBezTo>
                        <a:pt x="136" y="237"/>
                        <a:pt x="152" y="234"/>
                        <a:pt x="145" y="237"/>
                      </a:cubicBezTo>
                      <a:cubicBezTo>
                        <a:pt x="141" y="238"/>
                        <a:pt x="129" y="239"/>
                        <a:pt x="128" y="239"/>
                      </a:cubicBezTo>
                      <a:cubicBezTo>
                        <a:pt x="126" y="239"/>
                        <a:pt x="118" y="239"/>
                        <a:pt x="114" y="239"/>
                      </a:cubicBezTo>
                      <a:cubicBezTo>
                        <a:pt x="110" y="239"/>
                        <a:pt x="107" y="237"/>
                        <a:pt x="102" y="236"/>
                      </a:cubicBezTo>
                      <a:cubicBezTo>
                        <a:pt x="100" y="236"/>
                        <a:pt x="98" y="236"/>
                        <a:pt x="96" y="236"/>
                      </a:cubicBezTo>
                      <a:cubicBezTo>
                        <a:pt x="93" y="236"/>
                        <a:pt x="89" y="234"/>
                        <a:pt x="88" y="234"/>
                      </a:cubicBezTo>
                      <a:cubicBezTo>
                        <a:pt x="87" y="234"/>
                        <a:pt x="86" y="234"/>
                        <a:pt x="85" y="233"/>
                      </a:cubicBezTo>
                      <a:cubicBezTo>
                        <a:pt x="85" y="233"/>
                        <a:pt x="88" y="233"/>
                        <a:pt x="87" y="234"/>
                      </a:cubicBezTo>
                      <a:cubicBezTo>
                        <a:pt x="88" y="233"/>
                        <a:pt x="82" y="232"/>
                        <a:pt x="84" y="233"/>
                      </a:cubicBezTo>
                      <a:cubicBezTo>
                        <a:pt x="83" y="232"/>
                        <a:pt x="82" y="231"/>
                        <a:pt x="81" y="230"/>
                      </a:cubicBezTo>
                      <a:cubicBezTo>
                        <a:pt x="74" y="227"/>
                        <a:pt x="67" y="224"/>
                        <a:pt x="61" y="219"/>
                      </a:cubicBezTo>
                      <a:cubicBezTo>
                        <a:pt x="58" y="217"/>
                        <a:pt x="56" y="214"/>
                        <a:pt x="54" y="213"/>
                      </a:cubicBezTo>
                      <a:cubicBezTo>
                        <a:pt x="54" y="213"/>
                        <a:pt x="53" y="214"/>
                        <a:pt x="53" y="214"/>
                      </a:cubicBezTo>
                      <a:cubicBezTo>
                        <a:pt x="52" y="213"/>
                        <a:pt x="54" y="213"/>
                        <a:pt x="53" y="212"/>
                      </a:cubicBezTo>
                      <a:cubicBezTo>
                        <a:pt x="52" y="211"/>
                        <a:pt x="53" y="214"/>
                        <a:pt x="52" y="213"/>
                      </a:cubicBezTo>
                      <a:cubicBezTo>
                        <a:pt x="51" y="213"/>
                        <a:pt x="51" y="211"/>
                        <a:pt x="50" y="210"/>
                      </a:cubicBezTo>
                      <a:cubicBezTo>
                        <a:pt x="48" y="207"/>
                        <a:pt x="43" y="204"/>
                        <a:pt x="42" y="202"/>
                      </a:cubicBezTo>
                      <a:cubicBezTo>
                        <a:pt x="42" y="202"/>
                        <a:pt x="41" y="200"/>
                        <a:pt x="40" y="199"/>
                      </a:cubicBezTo>
                      <a:cubicBezTo>
                        <a:pt x="37" y="197"/>
                        <a:pt x="35" y="192"/>
                        <a:pt x="33" y="188"/>
                      </a:cubicBezTo>
                      <a:cubicBezTo>
                        <a:pt x="29" y="182"/>
                        <a:pt x="22" y="165"/>
                        <a:pt x="28" y="176"/>
                      </a:cubicBezTo>
                      <a:cubicBezTo>
                        <a:pt x="29" y="179"/>
                        <a:pt x="31" y="184"/>
                        <a:pt x="34" y="189"/>
                      </a:cubicBezTo>
                      <a:cubicBezTo>
                        <a:pt x="38" y="195"/>
                        <a:pt x="42" y="200"/>
                        <a:pt x="47" y="205"/>
                      </a:cubicBezTo>
                      <a:cubicBezTo>
                        <a:pt x="49" y="208"/>
                        <a:pt x="44" y="200"/>
                        <a:pt x="43" y="198"/>
                      </a:cubicBezTo>
                      <a:cubicBezTo>
                        <a:pt x="39" y="192"/>
                        <a:pt x="35" y="188"/>
                        <a:pt x="32" y="181"/>
                      </a:cubicBezTo>
                      <a:cubicBezTo>
                        <a:pt x="30" y="177"/>
                        <a:pt x="25" y="163"/>
                        <a:pt x="29" y="172"/>
                      </a:cubicBezTo>
                      <a:cubicBezTo>
                        <a:pt x="33" y="181"/>
                        <a:pt x="40" y="190"/>
                        <a:pt x="45" y="198"/>
                      </a:cubicBezTo>
                      <a:cubicBezTo>
                        <a:pt x="48" y="203"/>
                        <a:pt x="47" y="203"/>
                        <a:pt x="51" y="206"/>
                      </a:cubicBezTo>
                      <a:cubicBezTo>
                        <a:pt x="50" y="206"/>
                        <a:pt x="55" y="210"/>
                        <a:pt x="53" y="208"/>
                      </a:cubicBezTo>
                      <a:cubicBezTo>
                        <a:pt x="54" y="209"/>
                        <a:pt x="57" y="212"/>
                        <a:pt x="55" y="210"/>
                      </a:cubicBezTo>
                      <a:cubicBezTo>
                        <a:pt x="56" y="211"/>
                        <a:pt x="62" y="214"/>
                        <a:pt x="64" y="216"/>
                      </a:cubicBezTo>
                      <a:cubicBezTo>
                        <a:pt x="65" y="219"/>
                        <a:pt x="66" y="217"/>
                        <a:pt x="64" y="215"/>
                      </a:cubicBezTo>
                      <a:cubicBezTo>
                        <a:pt x="63" y="213"/>
                        <a:pt x="52" y="207"/>
                        <a:pt x="52" y="205"/>
                      </a:cubicBezTo>
                      <a:cubicBezTo>
                        <a:pt x="52" y="205"/>
                        <a:pt x="53" y="204"/>
                        <a:pt x="53" y="204"/>
                      </a:cubicBezTo>
                      <a:cubicBezTo>
                        <a:pt x="51" y="204"/>
                        <a:pt x="52" y="208"/>
                        <a:pt x="50" y="205"/>
                      </a:cubicBezTo>
                      <a:cubicBezTo>
                        <a:pt x="49" y="204"/>
                        <a:pt x="52" y="204"/>
                        <a:pt x="50" y="203"/>
                      </a:cubicBezTo>
                      <a:cubicBezTo>
                        <a:pt x="49" y="203"/>
                        <a:pt x="49" y="206"/>
                        <a:pt x="49" y="203"/>
                      </a:cubicBezTo>
                      <a:cubicBezTo>
                        <a:pt x="49" y="202"/>
                        <a:pt x="48" y="199"/>
                        <a:pt x="48" y="199"/>
                      </a:cubicBezTo>
                      <a:cubicBezTo>
                        <a:pt x="48" y="198"/>
                        <a:pt x="50" y="199"/>
                        <a:pt x="50" y="200"/>
                      </a:cubicBezTo>
                      <a:cubicBezTo>
                        <a:pt x="51" y="198"/>
                        <a:pt x="45" y="196"/>
                        <a:pt x="46" y="193"/>
                      </a:cubicBezTo>
                      <a:cubicBezTo>
                        <a:pt x="46" y="193"/>
                        <a:pt x="50" y="198"/>
                        <a:pt x="48" y="193"/>
                      </a:cubicBezTo>
                      <a:cubicBezTo>
                        <a:pt x="46" y="191"/>
                        <a:pt x="47" y="191"/>
                        <a:pt x="47" y="189"/>
                      </a:cubicBezTo>
                      <a:cubicBezTo>
                        <a:pt x="46" y="182"/>
                        <a:pt x="36" y="170"/>
                        <a:pt x="33" y="155"/>
                      </a:cubicBezTo>
                      <a:cubicBezTo>
                        <a:pt x="31" y="141"/>
                        <a:pt x="28" y="127"/>
                        <a:pt x="32" y="111"/>
                      </a:cubicBezTo>
                      <a:cubicBezTo>
                        <a:pt x="32" y="110"/>
                        <a:pt x="34" y="108"/>
                        <a:pt x="35" y="106"/>
                      </a:cubicBezTo>
                      <a:cubicBezTo>
                        <a:pt x="35" y="104"/>
                        <a:pt x="35" y="101"/>
                        <a:pt x="36" y="98"/>
                      </a:cubicBezTo>
                      <a:cubicBezTo>
                        <a:pt x="36" y="98"/>
                        <a:pt x="36" y="99"/>
                        <a:pt x="37" y="99"/>
                      </a:cubicBezTo>
                      <a:cubicBezTo>
                        <a:pt x="39" y="95"/>
                        <a:pt x="42" y="89"/>
                        <a:pt x="45" y="84"/>
                      </a:cubicBezTo>
                      <a:cubicBezTo>
                        <a:pt x="50" y="77"/>
                        <a:pt x="52" y="74"/>
                        <a:pt x="59" y="67"/>
                      </a:cubicBezTo>
                      <a:cubicBezTo>
                        <a:pt x="63" y="63"/>
                        <a:pt x="56" y="66"/>
                        <a:pt x="57" y="67"/>
                      </a:cubicBezTo>
                      <a:cubicBezTo>
                        <a:pt x="55" y="66"/>
                        <a:pt x="59" y="64"/>
                        <a:pt x="59" y="64"/>
                      </a:cubicBezTo>
                      <a:cubicBezTo>
                        <a:pt x="57" y="62"/>
                        <a:pt x="56" y="66"/>
                        <a:pt x="56" y="66"/>
                      </a:cubicBezTo>
                      <a:cubicBezTo>
                        <a:pt x="54" y="65"/>
                        <a:pt x="56" y="63"/>
                        <a:pt x="56" y="63"/>
                      </a:cubicBezTo>
                      <a:cubicBezTo>
                        <a:pt x="55" y="62"/>
                        <a:pt x="44" y="72"/>
                        <a:pt x="42" y="76"/>
                      </a:cubicBezTo>
                      <a:cubicBezTo>
                        <a:pt x="41" y="77"/>
                        <a:pt x="41" y="79"/>
                        <a:pt x="41" y="80"/>
                      </a:cubicBezTo>
                      <a:cubicBezTo>
                        <a:pt x="40" y="80"/>
                        <a:pt x="40" y="79"/>
                        <a:pt x="40" y="79"/>
                      </a:cubicBezTo>
                      <a:cubicBezTo>
                        <a:pt x="40" y="79"/>
                        <a:pt x="35" y="84"/>
                        <a:pt x="35" y="87"/>
                      </a:cubicBezTo>
                      <a:cubicBezTo>
                        <a:pt x="34" y="87"/>
                        <a:pt x="35" y="89"/>
                        <a:pt x="35" y="89"/>
                      </a:cubicBezTo>
                      <a:cubicBezTo>
                        <a:pt x="34" y="91"/>
                        <a:pt x="31" y="93"/>
                        <a:pt x="29" y="96"/>
                      </a:cubicBezTo>
                      <a:cubicBezTo>
                        <a:pt x="26" y="100"/>
                        <a:pt x="26" y="102"/>
                        <a:pt x="24" y="106"/>
                      </a:cubicBezTo>
                      <a:cubicBezTo>
                        <a:pt x="24" y="106"/>
                        <a:pt x="22" y="109"/>
                        <a:pt x="22" y="109"/>
                      </a:cubicBezTo>
                      <a:cubicBezTo>
                        <a:pt x="20" y="108"/>
                        <a:pt x="24" y="104"/>
                        <a:pt x="24" y="100"/>
                      </a:cubicBezTo>
                      <a:cubicBezTo>
                        <a:pt x="24" y="99"/>
                        <a:pt x="23" y="99"/>
                        <a:pt x="23" y="98"/>
                      </a:cubicBezTo>
                      <a:cubicBezTo>
                        <a:pt x="25" y="94"/>
                        <a:pt x="27" y="94"/>
                        <a:pt x="28" y="91"/>
                      </a:cubicBezTo>
                      <a:cubicBezTo>
                        <a:pt x="28" y="90"/>
                        <a:pt x="26" y="87"/>
                        <a:pt x="29" y="85"/>
                      </a:cubicBezTo>
                      <a:cubicBezTo>
                        <a:pt x="29" y="84"/>
                        <a:pt x="30" y="84"/>
                        <a:pt x="31" y="84"/>
                      </a:cubicBezTo>
                      <a:cubicBezTo>
                        <a:pt x="31" y="82"/>
                        <a:pt x="32" y="75"/>
                        <a:pt x="33" y="75"/>
                      </a:cubicBezTo>
                      <a:cubicBezTo>
                        <a:pt x="31" y="77"/>
                        <a:pt x="36" y="71"/>
                        <a:pt x="36" y="72"/>
                      </a:cubicBezTo>
                      <a:cubicBezTo>
                        <a:pt x="35" y="72"/>
                        <a:pt x="41" y="72"/>
                        <a:pt x="40" y="70"/>
                      </a:cubicBezTo>
                      <a:cubicBezTo>
                        <a:pt x="39" y="69"/>
                        <a:pt x="37" y="71"/>
                        <a:pt x="38" y="71"/>
                      </a:cubicBezTo>
                      <a:cubicBezTo>
                        <a:pt x="37" y="70"/>
                        <a:pt x="39" y="67"/>
                        <a:pt x="36" y="70"/>
                      </a:cubicBezTo>
                      <a:cubicBezTo>
                        <a:pt x="36" y="70"/>
                        <a:pt x="35" y="72"/>
                        <a:pt x="35" y="71"/>
                      </a:cubicBezTo>
                      <a:cubicBezTo>
                        <a:pt x="34" y="70"/>
                        <a:pt x="39" y="67"/>
                        <a:pt x="38" y="68"/>
                      </a:cubicBezTo>
                      <a:cubicBezTo>
                        <a:pt x="38" y="68"/>
                        <a:pt x="37" y="66"/>
                        <a:pt x="38" y="66"/>
                      </a:cubicBezTo>
                      <a:cubicBezTo>
                        <a:pt x="38" y="65"/>
                        <a:pt x="39" y="66"/>
                        <a:pt x="40" y="66"/>
                      </a:cubicBezTo>
                      <a:cubicBezTo>
                        <a:pt x="40" y="65"/>
                        <a:pt x="39" y="64"/>
                        <a:pt x="40" y="64"/>
                      </a:cubicBezTo>
                      <a:cubicBezTo>
                        <a:pt x="40" y="63"/>
                        <a:pt x="43" y="62"/>
                        <a:pt x="44" y="62"/>
                      </a:cubicBezTo>
                      <a:cubicBezTo>
                        <a:pt x="45" y="60"/>
                        <a:pt x="44" y="59"/>
                        <a:pt x="45" y="59"/>
                      </a:cubicBezTo>
                      <a:cubicBezTo>
                        <a:pt x="46" y="60"/>
                        <a:pt x="45" y="58"/>
                        <a:pt x="46" y="58"/>
                      </a:cubicBezTo>
                      <a:cubicBezTo>
                        <a:pt x="47" y="58"/>
                        <a:pt x="49" y="61"/>
                        <a:pt x="47" y="61"/>
                      </a:cubicBezTo>
                      <a:cubicBezTo>
                        <a:pt x="50" y="62"/>
                        <a:pt x="48" y="55"/>
                        <a:pt x="50" y="57"/>
                      </a:cubicBezTo>
                      <a:cubicBezTo>
                        <a:pt x="49" y="56"/>
                        <a:pt x="47" y="61"/>
                        <a:pt x="47" y="58"/>
                      </a:cubicBezTo>
                      <a:cubicBezTo>
                        <a:pt x="47" y="56"/>
                        <a:pt x="57" y="50"/>
                        <a:pt x="57" y="49"/>
                      </a:cubicBezTo>
                      <a:cubicBezTo>
                        <a:pt x="56" y="48"/>
                        <a:pt x="52" y="51"/>
                        <a:pt x="53" y="50"/>
                      </a:cubicBezTo>
                      <a:cubicBezTo>
                        <a:pt x="45" y="55"/>
                        <a:pt x="38" y="63"/>
                        <a:pt x="32" y="70"/>
                      </a:cubicBezTo>
                      <a:cubicBezTo>
                        <a:pt x="30" y="71"/>
                        <a:pt x="38" y="61"/>
                        <a:pt x="39" y="59"/>
                      </a:cubicBezTo>
                      <a:cubicBezTo>
                        <a:pt x="40" y="59"/>
                        <a:pt x="41" y="59"/>
                        <a:pt x="42" y="58"/>
                      </a:cubicBezTo>
                      <a:cubicBezTo>
                        <a:pt x="45" y="55"/>
                        <a:pt x="49" y="51"/>
                        <a:pt x="50" y="50"/>
                      </a:cubicBezTo>
                      <a:cubicBezTo>
                        <a:pt x="52" y="49"/>
                        <a:pt x="53" y="47"/>
                        <a:pt x="54" y="46"/>
                      </a:cubicBezTo>
                      <a:cubicBezTo>
                        <a:pt x="55" y="45"/>
                        <a:pt x="57" y="47"/>
                        <a:pt x="57" y="44"/>
                      </a:cubicBezTo>
                      <a:cubicBezTo>
                        <a:pt x="57" y="44"/>
                        <a:pt x="54" y="45"/>
                        <a:pt x="54" y="45"/>
                      </a:cubicBezTo>
                      <a:cubicBezTo>
                        <a:pt x="54" y="45"/>
                        <a:pt x="55" y="41"/>
                        <a:pt x="54" y="42"/>
                      </a:cubicBezTo>
                      <a:cubicBezTo>
                        <a:pt x="54" y="42"/>
                        <a:pt x="60" y="40"/>
                        <a:pt x="58" y="36"/>
                      </a:cubicBezTo>
                      <a:cubicBezTo>
                        <a:pt x="58" y="35"/>
                        <a:pt x="47" y="41"/>
                        <a:pt x="46" y="42"/>
                      </a:cubicBezTo>
                      <a:cubicBezTo>
                        <a:pt x="44" y="44"/>
                        <a:pt x="42" y="46"/>
                        <a:pt x="39" y="47"/>
                      </a:cubicBezTo>
                      <a:cubicBezTo>
                        <a:pt x="38" y="47"/>
                        <a:pt x="35" y="48"/>
                        <a:pt x="39" y="44"/>
                      </a:cubicBezTo>
                      <a:cubicBezTo>
                        <a:pt x="44" y="39"/>
                        <a:pt x="55" y="32"/>
                        <a:pt x="62" y="29"/>
                      </a:cubicBezTo>
                      <a:cubicBezTo>
                        <a:pt x="64" y="28"/>
                        <a:pt x="66" y="27"/>
                        <a:pt x="67" y="26"/>
                      </a:cubicBezTo>
                      <a:cubicBezTo>
                        <a:pt x="69" y="25"/>
                        <a:pt x="70" y="22"/>
                        <a:pt x="71" y="22"/>
                      </a:cubicBezTo>
                      <a:cubicBezTo>
                        <a:pt x="73" y="20"/>
                        <a:pt x="76" y="20"/>
                        <a:pt x="76" y="20"/>
                      </a:cubicBezTo>
                      <a:cubicBezTo>
                        <a:pt x="77" y="20"/>
                        <a:pt x="75" y="19"/>
                        <a:pt x="75" y="19"/>
                      </a:cubicBezTo>
                      <a:cubicBezTo>
                        <a:pt x="75" y="19"/>
                        <a:pt x="79" y="15"/>
                        <a:pt x="81" y="14"/>
                      </a:cubicBezTo>
                      <a:cubicBezTo>
                        <a:pt x="81" y="14"/>
                        <a:pt x="83" y="14"/>
                        <a:pt x="83" y="14"/>
                      </a:cubicBezTo>
                      <a:cubicBezTo>
                        <a:pt x="85" y="13"/>
                        <a:pt x="86" y="11"/>
                        <a:pt x="86" y="11"/>
                      </a:cubicBezTo>
                      <a:cubicBezTo>
                        <a:pt x="87" y="11"/>
                        <a:pt x="87" y="12"/>
                        <a:pt x="90" y="11"/>
                      </a:cubicBezTo>
                      <a:cubicBezTo>
                        <a:pt x="91" y="11"/>
                        <a:pt x="95" y="8"/>
                        <a:pt x="96" y="8"/>
                      </a:cubicBezTo>
                      <a:cubicBezTo>
                        <a:pt x="96" y="8"/>
                        <a:pt x="96" y="10"/>
                        <a:pt x="96" y="10"/>
                      </a:cubicBezTo>
                      <a:cubicBezTo>
                        <a:pt x="96" y="10"/>
                        <a:pt x="98" y="8"/>
                        <a:pt x="97" y="7"/>
                      </a:cubicBezTo>
                      <a:cubicBezTo>
                        <a:pt x="96" y="6"/>
                        <a:pt x="93" y="9"/>
                        <a:pt x="91" y="9"/>
                      </a:cubicBezTo>
                      <a:cubicBezTo>
                        <a:pt x="91" y="9"/>
                        <a:pt x="91" y="8"/>
                        <a:pt x="90" y="8"/>
                      </a:cubicBezTo>
                      <a:cubicBezTo>
                        <a:pt x="88" y="8"/>
                        <a:pt x="78" y="11"/>
                        <a:pt x="78" y="11"/>
                      </a:cubicBezTo>
                      <a:cubicBezTo>
                        <a:pt x="78" y="14"/>
                        <a:pt x="84" y="11"/>
                        <a:pt x="84" y="11"/>
                      </a:cubicBezTo>
                      <a:cubicBezTo>
                        <a:pt x="86" y="13"/>
                        <a:pt x="79" y="13"/>
                        <a:pt x="78" y="13"/>
                      </a:cubicBezTo>
                      <a:cubicBezTo>
                        <a:pt x="78" y="13"/>
                        <a:pt x="78" y="11"/>
                        <a:pt x="78" y="11"/>
                      </a:cubicBezTo>
                      <a:cubicBezTo>
                        <a:pt x="75" y="9"/>
                        <a:pt x="74" y="15"/>
                        <a:pt x="75" y="15"/>
                      </a:cubicBezTo>
                      <a:cubicBezTo>
                        <a:pt x="76" y="14"/>
                        <a:pt x="71" y="12"/>
                        <a:pt x="71" y="12"/>
                      </a:cubicBezTo>
                      <a:cubicBezTo>
                        <a:pt x="71" y="11"/>
                        <a:pt x="82" y="9"/>
                        <a:pt x="85" y="8"/>
                      </a:cubicBezTo>
                      <a:cubicBezTo>
                        <a:pt x="86" y="8"/>
                        <a:pt x="85" y="7"/>
                        <a:pt x="84" y="7"/>
                      </a:cubicBezTo>
                      <a:cubicBezTo>
                        <a:pt x="86" y="6"/>
                        <a:pt x="89" y="7"/>
                        <a:pt x="92" y="6"/>
                      </a:cubicBezTo>
                      <a:cubicBezTo>
                        <a:pt x="97" y="5"/>
                        <a:pt x="100" y="0"/>
                        <a:pt x="102" y="4"/>
                      </a:cubicBezTo>
                      <a:cubicBezTo>
                        <a:pt x="103" y="4"/>
                        <a:pt x="102" y="4"/>
                        <a:pt x="101" y="4"/>
                      </a:cubicBezTo>
                      <a:cubicBezTo>
                        <a:pt x="106" y="5"/>
                        <a:pt x="112" y="0"/>
                        <a:pt x="114" y="4"/>
                      </a:cubicBezTo>
                      <a:cubicBezTo>
                        <a:pt x="114" y="5"/>
                        <a:pt x="113" y="4"/>
                        <a:pt x="113" y="4"/>
                      </a:cubicBezTo>
                      <a:close/>
                      <a:moveTo>
                        <a:pt x="133" y="21"/>
                      </a:moveTo>
                      <a:cubicBezTo>
                        <a:pt x="133" y="21"/>
                        <a:pt x="132" y="19"/>
                        <a:pt x="132" y="20"/>
                      </a:cubicBezTo>
                      <a:cubicBezTo>
                        <a:pt x="130" y="24"/>
                        <a:pt x="137" y="24"/>
                        <a:pt x="139" y="23"/>
                      </a:cubicBezTo>
                      <a:cubicBezTo>
                        <a:pt x="141" y="21"/>
                        <a:pt x="138" y="20"/>
                        <a:pt x="138" y="20"/>
                      </a:cubicBezTo>
                      <a:cubicBezTo>
                        <a:pt x="138" y="21"/>
                        <a:pt x="138" y="18"/>
                        <a:pt x="139" y="18"/>
                      </a:cubicBezTo>
                      <a:cubicBezTo>
                        <a:pt x="136" y="17"/>
                        <a:pt x="135" y="21"/>
                        <a:pt x="133" y="21"/>
                      </a:cubicBezTo>
                      <a:close/>
                      <a:moveTo>
                        <a:pt x="151" y="35"/>
                      </a:moveTo>
                      <a:cubicBezTo>
                        <a:pt x="151" y="35"/>
                        <a:pt x="149" y="36"/>
                        <a:pt x="149" y="37"/>
                      </a:cubicBezTo>
                      <a:cubicBezTo>
                        <a:pt x="149" y="38"/>
                        <a:pt x="151" y="38"/>
                        <a:pt x="152" y="38"/>
                      </a:cubicBezTo>
                      <a:cubicBezTo>
                        <a:pt x="153" y="39"/>
                        <a:pt x="156" y="39"/>
                        <a:pt x="158" y="39"/>
                      </a:cubicBezTo>
                      <a:cubicBezTo>
                        <a:pt x="158" y="40"/>
                        <a:pt x="159" y="41"/>
                        <a:pt x="160" y="42"/>
                      </a:cubicBezTo>
                      <a:cubicBezTo>
                        <a:pt x="162" y="43"/>
                        <a:pt x="164" y="43"/>
                        <a:pt x="165" y="44"/>
                      </a:cubicBezTo>
                      <a:cubicBezTo>
                        <a:pt x="165" y="44"/>
                        <a:pt x="164" y="47"/>
                        <a:pt x="165" y="47"/>
                      </a:cubicBezTo>
                      <a:cubicBezTo>
                        <a:pt x="166" y="48"/>
                        <a:pt x="170" y="49"/>
                        <a:pt x="169" y="49"/>
                      </a:cubicBezTo>
                      <a:cubicBezTo>
                        <a:pt x="170" y="49"/>
                        <a:pt x="169" y="41"/>
                        <a:pt x="169" y="41"/>
                      </a:cubicBezTo>
                      <a:cubicBezTo>
                        <a:pt x="168" y="41"/>
                        <a:pt x="159" y="37"/>
                        <a:pt x="156" y="36"/>
                      </a:cubicBezTo>
                      <a:cubicBezTo>
                        <a:pt x="154" y="36"/>
                        <a:pt x="154" y="38"/>
                        <a:pt x="152" y="36"/>
                      </a:cubicBezTo>
                      <a:cubicBezTo>
                        <a:pt x="152" y="36"/>
                        <a:pt x="154" y="37"/>
                        <a:pt x="152" y="36"/>
                      </a:cubicBezTo>
                      <a:cubicBezTo>
                        <a:pt x="151" y="36"/>
                        <a:pt x="151" y="35"/>
                        <a:pt x="151" y="35"/>
                      </a:cubicBezTo>
                      <a:close/>
                      <a:moveTo>
                        <a:pt x="196" y="85"/>
                      </a:moveTo>
                      <a:cubicBezTo>
                        <a:pt x="191" y="79"/>
                        <a:pt x="197" y="91"/>
                        <a:pt x="199" y="91"/>
                      </a:cubicBezTo>
                      <a:cubicBezTo>
                        <a:pt x="200" y="90"/>
                        <a:pt x="199" y="88"/>
                        <a:pt x="198" y="87"/>
                      </a:cubicBezTo>
                      <a:cubicBezTo>
                        <a:pt x="198" y="86"/>
                        <a:pt x="196" y="84"/>
                        <a:pt x="196" y="85"/>
                      </a:cubicBezTo>
                      <a:close/>
                      <a:moveTo>
                        <a:pt x="100" y="205"/>
                      </a:moveTo>
                      <a:cubicBezTo>
                        <a:pt x="101" y="206"/>
                        <a:pt x="102" y="206"/>
                        <a:pt x="103" y="206"/>
                      </a:cubicBezTo>
                      <a:cubicBezTo>
                        <a:pt x="106" y="207"/>
                        <a:pt x="100" y="204"/>
                        <a:pt x="100" y="205"/>
                      </a:cubicBezTo>
                      <a:close/>
                      <a:moveTo>
                        <a:pt x="73" y="197"/>
                      </a:moveTo>
                      <a:cubicBezTo>
                        <a:pt x="67" y="192"/>
                        <a:pt x="79" y="202"/>
                        <a:pt x="73" y="197"/>
                      </a:cubicBezTo>
                      <a:cubicBezTo>
                        <a:pt x="73" y="197"/>
                        <a:pt x="73" y="197"/>
                        <a:pt x="73" y="197"/>
                      </a:cubicBezTo>
                      <a:close/>
                      <a:moveTo>
                        <a:pt x="44" y="41"/>
                      </a:moveTo>
                      <a:cubicBezTo>
                        <a:pt x="45" y="42"/>
                        <a:pt x="49" y="39"/>
                        <a:pt x="49" y="38"/>
                      </a:cubicBezTo>
                      <a:cubicBezTo>
                        <a:pt x="50" y="38"/>
                        <a:pt x="54" y="36"/>
                        <a:pt x="52" y="35"/>
                      </a:cubicBezTo>
                      <a:cubicBezTo>
                        <a:pt x="51" y="34"/>
                        <a:pt x="49" y="38"/>
                        <a:pt x="49" y="38"/>
                      </a:cubicBezTo>
                      <a:cubicBezTo>
                        <a:pt x="48" y="39"/>
                        <a:pt x="43" y="40"/>
                        <a:pt x="44" y="41"/>
                      </a:cubicBezTo>
                      <a:close/>
                      <a:moveTo>
                        <a:pt x="103" y="9"/>
                      </a:moveTo>
                      <a:cubicBezTo>
                        <a:pt x="103" y="8"/>
                        <a:pt x="101" y="7"/>
                        <a:pt x="100" y="8"/>
                      </a:cubicBezTo>
                      <a:cubicBezTo>
                        <a:pt x="100" y="10"/>
                        <a:pt x="103" y="11"/>
                        <a:pt x="103" y="9"/>
                      </a:cubicBezTo>
                      <a:close/>
                      <a:moveTo>
                        <a:pt x="105" y="12"/>
                      </a:moveTo>
                      <a:cubicBezTo>
                        <a:pt x="105" y="13"/>
                        <a:pt x="114" y="10"/>
                        <a:pt x="108" y="11"/>
                      </a:cubicBezTo>
                      <a:cubicBezTo>
                        <a:pt x="106" y="11"/>
                        <a:pt x="104" y="10"/>
                        <a:pt x="105" y="12"/>
                      </a:cubicBezTo>
                      <a:close/>
                      <a:moveTo>
                        <a:pt x="93" y="12"/>
                      </a:moveTo>
                      <a:cubicBezTo>
                        <a:pt x="93" y="11"/>
                        <a:pt x="90" y="13"/>
                        <a:pt x="91" y="12"/>
                      </a:cubicBezTo>
                      <a:cubicBezTo>
                        <a:pt x="90" y="14"/>
                        <a:pt x="94" y="13"/>
                        <a:pt x="93" y="12"/>
                      </a:cubicBezTo>
                      <a:close/>
                      <a:moveTo>
                        <a:pt x="83" y="16"/>
                      </a:moveTo>
                      <a:cubicBezTo>
                        <a:pt x="84" y="17"/>
                        <a:pt x="88" y="14"/>
                        <a:pt x="86" y="14"/>
                      </a:cubicBezTo>
                      <a:cubicBezTo>
                        <a:pt x="86" y="14"/>
                        <a:pt x="83" y="15"/>
                        <a:pt x="83" y="16"/>
                      </a:cubicBezTo>
                      <a:close/>
                      <a:moveTo>
                        <a:pt x="91" y="16"/>
                      </a:moveTo>
                      <a:cubicBezTo>
                        <a:pt x="90" y="16"/>
                        <a:pt x="87" y="19"/>
                        <a:pt x="86" y="19"/>
                      </a:cubicBezTo>
                      <a:cubicBezTo>
                        <a:pt x="84" y="19"/>
                        <a:pt x="84" y="18"/>
                        <a:pt x="82" y="18"/>
                      </a:cubicBezTo>
                      <a:cubicBezTo>
                        <a:pt x="79" y="18"/>
                        <a:pt x="79" y="20"/>
                        <a:pt x="78" y="20"/>
                      </a:cubicBezTo>
                      <a:cubicBezTo>
                        <a:pt x="76" y="22"/>
                        <a:pt x="73" y="20"/>
                        <a:pt x="75" y="22"/>
                      </a:cubicBezTo>
                      <a:cubicBezTo>
                        <a:pt x="78" y="25"/>
                        <a:pt x="89" y="17"/>
                        <a:pt x="93" y="18"/>
                      </a:cubicBezTo>
                      <a:cubicBezTo>
                        <a:pt x="94" y="18"/>
                        <a:pt x="93" y="19"/>
                        <a:pt x="93" y="19"/>
                      </a:cubicBezTo>
                      <a:cubicBezTo>
                        <a:pt x="95" y="19"/>
                        <a:pt x="97" y="18"/>
                        <a:pt x="96" y="17"/>
                      </a:cubicBezTo>
                      <a:cubicBezTo>
                        <a:pt x="96" y="17"/>
                        <a:pt x="92" y="16"/>
                        <a:pt x="91" y="16"/>
                      </a:cubicBezTo>
                      <a:close/>
                      <a:moveTo>
                        <a:pt x="127" y="21"/>
                      </a:moveTo>
                      <a:cubicBezTo>
                        <a:pt x="128" y="25"/>
                        <a:pt x="134" y="19"/>
                        <a:pt x="129" y="20"/>
                      </a:cubicBezTo>
                      <a:cubicBezTo>
                        <a:pt x="128" y="20"/>
                        <a:pt x="126" y="20"/>
                        <a:pt x="127" y="21"/>
                      </a:cubicBezTo>
                      <a:close/>
                      <a:moveTo>
                        <a:pt x="149" y="33"/>
                      </a:moveTo>
                      <a:cubicBezTo>
                        <a:pt x="147" y="31"/>
                        <a:pt x="146" y="34"/>
                        <a:pt x="146" y="33"/>
                      </a:cubicBezTo>
                      <a:cubicBezTo>
                        <a:pt x="146" y="34"/>
                        <a:pt x="150" y="34"/>
                        <a:pt x="149" y="33"/>
                      </a:cubicBezTo>
                      <a:close/>
                      <a:moveTo>
                        <a:pt x="104" y="33"/>
                      </a:moveTo>
                      <a:cubicBezTo>
                        <a:pt x="103" y="32"/>
                        <a:pt x="102" y="33"/>
                        <a:pt x="102" y="34"/>
                      </a:cubicBezTo>
                      <a:cubicBezTo>
                        <a:pt x="100" y="35"/>
                        <a:pt x="105" y="34"/>
                        <a:pt x="104" y="33"/>
                      </a:cubicBezTo>
                      <a:close/>
                      <a:moveTo>
                        <a:pt x="63" y="35"/>
                      </a:moveTo>
                      <a:cubicBezTo>
                        <a:pt x="61" y="39"/>
                        <a:pt x="70" y="32"/>
                        <a:pt x="65" y="34"/>
                      </a:cubicBezTo>
                      <a:cubicBezTo>
                        <a:pt x="64" y="35"/>
                        <a:pt x="64" y="34"/>
                        <a:pt x="63" y="35"/>
                      </a:cubicBezTo>
                      <a:close/>
                      <a:moveTo>
                        <a:pt x="68" y="37"/>
                      </a:moveTo>
                      <a:cubicBezTo>
                        <a:pt x="66" y="38"/>
                        <a:pt x="70" y="39"/>
                        <a:pt x="69" y="39"/>
                      </a:cubicBezTo>
                      <a:cubicBezTo>
                        <a:pt x="69" y="39"/>
                        <a:pt x="74" y="36"/>
                        <a:pt x="74" y="35"/>
                      </a:cubicBezTo>
                      <a:cubicBezTo>
                        <a:pt x="77" y="35"/>
                        <a:pt x="74" y="35"/>
                        <a:pt x="74" y="35"/>
                      </a:cubicBezTo>
                      <a:cubicBezTo>
                        <a:pt x="73" y="35"/>
                        <a:pt x="68" y="37"/>
                        <a:pt x="68" y="37"/>
                      </a:cubicBezTo>
                      <a:close/>
                      <a:moveTo>
                        <a:pt x="62" y="40"/>
                      </a:moveTo>
                      <a:cubicBezTo>
                        <a:pt x="61" y="44"/>
                        <a:pt x="66" y="40"/>
                        <a:pt x="65" y="40"/>
                      </a:cubicBezTo>
                      <a:cubicBezTo>
                        <a:pt x="65" y="40"/>
                        <a:pt x="66" y="41"/>
                        <a:pt x="67" y="41"/>
                      </a:cubicBezTo>
                      <a:cubicBezTo>
                        <a:pt x="68" y="41"/>
                        <a:pt x="67" y="40"/>
                        <a:pt x="67" y="39"/>
                      </a:cubicBezTo>
                      <a:cubicBezTo>
                        <a:pt x="67" y="40"/>
                        <a:pt x="67" y="38"/>
                        <a:pt x="65" y="38"/>
                      </a:cubicBezTo>
                      <a:cubicBezTo>
                        <a:pt x="64" y="39"/>
                        <a:pt x="62" y="40"/>
                        <a:pt x="62" y="40"/>
                      </a:cubicBezTo>
                      <a:close/>
                      <a:moveTo>
                        <a:pt x="39" y="45"/>
                      </a:moveTo>
                      <a:cubicBezTo>
                        <a:pt x="39" y="46"/>
                        <a:pt x="43" y="43"/>
                        <a:pt x="41" y="43"/>
                      </a:cubicBezTo>
                      <a:cubicBezTo>
                        <a:pt x="40" y="44"/>
                        <a:pt x="38" y="45"/>
                        <a:pt x="39" y="45"/>
                      </a:cubicBezTo>
                      <a:close/>
                      <a:moveTo>
                        <a:pt x="153" y="44"/>
                      </a:moveTo>
                      <a:cubicBezTo>
                        <a:pt x="153" y="44"/>
                        <a:pt x="155" y="45"/>
                        <a:pt x="155" y="45"/>
                      </a:cubicBezTo>
                      <a:cubicBezTo>
                        <a:pt x="155" y="45"/>
                        <a:pt x="155" y="47"/>
                        <a:pt x="157" y="48"/>
                      </a:cubicBezTo>
                      <a:cubicBezTo>
                        <a:pt x="162" y="51"/>
                        <a:pt x="155" y="39"/>
                        <a:pt x="153" y="44"/>
                      </a:cubicBezTo>
                      <a:close/>
                      <a:moveTo>
                        <a:pt x="166" y="50"/>
                      </a:moveTo>
                      <a:cubicBezTo>
                        <a:pt x="168" y="49"/>
                        <a:pt x="163" y="49"/>
                        <a:pt x="163" y="47"/>
                      </a:cubicBezTo>
                      <a:cubicBezTo>
                        <a:pt x="163" y="46"/>
                        <a:pt x="164" y="45"/>
                        <a:pt x="164" y="45"/>
                      </a:cubicBezTo>
                      <a:cubicBezTo>
                        <a:pt x="163" y="44"/>
                        <a:pt x="160" y="43"/>
                        <a:pt x="160" y="43"/>
                      </a:cubicBezTo>
                      <a:cubicBezTo>
                        <a:pt x="159" y="45"/>
                        <a:pt x="165" y="51"/>
                        <a:pt x="166" y="50"/>
                      </a:cubicBezTo>
                      <a:close/>
                      <a:moveTo>
                        <a:pt x="169" y="54"/>
                      </a:moveTo>
                      <a:cubicBezTo>
                        <a:pt x="168" y="52"/>
                        <a:pt x="170" y="50"/>
                        <a:pt x="167" y="51"/>
                      </a:cubicBezTo>
                      <a:cubicBezTo>
                        <a:pt x="164" y="52"/>
                        <a:pt x="173" y="59"/>
                        <a:pt x="169" y="54"/>
                      </a:cubicBezTo>
                      <a:close/>
                      <a:moveTo>
                        <a:pt x="61" y="64"/>
                      </a:moveTo>
                      <a:cubicBezTo>
                        <a:pt x="62" y="65"/>
                        <a:pt x="67" y="61"/>
                        <a:pt x="65" y="61"/>
                      </a:cubicBezTo>
                      <a:cubicBezTo>
                        <a:pt x="64" y="61"/>
                        <a:pt x="60" y="63"/>
                        <a:pt x="61" y="64"/>
                      </a:cubicBezTo>
                      <a:close/>
                      <a:moveTo>
                        <a:pt x="43" y="65"/>
                      </a:moveTo>
                      <a:cubicBezTo>
                        <a:pt x="44" y="66"/>
                        <a:pt x="46" y="62"/>
                        <a:pt x="46" y="62"/>
                      </a:cubicBezTo>
                      <a:cubicBezTo>
                        <a:pt x="44" y="60"/>
                        <a:pt x="44" y="63"/>
                        <a:pt x="45" y="63"/>
                      </a:cubicBezTo>
                      <a:cubicBezTo>
                        <a:pt x="44" y="63"/>
                        <a:pt x="42" y="63"/>
                        <a:pt x="43" y="65"/>
                      </a:cubicBezTo>
                      <a:close/>
                      <a:moveTo>
                        <a:pt x="183" y="77"/>
                      </a:moveTo>
                      <a:cubicBezTo>
                        <a:pt x="184" y="78"/>
                        <a:pt x="187" y="80"/>
                        <a:pt x="188" y="80"/>
                      </a:cubicBezTo>
                      <a:cubicBezTo>
                        <a:pt x="188" y="79"/>
                        <a:pt x="185" y="71"/>
                        <a:pt x="183" y="74"/>
                      </a:cubicBezTo>
                      <a:cubicBezTo>
                        <a:pt x="184" y="72"/>
                        <a:pt x="183" y="77"/>
                        <a:pt x="183" y="77"/>
                      </a:cubicBezTo>
                      <a:close/>
                      <a:moveTo>
                        <a:pt x="185" y="82"/>
                      </a:moveTo>
                      <a:cubicBezTo>
                        <a:pt x="185" y="81"/>
                        <a:pt x="182" y="77"/>
                        <a:pt x="182" y="79"/>
                      </a:cubicBezTo>
                      <a:cubicBezTo>
                        <a:pt x="182" y="79"/>
                        <a:pt x="184" y="83"/>
                        <a:pt x="185" y="82"/>
                      </a:cubicBezTo>
                      <a:close/>
                      <a:moveTo>
                        <a:pt x="166" y="84"/>
                      </a:moveTo>
                      <a:cubicBezTo>
                        <a:pt x="166" y="84"/>
                        <a:pt x="163" y="80"/>
                        <a:pt x="163" y="82"/>
                      </a:cubicBezTo>
                      <a:cubicBezTo>
                        <a:pt x="163" y="83"/>
                        <a:pt x="166" y="84"/>
                        <a:pt x="166" y="84"/>
                      </a:cubicBezTo>
                      <a:close/>
                      <a:moveTo>
                        <a:pt x="194" y="93"/>
                      </a:moveTo>
                      <a:cubicBezTo>
                        <a:pt x="194" y="93"/>
                        <a:pt x="194" y="90"/>
                        <a:pt x="193" y="91"/>
                      </a:cubicBezTo>
                      <a:cubicBezTo>
                        <a:pt x="193" y="91"/>
                        <a:pt x="193" y="94"/>
                        <a:pt x="194" y="93"/>
                      </a:cubicBezTo>
                      <a:close/>
                      <a:moveTo>
                        <a:pt x="194" y="100"/>
                      </a:moveTo>
                      <a:cubicBezTo>
                        <a:pt x="191" y="105"/>
                        <a:pt x="199" y="94"/>
                        <a:pt x="195" y="96"/>
                      </a:cubicBezTo>
                      <a:cubicBezTo>
                        <a:pt x="195" y="96"/>
                        <a:pt x="193" y="100"/>
                        <a:pt x="194" y="100"/>
                      </a:cubicBezTo>
                      <a:close/>
                      <a:moveTo>
                        <a:pt x="195" y="110"/>
                      </a:moveTo>
                      <a:cubicBezTo>
                        <a:pt x="198" y="109"/>
                        <a:pt x="194" y="102"/>
                        <a:pt x="194" y="104"/>
                      </a:cubicBezTo>
                      <a:cubicBezTo>
                        <a:pt x="192" y="107"/>
                        <a:pt x="195" y="110"/>
                        <a:pt x="195" y="110"/>
                      </a:cubicBezTo>
                      <a:close/>
                      <a:moveTo>
                        <a:pt x="193" y="108"/>
                      </a:moveTo>
                      <a:cubicBezTo>
                        <a:pt x="191" y="110"/>
                        <a:pt x="197" y="116"/>
                        <a:pt x="194" y="109"/>
                      </a:cubicBezTo>
                      <a:cubicBezTo>
                        <a:pt x="194" y="109"/>
                        <a:pt x="193" y="108"/>
                        <a:pt x="193" y="108"/>
                      </a:cubicBezTo>
                      <a:close/>
                      <a:moveTo>
                        <a:pt x="197" y="117"/>
                      </a:moveTo>
                      <a:cubicBezTo>
                        <a:pt x="198" y="120"/>
                        <a:pt x="202" y="112"/>
                        <a:pt x="198" y="113"/>
                      </a:cubicBezTo>
                      <a:cubicBezTo>
                        <a:pt x="199" y="113"/>
                        <a:pt x="197" y="117"/>
                        <a:pt x="197" y="117"/>
                      </a:cubicBezTo>
                      <a:close/>
                      <a:moveTo>
                        <a:pt x="79" y="118"/>
                      </a:moveTo>
                      <a:cubicBezTo>
                        <a:pt x="81" y="120"/>
                        <a:pt x="81" y="116"/>
                        <a:pt x="81" y="116"/>
                      </a:cubicBezTo>
                      <a:cubicBezTo>
                        <a:pt x="82" y="116"/>
                        <a:pt x="82" y="118"/>
                        <a:pt x="82" y="118"/>
                      </a:cubicBezTo>
                      <a:cubicBezTo>
                        <a:pt x="84" y="119"/>
                        <a:pt x="84" y="115"/>
                        <a:pt x="82" y="114"/>
                      </a:cubicBezTo>
                      <a:cubicBezTo>
                        <a:pt x="82" y="114"/>
                        <a:pt x="82" y="114"/>
                        <a:pt x="82" y="114"/>
                      </a:cubicBezTo>
                      <a:cubicBezTo>
                        <a:pt x="81" y="114"/>
                        <a:pt x="77" y="116"/>
                        <a:pt x="79" y="118"/>
                      </a:cubicBezTo>
                      <a:close/>
                      <a:moveTo>
                        <a:pt x="202" y="118"/>
                      </a:moveTo>
                      <a:cubicBezTo>
                        <a:pt x="201" y="116"/>
                        <a:pt x="203" y="121"/>
                        <a:pt x="203" y="121"/>
                      </a:cubicBezTo>
                      <a:cubicBezTo>
                        <a:pt x="204" y="120"/>
                        <a:pt x="201" y="111"/>
                        <a:pt x="201" y="114"/>
                      </a:cubicBezTo>
                      <a:cubicBezTo>
                        <a:pt x="201" y="115"/>
                        <a:pt x="201" y="117"/>
                        <a:pt x="202" y="118"/>
                      </a:cubicBezTo>
                      <a:close/>
                      <a:moveTo>
                        <a:pt x="133" y="115"/>
                      </a:moveTo>
                      <a:cubicBezTo>
                        <a:pt x="132" y="115"/>
                        <a:pt x="130" y="115"/>
                        <a:pt x="131" y="116"/>
                      </a:cubicBezTo>
                      <a:cubicBezTo>
                        <a:pt x="131" y="117"/>
                        <a:pt x="133" y="117"/>
                        <a:pt x="134" y="117"/>
                      </a:cubicBezTo>
                      <a:cubicBezTo>
                        <a:pt x="138" y="119"/>
                        <a:pt x="134" y="116"/>
                        <a:pt x="133" y="115"/>
                      </a:cubicBezTo>
                      <a:close/>
                      <a:moveTo>
                        <a:pt x="183" y="124"/>
                      </a:moveTo>
                      <a:cubicBezTo>
                        <a:pt x="180" y="121"/>
                        <a:pt x="186" y="121"/>
                        <a:pt x="186" y="122"/>
                      </a:cubicBezTo>
                      <a:cubicBezTo>
                        <a:pt x="186" y="119"/>
                        <a:pt x="186" y="117"/>
                        <a:pt x="184" y="118"/>
                      </a:cubicBezTo>
                      <a:cubicBezTo>
                        <a:pt x="183" y="118"/>
                        <a:pt x="181" y="122"/>
                        <a:pt x="183" y="124"/>
                      </a:cubicBezTo>
                      <a:close/>
                      <a:moveTo>
                        <a:pt x="197" y="122"/>
                      </a:moveTo>
                      <a:cubicBezTo>
                        <a:pt x="198" y="121"/>
                        <a:pt x="197" y="117"/>
                        <a:pt x="197" y="118"/>
                      </a:cubicBezTo>
                      <a:cubicBezTo>
                        <a:pt x="195" y="120"/>
                        <a:pt x="197" y="122"/>
                        <a:pt x="197" y="122"/>
                      </a:cubicBezTo>
                      <a:close/>
                      <a:moveTo>
                        <a:pt x="200" y="123"/>
                      </a:moveTo>
                      <a:cubicBezTo>
                        <a:pt x="202" y="126"/>
                        <a:pt x="202" y="116"/>
                        <a:pt x="200" y="118"/>
                      </a:cubicBezTo>
                      <a:cubicBezTo>
                        <a:pt x="199" y="119"/>
                        <a:pt x="201" y="125"/>
                        <a:pt x="200" y="123"/>
                      </a:cubicBezTo>
                      <a:close/>
                      <a:moveTo>
                        <a:pt x="82" y="129"/>
                      </a:moveTo>
                      <a:cubicBezTo>
                        <a:pt x="85" y="128"/>
                        <a:pt x="82" y="125"/>
                        <a:pt x="81" y="122"/>
                      </a:cubicBezTo>
                      <a:cubicBezTo>
                        <a:pt x="81" y="122"/>
                        <a:pt x="83" y="121"/>
                        <a:pt x="82" y="120"/>
                      </a:cubicBezTo>
                      <a:cubicBezTo>
                        <a:pt x="82" y="120"/>
                        <a:pt x="79" y="119"/>
                        <a:pt x="79" y="119"/>
                      </a:cubicBezTo>
                      <a:cubicBezTo>
                        <a:pt x="78" y="120"/>
                        <a:pt x="78" y="122"/>
                        <a:pt x="79" y="125"/>
                      </a:cubicBezTo>
                      <a:cubicBezTo>
                        <a:pt x="79" y="125"/>
                        <a:pt x="80" y="124"/>
                        <a:pt x="80" y="124"/>
                      </a:cubicBezTo>
                      <a:cubicBezTo>
                        <a:pt x="81" y="125"/>
                        <a:pt x="79" y="126"/>
                        <a:pt x="80" y="127"/>
                      </a:cubicBezTo>
                      <a:cubicBezTo>
                        <a:pt x="80" y="127"/>
                        <a:pt x="82" y="129"/>
                        <a:pt x="82" y="129"/>
                      </a:cubicBezTo>
                      <a:close/>
                      <a:moveTo>
                        <a:pt x="181" y="126"/>
                      </a:moveTo>
                      <a:cubicBezTo>
                        <a:pt x="182" y="125"/>
                        <a:pt x="182" y="118"/>
                        <a:pt x="179" y="119"/>
                      </a:cubicBezTo>
                      <a:cubicBezTo>
                        <a:pt x="176" y="121"/>
                        <a:pt x="178" y="128"/>
                        <a:pt x="181" y="126"/>
                      </a:cubicBezTo>
                      <a:close/>
                      <a:moveTo>
                        <a:pt x="84" y="124"/>
                      </a:moveTo>
                      <a:cubicBezTo>
                        <a:pt x="85" y="125"/>
                        <a:pt x="85" y="119"/>
                        <a:pt x="84" y="120"/>
                      </a:cubicBezTo>
                      <a:cubicBezTo>
                        <a:pt x="83" y="121"/>
                        <a:pt x="83" y="124"/>
                        <a:pt x="84" y="124"/>
                      </a:cubicBezTo>
                      <a:close/>
                      <a:moveTo>
                        <a:pt x="128" y="125"/>
                      </a:moveTo>
                      <a:cubicBezTo>
                        <a:pt x="128" y="125"/>
                        <a:pt x="126" y="124"/>
                        <a:pt x="126" y="124"/>
                      </a:cubicBezTo>
                      <a:cubicBezTo>
                        <a:pt x="123" y="125"/>
                        <a:pt x="127" y="126"/>
                        <a:pt x="128" y="125"/>
                      </a:cubicBezTo>
                      <a:close/>
                      <a:moveTo>
                        <a:pt x="80" y="131"/>
                      </a:moveTo>
                      <a:cubicBezTo>
                        <a:pt x="79" y="131"/>
                        <a:pt x="78" y="127"/>
                        <a:pt x="78" y="129"/>
                      </a:cubicBezTo>
                      <a:cubicBezTo>
                        <a:pt x="78" y="129"/>
                        <a:pt x="79" y="124"/>
                        <a:pt x="77" y="125"/>
                      </a:cubicBezTo>
                      <a:cubicBezTo>
                        <a:pt x="74" y="126"/>
                        <a:pt x="78" y="133"/>
                        <a:pt x="80" y="131"/>
                      </a:cubicBezTo>
                      <a:close/>
                      <a:moveTo>
                        <a:pt x="110" y="126"/>
                      </a:moveTo>
                      <a:cubicBezTo>
                        <a:pt x="106" y="132"/>
                        <a:pt x="114" y="122"/>
                        <a:pt x="110" y="126"/>
                      </a:cubicBezTo>
                      <a:cubicBezTo>
                        <a:pt x="110" y="126"/>
                        <a:pt x="110" y="126"/>
                        <a:pt x="110" y="126"/>
                      </a:cubicBezTo>
                      <a:close/>
                      <a:moveTo>
                        <a:pt x="134" y="127"/>
                      </a:moveTo>
                      <a:cubicBezTo>
                        <a:pt x="136" y="126"/>
                        <a:pt x="130" y="124"/>
                        <a:pt x="130" y="125"/>
                      </a:cubicBezTo>
                      <a:cubicBezTo>
                        <a:pt x="130" y="126"/>
                        <a:pt x="133" y="127"/>
                        <a:pt x="134" y="127"/>
                      </a:cubicBezTo>
                      <a:close/>
                      <a:moveTo>
                        <a:pt x="114" y="129"/>
                      </a:moveTo>
                      <a:cubicBezTo>
                        <a:pt x="115" y="130"/>
                        <a:pt x="122" y="125"/>
                        <a:pt x="117" y="126"/>
                      </a:cubicBezTo>
                      <a:cubicBezTo>
                        <a:pt x="115" y="127"/>
                        <a:pt x="113" y="127"/>
                        <a:pt x="114" y="129"/>
                      </a:cubicBezTo>
                      <a:close/>
                      <a:moveTo>
                        <a:pt x="168" y="131"/>
                      </a:moveTo>
                      <a:cubicBezTo>
                        <a:pt x="169" y="133"/>
                        <a:pt x="171" y="127"/>
                        <a:pt x="169" y="128"/>
                      </a:cubicBezTo>
                      <a:cubicBezTo>
                        <a:pt x="168" y="129"/>
                        <a:pt x="166" y="130"/>
                        <a:pt x="168" y="131"/>
                      </a:cubicBezTo>
                      <a:close/>
                      <a:moveTo>
                        <a:pt x="155" y="132"/>
                      </a:moveTo>
                      <a:cubicBezTo>
                        <a:pt x="156" y="132"/>
                        <a:pt x="156" y="128"/>
                        <a:pt x="155" y="129"/>
                      </a:cubicBezTo>
                      <a:cubicBezTo>
                        <a:pt x="155" y="129"/>
                        <a:pt x="154" y="133"/>
                        <a:pt x="155" y="132"/>
                      </a:cubicBezTo>
                      <a:close/>
                      <a:moveTo>
                        <a:pt x="112" y="131"/>
                      </a:moveTo>
                      <a:cubicBezTo>
                        <a:pt x="108" y="137"/>
                        <a:pt x="116" y="129"/>
                        <a:pt x="114" y="130"/>
                      </a:cubicBezTo>
                      <a:cubicBezTo>
                        <a:pt x="113" y="130"/>
                        <a:pt x="112" y="132"/>
                        <a:pt x="112" y="131"/>
                      </a:cubicBezTo>
                      <a:close/>
                      <a:moveTo>
                        <a:pt x="130" y="133"/>
                      </a:moveTo>
                      <a:cubicBezTo>
                        <a:pt x="130" y="132"/>
                        <a:pt x="126" y="132"/>
                        <a:pt x="127" y="131"/>
                      </a:cubicBezTo>
                      <a:cubicBezTo>
                        <a:pt x="124" y="132"/>
                        <a:pt x="129" y="134"/>
                        <a:pt x="130" y="133"/>
                      </a:cubicBezTo>
                      <a:close/>
                      <a:moveTo>
                        <a:pt x="117" y="136"/>
                      </a:moveTo>
                      <a:cubicBezTo>
                        <a:pt x="118" y="135"/>
                        <a:pt x="117" y="132"/>
                        <a:pt x="117" y="132"/>
                      </a:cubicBezTo>
                      <a:cubicBezTo>
                        <a:pt x="114" y="133"/>
                        <a:pt x="116" y="138"/>
                        <a:pt x="117" y="136"/>
                      </a:cubicBezTo>
                      <a:close/>
                      <a:moveTo>
                        <a:pt x="85" y="152"/>
                      </a:moveTo>
                      <a:cubicBezTo>
                        <a:pt x="86" y="151"/>
                        <a:pt x="85" y="148"/>
                        <a:pt x="85" y="148"/>
                      </a:cubicBezTo>
                      <a:cubicBezTo>
                        <a:pt x="83" y="146"/>
                        <a:pt x="84" y="149"/>
                        <a:pt x="84" y="147"/>
                      </a:cubicBezTo>
                      <a:cubicBezTo>
                        <a:pt x="85" y="144"/>
                        <a:pt x="84" y="137"/>
                        <a:pt x="83" y="136"/>
                      </a:cubicBezTo>
                      <a:cubicBezTo>
                        <a:pt x="82" y="136"/>
                        <a:pt x="82" y="142"/>
                        <a:pt x="81" y="142"/>
                      </a:cubicBezTo>
                      <a:cubicBezTo>
                        <a:pt x="82" y="142"/>
                        <a:pt x="80" y="140"/>
                        <a:pt x="80" y="140"/>
                      </a:cubicBezTo>
                      <a:cubicBezTo>
                        <a:pt x="80" y="137"/>
                        <a:pt x="80" y="129"/>
                        <a:pt x="75" y="132"/>
                      </a:cubicBezTo>
                      <a:cubicBezTo>
                        <a:pt x="73" y="133"/>
                        <a:pt x="76" y="135"/>
                        <a:pt x="75" y="135"/>
                      </a:cubicBezTo>
                      <a:cubicBezTo>
                        <a:pt x="75" y="137"/>
                        <a:pt x="73" y="136"/>
                        <a:pt x="73" y="136"/>
                      </a:cubicBezTo>
                      <a:cubicBezTo>
                        <a:pt x="73" y="136"/>
                        <a:pt x="73" y="139"/>
                        <a:pt x="73" y="140"/>
                      </a:cubicBezTo>
                      <a:cubicBezTo>
                        <a:pt x="73" y="138"/>
                        <a:pt x="76" y="145"/>
                        <a:pt x="76" y="145"/>
                      </a:cubicBezTo>
                      <a:cubicBezTo>
                        <a:pt x="78" y="147"/>
                        <a:pt x="83" y="146"/>
                        <a:pt x="82" y="149"/>
                      </a:cubicBezTo>
                      <a:cubicBezTo>
                        <a:pt x="82" y="148"/>
                        <a:pt x="81" y="148"/>
                        <a:pt x="82" y="149"/>
                      </a:cubicBezTo>
                      <a:cubicBezTo>
                        <a:pt x="83" y="150"/>
                        <a:pt x="84" y="153"/>
                        <a:pt x="85" y="152"/>
                      </a:cubicBezTo>
                      <a:close/>
                      <a:moveTo>
                        <a:pt x="178" y="139"/>
                      </a:moveTo>
                      <a:cubicBezTo>
                        <a:pt x="178" y="138"/>
                        <a:pt x="181" y="140"/>
                        <a:pt x="180" y="140"/>
                      </a:cubicBezTo>
                      <a:cubicBezTo>
                        <a:pt x="182" y="139"/>
                        <a:pt x="180" y="137"/>
                        <a:pt x="180" y="137"/>
                      </a:cubicBezTo>
                      <a:cubicBezTo>
                        <a:pt x="182" y="138"/>
                        <a:pt x="178" y="137"/>
                        <a:pt x="178" y="139"/>
                      </a:cubicBezTo>
                      <a:close/>
                      <a:moveTo>
                        <a:pt x="150" y="139"/>
                      </a:moveTo>
                      <a:cubicBezTo>
                        <a:pt x="148" y="139"/>
                        <a:pt x="148" y="141"/>
                        <a:pt x="146" y="142"/>
                      </a:cubicBezTo>
                      <a:cubicBezTo>
                        <a:pt x="146" y="143"/>
                        <a:pt x="142" y="144"/>
                        <a:pt x="143" y="145"/>
                      </a:cubicBezTo>
                      <a:cubicBezTo>
                        <a:pt x="144" y="146"/>
                        <a:pt x="150" y="142"/>
                        <a:pt x="148" y="142"/>
                      </a:cubicBezTo>
                      <a:cubicBezTo>
                        <a:pt x="149" y="142"/>
                        <a:pt x="148" y="142"/>
                        <a:pt x="149" y="141"/>
                      </a:cubicBezTo>
                      <a:cubicBezTo>
                        <a:pt x="148" y="143"/>
                        <a:pt x="151" y="139"/>
                        <a:pt x="150" y="139"/>
                      </a:cubicBezTo>
                      <a:close/>
                      <a:moveTo>
                        <a:pt x="147" y="140"/>
                      </a:moveTo>
                      <a:cubicBezTo>
                        <a:pt x="154" y="133"/>
                        <a:pt x="141" y="142"/>
                        <a:pt x="145" y="142"/>
                      </a:cubicBezTo>
                      <a:cubicBezTo>
                        <a:pt x="145" y="142"/>
                        <a:pt x="147" y="140"/>
                        <a:pt x="147" y="140"/>
                      </a:cubicBezTo>
                      <a:close/>
                      <a:moveTo>
                        <a:pt x="175" y="144"/>
                      </a:moveTo>
                      <a:cubicBezTo>
                        <a:pt x="175" y="144"/>
                        <a:pt x="178" y="139"/>
                        <a:pt x="176" y="141"/>
                      </a:cubicBezTo>
                      <a:cubicBezTo>
                        <a:pt x="176" y="141"/>
                        <a:pt x="173" y="143"/>
                        <a:pt x="175" y="144"/>
                      </a:cubicBezTo>
                      <a:close/>
                      <a:moveTo>
                        <a:pt x="178" y="144"/>
                      </a:moveTo>
                      <a:cubicBezTo>
                        <a:pt x="181" y="143"/>
                        <a:pt x="179" y="139"/>
                        <a:pt x="177" y="141"/>
                      </a:cubicBezTo>
                      <a:cubicBezTo>
                        <a:pt x="178" y="140"/>
                        <a:pt x="178" y="144"/>
                        <a:pt x="178" y="144"/>
                      </a:cubicBezTo>
                      <a:close/>
                      <a:moveTo>
                        <a:pt x="197" y="149"/>
                      </a:moveTo>
                      <a:cubicBezTo>
                        <a:pt x="197" y="148"/>
                        <a:pt x="198" y="142"/>
                        <a:pt x="197" y="144"/>
                      </a:cubicBezTo>
                      <a:cubicBezTo>
                        <a:pt x="198" y="143"/>
                        <a:pt x="195" y="150"/>
                        <a:pt x="197" y="149"/>
                      </a:cubicBezTo>
                      <a:close/>
                      <a:moveTo>
                        <a:pt x="184" y="151"/>
                      </a:moveTo>
                      <a:cubicBezTo>
                        <a:pt x="184" y="151"/>
                        <a:pt x="183" y="150"/>
                        <a:pt x="183" y="150"/>
                      </a:cubicBezTo>
                      <a:cubicBezTo>
                        <a:pt x="181" y="150"/>
                        <a:pt x="178" y="155"/>
                        <a:pt x="178" y="156"/>
                      </a:cubicBezTo>
                      <a:cubicBezTo>
                        <a:pt x="180" y="158"/>
                        <a:pt x="183" y="155"/>
                        <a:pt x="183" y="155"/>
                      </a:cubicBezTo>
                      <a:cubicBezTo>
                        <a:pt x="182" y="155"/>
                        <a:pt x="183" y="157"/>
                        <a:pt x="184" y="156"/>
                      </a:cubicBezTo>
                      <a:cubicBezTo>
                        <a:pt x="185" y="154"/>
                        <a:pt x="186" y="146"/>
                        <a:pt x="186" y="146"/>
                      </a:cubicBezTo>
                      <a:cubicBezTo>
                        <a:pt x="183" y="145"/>
                        <a:pt x="184" y="150"/>
                        <a:pt x="184" y="151"/>
                      </a:cubicBezTo>
                      <a:close/>
                      <a:moveTo>
                        <a:pt x="114" y="149"/>
                      </a:moveTo>
                      <a:cubicBezTo>
                        <a:pt x="115" y="148"/>
                        <a:pt x="112" y="145"/>
                        <a:pt x="112" y="146"/>
                      </a:cubicBezTo>
                      <a:cubicBezTo>
                        <a:pt x="110" y="147"/>
                        <a:pt x="114" y="150"/>
                        <a:pt x="114" y="149"/>
                      </a:cubicBezTo>
                      <a:close/>
                      <a:moveTo>
                        <a:pt x="146" y="149"/>
                      </a:moveTo>
                      <a:cubicBezTo>
                        <a:pt x="148" y="149"/>
                        <a:pt x="148" y="145"/>
                        <a:pt x="148" y="146"/>
                      </a:cubicBezTo>
                      <a:cubicBezTo>
                        <a:pt x="147" y="144"/>
                        <a:pt x="143" y="148"/>
                        <a:pt x="144" y="149"/>
                      </a:cubicBezTo>
                      <a:cubicBezTo>
                        <a:pt x="142" y="147"/>
                        <a:pt x="152" y="146"/>
                        <a:pt x="146" y="147"/>
                      </a:cubicBezTo>
                      <a:cubicBezTo>
                        <a:pt x="146" y="147"/>
                        <a:pt x="145" y="149"/>
                        <a:pt x="146" y="149"/>
                      </a:cubicBezTo>
                      <a:close/>
                      <a:moveTo>
                        <a:pt x="153" y="149"/>
                      </a:moveTo>
                      <a:cubicBezTo>
                        <a:pt x="154" y="150"/>
                        <a:pt x="156" y="146"/>
                        <a:pt x="154" y="148"/>
                      </a:cubicBezTo>
                      <a:cubicBezTo>
                        <a:pt x="154" y="148"/>
                        <a:pt x="152" y="149"/>
                        <a:pt x="153" y="149"/>
                      </a:cubicBezTo>
                      <a:close/>
                      <a:moveTo>
                        <a:pt x="174" y="149"/>
                      </a:moveTo>
                      <a:cubicBezTo>
                        <a:pt x="174" y="149"/>
                        <a:pt x="171" y="149"/>
                        <a:pt x="171" y="149"/>
                      </a:cubicBezTo>
                      <a:cubicBezTo>
                        <a:pt x="168" y="151"/>
                        <a:pt x="174" y="151"/>
                        <a:pt x="174" y="149"/>
                      </a:cubicBezTo>
                      <a:close/>
                      <a:moveTo>
                        <a:pt x="129" y="150"/>
                      </a:moveTo>
                      <a:cubicBezTo>
                        <a:pt x="128" y="151"/>
                        <a:pt x="130" y="154"/>
                        <a:pt x="131" y="152"/>
                      </a:cubicBezTo>
                      <a:cubicBezTo>
                        <a:pt x="132" y="150"/>
                        <a:pt x="131" y="149"/>
                        <a:pt x="129" y="150"/>
                      </a:cubicBezTo>
                      <a:close/>
                      <a:moveTo>
                        <a:pt x="168" y="151"/>
                      </a:moveTo>
                      <a:cubicBezTo>
                        <a:pt x="164" y="154"/>
                        <a:pt x="170" y="149"/>
                        <a:pt x="168" y="151"/>
                      </a:cubicBezTo>
                      <a:cubicBezTo>
                        <a:pt x="168" y="151"/>
                        <a:pt x="168" y="151"/>
                        <a:pt x="168" y="151"/>
                      </a:cubicBezTo>
                      <a:close/>
                      <a:moveTo>
                        <a:pt x="146" y="152"/>
                      </a:moveTo>
                      <a:cubicBezTo>
                        <a:pt x="144" y="151"/>
                        <a:pt x="144" y="153"/>
                        <a:pt x="143" y="155"/>
                      </a:cubicBezTo>
                      <a:cubicBezTo>
                        <a:pt x="141" y="157"/>
                        <a:pt x="146" y="152"/>
                        <a:pt x="146" y="152"/>
                      </a:cubicBezTo>
                      <a:close/>
                      <a:moveTo>
                        <a:pt x="120" y="157"/>
                      </a:moveTo>
                      <a:cubicBezTo>
                        <a:pt x="121" y="158"/>
                        <a:pt x="129" y="160"/>
                        <a:pt x="126" y="159"/>
                      </a:cubicBezTo>
                      <a:cubicBezTo>
                        <a:pt x="125" y="158"/>
                        <a:pt x="117" y="152"/>
                        <a:pt x="116" y="153"/>
                      </a:cubicBezTo>
                      <a:cubicBezTo>
                        <a:pt x="115" y="153"/>
                        <a:pt x="118" y="155"/>
                        <a:pt x="118" y="155"/>
                      </a:cubicBezTo>
                      <a:cubicBezTo>
                        <a:pt x="120" y="157"/>
                        <a:pt x="120" y="155"/>
                        <a:pt x="121" y="156"/>
                      </a:cubicBezTo>
                      <a:cubicBezTo>
                        <a:pt x="121" y="156"/>
                        <a:pt x="120" y="156"/>
                        <a:pt x="120" y="157"/>
                      </a:cubicBezTo>
                      <a:close/>
                      <a:moveTo>
                        <a:pt x="76" y="178"/>
                      </a:moveTo>
                      <a:cubicBezTo>
                        <a:pt x="72" y="173"/>
                        <a:pt x="70" y="169"/>
                        <a:pt x="67" y="165"/>
                      </a:cubicBezTo>
                      <a:cubicBezTo>
                        <a:pt x="64" y="161"/>
                        <a:pt x="69" y="167"/>
                        <a:pt x="69" y="167"/>
                      </a:cubicBezTo>
                      <a:cubicBezTo>
                        <a:pt x="69" y="166"/>
                        <a:pt x="66" y="160"/>
                        <a:pt x="64" y="156"/>
                      </a:cubicBezTo>
                      <a:cubicBezTo>
                        <a:pt x="63" y="153"/>
                        <a:pt x="63" y="153"/>
                        <a:pt x="63" y="157"/>
                      </a:cubicBezTo>
                      <a:cubicBezTo>
                        <a:pt x="63" y="161"/>
                        <a:pt x="63" y="165"/>
                        <a:pt x="66" y="169"/>
                      </a:cubicBezTo>
                      <a:cubicBezTo>
                        <a:pt x="68" y="172"/>
                        <a:pt x="70" y="176"/>
                        <a:pt x="72" y="179"/>
                      </a:cubicBezTo>
                      <a:cubicBezTo>
                        <a:pt x="74" y="181"/>
                        <a:pt x="77" y="182"/>
                        <a:pt x="78" y="184"/>
                      </a:cubicBezTo>
                      <a:cubicBezTo>
                        <a:pt x="79" y="185"/>
                        <a:pt x="80" y="187"/>
                        <a:pt x="81" y="187"/>
                      </a:cubicBezTo>
                      <a:cubicBezTo>
                        <a:pt x="79" y="186"/>
                        <a:pt x="84" y="187"/>
                        <a:pt x="84" y="187"/>
                      </a:cubicBezTo>
                      <a:cubicBezTo>
                        <a:pt x="85" y="187"/>
                        <a:pt x="82" y="183"/>
                        <a:pt x="82" y="183"/>
                      </a:cubicBezTo>
                      <a:cubicBezTo>
                        <a:pt x="84" y="182"/>
                        <a:pt x="84" y="188"/>
                        <a:pt x="84" y="188"/>
                      </a:cubicBezTo>
                      <a:cubicBezTo>
                        <a:pt x="85" y="189"/>
                        <a:pt x="86" y="186"/>
                        <a:pt x="87" y="188"/>
                      </a:cubicBezTo>
                      <a:cubicBezTo>
                        <a:pt x="88" y="191"/>
                        <a:pt x="94" y="191"/>
                        <a:pt x="94" y="193"/>
                      </a:cubicBezTo>
                      <a:cubicBezTo>
                        <a:pt x="94" y="193"/>
                        <a:pt x="92" y="194"/>
                        <a:pt x="92" y="194"/>
                      </a:cubicBezTo>
                      <a:cubicBezTo>
                        <a:pt x="98" y="195"/>
                        <a:pt x="92" y="190"/>
                        <a:pt x="92" y="190"/>
                      </a:cubicBezTo>
                      <a:cubicBezTo>
                        <a:pt x="86" y="186"/>
                        <a:pt x="81" y="179"/>
                        <a:pt x="78" y="177"/>
                      </a:cubicBezTo>
                      <a:cubicBezTo>
                        <a:pt x="78" y="177"/>
                        <a:pt x="75" y="174"/>
                        <a:pt x="75" y="175"/>
                      </a:cubicBezTo>
                      <a:cubicBezTo>
                        <a:pt x="75" y="176"/>
                        <a:pt x="79" y="182"/>
                        <a:pt x="76" y="178"/>
                      </a:cubicBezTo>
                      <a:close/>
                      <a:moveTo>
                        <a:pt x="112" y="155"/>
                      </a:moveTo>
                      <a:cubicBezTo>
                        <a:pt x="112" y="155"/>
                        <a:pt x="110" y="155"/>
                        <a:pt x="110" y="156"/>
                      </a:cubicBezTo>
                      <a:cubicBezTo>
                        <a:pt x="109" y="157"/>
                        <a:pt x="113" y="156"/>
                        <a:pt x="112" y="155"/>
                      </a:cubicBezTo>
                      <a:close/>
                      <a:moveTo>
                        <a:pt x="88" y="159"/>
                      </a:moveTo>
                      <a:cubicBezTo>
                        <a:pt x="89" y="157"/>
                        <a:pt x="86" y="155"/>
                        <a:pt x="86" y="157"/>
                      </a:cubicBezTo>
                      <a:cubicBezTo>
                        <a:pt x="86" y="157"/>
                        <a:pt x="88" y="159"/>
                        <a:pt x="88" y="159"/>
                      </a:cubicBezTo>
                      <a:close/>
                      <a:moveTo>
                        <a:pt x="116" y="158"/>
                      </a:moveTo>
                      <a:cubicBezTo>
                        <a:pt x="113" y="153"/>
                        <a:pt x="110" y="161"/>
                        <a:pt x="115" y="158"/>
                      </a:cubicBezTo>
                      <a:cubicBezTo>
                        <a:pt x="115" y="158"/>
                        <a:pt x="116" y="158"/>
                        <a:pt x="116" y="158"/>
                      </a:cubicBezTo>
                      <a:close/>
                      <a:moveTo>
                        <a:pt x="167" y="169"/>
                      </a:moveTo>
                      <a:cubicBezTo>
                        <a:pt x="167" y="169"/>
                        <a:pt x="169" y="170"/>
                        <a:pt x="169" y="170"/>
                      </a:cubicBezTo>
                      <a:cubicBezTo>
                        <a:pt x="171" y="169"/>
                        <a:pt x="174" y="160"/>
                        <a:pt x="175" y="163"/>
                      </a:cubicBezTo>
                      <a:cubicBezTo>
                        <a:pt x="175" y="162"/>
                        <a:pt x="174" y="164"/>
                        <a:pt x="174" y="165"/>
                      </a:cubicBezTo>
                      <a:cubicBezTo>
                        <a:pt x="170" y="173"/>
                        <a:pt x="177" y="162"/>
                        <a:pt x="178" y="162"/>
                      </a:cubicBezTo>
                      <a:cubicBezTo>
                        <a:pt x="178" y="162"/>
                        <a:pt x="179" y="164"/>
                        <a:pt x="179" y="163"/>
                      </a:cubicBezTo>
                      <a:cubicBezTo>
                        <a:pt x="181" y="161"/>
                        <a:pt x="182" y="159"/>
                        <a:pt x="180" y="157"/>
                      </a:cubicBezTo>
                      <a:cubicBezTo>
                        <a:pt x="181" y="158"/>
                        <a:pt x="179" y="160"/>
                        <a:pt x="179" y="161"/>
                      </a:cubicBezTo>
                      <a:cubicBezTo>
                        <a:pt x="180" y="162"/>
                        <a:pt x="178" y="158"/>
                        <a:pt x="179" y="158"/>
                      </a:cubicBezTo>
                      <a:cubicBezTo>
                        <a:pt x="179" y="158"/>
                        <a:pt x="174" y="161"/>
                        <a:pt x="175" y="161"/>
                      </a:cubicBezTo>
                      <a:cubicBezTo>
                        <a:pt x="176" y="162"/>
                        <a:pt x="175" y="159"/>
                        <a:pt x="176" y="159"/>
                      </a:cubicBezTo>
                      <a:cubicBezTo>
                        <a:pt x="174" y="160"/>
                        <a:pt x="174" y="161"/>
                        <a:pt x="172" y="163"/>
                      </a:cubicBezTo>
                      <a:cubicBezTo>
                        <a:pt x="169" y="167"/>
                        <a:pt x="163" y="168"/>
                        <a:pt x="162" y="174"/>
                      </a:cubicBezTo>
                      <a:cubicBezTo>
                        <a:pt x="161" y="177"/>
                        <a:pt x="168" y="173"/>
                        <a:pt x="168" y="172"/>
                      </a:cubicBezTo>
                      <a:cubicBezTo>
                        <a:pt x="170" y="171"/>
                        <a:pt x="169" y="169"/>
                        <a:pt x="169" y="171"/>
                      </a:cubicBezTo>
                      <a:cubicBezTo>
                        <a:pt x="169" y="171"/>
                        <a:pt x="166" y="171"/>
                        <a:pt x="167" y="169"/>
                      </a:cubicBezTo>
                      <a:close/>
                      <a:moveTo>
                        <a:pt x="166" y="174"/>
                      </a:moveTo>
                      <a:cubicBezTo>
                        <a:pt x="168" y="173"/>
                        <a:pt x="163" y="175"/>
                        <a:pt x="162" y="176"/>
                      </a:cubicBezTo>
                      <a:cubicBezTo>
                        <a:pt x="160" y="178"/>
                        <a:pt x="165" y="174"/>
                        <a:pt x="161" y="178"/>
                      </a:cubicBezTo>
                      <a:cubicBezTo>
                        <a:pt x="161" y="178"/>
                        <a:pt x="161" y="176"/>
                        <a:pt x="160" y="177"/>
                      </a:cubicBezTo>
                      <a:cubicBezTo>
                        <a:pt x="159" y="178"/>
                        <a:pt x="157" y="181"/>
                        <a:pt x="156" y="182"/>
                      </a:cubicBezTo>
                      <a:cubicBezTo>
                        <a:pt x="155" y="182"/>
                        <a:pt x="153" y="182"/>
                        <a:pt x="153" y="182"/>
                      </a:cubicBezTo>
                      <a:cubicBezTo>
                        <a:pt x="153" y="184"/>
                        <a:pt x="160" y="185"/>
                        <a:pt x="162" y="184"/>
                      </a:cubicBezTo>
                      <a:cubicBezTo>
                        <a:pt x="165" y="183"/>
                        <a:pt x="162" y="181"/>
                        <a:pt x="162" y="181"/>
                      </a:cubicBezTo>
                      <a:cubicBezTo>
                        <a:pt x="162" y="181"/>
                        <a:pt x="169" y="178"/>
                        <a:pt x="169" y="175"/>
                      </a:cubicBezTo>
                      <a:cubicBezTo>
                        <a:pt x="169" y="175"/>
                        <a:pt x="167" y="176"/>
                        <a:pt x="167" y="176"/>
                      </a:cubicBezTo>
                      <a:cubicBezTo>
                        <a:pt x="163" y="179"/>
                        <a:pt x="170" y="173"/>
                        <a:pt x="167" y="173"/>
                      </a:cubicBezTo>
                      <a:cubicBezTo>
                        <a:pt x="168" y="173"/>
                        <a:pt x="166" y="174"/>
                        <a:pt x="166" y="174"/>
                      </a:cubicBezTo>
                      <a:close/>
                      <a:moveTo>
                        <a:pt x="104" y="174"/>
                      </a:moveTo>
                      <a:cubicBezTo>
                        <a:pt x="102" y="173"/>
                        <a:pt x="97" y="171"/>
                        <a:pt x="93" y="170"/>
                      </a:cubicBezTo>
                      <a:cubicBezTo>
                        <a:pt x="89" y="168"/>
                        <a:pt x="86" y="165"/>
                        <a:pt x="84" y="165"/>
                      </a:cubicBezTo>
                      <a:cubicBezTo>
                        <a:pt x="84" y="165"/>
                        <a:pt x="84" y="166"/>
                        <a:pt x="83" y="166"/>
                      </a:cubicBezTo>
                      <a:cubicBezTo>
                        <a:pt x="82" y="165"/>
                        <a:pt x="83" y="164"/>
                        <a:pt x="82" y="163"/>
                      </a:cubicBezTo>
                      <a:cubicBezTo>
                        <a:pt x="82" y="162"/>
                        <a:pt x="78" y="160"/>
                        <a:pt x="77" y="160"/>
                      </a:cubicBezTo>
                      <a:cubicBezTo>
                        <a:pt x="70" y="155"/>
                        <a:pt x="82" y="166"/>
                        <a:pt x="82" y="166"/>
                      </a:cubicBezTo>
                      <a:cubicBezTo>
                        <a:pt x="83" y="166"/>
                        <a:pt x="76" y="163"/>
                        <a:pt x="76" y="164"/>
                      </a:cubicBezTo>
                      <a:cubicBezTo>
                        <a:pt x="75" y="166"/>
                        <a:pt x="81" y="172"/>
                        <a:pt x="82" y="174"/>
                      </a:cubicBezTo>
                      <a:cubicBezTo>
                        <a:pt x="83" y="175"/>
                        <a:pt x="82" y="177"/>
                        <a:pt x="82" y="177"/>
                      </a:cubicBezTo>
                      <a:cubicBezTo>
                        <a:pt x="85" y="180"/>
                        <a:pt x="100" y="185"/>
                        <a:pt x="100" y="189"/>
                      </a:cubicBezTo>
                      <a:cubicBezTo>
                        <a:pt x="100" y="189"/>
                        <a:pt x="99" y="189"/>
                        <a:pt x="99" y="189"/>
                      </a:cubicBezTo>
                      <a:cubicBezTo>
                        <a:pt x="99" y="189"/>
                        <a:pt x="102" y="190"/>
                        <a:pt x="103" y="189"/>
                      </a:cubicBezTo>
                      <a:cubicBezTo>
                        <a:pt x="104" y="188"/>
                        <a:pt x="101" y="188"/>
                        <a:pt x="102" y="187"/>
                      </a:cubicBezTo>
                      <a:cubicBezTo>
                        <a:pt x="96" y="190"/>
                        <a:pt x="105" y="186"/>
                        <a:pt x="106" y="186"/>
                      </a:cubicBezTo>
                      <a:cubicBezTo>
                        <a:pt x="105" y="185"/>
                        <a:pt x="103" y="187"/>
                        <a:pt x="102" y="185"/>
                      </a:cubicBezTo>
                      <a:cubicBezTo>
                        <a:pt x="101" y="185"/>
                        <a:pt x="102" y="184"/>
                        <a:pt x="101" y="184"/>
                      </a:cubicBezTo>
                      <a:cubicBezTo>
                        <a:pt x="101" y="184"/>
                        <a:pt x="98" y="184"/>
                        <a:pt x="98" y="183"/>
                      </a:cubicBezTo>
                      <a:cubicBezTo>
                        <a:pt x="99" y="181"/>
                        <a:pt x="103" y="183"/>
                        <a:pt x="102" y="183"/>
                      </a:cubicBezTo>
                      <a:cubicBezTo>
                        <a:pt x="104" y="183"/>
                        <a:pt x="106" y="183"/>
                        <a:pt x="107" y="184"/>
                      </a:cubicBezTo>
                      <a:cubicBezTo>
                        <a:pt x="108" y="184"/>
                        <a:pt x="108" y="186"/>
                        <a:pt x="108" y="186"/>
                      </a:cubicBezTo>
                      <a:cubicBezTo>
                        <a:pt x="112" y="187"/>
                        <a:pt x="115" y="186"/>
                        <a:pt x="117" y="186"/>
                      </a:cubicBezTo>
                      <a:cubicBezTo>
                        <a:pt x="119" y="187"/>
                        <a:pt x="120" y="187"/>
                        <a:pt x="122" y="187"/>
                      </a:cubicBezTo>
                      <a:cubicBezTo>
                        <a:pt x="126" y="186"/>
                        <a:pt x="122" y="188"/>
                        <a:pt x="122" y="188"/>
                      </a:cubicBezTo>
                      <a:cubicBezTo>
                        <a:pt x="127" y="190"/>
                        <a:pt x="126" y="187"/>
                        <a:pt x="129" y="187"/>
                      </a:cubicBezTo>
                      <a:cubicBezTo>
                        <a:pt x="129" y="187"/>
                        <a:pt x="128" y="189"/>
                        <a:pt x="129" y="189"/>
                      </a:cubicBezTo>
                      <a:cubicBezTo>
                        <a:pt x="129" y="189"/>
                        <a:pt x="132" y="187"/>
                        <a:pt x="133" y="187"/>
                      </a:cubicBezTo>
                      <a:cubicBezTo>
                        <a:pt x="133" y="187"/>
                        <a:pt x="134" y="189"/>
                        <a:pt x="134" y="189"/>
                      </a:cubicBezTo>
                      <a:cubicBezTo>
                        <a:pt x="136" y="190"/>
                        <a:pt x="138" y="189"/>
                        <a:pt x="140" y="189"/>
                      </a:cubicBezTo>
                      <a:cubicBezTo>
                        <a:pt x="143" y="188"/>
                        <a:pt x="140" y="190"/>
                        <a:pt x="137" y="190"/>
                      </a:cubicBezTo>
                      <a:cubicBezTo>
                        <a:pt x="134" y="191"/>
                        <a:pt x="131" y="193"/>
                        <a:pt x="128" y="193"/>
                      </a:cubicBezTo>
                      <a:cubicBezTo>
                        <a:pt x="123" y="194"/>
                        <a:pt x="123" y="192"/>
                        <a:pt x="120" y="193"/>
                      </a:cubicBezTo>
                      <a:cubicBezTo>
                        <a:pt x="123" y="193"/>
                        <a:pt x="117" y="196"/>
                        <a:pt x="117" y="196"/>
                      </a:cubicBezTo>
                      <a:cubicBezTo>
                        <a:pt x="117" y="196"/>
                        <a:pt x="118" y="195"/>
                        <a:pt x="118" y="195"/>
                      </a:cubicBezTo>
                      <a:cubicBezTo>
                        <a:pt x="124" y="196"/>
                        <a:pt x="126" y="197"/>
                        <a:pt x="133" y="196"/>
                      </a:cubicBezTo>
                      <a:cubicBezTo>
                        <a:pt x="142" y="195"/>
                        <a:pt x="149" y="191"/>
                        <a:pt x="154" y="189"/>
                      </a:cubicBezTo>
                      <a:cubicBezTo>
                        <a:pt x="155" y="188"/>
                        <a:pt x="156" y="189"/>
                        <a:pt x="156" y="189"/>
                      </a:cubicBezTo>
                      <a:cubicBezTo>
                        <a:pt x="156" y="189"/>
                        <a:pt x="161" y="186"/>
                        <a:pt x="160" y="185"/>
                      </a:cubicBezTo>
                      <a:cubicBezTo>
                        <a:pt x="158" y="184"/>
                        <a:pt x="156" y="188"/>
                        <a:pt x="155" y="188"/>
                      </a:cubicBezTo>
                      <a:cubicBezTo>
                        <a:pt x="157" y="188"/>
                        <a:pt x="157" y="186"/>
                        <a:pt x="156" y="185"/>
                      </a:cubicBezTo>
                      <a:cubicBezTo>
                        <a:pt x="155" y="184"/>
                        <a:pt x="151" y="186"/>
                        <a:pt x="148" y="185"/>
                      </a:cubicBezTo>
                      <a:cubicBezTo>
                        <a:pt x="150" y="186"/>
                        <a:pt x="148" y="183"/>
                        <a:pt x="148" y="183"/>
                      </a:cubicBezTo>
                      <a:cubicBezTo>
                        <a:pt x="149" y="182"/>
                        <a:pt x="154" y="182"/>
                        <a:pt x="152" y="183"/>
                      </a:cubicBezTo>
                      <a:cubicBezTo>
                        <a:pt x="153" y="183"/>
                        <a:pt x="152" y="182"/>
                        <a:pt x="153" y="181"/>
                      </a:cubicBezTo>
                      <a:cubicBezTo>
                        <a:pt x="153" y="180"/>
                        <a:pt x="154" y="181"/>
                        <a:pt x="154" y="181"/>
                      </a:cubicBezTo>
                      <a:cubicBezTo>
                        <a:pt x="159" y="179"/>
                        <a:pt x="152" y="180"/>
                        <a:pt x="152" y="180"/>
                      </a:cubicBezTo>
                      <a:cubicBezTo>
                        <a:pt x="152" y="180"/>
                        <a:pt x="154" y="178"/>
                        <a:pt x="153" y="178"/>
                      </a:cubicBezTo>
                      <a:cubicBezTo>
                        <a:pt x="151" y="177"/>
                        <a:pt x="144" y="179"/>
                        <a:pt x="142" y="181"/>
                      </a:cubicBezTo>
                      <a:cubicBezTo>
                        <a:pt x="143" y="181"/>
                        <a:pt x="144" y="181"/>
                        <a:pt x="144" y="181"/>
                      </a:cubicBezTo>
                      <a:cubicBezTo>
                        <a:pt x="143" y="182"/>
                        <a:pt x="136" y="182"/>
                        <a:pt x="135" y="182"/>
                      </a:cubicBezTo>
                      <a:cubicBezTo>
                        <a:pt x="135" y="182"/>
                        <a:pt x="135" y="185"/>
                        <a:pt x="134" y="185"/>
                      </a:cubicBezTo>
                      <a:cubicBezTo>
                        <a:pt x="134" y="185"/>
                        <a:pt x="134" y="183"/>
                        <a:pt x="134" y="183"/>
                      </a:cubicBezTo>
                      <a:cubicBezTo>
                        <a:pt x="133" y="182"/>
                        <a:pt x="121" y="180"/>
                        <a:pt x="116" y="180"/>
                      </a:cubicBezTo>
                      <a:cubicBezTo>
                        <a:pt x="115" y="180"/>
                        <a:pt x="113" y="181"/>
                        <a:pt x="112" y="181"/>
                      </a:cubicBezTo>
                      <a:cubicBezTo>
                        <a:pt x="112" y="181"/>
                        <a:pt x="112" y="179"/>
                        <a:pt x="112" y="178"/>
                      </a:cubicBezTo>
                      <a:cubicBezTo>
                        <a:pt x="111" y="177"/>
                        <a:pt x="108" y="178"/>
                        <a:pt x="106" y="177"/>
                      </a:cubicBezTo>
                      <a:cubicBezTo>
                        <a:pt x="105" y="177"/>
                        <a:pt x="107" y="176"/>
                        <a:pt x="105" y="176"/>
                      </a:cubicBezTo>
                      <a:cubicBezTo>
                        <a:pt x="105" y="176"/>
                        <a:pt x="105" y="176"/>
                        <a:pt x="105" y="176"/>
                      </a:cubicBezTo>
                      <a:cubicBezTo>
                        <a:pt x="104" y="176"/>
                        <a:pt x="104" y="174"/>
                        <a:pt x="104" y="174"/>
                      </a:cubicBezTo>
                      <a:close/>
                      <a:moveTo>
                        <a:pt x="69" y="164"/>
                      </a:moveTo>
                      <a:cubicBezTo>
                        <a:pt x="69" y="167"/>
                        <a:pt x="74" y="171"/>
                        <a:pt x="74" y="171"/>
                      </a:cubicBezTo>
                      <a:cubicBezTo>
                        <a:pt x="75" y="170"/>
                        <a:pt x="69" y="160"/>
                        <a:pt x="69" y="160"/>
                      </a:cubicBezTo>
                      <a:cubicBezTo>
                        <a:pt x="69" y="160"/>
                        <a:pt x="69" y="160"/>
                        <a:pt x="69" y="160"/>
                      </a:cubicBezTo>
                      <a:cubicBezTo>
                        <a:pt x="69" y="160"/>
                        <a:pt x="69" y="164"/>
                        <a:pt x="69" y="164"/>
                      </a:cubicBezTo>
                      <a:close/>
                      <a:moveTo>
                        <a:pt x="148" y="164"/>
                      </a:moveTo>
                      <a:cubicBezTo>
                        <a:pt x="146" y="165"/>
                        <a:pt x="145" y="168"/>
                        <a:pt x="148" y="167"/>
                      </a:cubicBezTo>
                      <a:cubicBezTo>
                        <a:pt x="149" y="166"/>
                        <a:pt x="159" y="164"/>
                        <a:pt x="154" y="163"/>
                      </a:cubicBezTo>
                      <a:cubicBezTo>
                        <a:pt x="153" y="163"/>
                        <a:pt x="149" y="164"/>
                        <a:pt x="148" y="164"/>
                      </a:cubicBezTo>
                      <a:close/>
                      <a:moveTo>
                        <a:pt x="72" y="187"/>
                      </a:moveTo>
                      <a:cubicBezTo>
                        <a:pt x="68" y="184"/>
                        <a:pt x="63" y="176"/>
                        <a:pt x="60" y="172"/>
                      </a:cubicBezTo>
                      <a:cubicBezTo>
                        <a:pt x="55" y="165"/>
                        <a:pt x="63" y="179"/>
                        <a:pt x="61" y="179"/>
                      </a:cubicBezTo>
                      <a:cubicBezTo>
                        <a:pt x="60" y="179"/>
                        <a:pt x="56" y="166"/>
                        <a:pt x="55" y="167"/>
                      </a:cubicBezTo>
                      <a:cubicBezTo>
                        <a:pt x="53" y="170"/>
                        <a:pt x="60" y="182"/>
                        <a:pt x="63" y="184"/>
                      </a:cubicBezTo>
                      <a:cubicBezTo>
                        <a:pt x="63" y="185"/>
                        <a:pt x="65" y="184"/>
                        <a:pt x="65" y="185"/>
                      </a:cubicBezTo>
                      <a:cubicBezTo>
                        <a:pt x="67" y="186"/>
                        <a:pt x="70" y="190"/>
                        <a:pt x="73" y="193"/>
                      </a:cubicBezTo>
                      <a:cubicBezTo>
                        <a:pt x="77" y="198"/>
                        <a:pt x="82" y="200"/>
                        <a:pt x="82" y="201"/>
                      </a:cubicBezTo>
                      <a:cubicBezTo>
                        <a:pt x="82" y="201"/>
                        <a:pt x="81" y="202"/>
                        <a:pt x="81" y="202"/>
                      </a:cubicBezTo>
                      <a:cubicBezTo>
                        <a:pt x="82" y="203"/>
                        <a:pt x="94" y="210"/>
                        <a:pt x="94" y="209"/>
                      </a:cubicBezTo>
                      <a:cubicBezTo>
                        <a:pt x="95" y="207"/>
                        <a:pt x="88" y="205"/>
                        <a:pt x="88" y="204"/>
                      </a:cubicBezTo>
                      <a:cubicBezTo>
                        <a:pt x="85" y="201"/>
                        <a:pt x="89" y="203"/>
                        <a:pt x="89" y="203"/>
                      </a:cubicBezTo>
                      <a:cubicBezTo>
                        <a:pt x="94" y="203"/>
                        <a:pt x="88" y="201"/>
                        <a:pt x="87" y="200"/>
                      </a:cubicBezTo>
                      <a:cubicBezTo>
                        <a:pt x="85" y="198"/>
                        <a:pt x="83" y="195"/>
                        <a:pt x="81" y="194"/>
                      </a:cubicBezTo>
                      <a:cubicBezTo>
                        <a:pt x="80" y="193"/>
                        <a:pt x="79" y="194"/>
                        <a:pt x="78" y="193"/>
                      </a:cubicBezTo>
                      <a:cubicBezTo>
                        <a:pt x="76" y="192"/>
                        <a:pt x="74" y="189"/>
                        <a:pt x="72" y="187"/>
                      </a:cubicBezTo>
                      <a:close/>
                      <a:moveTo>
                        <a:pt x="147" y="178"/>
                      </a:moveTo>
                      <a:cubicBezTo>
                        <a:pt x="149" y="180"/>
                        <a:pt x="161" y="173"/>
                        <a:pt x="161" y="172"/>
                      </a:cubicBezTo>
                      <a:cubicBezTo>
                        <a:pt x="162" y="170"/>
                        <a:pt x="160" y="171"/>
                        <a:pt x="160" y="171"/>
                      </a:cubicBezTo>
                      <a:cubicBezTo>
                        <a:pt x="159" y="171"/>
                        <a:pt x="146" y="177"/>
                        <a:pt x="147" y="178"/>
                      </a:cubicBezTo>
                      <a:close/>
                      <a:moveTo>
                        <a:pt x="82" y="192"/>
                      </a:moveTo>
                      <a:cubicBezTo>
                        <a:pt x="82" y="192"/>
                        <a:pt x="86" y="194"/>
                        <a:pt x="85" y="192"/>
                      </a:cubicBezTo>
                      <a:cubicBezTo>
                        <a:pt x="85" y="191"/>
                        <a:pt x="81" y="190"/>
                        <a:pt x="80" y="189"/>
                      </a:cubicBezTo>
                      <a:cubicBezTo>
                        <a:pt x="79" y="188"/>
                        <a:pt x="77" y="186"/>
                        <a:pt x="76" y="184"/>
                      </a:cubicBezTo>
                      <a:cubicBezTo>
                        <a:pt x="75" y="183"/>
                        <a:pt x="67" y="177"/>
                        <a:pt x="71" y="182"/>
                      </a:cubicBezTo>
                      <a:cubicBezTo>
                        <a:pt x="73" y="185"/>
                        <a:pt x="78" y="188"/>
                        <a:pt x="80" y="189"/>
                      </a:cubicBezTo>
                      <a:cubicBezTo>
                        <a:pt x="82" y="191"/>
                        <a:pt x="80" y="191"/>
                        <a:pt x="82" y="192"/>
                      </a:cubicBezTo>
                      <a:close/>
                      <a:moveTo>
                        <a:pt x="92" y="186"/>
                      </a:moveTo>
                      <a:cubicBezTo>
                        <a:pt x="93" y="185"/>
                        <a:pt x="88" y="183"/>
                        <a:pt x="88" y="183"/>
                      </a:cubicBezTo>
                      <a:cubicBezTo>
                        <a:pt x="88" y="184"/>
                        <a:pt x="91" y="187"/>
                        <a:pt x="92" y="186"/>
                      </a:cubicBezTo>
                      <a:close/>
                      <a:moveTo>
                        <a:pt x="93" y="196"/>
                      </a:moveTo>
                      <a:cubicBezTo>
                        <a:pt x="96" y="199"/>
                        <a:pt x="100" y="200"/>
                        <a:pt x="103" y="202"/>
                      </a:cubicBezTo>
                      <a:cubicBezTo>
                        <a:pt x="103" y="203"/>
                        <a:pt x="103" y="203"/>
                        <a:pt x="104" y="203"/>
                      </a:cubicBezTo>
                      <a:cubicBezTo>
                        <a:pt x="102" y="203"/>
                        <a:pt x="106" y="202"/>
                        <a:pt x="107" y="203"/>
                      </a:cubicBezTo>
                      <a:cubicBezTo>
                        <a:pt x="107" y="203"/>
                        <a:pt x="106" y="204"/>
                        <a:pt x="107" y="204"/>
                      </a:cubicBezTo>
                      <a:cubicBezTo>
                        <a:pt x="107" y="204"/>
                        <a:pt x="108" y="203"/>
                        <a:pt x="109" y="203"/>
                      </a:cubicBezTo>
                      <a:cubicBezTo>
                        <a:pt x="111" y="203"/>
                        <a:pt x="117" y="207"/>
                        <a:pt x="114" y="203"/>
                      </a:cubicBezTo>
                      <a:cubicBezTo>
                        <a:pt x="112" y="201"/>
                        <a:pt x="107" y="202"/>
                        <a:pt x="102" y="200"/>
                      </a:cubicBezTo>
                      <a:cubicBezTo>
                        <a:pt x="98" y="199"/>
                        <a:pt x="98" y="197"/>
                        <a:pt x="96" y="198"/>
                      </a:cubicBezTo>
                      <a:cubicBezTo>
                        <a:pt x="96" y="198"/>
                        <a:pt x="95" y="197"/>
                        <a:pt x="92" y="195"/>
                      </a:cubicBezTo>
                      <a:cubicBezTo>
                        <a:pt x="88" y="193"/>
                        <a:pt x="87" y="191"/>
                        <a:pt x="84" y="189"/>
                      </a:cubicBezTo>
                      <a:cubicBezTo>
                        <a:pt x="77" y="186"/>
                        <a:pt x="89" y="194"/>
                        <a:pt x="90" y="194"/>
                      </a:cubicBezTo>
                      <a:cubicBezTo>
                        <a:pt x="91" y="195"/>
                        <a:pt x="92" y="196"/>
                        <a:pt x="93" y="196"/>
                      </a:cubicBezTo>
                      <a:close/>
                      <a:moveTo>
                        <a:pt x="132" y="189"/>
                      </a:moveTo>
                      <a:cubicBezTo>
                        <a:pt x="132" y="189"/>
                        <a:pt x="130" y="190"/>
                        <a:pt x="130" y="189"/>
                      </a:cubicBezTo>
                      <a:cubicBezTo>
                        <a:pt x="129" y="191"/>
                        <a:pt x="132" y="192"/>
                        <a:pt x="132" y="189"/>
                      </a:cubicBezTo>
                      <a:close/>
                      <a:moveTo>
                        <a:pt x="125" y="190"/>
                      </a:moveTo>
                      <a:cubicBezTo>
                        <a:pt x="125" y="190"/>
                        <a:pt x="119" y="188"/>
                        <a:pt x="119" y="190"/>
                      </a:cubicBezTo>
                      <a:cubicBezTo>
                        <a:pt x="119" y="189"/>
                        <a:pt x="127" y="192"/>
                        <a:pt x="125" y="190"/>
                      </a:cubicBezTo>
                      <a:close/>
                      <a:moveTo>
                        <a:pt x="116" y="194"/>
                      </a:moveTo>
                      <a:cubicBezTo>
                        <a:pt x="114" y="191"/>
                        <a:pt x="114" y="192"/>
                        <a:pt x="113" y="192"/>
                      </a:cubicBezTo>
                      <a:cubicBezTo>
                        <a:pt x="112" y="192"/>
                        <a:pt x="103" y="189"/>
                        <a:pt x="107" y="192"/>
                      </a:cubicBezTo>
                      <a:cubicBezTo>
                        <a:pt x="109" y="194"/>
                        <a:pt x="118" y="196"/>
                        <a:pt x="119" y="193"/>
                      </a:cubicBezTo>
                      <a:cubicBezTo>
                        <a:pt x="119" y="193"/>
                        <a:pt x="114" y="193"/>
                        <a:pt x="116" y="194"/>
                      </a:cubicBezTo>
                      <a:cubicBezTo>
                        <a:pt x="116" y="194"/>
                        <a:pt x="116" y="194"/>
                        <a:pt x="116" y="194"/>
                      </a:cubicBezTo>
                      <a:close/>
                      <a:moveTo>
                        <a:pt x="51" y="197"/>
                      </a:moveTo>
                      <a:cubicBezTo>
                        <a:pt x="51" y="197"/>
                        <a:pt x="57" y="203"/>
                        <a:pt x="53" y="198"/>
                      </a:cubicBezTo>
                      <a:cubicBezTo>
                        <a:pt x="54" y="200"/>
                        <a:pt x="56" y="203"/>
                        <a:pt x="58" y="204"/>
                      </a:cubicBezTo>
                      <a:cubicBezTo>
                        <a:pt x="60" y="204"/>
                        <a:pt x="51" y="193"/>
                        <a:pt x="51" y="197"/>
                      </a:cubicBezTo>
                      <a:close/>
                      <a:moveTo>
                        <a:pt x="120" y="201"/>
                      </a:moveTo>
                      <a:cubicBezTo>
                        <a:pt x="120" y="201"/>
                        <a:pt x="118" y="201"/>
                        <a:pt x="118" y="201"/>
                      </a:cubicBezTo>
                      <a:cubicBezTo>
                        <a:pt x="117" y="200"/>
                        <a:pt x="112" y="198"/>
                        <a:pt x="113" y="200"/>
                      </a:cubicBezTo>
                      <a:cubicBezTo>
                        <a:pt x="113" y="202"/>
                        <a:pt x="121" y="203"/>
                        <a:pt x="120" y="201"/>
                      </a:cubicBezTo>
                      <a:close/>
                      <a:moveTo>
                        <a:pt x="130" y="202"/>
                      </a:moveTo>
                      <a:cubicBezTo>
                        <a:pt x="131" y="200"/>
                        <a:pt x="127" y="201"/>
                        <a:pt x="127" y="201"/>
                      </a:cubicBezTo>
                      <a:cubicBezTo>
                        <a:pt x="127" y="201"/>
                        <a:pt x="129" y="203"/>
                        <a:pt x="130" y="202"/>
                      </a:cubicBezTo>
                      <a:close/>
                      <a:moveTo>
                        <a:pt x="125" y="204"/>
                      </a:moveTo>
                      <a:cubicBezTo>
                        <a:pt x="113" y="205"/>
                        <a:pt x="141" y="206"/>
                        <a:pt x="138" y="203"/>
                      </a:cubicBezTo>
                      <a:cubicBezTo>
                        <a:pt x="138" y="203"/>
                        <a:pt x="127" y="204"/>
                        <a:pt x="128" y="204"/>
                      </a:cubicBezTo>
                      <a:cubicBezTo>
                        <a:pt x="126" y="204"/>
                        <a:pt x="128" y="204"/>
                        <a:pt x="125" y="204"/>
                      </a:cubicBezTo>
                      <a:close/>
                      <a:moveTo>
                        <a:pt x="60" y="209"/>
                      </a:moveTo>
                      <a:cubicBezTo>
                        <a:pt x="61" y="208"/>
                        <a:pt x="57" y="206"/>
                        <a:pt x="57" y="207"/>
                      </a:cubicBezTo>
                      <a:cubicBezTo>
                        <a:pt x="57" y="208"/>
                        <a:pt x="59" y="209"/>
                        <a:pt x="60" y="209"/>
                      </a:cubicBezTo>
                      <a:close/>
                      <a:moveTo>
                        <a:pt x="70" y="216"/>
                      </a:moveTo>
                      <a:cubicBezTo>
                        <a:pt x="70" y="216"/>
                        <a:pt x="69" y="215"/>
                        <a:pt x="67" y="213"/>
                      </a:cubicBezTo>
                      <a:cubicBezTo>
                        <a:pt x="66" y="213"/>
                        <a:pt x="61" y="209"/>
                        <a:pt x="60" y="209"/>
                      </a:cubicBezTo>
                      <a:cubicBezTo>
                        <a:pt x="59" y="211"/>
                        <a:pt x="68" y="215"/>
                        <a:pt x="68" y="215"/>
                      </a:cubicBezTo>
                      <a:cubicBezTo>
                        <a:pt x="68" y="215"/>
                        <a:pt x="70" y="217"/>
                        <a:pt x="70" y="216"/>
                      </a:cubicBezTo>
                      <a:close/>
                      <a:moveTo>
                        <a:pt x="138" y="225"/>
                      </a:moveTo>
                      <a:cubicBezTo>
                        <a:pt x="134" y="226"/>
                        <a:pt x="137" y="226"/>
                        <a:pt x="138" y="226"/>
                      </a:cubicBezTo>
                      <a:cubicBezTo>
                        <a:pt x="141" y="226"/>
                        <a:pt x="154" y="224"/>
                        <a:pt x="147" y="225"/>
                      </a:cubicBezTo>
                      <a:cubicBezTo>
                        <a:pt x="142" y="225"/>
                        <a:pt x="143" y="224"/>
                        <a:pt x="138" y="225"/>
                      </a:cubicBezTo>
                      <a:close/>
                      <a:moveTo>
                        <a:pt x="136" y="226"/>
                      </a:moveTo>
                      <a:cubicBezTo>
                        <a:pt x="135" y="225"/>
                        <a:pt x="129" y="226"/>
                        <a:pt x="128" y="226"/>
                      </a:cubicBezTo>
                      <a:cubicBezTo>
                        <a:pt x="127" y="226"/>
                        <a:pt x="127" y="224"/>
                        <a:pt x="127" y="226"/>
                      </a:cubicBezTo>
                      <a:cubicBezTo>
                        <a:pt x="127" y="229"/>
                        <a:pt x="136" y="226"/>
                        <a:pt x="136" y="226"/>
                      </a:cubicBezTo>
                      <a:close/>
                      <a:moveTo>
                        <a:pt x="49" y="228"/>
                      </a:moveTo>
                      <a:cubicBezTo>
                        <a:pt x="49" y="227"/>
                        <a:pt x="54" y="230"/>
                        <a:pt x="53" y="231"/>
                      </a:cubicBezTo>
                      <a:cubicBezTo>
                        <a:pt x="52" y="232"/>
                        <a:pt x="49" y="228"/>
                        <a:pt x="49" y="228"/>
                      </a:cubicBezTo>
                      <a:close/>
                      <a:moveTo>
                        <a:pt x="123" y="218"/>
                      </a:moveTo>
                      <a:cubicBezTo>
                        <a:pt x="123" y="217"/>
                        <a:pt x="126" y="219"/>
                        <a:pt x="125" y="219"/>
                      </a:cubicBezTo>
                      <a:cubicBezTo>
                        <a:pt x="127" y="219"/>
                        <a:pt x="134" y="217"/>
                        <a:pt x="135" y="219"/>
                      </a:cubicBezTo>
                      <a:cubicBezTo>
                        <a:pt x="135" y="222"/>
                        <a:pt x="131" y="219"/>
                        <a:pt x="129" y="219"/>
                      </a:cubicBezTo>
                      <a:cubicBezTo>
                        <a:pt x="128" y="219"/>
                        <a:pt x="121" y="222"/>
                        <a:pt x="123" y="218"/>
                      </a:cubicBezTo>
                      <a:close/>
                      <a:moveTo>
                        <a:pt x="139" y="217"/>
                      </a:moveTo>
                      <a:cubicBezTo>
                        <a:pt x="146" y="216"/>
                        <a:pt x="138" y="222"/>
                        <a:pt x="136" y="219"/>
                      </a:cubicBezTo>
                      <a:cubicBezTo>
                        <a:pt x="136" y="218"/>
                        <a:pt x="138" y="218"/>
                        <a:pt x="139" y="217"/>
                      </a:cubicBezTo>
                      <a:close/>
                      <a:moveTo>
                        <a:pt x="125" y="216"/>
                      </a:moveTo>
                      <a:cubicBezTo>
                        <a:pt x="125" y="217"/>
                        <a:pt x="129" y="215"/>
                        <a:pt x="130" y="215"/>
                      </a:cubicBezTo>
                      <a:cubicBezTo>
                        <a:pt x="129" y="215"/>
                        <a:pt x="129" y="216"/>
                        <a:pt x="127" y="216"/>
                      </a:cubicBezTo>
                      <a:cubicBezTo>
                        <a:pt x="127" y="216"/>
                        <a:pt x="125" y="216"/>
                        <a:pt x="125" y="216"/>
                      </a:cubicBezTo>
                      <a:close/>
                      <a:moveTo>
                        <a:pt x="148" y="214"/>
                      </a:moveTo>
                      <a:cubicBezTo>
                        <a:pt x="149" y="214"/>
                        <a:pt x="157" y="215"/>
                        <a:pt x="151" y="215"/>
                      </a:cubicBezTo>
                      <a:cubicBezTo>
                        <a:pt x="150" y="216"/>
                        <a:pt x="144" y="215"/>
                        <a:pt x="144" y="217"/>
                      </a:cubicBezTo>
                      <a:cubicBezTo>
                        <a:pt x="144" y="217"/>
                        <a:pt x="148" y="217"/>
                        <a:pt x="148" y="217"/>
                      </a:cubicBezTo>
                      <a:cubicBezTo>
                        <a:pt x="147" y="218"/>
                        <a:pt x="142" y="219"/>
                        <a:pt x="142" y="217"/>
                      </a:cubicBezTo>
                      <a:cubicBezTo>
                        <a:pt x="142" y="215"/>
                        <a:pt x="145" y="215"/>
                        <a:pt x="148" y="214"/>
                      </a:cubicBezTo>
                      <a:close/>
                      <a:moveTo>
                        <a:pt x="122" y="213"/>
                      </a:moveTo>
                      <a:cubicBezTo>
                        <a:pt x="122" y="212"/>
                        <a:pt x="125" y="213"/>
                        <a:pt x="125" y="213"/>
                      </a:cubicBezTo>
                      <a:cubicBezTo>
                        <a:pt x="125" y="214"/>
                        <a:pt x="122" y="214"/>
                        <a:pt x="122" y="213"/>
                      </a:cubicBezTo>
                      <a:close/>
                      <a:moveTo>
                        <a:pt x="109" y="209"/>
                      </a:moveTo>
                      <a:cubicBezTo>
                        <a:pt x="109" y="208"/>
                        <a:pt x="113" y="208"/>
                        <a:pt x="112" y="209"/>
                      </a:cubicBezTo>
                      <a:cubicBezTo>
                        <a:pt x="110" y="210"/>
                        <a:pt x="109" y="210"/>
                        <a:pt x="109" y="209"/>
                      </a:cubicBezTo>
                      <a:close/>
                      <a:moveTo>
                        <a:pt x="165" y="206"/>
                      </a:moveTo>
                      <a:cubicBezTo>
                        <a:pt x="169" y="205"/>
                        <a:pt x="157" y="211"/>
                        <a:pt x="164" y="207"/>
                      </a:cubicBezTo>
                      <a:cubicBezTo>
                        <a:pt x="164" y="207"/>
                        <a:pt x="165" y="206"/>
                        <a:pt x="165" y="206"/>
                      </a:cubicBezTo>
                      <a:close/>
                      <a:moveTo>
                        <a:pt x="168" y="197"/>
                      </a:moveTo>
                      <a:cubicBezTo>
                        <a:pt x="173" y="195"/>
                        <a:pt x="165" y="201"/>
                        <a:pt x="165" y="200"/>
                      </a:cubicBezTo>
                      <a:cubicBezTo>
                        <a:pt x="165" y="199"/>
                        <a:pt x="168" y="197"/>
                        <a:pt x="168" y="197"/>
                      </a:cubicBezTo>
                      <a:close/>
                      <a:moveTo>
                        <a:pt x="141" y="185"/>
                      </a:moveTo>
                      <a:cubicBezTo>
                        <a:pt x="146" y="185"/>
                        <a:pt x="127" y="189"/>
                        <a:pt x="138" y="186"/>
                      </a:cubicBezTo>
                      <a:cubicBezTo>
                        <a:pt x="137" y="186"/>
                        <a:pt x="139" y="185"/>
                        <a:pt x="141" y="185"/>
                      </a:cubicBezTo>
                      <a:close/>
                      <a:moveTo>
                        <a:pt x="145" y="184"/>
                      </a:moveTo>
                      <a:cubicBezTo>
                        <a:pt x="149" y="184"/>
                        <a:pt x="143" y="186"/>
                        <a:pt x="143" y="185"/>
                      </a:cubicBezTo>
                      <a:cubicBezTo>
                        <a:pt x="143" y="185"/>
                        <a:pt x="144" y="184"/>
                        <a:pt x="145" y="184"/>
                      </a:cubicBezTo>
                      <a:close/>
                      <a:moveTo>
                        <a:pt x="193" y="184"/>
                      </a:moveTo>
                      <a:cubicBezTo>
                        <a:pt x="195" y="183"/>
                        <a:pt x="192" y="190"/>
                        <a:pt x="191" y="189"/>
                      </a:cubicBezTo>
                      <a:cubicBezTo>
                        <a:pt x="189" y="188"/>
                        <a:pt x="192" y="184"/>
                        <a:pt x="193" y="184"/>
                      </a:cubicBezTo>
                      <a:close/>
                      <a:moveTo>
                        <a:pt x="39" y="185"/>
                      </a:moveTo>
                      <a:cubicBezTo>
                        <a:pt x="42" y="185"/>
                        <a:pt x="35" y="185"/>
                        <a:pt x="37" y="183"/>
                      </a:cubicBezTo>
                      <a:cubicBezTo>
                        <a:pt x="36" y="183"/>
                        <a:pt x="42" y="183"/>
                        <a:pt x="40" y="182"/>
                      </a:cubicBezTo>
                      <a:cubicBezTo>
                        <a:pt x="42" y="183"/>
                        <a:pt x="39" y="185"/>
                        <a:pt x="39" y="185"/>
                      </a:cubicBezTo>
                      <a:cubicBezTo>
                        <a:pt x="39" y="185"/>
                        <a:pt x="39" y="185"/>
                        <a:pt x="39" y="185"/>
                      </a:cubicBezTo>
                      <a:close/>
                      <a:moveTo>
                        <a:pt x="105" y="176"/>
                      </a:moveTo>
                      <a:cubicBezTo>
                        <a:pt x="107" y="177"/>
                        <a:pt x="99" y="177"/>
                        <a:pt x="100" y="175"/>
                      </a:cubicBezTo>
                      <a:cubicBezTo>
                        <a:pt x="101" y="175"/>
                        <a:pt x="103" y="175"/>
                        <a:pt x="105" y="176"/>
                      </a:cubicBezTo>
                      <a:close/>
                      <a:moveTo>
                        <a:pt x="211" y="161"/>
                      </a:moveTo>
                      <a:cubicBezTo>
                        <a:pt x="214" y="161"/>
                        <a:pt x="207" y="165"/>
                        <a:pt x="206" y="164"/>
                      </a:cubicBezTo>
                      <a:cubicBezTo>
                        <a:pt x="205" y="162"/>
                        <a:pt x="212" y="161"/>
                        <a:pt x="210" y="162"/>
                      </a:cubicBezTo>
                      <a:cubicBezTo>
                        <a:pt x="210" y="162"/>
                        <a:pt x="210" y="161"/>
                        <a:pt x="211" y="161"/>
                      </a:cubicBezTo>
                      <a:close/>
                      <a:moveTo>
                        <a:pt x="20" y="161"/>
                      </a:moveTo>
                      <a:cubicBezTo>
                        <a:pt x="20" y="160"/>
                        <a:pt x="21" y="161"/>
                        <a:pt x="21" y="161"/>
                      </a:cubicBezTo>
                      <a:cubicBezTo>
                        <a:pt x="28" y="151"/>
                        <a:pt x="20" y="165"/>
                        <a:pt x="20" y="162"/>
                      </a:cubicBezTo>
                      <a:cubicBezTo>
                        <a:pt x="20" y="162"/>
                        <a:pt x="24" y="166"/>
                        <a:pt x="22" y="168"/>
                      </a:cubicBezTo>
                      <a:cubicBezTo>
                        <a:pt x="21" y="168"/>
                        <a:pt x="20" y="164"/>
                        <a:pt x="20" y="161"/>
                      </a:cubicBezTo>
                      <a:close/>
                      <a:moveTo>
                        <a:pt x="19" y="156"/>
                      </a:moveTo>
                      <a:cubicBezTo>
                        <a:pt x="18" y="157"/>
                        <a:pt x="17" y="153"/>
                        <a:pt x="18" y="153"/>
                      </a:cubicBezTo>
                      <a:cubicBezTo>
                        <a:pt x="19" y="153"/>
                        <a:pt x="19" y="155"/>
                        <a:pt x="19" y="156"/>
                      </a:cubicBezTo>
                      <a:close/>
                      <a:moveTo>
                        <a:pt x="20" y="133"/>
                      </a:moveTo>
                      <a:cubicBezTo>
                        <a:pt x="22" y="132"/>
                        <a:pt x="19" y="139"/>
                        <a:pt x="19" y="135"/>
                      </a:cubicBezTo>
                      <a:cubicBezTo>
                        <a:pt x="19" y="135"/>
                        <a:pt x="20" y="134"/>
                        <a:pt x="20" y="133"/>
                      </a:cubicBezTo>
                      <a:close/>
                      <a:moveTo>
                        <a:pt x="207" y="132"/>
                      </a:moveTo>
                      <a:cubicBezTo>
                        <a:pt x="207" y="132"/>
                        <a:pt x="207" y="135"/>
                        <a:pt x="207" y="136"/>
                      </a:cubicBezTo>
                      <a:cubicBezTo>
                        <a:pt x="207" y="136"/>
                        <a:pt x="206" y="134"/>
                        <a:pt x="207" y="132"/>
                      </a:cubicBezTo>
                      <a:close/>
                      <a:moveTo>
                        <a:pt x="210" y="120"/>
                      </a:moveTo>
                      <a:cubicBezTo>
                        <a:pt x="209" y="121"/>
                        <a:pt x="212" y="127"/>
                        <a:pt x="211" y="128"/>
                      </a:cubicBezTo>
                      <a:cubicBezTo>
                        <a:pt x="211" y="127"/>
                        <a:pt x="209" y="122"/>
                        <a:pt x="210" y="120"/>
                      </a:cubicBezTo>
                      <a:close/>
                      <a:moveTo>
                        <a:pt x="228" y="119"/>
                      </a:moveTo>
                      <a:cubicBezTo>
                        <a:pt x="228" y="119"/>
                        <a:pt x="230" y="129"/>
                        <a:pt x="229" y="133"/>
                      </a:cubicBezTo>
                      <a:cubicBezTo>
                        <a:pt x="229" y="136"/>
                        <a:pt x="227" y="146"/>
                        <a:pt x="228" y="136"/>
                      </a:cubicBezTo>
                      <a:cubicBezTo>
                        <a:pt x="228" y="134"/>
                        <a:pt x="228" y="131"/>
                        <a:pt x="228" y="128"/>
                      </a:cubicBezTo>
                      <a:cubicBezTo>
                        <a:pt x="228" y="126"/>
                        <a:pt x="227" y="122"/>
                        <a:pt x="228" y="119"/>
                      </a:cubicBezTo>
                      <a:close/>
                      <a:moveTo>
                        <a:pt x="234" y="110"/>
                      </a:moveTo>
                      <a:cubicBezTo>
                        <a:pt x="234" y="109"/>
                        <a:pt x="236" y="115"/>
                        <a:pt x="235" y="115"/>
                      </a:cubicBezTo>
                      <a:cubicBezTo>
                        <a:pt x="235" y="116"/>
                        <a:pt x="234" y="111"/>
                        <a:pt x="234" y="110"/>
                      </a:cubicBezTo>
                      <a:close/>
                      <a:moveTo>
                        <a:pt x="222" y="82"/>
                      </a:moveTo>
                      <a:cubicBezTo>
                        <a:pt x="222" y="82"/>
                        <a:pt x="228" y="94"/>
                        <a:pt x="228" y="96"/>
                      </a:cubicBezTo>
                      <a:cubicBezTo>
                        <a:pt x="228" y="95"/>
                        <a:pt x="227" y="98"/>
                        <a:pt x="227" y="97"/>
                      </a:cubicBezTo>
                      <a:cubicBezTo>
                        <a:pt x="226" y="102"/>
                        <a:pt x="230" y="113"/>
                        <a:pt x="228" y="115"/>
                      </a:cubicBezTo>
                      <a:cubicBezTo>
                        <a:pt x="228" y="115"/>
                        <a:pt x="224" y="101"/>
                        <a:pt x="224" y="99"/>
                      </a:cubicBezTo>
                      <a:cubicBezTo>
                        <a:pt x="224" y="98"/>
                        <a:pt x="225" y="94"/>
                        <a:pt x="224" y="90"/>
                      </a:cubicBezTo>
                      <a:cubicBezTo>
                        <a:pt x="224" y="89"/>
                        <a:pt x="221" y="84"/>
                        <a:pt x="222" y="82"/>
                      </a:cubicBezTo>
                      <a:close/>
                      <a:moveTo>
                        <a:pt x="225" y="94"/>
                      </a:moveTo>
                      <a:cubicBezTo>
                        <a:pt x="227" y="99"/>
                        <a:pt x="225" y="87"/>
                        <a:pt x="225" y="89"/>
                      </a:cubicBezTo>
                      <a:cubicBezTo>
                        <a:pt x="224" y="91"/>
                        <a:pt x="225" y="93"/>
                        <a:pt x="225" y="94"/>
                      </a:cubicBezTo>
                      <a:close/>
                      <a:moveTo>
                        <a:pt x="231" y="77"/>
                      </a:moveTo>
                      <a:cubicBezTo>
                        <a:pt x="232" y="75"/>
                        <a:pt x="235" y="85"/>
                        <a:pt x="232" y="79"/>
                      </a:cubicBezTo>
                      <a:cubicBezTo>
                        <a:pt x="233" y="80"/>
                        <a:pt x="231" y="78"/>
                        <a:pt x="231" y="77"/>
                      </a:cubicBezTo>
                      <a:close/>
                      <a:moveTo>
                        <a:pt x="194" y="66"/>
                      </a:moveTo>
                      <a:cubicBezTo>
                        <a:pt x="194" y="63"/>
                        <a:pt x="193" y="71"/>
                        <a:pt x="193" y="70"/>
                      </a:cubicBezTo>
                      <a:cubicBezTo>
                        <a:pt x="193" y="68"/>
                        <a:pt x="193" y="68"/>
                        <a:pt x="194" y="66"/>
                      </a:cubicBezTo>
                      <a:close/>
                      <a:moveTo>
                        <a:pt x="183" y="63"/>
                      </a:moveTo>
                      <a:cubicBezTo>
                        <a:pt x="182" y="61"/>
                        <a:pt x="184" y="66"/>
                        <a:pt x="184" y="66"/>
                      </a:cubicBezTo>
                      <a:cubicBezTo>
                        <a:pt x="182" y="65"/>
                        <a:pt x="183" y="65"/>
                        <a:pt x="183" y="63"/>
                      </a:cubicBezTo>
                      <a:close/>
                      <a:moveTo>
                        <a:pt x="179" y="37"/>
                      </a:moveTo>
                      <a:cubicBezTo>
                        <a:pt x="180" y="35"/>
                        <a:pt x="184" y="41"/>
                        <a:pt x="184" y="41"/>
                      </a:cubicBezTo>
                      <a:cubicBezTo>
                        <a:pt x="183" y="41"/>
                        <a:pt x="179" y="38"/>
                        <a:pt x="179" y="37"/>
                      </a:cubicBezTo>
                      <a:close/>
                      <a:moveTo>
                        <a:pt x="176" y="35"/>
                      </a:moveTo>
                      <a:cubicBezTo>
                        <a:pt x="175" y="36"/>
                        <a:pt x="178" y="35"/>
                        <a:pt x="178" y="36"/>
                      </a:cubicBezTo>
                      <a:cubicBezTo>
                        <a:pt x="179" y="38"/>
                        <a:pt x="175" y="36"/>
                        <a:pt x="176" y="35"/>
                      </a:cubicBezTo>
                      <a:close/>
                      <a:moveTo>
                        <a:pt x="161" y="26"/>
                      </a:moveTo>
                      <a:cubicBezTo>
                        <a:pt x="162" y="27"/>
                        <a:pt x="165" y="27"/>
                        <a:pt x="164" y="30"/>
                      </a:cubicBezTo>
                      <a:cubicBezTo>
                        <a:pt x="164" y="33"/>
                        <a:pt x="162" y="27"/>
                        <a:pt x="162" y="27"/>
                      </a:cubicBezTo>
                      <a:cubicBezTo>
                        <a:pt x="161" y="27"/>
                        <a:pt x="162" y="29"/>
                        <a:pt x="161" y="29"/>
                      </a:cubicBezTo>
                      <a:cubicBezTo>
                        <a:pt x="157" y="28"/>
                        <a:pt x="156" y="25"/>
                        <a:pt x="161" y="26"/>
                      </a:cubicBezTo>
                      <a:close/>
                      <a:moveTo>
                        <a:pt x="163" y="19"/>
                      </a:moveTo>
                      <a:cubicBezTo>
                        <a:pt x="166" y="19"/>
                        <a:pt x="162" y="26"/>
                        <a:pt x="161" y="22"/>
                      </a:cubicBezTo>
                      <a:cubicBezTo>
                        <a:pt x="161" y="23"/>
                        <a:pt x="164" y="19"/>
                        <a:pt x="163" y="19"/>
                      </a:cubicBezTo>
                      <a:close/>
                      <a:moveTo>
                        <a:pt x="136" y="5"/>
                      </a:moveTo>
                      <a:cubicBezTo>
                        <a:pt x="139" y="2"/>
                        <a:pt x="136" y="13"/>
                        <a:pt x="135" y="7"/>
                      </a:cubicBezTo>
                      <a:cubicBezTo>
                        <a:pt x="135" y="7"/>
                        <a:pt x="136" y="5"/>
                        <a:pt x="136" y="5"/>
                      </a:cubicBezTo>
                      <a:close/>
                    </a:path>
                  </a:pathLst>
                </a:custGeom>
                <a:grpFill/>
                <a:ln>
                  <a:noFill/>
                </a:ln>
              </p:spPr>
              <p:txBody>
                <a:bodyPr vert="horz" wrap="square" lIns="68580" tIns="34290" rIns="68580" bIns="34290" numCol="1" anchor="t" anchorCtr="0" compatLnSpc="1"/>
                <a:lstStyle/>
                <a:p>
                  <a:endParaRPr lang="zh-CN" altLang="en-US" sz="1350">
                    <a:solidFill>
                      <a:srgbClr val="14141A"/>
                    </a:solidFill>
                    <a:latin typeface="微软雅黑" panose="020B0503020204020204" charset="-122"/>
                    <a:ea typeface="微软雅黑" panose="020B0503020204020204" charset="-122"/>
                  </a:endParaRPr>
                </a:p>
              </p:txBody>
            </p:sp>
            <p:sp>
              <p:nvSpPr>
                <p:cNvPr id="21" name="Freeform 5"/>
                <p:cNvSpPr>
                  <a:spLocks noEditPoints="1"/>
                </p:cNvSpPr>
                <p:nvPr/>
              </p:nvSpPr>
              <p:spPr bwMode="auto">
                <a:xfrm rot="5400000">
                  <a:off x="4142824" y="1197301"/>
                  <a:ext cx="1155695" cy="1118540"/>
                </a:xfrm>
                <a:custGeom>
                  <a:avLst/>
                  <a:gdLst>
                    <a:gd name="T0" fmla="*/ 196 w 247"/>
                    <a:gd name="T1" fmla="*/ 212 h 239"/>
                    <a:gd name="T2" fmla="*/ 203 w 247"/>
                    <a:gd name="T3" fmla="*/ 198 h 239"/>
                    <a:gd name="T4" fmla="*/ 24 w 247"/>
                    <a:gd name="T5" fmla="*/ 160 h 239"/>
                    <a:gd name="T6" fmla="*/ 46 w 247"/>
                    <a:gd name="T7" fmla="*/ 224 h 239"/>
                    <a:gd name="T8" fmla="*/ 20 w 247"/>
                    <a:gd name="T9" fmla="*/ 98 h 239"/>
                    <a:gd name="T10" fmla="*/ 26 w 247"/>
                    <a:gd name="T11" fmla="*/ 80 h 239"/>
                    <a:gd name="T12" fmla="*/ 185 w 247"/>
                    <a:gd name="T13" fmla="*/ 50 h 239"/>
                    <a:gd name="T14" fmla="*/ 119 w 247"/>
                    <a:gd name="T15" fmla="*/ 6 h 239"/>
                    <a:gd name="T16" fmla="*/ 139 w 247"/>
                    <a:gd name="T17" fmla="*/ 19 h 239"/>
                    <a:gd name="T18" fmla="*/ 171 w 247"/>
                    <a:gd name="T19" fmla="*/ 34 h 239"/>
                    <a:gd name="T20" fmla="*/ 178 w 247"/>
                    <a:gd name="T21" fmla="*/ 63 h 239"/>
                    <a:gd name="T22" fmla="*/ 201 w 247"/>
                    <a:gd name="T23" fmla="*/ 96 h 239"/>
                    <a:gd name="T24" fmla="*/ 197 w 247"/>
                    <a:gd name="T25" fmla="*/ 154 h 239"/>
                    <a:gd name="T26" fmla="*/ 181 w 247"/>
                    <a:gd name="T27" fmla="*/ 174 h 239"/>
                    <a:gd name="T28" fmla="*/ 121 w 247"/>
                    <a:gd name="T29" fmla="*/ 212 h 239"/>
                    <a:gd name="T30" fmla="*/ 86 w 247"/>
                    <a:gd name="T31" fmla="*/ 212 h 239"/>
                    <a:gd name="T32" fmla="*/ 207 w 247"/>
                    <a:gd name="T33" fmla="*/ 175 h 239"/>
                    <a:gd name="T34" fmla="*/ 128 w 247"/>
                    <a:gd name="T35" fmla="*/ 232 h 239"/>
                    <a:gd name="T36" fmla="*/ 105 w 247"/>
                    <a:gd name="T37" fmla="*/ 236 h 239"/>
                    <a:gd name="T38" fmla="*/ 50 w 247"/>
                    <a:gd name="T39" fmla="*/ 210 h 239"/>
                    <a:gd name="T40" fmla="*/ 53 w 247"/>
                    <a:gd name="T41" fmla="*/ 204 h 239"/>
                    <a:gd name="T42" fmla="*/ 59 w 247"/>
                    <a:gd name="T43" fmla="*/ 64 h 239"/>
                    <a:gd name="T44" fmla="*/ 36 w 247"/>
                    <a:gd name="T45" fmla="*/ 72 h 239"/>
                    <a:gd name="T46" fmla="*/ 32 w 247"/>
                    <a:gd name="T47" fmla="*/ 70 h 239"/>
                    <a:gd name="T48" fmla="*/ 81 w 247"/>
                    <a:gd name="T49" fmla="*/ 14 h 239"/>
                    <a:gd name="T50" fmla="*/ 92 w 247"/>
                    <a:gd name="T51" fmla="*/ 6 h 239"/>
                    <a:gd name="T52" fmla="*/ 165 w 247"/>
                    <a:gd name="T53" fmla="*/ 47 h 239"/>
                    <a:gd name="T54" fmla="*/ 44 w 247"/>
                    <a:gd name="T55" fmla="*/ 41 h 239"/>
                    <a:gd name="T56" fmla="*/ 91 w 247"/>
                    <a:gd name="T57" fmla="*/ 16 h 239"/>
                    <a:gd name="T58" fmla="*/ 104 w 247"/>
                    <a:gd name="T59" fmla="*/ 33 h 239"/>
                    <a:gd name="T60" fmla="*/ 39 w 247"/>
                    <a:gd name="T61" fmla="*/ 45 h 239"/>
                    <a:gd name="T62" fmla="*/ 46 w 247"/>
                    <a:gd name="T63" fmla="*/ 62 h 239"/>
                    <a:gd name="T64" fmla="*/ 195 w 247"/>
                    <a:gd name="T65" fmla="*/ 96 h 239"/>
                    <a:gd name="T66" fmla="*/ 202 w 247"/>
                    <a:gd name="T67" fmla="*/ 118 h 239"/>
                    <a:gd name="T68" fmla="*/ 200 w 247"/>
                    <a:gd name="T69" fmla="*/ 123 h 239"/>
                    <a:gd name="T70" fmla="*/ 128 w 247"/>
                    <a:gd name="T71" fmla="*/ 125 h 239"/>
                    <a:gd name="T72" fmla="*/ 155 w 247"/>
                    <a:gd name="T73" fmla="*/ 132 h 239"/>
                    <a:gd name="T74" fmla="*/ 80 w 247"/>
                    <a:gd name="T75" fmla="*/ 140 h 239"/>
                    <a:gd name="T76" fmla="*/ 149 w 247"/>
                    <a:gd name="T77" fmla="*/ 141 h 239"/>
                    <a:gd name="T78" fmla="*/ 183 w 247"/>
                    <a:gd name="T79" fmla="*/ 155 h 239"/>
                    <a:gd name="T80" fmla="*/ 174 w 247"/>
                    <a:gd name="T81" fmla="*/ 149 h 239"/>
                    <a:gd name="T82" fmla="*/ 67 w 247"/>
                    <a:gd name="T83" fmla="*/ 165 h 239"/>
                    <a:gd name="T84" fmla="*/ 76 w 247"/>
                    <a:gd name="T85" fmla="*/ 178 h 239"/>
                    <a:gd name="T86" fmla="*/ 179 w 247"/>
                    <a:gd name="T87" fmla="*/ 161 h 239"/>
                    <a:gd name="T88" fmla="*/ 169 w 247"/>
                    <a:gd name="T89" fmla="*/ 175 h 239"/>
                    <a:gd name="T90" fmla="*/ 102 w 247"/>
                    <a:gd name="T91" fmla="*/ 187 h 239"/>
                    <a:gd name="T92" fmla="*/ 128 w 247"/>
                    <a:gd name="T93" fmla="*/ 193 h 239"/>
                    <a:gd name="T94" fmla="*/ 142 w 247"/>
                    <a:gd name="T95" fmla="*/ 181 h 239"/>
                    <a:gd name="T96" fmla="*/ 148 w 247"/>
                    <a:gd name="T97" fmla="*/ 164 h 239"/>
                    <a:gd name="T98" fmla="*/ 81 w 247"/>
                    <a:gd name="T99" fmla="*/ 194 h 239"/>
                    <a:gd name="T100" fmla="*/ 93 w 247"/>
                    <a:gd name="T101" fmla="*/ 196 h 239"/>
                    <a:gd name="T102" fmla="*/ 119 w 247"/>
                    <a:gd name="T103" fmla="*/ 190 h 239"/>
                    <a:gd name="T104" fmla="*/ 127 w 247"/>
                    <a:gd name="T105" fmla="*/ 201 h 239"/>
                    <a:gd name="T106" fmla="*/ 138 w 247"/>
                    <a:gd name="T107" fmla="*/ 225 h 239"/>
                    <a:gd name="T108" fmla="*/ 130 w 247"/>
                    <a:gd name="T109" fmla="*/ 215 h 239"/>
                    <a:gd name="T110" fmla="*/ 165 w 247"/>
                    <a:gd name="T111" fmla="*/ 206 h 239"/>
                    <a:gd name="T112" fmla="*/ 39 w 247"/>
                    <a:gd name="T113" fmla="*/ 185 h 239"/>
                    <a:gd name="T114" fmla="*/ 19 w 247"/>
                    <a:gd name="T115" fmla="*/ 135 h 239"/>
                    <a:gd name="T116" fmla="*/ 228 w 247"/>
                    <a:gd name="T117" fmla="*/ 96 h 239"/>
                    <a:gd name="T118" fmla="*/ 183 w 247"/>
                    <a:gd name="T119" fmla="*/ 63 h 239"/>
                    <a:gd name="T120" fmla="*/ 136 w 247"/>
                    <a:gd name="T121" fmla="*/ 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7" h="239">
                      <a:moveTo>
                        <a:pt x="123" y="0"/>
                      </a:moveTo>
                      <a:cubicBezTo>
                        <a:pt x="125" y="0"/>
                        <a:pt x="119" y="2"/>
                        <a:pt x="119" y="2"/>
                      </a:cubicBezTo>
                      <a:cubicBezTo>
                        <a:pt x="118" y="2"/>
                        <a:pt x="120" y="0"/>
                        <a:pt x="123" y="0"/>
                      </a:cubicBezTo>
                      <a:close/>
                      <a:moveTo>
                        <a:pt x="243" y="110"/>
                      </a:moveTo>
                      <a:cubicBezTo>
                        <a:pt x="241" y="112"/>
                        <a:pt x="247" y="123"/>
                        <a:pt x="245" y="128"/>
                      </a:cubicBezTo>
                      <a:cubicBezTo>
                        <a:pt x="245" y="129"/>
                        <a:pt x="244" y="121"/>
                        <a:pt x="244" y="123"/>
                      </a:cubicBezTo>
                      <a:cubicBezTo>
                        <a:pt x="244" y="120"/>
                        <a:pt x="241" y="112"/>
                        <a:pt x="243" y="110"/>
                      </a:cubicBezTo>
                      <a:close/>
                      <a:moveTo>
                        <a:pt x="131" y="1"/>
                      </a:moveTo>
                      <a:cubicBezTo>
                        <a:pt x="132" y="0"/>
                        <a:pt x="132" y="2"/>
                        <a:pt x="132" y="3"/>
                      </a:cubicBezTo>
                      <a:cubicBezTo>
                        <a:pt x="132" y="2"/>
                        <a:pt x="133" y="6"/>
                        <a:pt x="133" y="6"/>
                      </a:cubicBezTo>
                      <a:cubicBezTo>
                        <a:pt x="130" y="7"/>
                        <a:pt x="129" y="2"/>
                        <a:pt x="131" y="1"/>
                      </a:cubicBezTo>
                      <a:close/>
                      <a:moveTo>
                        <a:pt x="183" y="223"/>
                      </a:moveTo>
                      <a:cubicBezTo>
                        <a:pt x="185" y="222"/>
                        <a:pt x="178" y="227"/>
                        <a:pt x="177" y="227"/>
                      </a:cubicBezTo>
                      <a:cubicBezTo>
                        <a:pt x="177" y="227"/>
                        <a:pt x="180" y="224"/>
                        <a:pt x="183" y="223"/>
                      </a:cubicBezTo>
                      <a:close/>
                      <a:moveTo>
                        <a:pt x="199" y="209"/>
                      </a:moveTo>
                      <a:cubicBezTo>
                        <a:pt x="200" y="209"/>
                        <a:pt x="189" y="221"/>
                        <a:pt x="187" y="221"/>
                      </a:cubicBezTo>
                      <a:cubicBezTo>
                        <a:pt x="186" y="220"/>
                        <a:pt x="195" y="213"/>
                        <a:pt x="196" y="212"/>
                      </a:cubicBezTo>
                      <a:cubicBezTo>
                        <a:pt x="197" y="211"/>
                        <a:pt x="197" y="210"/>
                        <a:pt x="199" y="209"/>
                      </a:cubicBezTo>
                      <a:close/>
                      <a:moveTo>
                        <a:pt x="167" y="206"/>
                      </a:moveTo>
                      <a:cubicBezTo>
                        <a:pt x="169" y="203"/>
                        <a:pt x="176" y="201"/>
                        <a:pt x="170" y="204"/>
                      </a:cubicBezTo>
                      <a:cubicBezTo>
                        <a:pt x="169" y="205"/>
                        <a:pt x="167" y="207"/>
                        <a:pt x="167" y="206"/>
                      </a:cubicBezTo>
                      <a:close/>
                      <a:moveTo>
                        <a:pt x="29" y="199"/>
                      </a:moveTo>
                      <a:cubicBezTo>
                        <a:pt x="28" y="198"/>
                        <a:pt x="32" y="202"/>
                        <a:pt x="33" y="203"/>
                      </a:cubicBezTo>
                      <a:cubicBezTo>
                        <a:pt x="33" y="203"/>
                        <a:pt x="29" y="201"/>
                        <a:pt x="29" y="199"/>
                      </a:cubicBezTo>
                      <a:close/>
                      <a:moveTo>
                        <a:pt x="211" y="194"/>
                      </a:moveTo>
                      <a:cubicBezTo>
                        <a:pt x="213" y="192"/>
                        <a:pt x="203" y="207"/>
                        <a:pt x="201" y="207"/>
                      </a:cubicBezTo>
                      <a:cubicBezTo>
                        <a:pt x="202" y="207"/>
                        <a:pt x="208" y="196"/>
                        <a:pt x="211" y="194"/>
                      </a:cubicBezTo>
                      <a:close/>
                      <a:moveTo>
                        <a:pt x="186" y="193"/>
                      </a:moveTo>
                      <a:cubicBezTo>
                        <a:pt x="188" y="193"/>
                        <a:pt x="183" y="197"/>
                        <a:pt x="183" y="196"/>
                      </a:cubicBezTo>
                      <a:cubicBezTo>
                        <a:pt x="182" y="195"/>
                        <a:pt x="184" y="194"/>
                        <a:pt x="186" y="193"/>
                      </a:cubicBezTo>
                      <a:close/>
                      <a:moveTo>
                        <a:pt x="210" y="189"/>
                      </a:moveTo>
                      <a:cubicBezTo>
                        <a:pt x="212" y="188"/>
                        <a:pt x="204" y="197"/>
                        <a:pt x="205" y="196"/>
                      </a:cubicBezTo>
                      <a:cubicBezTo>
                        <a:pt x="203" y="198"/>
                        <a:pt x="203" y="199"/>
                        <a:pt x="201" y="201"/>
                      </a:cubicBezTo>
                      <a:cubicBezTo>
                        <a:pt x="200" y="203"/>
                        <a:pt x="203" y="199"/>
                        <a:pt x="203" y="198"/>
                      </a:cubicBezTo>
                      <a:cubicBezTo>
                        <a:pt x="203" y="197"/>
                        <a:pt x="208" y="189"/>
                        <a:pt x="210" y="189"/>
                      </a:cubicBezTo>
                      <a:close/>
                      <a:moveTo>
                        <a:pt x="110" y="182"/>
                      </a:moveTo>
                      <a:cubicBezTo>
                        <a:pt x="110" y="181"/>
                        <a:pt x="111" y="184"/>
                        <a:pt x="111" y="185"/>
                      </a:cubicBezTo>
                      <a:cubicBezTo>
                        <a:pt x="111" y="186"/>
                        <a:pt x="109" y="181"/>
                        <a:pt x="109" y="184"/>
                      </a:cubicBezTo>
                      <a:cubicBezTo>
                        <a:pt x="109" y="184"/>
                        <a:pt x="109" y="182"/>
                        <a:pt x="110" y="182"/>
                      </a:cubicBezTo>
                      <a:close/>
                      <a:moveTo>
                        <a:pt x="217" y="173"/>
                      </a:moveTo>
                      <a:cubicBezTo>
                        <a:pt x="220" y="169"/>
                        <a:pt x="214" y="179"/>
                        <a:pt x="215" y="177"/>
                      </a:cubicBezTo>
                      <a:cubicBezTo>
                        <a:pt x="215" y="173"/>
                        <a:pt x="215" y="176"/>
                        <a:pt x="217" y="173"/>
                      </a:cubicBezTo>
                      <a:close/>
                      <a:moveTo>
                        <a:pt x="201" y="181"/>
                      </a:moveTo>
                      <a:cubicBezTo>
                        <a:pt x="201" y="178"/>
                        <a:pt x="203" y="176"/>
                        <a:pt x="204" y="173"/>
                      </a:cubicBezTo>
                      <a:cubicBezTo>
                        <a:pt x="206" y="167"/>
                        <a:pt x="203" y="180"/>
                        <a:pt x="201" y="182"/>
                      </a:cubicBezTo>
                      <a:cubicBezTo>
                        <a:pt x="200" y="182"/>
                        <a:pt x="201" y="180"/>
                        <a:pt x="201" y="181"/>
                      </a:cubicBezTo>
                      <a:close/>
                      <a:moveTo>
                        <a:pt x="85" y="168"/>
                      </a:moveTo>
                      <a:cubicBezTo>
                        <a:pt x="84" y="166"/>
                        <a:pt x="89" y="170"/>
                        <a:pt x="89" y="170"/>
                      </a:cubicBezTo>
                      <a:cubicBezTo>
                        <a:pt x="90" y="171"/>
                        <a:pt x="86" y="169"/>
                        <a:pt x="85" y="168"/>
                      </a:cubicBezTo>
                      <a:close/>
                      <a:moveTo>
                        <a:pt x="27" y="167"/>
                      </a:moveTo>
                      <a:cubicBezTo>
                        <a:pt x="26" y="166"/>
                        <a:pt x="23" y="161"/>
                        <a:pt x="24" y="160"/>
                      </a:cubicBezTo>
                      <a:cubicBezTo>
                        <a:pt x="24" y="160"/>
                        <a:pt x="29" y="169"/>
                        <a:pt x="27" y="167"/>
                      </a:cubicBezTo>
                      <a:close/>
                      <a:moveTo>
                        <a:pt x="79" y="168"/>
                      </a:moveTo>
                      <a:cubicBezTo>
                        <a:pt x="75" y="163"/>
                        <a:pt x="81" y="170"/>
                        <a:pt x="79" y="168"/>
                      </a:cubicBezTo>
                      <a:cubicBezTo>
                        <a:pt x="79" y="168"/>
                        <a:pt x="79" y="168"/>
                        <a:pt x="79" y="168"/>
                      </a:cubicBezTo>
                      <a:close/>
                      <a:moveTo>
                        <a:pt x="43" y="223"/>
                      </a:moveTo>
                      <a:cubicBezTo>
                        <a:pt x="42" y="222"/>
                        <a:pt x="38" y="220"/>
                        <a:pt x="37" y="218"/>
                      </a:cubicBezTo>
                      <a:cubicBezTo>
                        <a:pt x="36" y="218"/>
                        <a:pt x="36" y="217"/>
                        <a:pt x="36" y="216"/>
                      </a:cubicBezTo>
                      <a:cubicBezTo>
                        <a:pt x="35" y="215"/>
                        <a:pt x="33" y="215"/>
                        <a:pt x="32" y="214"/>
                      </a:cubicBezTo>
                      <a:cubicBezTo>
                        <a:pt x="32" y="214"/>
                        <a:pt x="30" y="210"/>
                        <a:pt x="29" y="209"/>
                      </a:cubicBezTo>
                      <a:cubicBezTo>
                        <a:pt x="28" y="208"/>
                        <a:pt x="26" y="207"/>
                        <a:pt x="25" y="205"/>
                      </a:cubicBezTo>
                      <a:cubicBezTo>
                        <a:pt x="23" y="204"/>
                        <a:pt x="21" y="200"/>
                        <a:pt x="19" y="197"/>
                      </a:cubicBezTo>
                      <a:cubicBezTo>
                        <a:pt x="18" y="195"/>
                        <a:pt x="15" y="192"/>
                        <a:pt x="14" y="190"/>
                      </a:cubicBezTo>
                      <a:cubicBezTo>
                        <a:pt x="11" y="185"/>
                        <a:pt x="9" y="177"/>
                        <a:pt x="7" y="173"/>
                      </a:cubicBezTo>
                      <a:cubicBezTo>
                        <a:pt x="6" y="170"/>
                        <a:pt x="0" y="155"/>
                        <a:pt x="1" y="153"/>
                      </a:cubicBezTo>
                      <a:cubicBezTo>
                        <a:pt x="2" y="153"/>
                        <a:pt x="5" y="163"/>
                        <a:pt x="6" y="164"/>
                      </a:cubicBezTo>
                      <a:cubicBezTo>
                        <a:pt x="13" y="181"/>
                        <a:pt x="21" y="195"/>
                        <a:pt x="32" y="208"/>
                      </a:cubicBezTo>
                      <a:cubicBezTo>
                        <a:pt x="37" y="214"/>
                        <a:pt x="40" y="219"/>
                        <a:pt x="46" y="224"/>
                      </a:cubicBezTo>
                      <a:cubicBezTo>
                        <a:pt x="46" y="224"/>
                        <a:pt x="48" y="226"/>
                        <a:pt x="47" y="227"/>
                      </a:cubicBezTo>
                      <a:cubicBezTo>
                        <a:pt x="45" y="227"/>
                        <a:pt x="44" y="224"/>
                        <a:pt x="43" y="223"/>
                      </a:cubicBezTo>
                      <a:close/>
                      <a:moveTo>
                        <a:pt x="23" y="157"/>
                      </a:moveTo>
                      <a:cubicBezTo>
                        <a:pt x="22" y="155"/>
                        <a:pt x="20" y="153"/>
                        <a:pt x="22" y="151"/>
                      </a:cubicBezTo>
                      <a:cubicBezTo>
                        <a:pt x="22" y="150"/>
                        <a:pt x="24" y="158"/>
                        <a:pt x="23" y="157"/>
                      </a:cubicBezTo>
                      <a:close/>
                      <a:moveTo>
                        <a:pt x="206" y="156"/>
                      </a:moveTo>
                      <a:cubicBezTo>
                        <a:pt x="204" y="156"/>
                        <a:pt x="206" y="157"/>
                        <a:pt x="204" y="158"/>
                      </a:cubicBezTo>
                      <a:cubicBezTo>
                        <a:pt x="203" y="158"/>
                        <a:pt x="204" y="156"/>
                        <a:pt x="204" y="157"/>
                      </a:cubicBezTo>
                      <a:cubicBezTo>
                        <a:pt x="204" y="157"/>
                        <a:pt x="202" y="154"/>
                        <a:pt x="203" y="153"/>
                      </a:cubicBezTo>
                      <a:cubicBezTo>
                        <a:pt x="203" y="152"/>
                        <a:pt x="205" y="152"/>
                        <a:pt x="205" y="151"/>
                      </a:cubicBezTo>
                      <a:cubicBezTo>
                        <a:pt x="205" y="152"/>
                        <a:pt x="207" y="144"/>
                        <a:pt x="206" y="150"/>
                      </a:cubicBezTo>
                      <a:cubicBezTo>
                        <a:pt x="205" y="153"/>
                        <a:pt x="204" y="155"/>
                        <a:pt x="207" y="157"/>
                      </a:cubicBezTo>
                      <a:cubicBezTo>
                        <a:pt x="211" y="158"/>
                        <a:pt x="206" y="156"/>
                        <a:pt x="206" y="156"/>
                      </a:cubicBezTo>
                      <a:close/>
                      <a:moveTo>
                        <a:pt x="206" y="146"/>
                      </a:moveTo>
                      <a:cubicBezTo>
                        <a:pt x="205" y="143"/>
                        <a:pt x="204" y="140"/>
                        <a:pt x="206" y="138"/>
                      </a:cubicBezTo>
                      <a:cubicBezTo>
                        <a:pt x="206" y="139"/>
                        <a:pt x="207" y="149"/>
                        <a:pt x="206" y="146"/>
                      </a:cubicBezTo>
                      <a:close/>
                      <a:moveTo>
                        <a:pt x="20" y="98"/>
                      </a:moveTo>
                      <a:cubicBezTo>
                        <a:pt x="21" y="96"/>
                        <a:pt x="19" y="103"/>
                        <a:pt x="18" y="103"/>
                      </a:cubicBezTo>
                      <a:cubicBezTo>
                        <a:pt x="18" y="103"/>
                        <a:pt x="19" y="99"/>
                        <a:pt x="20" y="98"/>
                      </a:cubicBezTo>
                      <a:close/>
                      <a:moveTo>
                        <a:pt x="205" y="97"/>
                      </a:moveTo>
                      <a:cubicBezTo>
                        <a:pt x="205" y="94"/>
                        <a:pt x="209" y="108"/>
                        <a:pt x="209" y="108"/>
                      </a:cubicBezTo>
                      <a:cubicBezTo>
                        <a:pt x="209" y="107"/>
                        <a:pt x="209" y="112"/>
                        <a:pt x="209" y="112"/>
                      </a:cubicBezTo>
                      <a:cubicBezTo>
                        <a:pt x="207" y="113"/>
                        <a:pt x="209" y="111"/>
                        <a:pt x="208" y="110"/>
                      </a:cubicBezTo>
                      <a:cubicBezTo>
                        <a:pt x="207" y="108"/>
                        <a:pt x="206" y="110"/>
                        <a:pt x="206" y="109"/>
                      </a:cubicBezTo>
                      <a:cubicBezTo>
                        <a:pt x="205" y="108"/>
                        <a:pt x="207" y="109"/>
                        <a:pt x="207" y="107"/>
                      </a:cubicBezTo>
                      <a:cubicBezTo>
                        <a:pt x="207" y="105"/>
                        <a:pt x="205" y="106"/>
                        <a:pt x="205" y="105"/>
                      </a:cubicBezTo>
                      <a:cubicBezTo>
                        <a:pt x="205" y="101"/>
                        <a:pt x="206" y="107"/>
                        <a:pt x="207" y="105"/>
                      </a:cubicBezTo>
                      <a:cubicBezTo>
                        <a:pt x="207" y="104"/>
                        <a:pt x="205" y="99"/>
                        <a:pt x="205" y="97"/>
                      </a:cubicBezTo>
                      <a:close/>
                      <a:moveTo>
                        <a:pt x="40" y="86"/>
                      </a:moveTo>
                      <a:cubicBezTo>
                        <a:pt x="41" y="85"/>
                        <a:pt x="38" y="89"/>
                        <a:pt x="38" y="91"/>
                      </a:cubicBezTo>
                      <a:cubicBezTo>
                        <a:pt x="36" y="95"/>
                        <a:pt x="38" y="87"/>
                        <a:pt x="40" y="86"/>
                      </a:cubicBezTo>
                      <a:close/>
                      <a:moveTo>
                        <a:pt x="26" y="79"/>
                      </a:moveTo>
                      <a:cubicBezTo>
                        <a:pt x="26" y="79"/>
                        <a:pt x="29" y="71"/>
                        <a:pt x="30" y="71"/>
                      </a:cubicBezTo>
                      <a:cubicBezTo>
                        <a:pt x="31" y="71"/>
                        <a:pt x="27" y="78"/>
                        <a:pt x="26" y="80"/>
                      </a:cubicBezTo>
                      <a:cubicBezTo>
                        <a:pt x="23" y="83"/>
                        <a:pt x="22" y="84"/>
                        <a:pt x="24" y="81"/>
                      </a:cubicBezTo>
                      <a:cubicBezTo>
                        <a:pt x="24" y="80"/>
                        <a:pt x="25" y="80"/>
                        <a:pt x="26" y="79"/>
                      </a:cubicBezTo>
                      <a:close/>
                      <a:moveTo>
                        <a:pt x="193" y="63"/>
                      </a:moveTo>
                      <a:cubicBezTo>
                        <a:pt x="188" y="58"/>
                        <a:pt x="196" y="66"/>
                        <a:pt x="193" y="63"/>
                      </a:cubicBezTo>
                      <a:cubicBezTo>
                        <a:pt x="193" y="63"/>
                        <a:pt x="193" y="63"/>
                        <a:pt x="193" y="63"/>
                      </a:cubicBezTo>
                      <a:close/>
                      <a:moveTo>
                        <a:pt x="188" y="51"/>
                      </a:moveTo>
                      <a:cubicBezTo>
                        <a:pt x="186" y="51"/>
                        <a:pt x="189" y="50"/>
                        <a:pt x="189" y="52"/>
                      </a:cubicBezTo>
                      <a:cubicBezTo>
                        <a:pt x="189" y="53"/>
                        <a:pt x="188" y="53"/>
                        <a:pt x="188" y="53"/>
                      </a:cubicBezTo>
                      <a:cubicBezTo>
                        <a:pt x="188" y="54"/>
                        <a:pt x="189" y="55"/>
                        <a:pt x="190" y="55"/>
                      </a:cubicBezTo>
                      <a:cubicBezTo>
                        <a:pt x="189" y="55"/>
                        <a:pt x="186" y="54"/>
                        <a:pt x="186" y="52"/>
                      </a:cubicBezTo>
                      <a:cubicBezTo>
                        <a:pt x="186" y="52"/>
                        <a:pt x="188" y="52"/>
                        <a:pt x="188" y="52"/>
                      </a:cubicBezTo>
                      <a:cubicBezTo>
                        <a:pt x="188" y="53"/>
                        <a:pt x="187" y="51"/>
                        <a:pt x="188" y="51"/>
                      </a:cubicBezTo>
                      <a:close/>
                      <a:moveTo>
                        <a:pt x="185" y="50"/>
                      </a:moveTo>
                      <a:cubicBezTo>
                        <a:pt x="185" y="50"/>
                        <a:pt x="183" y="48"/>
                        <a:pt x="184" y="48"/>
                      </a:cubicBezTo>
                      <a:cubicBezTo>
                        <a:pt x="183" y="48"/>
                        <a:pt x="179" y="45"/>
                        <a:pt x="179" y="45"/>
                      </a:cubicBezTo>
                      <a:cubicBezTo>
                        <a:pt x="179" y="44"/>
                        <a:pt x="187" y="48"/>
                        <a:pt x="187" y="49"/>
                      </a:cubicBezTo>
                      <a:cubicBezTo>
                        <a:pt x="187" y="51"/>
                        <a:pt x="184" y="50"/>
                        <a:pt x="185" y="50"/>
                      </a:cubicBezTo>
                      <a:close/>
                      <a:moveTo>
                        <a:pt x="186" y="42"/>
                      </a:moveTo>
                      <a:cubicBezTo>
                        <a:pt x="185" y="41"/>
                        <a:pt x="184" y="41"/>
                        <a:pt x="186" y="42"/>
                      </a:cubicBezTo>
                      <a:cubicBezTo>
                        <a:pt x="187" y="43"/>
                        <a:pt x="194" y="46"/>
                        <a:pt x="192" y="48"/>
                      </a:cubicBezTo>
                      <a:cubicBezTo>
                        <a:pt x="192" y="48"/>
                        <a:pt x="188" y="44"/>
                        <a:pt x="188" y="44"/>
                      </a:cubicBezTo>
                      <a:cubicBezTo>
                        <a:pt x="186" y="43"/>
                        <a:pt x="188" y="45"/>
                        <a:pt x="186" y="42"/>
                      </a:cubicBezTo>
                      <a:close/>
                      <a:moveTo>
                        <a:pt x="192" y="22"/>
                      </a:moveTo>
                      <a:cubicBezTo>
                        <a:pt x="191" y="21"/>
                        <a:pt x="196" y="24"/>
                        <a:pt x="199" y="26"/>
                      </a:cubicBezTo>
                      <a:cubicBezTo>
                        <a:pt x="201" y="28"/>
                        <a:pt x="204" y="32"/>
                        <a:pt x="200" y="28"/>
                      </a:cubicBezTo>
                      <a:cubicBezTo>
                        <a:pt x="197" y="26"/>
                        <a:pt x="193" y="24"/>
                        <a:pt x="192" y="22"/>
                      </a:cubicBezTo>
                      <a:close/>
                      <a:moveTo>
                        <a:pt x="113" y="4"/>
                      </a:moveTo>
                      <a:cubicBezTo>
                        <a:pt x="113" y="5"/>
                        <a:pt x="111" y="3"/>
                        <a:pt x="110" y="4"/>
                      </a:cubicBezTo>
                      <a:cubicBezTo>
                        <a:pt x="108" y="4"/>
                        <a:pt x="107" y="7"/>
                        <a:pt x="107" y="7"/>
                      </a:cubicBezTo>
                      <a:cubicBezTo>
                        <a:pt x="106" y="7"/>
                        <a:pt x="106" y="4"/>
                        <a:pt x="104" y="7"/>
                      </a:cubicBezTo>
                      <a:cubicBezTo>
                        <a:pt x="104" y="7"/>
                        <a:pt x="107" y="6"/>
                        <a:pt x="105" y="10"/>
                      </a:cubicBezTo>
                      <a:cubicBezTo>
                        <a:pt x="102" y="13"/>
                        <a:pt x="103" y="11"/>
                        <a:pt x="105" y="10"/>
                      </a:cubicBezTo>
                      <a:cubicBezTo>
                        <a:pt x="109" y="9"/>
                        <a:pt x="116" y="11"/>
                        <a:pt x="118" y="10"/>
                      </a:cubicBezTo>
                      <a:cubicBezTo>
                        <a:pt x="118" y="10"/>
                        <a:pt x="119" y="7"/>
                        <a:pt x="119" y="6"/>
                      </a:cubicBezTo>
                      <a:cubicBezTo>
                        <a:pt x="119" y="6"/>
                        <a:pt x="118" y="6"/>
                        <a:pt x="118" y="6"/>
                      </a:cubicBezTo>
                      <a:cubicBezTo>
                        <a:pt x="117" y="5"/>
                        <a:pt x="118" y="5"/>
                        <a:pt x="118" y="5"/>
                      </a:cubicBezTo>
                      <a:cubicBezTo>
                        <a:pt x="120" y="3"/>
                        <a:pt x="120" y="5"/>
                        <a:pt x="120" y="6"/>
                      </a:cubicBezTo>
                      <a:cubicBezTo>
                        <a:pt x="122" y="6"/>
                        <a:pt x="125" y="8"/>
                        <a:pt x="122" y="9"/>
                      </a:cubicBezTo>
                      <a:cubicBezTo>
                        <a:pt x="122" y="9"/>
                        <a:pt x="120" y="9"/>
                        <a:pt x="121" y="10"/>
                      </a:cubicBezTo>
                      <a:cubicBezTo>
                        <a:pt x="123" y="12"/>
                        <a:pt x="123" y="8"/>
                        <a:pt x="125" y="9"/>
                      </a:cubicBezTo>
                      <a:cubicBezTo>
                        <a:pt x="125" y="9"/>
                        <a:pt x="125" y="12"/>
                        <a:pt x="125" y="12"/>
                      </a:cubicBezTo>
                      <a:cubicBezTo>
                        <a:pt x="126" y="13"/>
                        <a:pt x="134" y="11"/>
                        <a:pt x="134" y="9"/>
                      </a:cubicBezTo>
                      <a:cubicBezTo>
                        <a:pt x="134" y="9"/>
                        <a:pt x="132" y="8"/>
                        <a:pt x="133" y="8"/>
                      </a:cubicBezTo>
                      <a:cubicBezTo>
                        <a:pt x="136" y="7"/>
                        <a:pt x="131" y="14"/>
                        <a:pt x="132" y="14"/>
                      </a:cubicBezTo>
                      <a:cubicBezTo>
                        <a:pt x="133" y="16"/>
                        <a:pt x="134" y="10"/>
                        <a:pt x="134" y="10"/>
                      </a:cubicBezTo>
                      <a:cubicBezTo>
                        <a:pt x="134" y="10"/>
                        <a:pt x="140" y="11"/>
                        <a:pt x="140" y="12"/>
                      </a:cubicBezTo>
                      <a:cubicBezTo>
                        <a:pt x="139" y="11"/>
                        <a:pt x="136" y="16"/>
                        <a:pt x="137" y="15"/>
                      </a:cubicBezTo>
                      <a:cubicBezTo>
                        <a:pt x="136" y="16"/>
                        <a:pt x="137" y="12"/>
                        <a:pt x="135" y="13"/>
                      </a:cubicBezTo>
                      <a:cubicBezTo>
                        <a:pt x="135" y="13"/>
                        <a:pt x="132" y="18"/>
                        <a:pt x="132" y="18"/>
                      </a:cubicBezTo>
                      <a:cubicBezTo>
                        <a:pt x="132" y="19"/>
                        <a:pt x="142" y="14"/>
                        <a:pt x="139" y="18"/>
                      </a:cubicBezTo>
                      <a:cubicBezTo>
                        <a:pt x="139" y="18"/>
                        <a:pt x="138" y="19"/>
                        <a:pt x="139" y="19"/>
                      </a:cubicBezTo>
                      <a:cubicBezTo>
                        <a:pt x="141" y="20"/>
                        <a:pt x="141" y="17"/>
                        <a:pt x="142" y="18"/>
                      </a:cubicBezTo>
                      <a:cubicBezTo>
                        <a:pt x="144" y="18"/>
                        <a:pt x="140" y="19"/>
                        <a:pt x="142" y="21"/>
                      </a:cubicBezTo>
                      <a:cubicBezTo>
                        <a:pt x="141" y="20"/>
                        <a:pt x="145" y="21"/>
                        <a:pt x="146" y="20"/>
                      </a:cubicBezTo>
                      <a:cubicBezTo>
                        <a:pt x="146" y="20"/>
                        <a:pt x="147" y="17"/>
                        <a:pt x="148" y="18"/>
                      </a:cubicBezTo>
                      <a:cubicBezTo>
                        <a:pt x="149" y="20"/>
                        <a:pt x="146" y="22"/>
                        <a:pt x="145" y="23"/>
                      </a:cubicBezTo>
                      <a:cubicBezTo>
                        <a:pt x="144" y="23"/>
                        <a:pt x="143" y="21"/>
                        <a:pt x="141" y="21"/>
                      </a:cubicBezTo>
                      <a:cubicBezTo>
                        <a:pt x="139" y="22"/>
                        <a:pt x="140" y="28"/>
                        <a:pt x="141" y="25"/>
                      </a:cubicBezTo>
                      <a:cubicBezTo>
                        <a:pt x="142" y="22"/>
                        <a:pt x="144" y="25"/>
                        <a:pt x="143" y="25"/>
                      </a:cubicBezTo>
                      <a:cubicBezTo>
                        <a:pt x="144" y="26"/>
                        <a:pt x="147" y="25"/>
                        <a:pt x="147" y="25"/>
                      </a:cubicBezTo>
                      <a:cubicBezTo>
                        <a:pt x="148" y="25"/>
                        <a:pt x="146" y="27"/>
                        <a:pt x="146" y="26"/>
                      </a:cubicBezTo>
                      <a:cubicBezTo>
                        <a:pt x="145" y="29"/>
                        <a:pt x="151" y="29"/>
                        <a:pt x="151" y="29"/>
                      </a:cubicBezTo>
                      <a:cubicBezTo>
                        <a:pt x="152" y="30"/>
                        <a:pt x="151" y="31"/>
                        <a:pt x="151" y="32"/>
                      </a:cubicBezTo>
                      <a:cubicBezTo>
                        <a:pt x="153" y="35"/>
                        <a:pt x="162" y="33"/>
                        <a:pt x="164" y="36"/>
                      </a:cubicBezTo>
                      <a:cubicBezTo>
                        <a:pt x="164" y="36"/>
                        <a:pt x="165" y="37"/>
                        <a:pt x="165" y="37"/>
                      </a:cubicBezTo>
                      <a:cubicBezTo>
                        <a:pt x="166" y="37"/>
                        <a:pt x="168" y="32"/>
                        <a:pt x="166" y="31"/>
                      </a:cubicBezTo>
                      <a:cubicBezTo>
                        <a:pt x="163" y="29"/>
                        <a:pt x="170" y="30"/>
                        <a:pt x="171" y="31"/>
                      </a:cubicBezTo>
                      <a:cubicBezTo>
                        <a:pt x="173" y="32"/>
                        <a:pt x="178" y="37"/>
                        <a:pt x="171" y="34"/>
                      </a:cubicBezTo>
                      <a:cubicBezTo>
                        <a:pt x="168" y="32"/>
                        <a:pt x="169" y="32"/>
                        <a:pt x="167" y="35"/>
                      </a:cubicBezTo>
                      <a:cubicBezTo>
                        <a:pt x="167" y="36"/>
                        <a:pt x="165" y="35"/>
                        <a:pt x="166" y="36"/>
                      </a:cubicBezTo>
                      <a:cubicBezTo>
                        <a:pt x="167" y="39"/>
                        <a:pt x="171" y="38"/>
                        <a:pt x="171" y="38"/>
                      </a:cubicBezTo>
                      <a:cubicBezTo>
                        <a:pt x="172" y="38"/>
                        <a:pt x="171" y="39"/>
                        <a:pt x="171" y="39"/>
                      </a:cubicBezTo>
                      <a:cubicBezTo>
                        <a:pt x="172" y="41"/>
                        <a:pt x="175" y="40"/>
                        <a:pt x="177" y="42"/>
                      </a:cubicBezTo>
                      <a:cubicBezTo>
                        <a:pt x="178" y="43"/>
                        <a:pt x="180" y="44"/>
                        <a:pt x="178" y="44"/>
                      </a:cubicBezTo>
                      <a:cubicBezTo>
                        <a:pt x="177" y="45"/>
                        <a:pt x="173" y="39"/>
                        <a:pt x="171" y="41"/>
                      </a:cubicBezTo>
                      <a:cubicBezTo>
                        <a:pt x="171" y="41"/>
                        <a:pt x="183" y="50"/>
                        <a:pt x="176" y="46"/>
                      </a:cubicBezTo>
                      <a:cubicBezTo>
                        <a:pt x="175" y="45"/>
                        <a:pt x="172" y="42"/>
                        <a:pt x="171" y="42"/>
                      </a:cubicBezTo>
                      <a:cubicBezTo>
                        <a:pt x="168" y="43"/>
                        <a:pt x="176" y="46"/>
                        <a:pt x="174" y="47"/>
                      </a:cubicBezTo>
                      <a:cubicBezTo>
                        <a:pt x="174" y="48"/>
                        <a:pt x="170" y="45"/>
                        <a:pt x="171" y="44"/>
                      </a:cubicBezTo>
                      <a:cubicBezTo>
                        <a:pt x="170" y="45"/>
                        <a:pt x="169" y="49"/>
                        <a:pt x="169" y="49"/>
                      </a:cubicBezTo>
                      <a:cubicBezTo>
                        <a:pt x="170" y="52"/>
                        <a:pt x="172" y="50"/>
                        <a:pt x="174" y="51"/>
                      </a:cubicBezTo>
                      <a:cubicBezTo>
                        <a:pt x="174" y="51"/>
                        <a:pt x="176" y="55"/>
                        <a:pt x="176" y="55"/>
                      </a:cubicBezTo>
                      <a:cubicBezTo>
                        <a:pt x="176" y="55"/>
                        <a:pt x="172" y="55"/>
                        <a:pt x="172" y="55"/>
                      </a:cubicBezTo>
                      <a:cubicBezTo>
                        <a:pt x="170" y="57"/>
                        <a:pt x="176" y="58"/>
                        <a:pt x="175" y="58"/>
                      </a:cubicBezTo>
                      <a:cubicBezTo>
                        <a:pt x="178" y="60"/>
                        <a:pt x="176" y="61"/>
                        <a:pt x="178" y="63"/>
                      </a:cubicBezTo>
                      <a:cubicBezTo>
                        <a:pt x="178" y="63"/>
                        <a:pt x="180" y="61"/>
                        <a:pt x="181" y="63"/>
                      </a:cubicBezTo>
                      <a:cubicBezTo>
                        <a:pt x="181" y="62"/>
                        <a:pt x="181" y="66"/>
                        <a:pt x="181" y="68"/>
                      </a:cubicBezTo>
                      <a:cubicBezTo>
                        <a:pt x="182" y="69"/>
                        <a:pt x="184" y="68"/>
                        <a:pt x="186" y="70"/>
                      </a:cubicBezTo>
                      <a:cubicBezTo>
                        <a:pt x="186" y="71"/>
                        <a:pt x="186" y="72"/>
                        <a:pt x="186" y="73"/>
                      </a:cubicBezTo>
                      <a:cubicBezTo>
                        <a:pt x="187" y="73"/>
                        <a:pt x="187" y="72"/>
                        <a:pt x="187" y="73"/>
                      </a:cubicBezTo>
                      <a:cubicBezTo>
                        <a:pt x="188" y="75"/>
                        <a:pt x="192" y="77"/>
                        <a:pt x="193" y="73"/>
                      </a:cubicBezTo>
                      <a:cubicBezTo>
                        <a:pt x="193" y="73"/>
                        <a:pt x="192" y="71"/>
                        <a:pt x="192" y="71"/>
                      </a:cubicBezTo>
                      <a:cubicBezTo>
                        <a:pt x="194" y="71"/>
                        <a:pt x="195" y="74"/>
                        <a:pt x="195" y="74"/>
                      </a:cubicBezTo>
                      <a:cubicBezTo>
                        <a:pt x="194" y="71"/>
                        <a:pt x="190" y="80"/>
                        <a:pt x="195" y="80"/>
                      </a:cubicBezTo>
                      <a:cubicBezTo>
                        <a:pt x="198" y="79"/>
                        <a:pt x="196" y="76"/>
                        <a:pt x="196" y="81"/>
                      </a:cubicBezTo>
                      <a:cubicBezTo>
                        <a:pt x="196" y="81"/>
                        <a:pt x="197" y="84"/>
                        <a:pt x="197" y="84"/>
                      </a:cubicBezTo>
                      <a:cubicBezTo>
                        <a:pt x="197" y="84"/>
                        <a:pt x="200" y="80"/>
                        <a:pt x="200" y="85"/>
                      </a:cubicBezTo>
                      <a:cubicBezTo>
                        <a:pt x="200" y="85"/>
                        <a:pt x="198" y="84"/>
                        <a:pt x="198" y="85"/>
                      </a:cubicBezTo>
                      <a:cubicBezTo>
                        <a:pt x="198" y="83"/>
                        <a:pt x="200" y="94"/>
                        <a:pt x="199" y="94"/>
                      </a:cubicBezTo>
                      <a:cubicBezTo>
                        <a:pt x="201" y="95"/>
                        <a:pt x="201" y="91"/>
                        <a:pt x="202" y="91"/>
                      </a:cubicBezTo>
                      <a:cubicBezTo>
                        <a:pt x="204" y="91"/>
                        <a:pt x="203" y="95"/>
                        <a:pt x="204" y="94"/>
                      </a:cubicBezTo>
                      <a:cubicBezTo>
                        <a:pt x="204" y="94"/>
                        <a:pt x="201" y="95"/>
                        <a:pt x="201" y="96"/>
                      </a:cubicBezTo>
                      <a:cubicBezTo>
                        <a:pt x="200" y="97"/>
                        <a:pt x="202" y="102"/>
                        <a:pt x="203" y="103"/>
                      </a:cubicBezTo>
                      <a:cubicBezTo>
                        <a:pt x="204" y="108"/>
                        <a:pt x="208" y="131"/>
                        <a:pt x="206" y="134"/>
                      </a:cubicBezTo>
                      <a:cubicBezTo>
                        <a:pt x="205" y="135"/>
                        <a:pt x="205" y="129"/>
                        <a:pt x="203" y="132"/>
                      </a:cubicBezTo>
                      <a:cubicBezTo>
                        <a:pt x="202" y="133"/>
                        <a:pt x="202" y="137"/>
                        <a:pt x="201" y="137"/>
                      </a:cubicBezTo>
                      <a:cubicBezTo>
                        <a:pt x="198" y="137"/>
                        <a:pt x="201" y="126"/>
                        <a:pt x="201" y="124"/>
                      </a:cubicBezTo>
                      <a:cubicBezTo>
                        <a:pt x="201" y="125"/>
                        <a:pt x="198" y="126"/>
                        <a:pt x="199" y="124"/>
                      </a:cubicBezTo>
                      <a:cubicBezTo>
                        <a:pt x="197" y="128"/>
                        <a:pt x="199" y="133"/>
                        <a:pt x="198" y="134"/>
                      </a:cubicBezTo>
                      <a:cubicBezTo>
                        <a:pt x="195" y="135"/>
                        <a:pt x="199" y="123"/>
                        <a:pt x="196" y="124"/>
                      </a:cubicBezTo>
                      <a:cubicBezTo>
                        <a:pt x="193" y="126"/>
                        <a:pt x="192" y="140"/>
                        <a:pt x="193" y="141"/>
                      </a:cubicBezTo>
                      <a:cubicBezTo>
                        <a:pt x="192" y="140"/>
                        <a:pt x="195" y="143"/>
                        <a:pt x="196" y="142"/>
                      </a:cubicBezTo>
                      <a:cubicBezTo>
                        <a:pt x="195" y="143"/>
                        <a:pt x="194" y="142"/>
                        <a:pt x="193" y="143"/>
                      </a:cubicBezTo>
                      <a:cubicBezTo>
                        <a:pt x="189" y="145"/>
                        <a:pt x="192" y="149"/>
                        <a:pt x="194" y="148"/>
                      </a:cubicBezTo>
                      <a:cubicBezTo>
                        <a:pt x="196" y="147"/>
                        <a:pt x="195" y="145"/>
                        <a:pt x="196" y="143"/>
                      </a:cubicBezTo>
                      <a:cubicBezTo>
                        <a:pt x="197" y="142"/>
                        <a:pt x="199" y="141"/>
                        <a:pt x="199" y="139"/>
                      </a:cubicBezTo>
                      <a:cubicBezTo>
                        <a:pt x="200" y="134"/>
                        <a:pt x="202" y="141"/>
                        <a:pt x="201" y="143"/>
                      </a:cubicBezTo>
                      <a:cubicBezTo>
                        <a:pt x="201" y="143"/>
                        <a:pt x="200" y="142"/>
                        <a:pt x="200" y="144"/>
                      </a:cubicBezTo>
                      <a:cubicBezTo>
                        <a:pt x="199" y="144"/>
                        <a:pt x="197" y="152"/>
                        <a:pt x="197" y="154"/>
                      </a:cubicBezTo>
                      <a:cubicBezTo>
                        <a:pt x="196" y="155"/>
                        <a:pt x="198" y="158"/>
                        <a:pt x="198" y="158"/>
                      </a:cubicBezTo>
                      <a:cubicBezTo>
                        <a:pt x="196" y="162"/>
                        <a:pt x="191" y="168"/>
                        <a:pt x="191" y="170"/>
                      </a:cubicBezTo>
                      <a:cubicBezTo>
                        <a:pt x="190" y="171"/>
                        <a:pt x="191" y="171"/>
                        <a:pt x="192" y="171"/>
                      </a:cubicBezTo>
                      <a:cubicBezTo>
                        <a:pt x="190" y="175"/>
                        <a:pt x="186" y="182"/>
                        <a:pt x="182" y="183"/>
                      </a:cubicBezTo>
                      <a:cubicBezTo>
                        <a:pt x="180" y="184"/>
                        <a:pt x="182" y="182"/>
                        <a:pt x="183" y="181"/>
                      </a:cubicBezTo>
                      <a:cubicBezTo>
                        <a:pt x="185" y="180"/>
                        <a:pt x="187" y="177"/>
                        <a:pt x="189" y="175"/>
                      </a:cubicBezTo>
                      <a:cubicBezTo>
                        <a:pt x="189" y="175"/>
                        <a:pt x="191" y="172"/>
                        <a:pt x="191" y="172"/>
                      </a:cubicBezTo>
                      <a:cubicBezTo>
                        <a:pt x="191" y="171"/>
                        <a:pt x="190" y="172"/>
                        <a:pt x="190" y="172"/>
                      </a:cubicBezTo>
                      <a:cubicBezTo>
                        <a:pt x="191" y="170"/>
                        <a:pt x="192" y="164"/>
                        <a:pt x="194" y="160"/>
                      </a:cubicBezTo>
                      <a:cubicBezTo>
                        <a:pt x="194" y="161"/>
                        <a:pt x="197" y="157"/>
                        <a:pt x="197" y="155"/>
                      </a:cubicBezTo>
                      <a:cubicBezTo>
                        <a:pt x="196" y="155"/>
                        <a:pt x="195" y="156"/>
                        <a:pt x="196" y="157"/>
                      </a:cubicBezTo>
                      <a:cubicBezTo>
                        <a:pt x="195" y="154"/>
                        <a:pt x="195" y="148"/>
                        <a:pt x="194" y="152"/>
                      </a:cubicBezTo>
                      <a:cubicBezTo>
                        <a:pt x="194" y="153"/>
                        <a:pt x="194" y="154"/>
                        <a:pt x="195" y="154"/>
                      </a:cubicBezTo>
                      <a:cubicBezTo>
                        <a:pt x="195" y="154"/>
                        <a:pt x="191" y="160"/>
                        <a:pt x="191" y="162"/>
                      </a:cubicBezTo>
                      <a:cubicBezTo>
                        <a:pt x="190" y="164"/>
                        <a:pt x="192" y="162"/>
                        <a:pt x="191" y="163"/>
                      </a:cubicBezTo>
                      <a:cubicBezTo>
                        <a:pt x="188" y="164"/>
                        <a:pt x="186" y="170"/>
                        <a:pt x="183" y="173"/>
                      </a:cubicBezTo>
                      <a:cubicBezTo>
                        <a:pt x="183" y="174"/>
                        <a:pt x="181" y="174"/>
                        <a:pt x="181" y="174"/>
                      </a:cubicBezTo>
                      <a:cubicBezTo>
                        <a:pt x="181" y="175"/>
                        <a:pt x="181" y="176"/>
                        <a:pt x="181" y="177"/>
                      </a:cubicBezTo>
                      <a:cubicBezTo>
                        <a:pt x="180" y="178"/>
                        <a:pt x="177" y="181"/>
                        <a:pt x="176" y="181"/>
                      </a:cubicBezTo>
                      <a:cubicBezTo>
                        <a:pt x="175" y="182"/>
                        <a:pt x="173" y="184"/>
                        <a:pt x="172" y="185"/>
                      </a:cubicBezTo>
                      <a:cubicBezTo>
                        <a:pt x="166" y="190"/>
                        <a:pt x="158" y="196"/>
                        <a:pt x="150" y="198"/>
                      </a:cubicBezTo>
                      <a:cubicBezTo>
                        <a:pt x="149" y="198"/>
                        <a:pt x="148" y="197"/>
                        <a:pt x="148" y="197"/>
                      </a:cubicBezTo>
                      <a:cubicBezTo>
                        <a:pt x="146" y="198"/>
                        <a:pt x="144" y="200"/>
                        <a:pt x="142" y="200"/>
                      </a:cubicBezTo>
                      <a:cubicBezTo>
                        <a:pt x="141" y="200"/>
                        <a:pt x="143" y="198"/>
                        <a:pt x="143" y="198"/>
                      </a:cubicBezTo>
                      <a:cubicBezTo>
                        <a:pt x="142" y="197"/>
                        <a:pt x="128" y="203"/>
                        <a:pt x="141" y="201"/>
                      </a:cubicBezTo>
                      <a:cubicBezTo>
                        <a:pt x="152" y="200"/>
                        <a:pt x="167" y="192"/>
                        <a:pt x="171" y="187"/>
                      </a:cubicBezTo>
                      <a:cubicBezTo>
                        <a:pt x="173" y="186"/>
                        <a:pt x="176" y="184"/>
                        <a:pt x="171" y="189"/>
                      </a:cubicBezTo>
                      <a:cubicBezTo>
                        <a:pt x="167" y="194"/>
                        <a:pt x="167" y="192"/>
                        <a:pt x="162" y="196"/>
                      </a:cubicBezTo>
                      <a:cubicBezTo>
                        <a:pt x="151" y="207"/>
                        <a:pt x="129" y="205"/>
                        <a:pt x="114" y="207"/>
                      </a:cubicBezTo>
                      <a:cubicBezTo>
                        <a:pt x="110" y="208"/>
                        <a:pt x="109" y="205"/>
                        <a:pt x="105" y="206"/>
                      </a:cubicBezTo>
                      <a:cubicBezTo>
                        <a:pt x="105" y="206"/>
                        <a:pt x="105" y="207"/>
                        <a:pt x="105" y="207"/>
                      </a:cubicBezTo>
                      <a:cubicBezTo>
                        <a:pt x="105" y="207"/>
                        <a:pt x="102" y="206"/>
                        <a:pt x="101" y="206"/>
                      </a:cubicBezTo>
                      <a:cubicBezTo>
                        <a:pt x="101" y="208"/>
                        <a:pt x="113" y="212"/>
                        <a:pt x="117" y="212"/>
                      </a:cubicBezTo>
                      <a:cubicBezTo>
                        <a:pt x="119" y="213"/>
                        <a:pt x="119" y="212"/>
                        <a:pt x="121" y="212"/>
                      </a:cubicBezTo>
                      <a:cubicBezTo>
                        <a:pt x="120" y="212"/>
                        <a:pt x="120" y="215"/>
                        <a:pt x="122" y="213"/>
                      </a:cubicBezTo>
                      <a:cubicBezTo>
                        <a:pt x="120" y="216"/>
                        <a:pt x="116" y="213"/>
                        <a:pt x="113" y="212"/>
                      </a:cubicBezTo>
                      <a:cubicBezTo>
                        <a:pt x="110" y="211"/>
                        <a:pt x="106" y="212"/>
                        <a:pt x="104" y="212"/>
                      </a:cubicBezTo>
                      <a:cubicBezTo>
                        <a:pt x="104" y="212"/>
                        <a:pt x="99" y="210"/>
                        <a:pt x="98" y="211"/>
                      </a:cubicBezTo>
                      <a:cubicBezTo>
                        <a:pt x="98" y="212"/>
                        <a:pt x="108" y="214"/>
                        <a:pt x="108" y="214"/>
                      </a:cubicBezTo>
                      <a:cubicBezTo>
                        <a:pt x="109" y="215"/>
                        <a:pt x="109" y="216"/>
                        <a:pt x="107" y="215"/>
                      </a:cubicBezTo>
                      <a:cubicBezTo>
                        <a:pt x="99" y="213"/>
                        <a:pt x="88" y="209"/>
                        <a:pt x="80" y="203"/>
                      </a:cubicBezTo>
                      <a:cubicBezTo>
                        <a:pt x="79" y="203"/>
                        <a:pt x="70" y="197"/>
                        <a:pt x="75" y="201"/>
                      </a:cubicBezTo>
                      <a:cubicBezTo>
                        <a:pt x="79" y="204"/>
                        <a:pt x="85" y="210"/>
                        <a:pt x="90" y="212"/>
                      </a:cubicBezTo>
                      <a:cubicBezTo>
                        <a:pt x="91" y="212"/>
                        <a:pt x="91" y="211"/>
                        <a:pt x="91" y="211"/>
                      </a:cubicBezTo>
                      <a:cubicBezTo>
                        <a:pt x="101" y="215"/>
                        <a:pt x="108" y="218"/>
                        <a:pt x="114" y="219"/>
                      </a:cubicBezTo>
                      <a:cubicBezTo>
                        <a:pt x="117" y="220"/>
                        <a:pt x="118" y="218"/>
                        <a:pt x="121" y="218"/>
                      </a:cubicBezTo>
                      <a:cubicBezTo>
                        <a:pt x="118" y="217"/>
                        <a:pt x="121" y="221"/>
                        <a:pt x="123" y="220"/>
                      </a:cubicBezTo>
                      <a:cubicBezTo>
                        <a:pt x="121" y="221"/>
                        <a:pt x="112" y="221"/>
                        <a:pt x="109" y="220"/>
                      </a:cubicBezTo>
                      <a:cubicBezTo>
                        <a:pt x="107" y="219"/>
                        <a:pt x="101" y="216"/>
                        <a:pt x="98" y="216"/>
                      </a:cubicBezTo>
                      <a:cubicBezTo>
                        <a:pt x="96" y="217"/>
                        <a:pt x="98" y="218"/>
                        <a:pt x="97" y="216"/>
                      </a:cubicBezTo>
                      <a:cubicBezTo>
                        <a:pt x="95" y="214"/>
                        <a:pt x="90" y="214"/>
                        <a:pt x="86" y="212"/>
                      </a:cubicBezTo>
                      <a:cubicBezTo>
                        <a:pt x="81" y="209"/>
                        <a:pt x="74" y="204"/>
                        <a:pt x="69" y="200"/>
                      </a:cubicBezTo>
                      <a:cubicBezTo>
                        <a:pt x="59" y="192"/>
                        <a:pt x="50" y="176"/>
                        <a:pt x="45" y="162"/>
                      </a:cubicBezTo>
                      <a:cubicBezTo>
                        <a:pt x="44" y="159"/>
                        <a:pt x="42" y="155"/>
                        <a:pt x="44" y="161"/>
                      </a:cubicBezTo>
                      <a:cubicBezTo>
                        <a:pt x="44" y="163"/>
                        <a:pt x="45" y="166"/>
                        <a:pt x="46" y="169"/>
                      </a:cubicBezTo>
                      <a:cubicBezTo>
                        <a:pt x="46" y="172"/>
                        <a:pt x="49" y="178"/>
                        <a:pt x="51" y="181"/>
                      </a:cubicBezTo>
                      <a:cubicBezTo>
                        <a:pt x="52" y="182"/>
                        <a:pt x="56" y="183"/>
                        <a:pt x="56" y="186"/>
                      </a:cubicBezTo>
                      <a:cubicBezTo>
                        <a:pt x="56" y="184"/>
                        <a:pt x="52" y="183"/>
                        <a:pt x="53" y="185"/>
                      </a:cubicBezTo>
                      <a:cubicBezTo>
                        <a:pt x="58" y="193"/>
                        <a:pt x="64" y="199"/>
                        <a:pt x="71" y="205"/>
                      </a:cubicBezTo>
                      <a:cubicBezTo>
                        <a:pt x="83" y="216"/>
                        <a:pt x="97" y="224"/>
                        <a:pt x="115" y="225"/>
                      </a:cubicBezTo>
                      <a:cubicBezTo>
                        <a:pt x="116" y="225"/>
                        <a:pt x="120" y="226"/>
                        <a:pt x="121" y="225"/>
                      </a:cubicBezTo>
                      <a:cubicBezTo>
                        <a:pt x="122" y="224"/>
                        <a:pt x="119" y="223"/>
                        <a:pt x="120" y="223"/>
                      </a:cubicBezTo>
                      <a:cubicBezTo>
                        <a:pt x="121" y="222"/>
                        <a:pt x="127" y="223"/>
                        <a:pt x="132" y="223"/>
                      </a:cubicBezTo>
                      <a:cubicBezTo>
                        <a:pt x="134" y="222"/>
                        <a:pt x="136" y="221"/>
                        <a:pt x="138" y="222"/>
                      </a:cubicBezTo>
                      <a:cubicBezTo>
                        <a:pt x="140" y="222"/>
                        <a:pt x="143" y="223"/>
                        <a:pt x="139" y="224"/>
                      </a:cubicBezTo>
                      <a:cubicBezTo>
                        <a:pt x="137" y="224"/>
                        <a:pt x="135" y="225"/>
                        <a:pt x="140" y="225"/>
                      </a:cubicBezTo>
                      <a:cubicBezTo>
                        <a:pt x="143" y="224"/>
                        <a:pt x="150" y="222"/>
                        <a:pt x="154" y="221"/>
                      </a:cubicBezTo>
                      <a:cubicBezTo>
                        <a:pt x="180" y="215"/>
                        <a:pt x="195" y="197"/>
                        <a:pt x="207" y="175"/>
                      </a:cubicBezTo>
                      <a:cubicBezTo>
                        <a:pt x="210" y="168"/>
                        <a:pt x="214" y="162"/>
                        <a:pt x="216" y="153"/>
                      </a:cubicBezTo>
                      <a:cubicBezTo>
                        <a:pt x="216" y="151"/>
                        <a:pt x="216" y="149"/>
                        <a:pt x="216" y="148"/>
                      </a:cubicBezTo>
                      <a:cubicBezTo>
                        <a:pt x="216" y="149"/>
                        <a:pt x="218" y="145"/>
                        <a:pt x="219" y="142"/>
                      </a:cubicBezTo>
                      <a:cubicBezTo>
                        <a:pt x="220" y="137"/>
                        <a:pt x="217" y="155"/>
                        <a:pt x="220" y="145"/>
                      </a:cubicBezTo>
                      <a:cubicBezTo>
                        <a:pt x="222" y="140"/>
                        <a:pt x="222" y="142"/>
                        <a:pt x="221" y="148"/>
                      </a:cubicBezTo>
                      <a:cubicBezTo>
                        <a:pt x="222" y="147"/>
                        <a:pt x="216" y="160"/>
                        <a:pt x="217" y="161"/>
                      </a:cubicBezTo>
                      <a:cubicBezTo>
                        <a:pt x="218" y="161"/>
                        <a:pt x="219" y="158"/>
                        <a:pt x="220" y="157"/>
                      </a:cubicBezTo>
                      <a:cubicBezTo>
                        <a:pt x="220" y="155"/>
                        <a:pt x="221" y="149"/>
                        <a:pt x="221" y="153"/>
                      </a:cubicBezTo>
                      <a:cubicBezTo>
                        <a:pt x="219" y="167"/>
                        <a:pt x="222" y="150"/>
                        <a:pt x="221" y="156"/>
                      </a:cubicBezTo>
                      <a:cubicBezTo>
                        <a:pt x="220" y="160"/>
                        <a:pt x="218" y="163"/>
                        <a:pt x="217" y="165"/>
                      </a:cubicBezTo>
                      <a:cubicBezTo>
                        <a:pt x="215" y="168"/>
                        <a:pt x="212" y="175"/>
                        <a:pt x="212" y="176"/>
                      </a:cubicBezTo>
                      <a:cubicBezTo>
                        <a:pt x="212" y="178"/>
                        <a:pt x="214" y="174"/>
                        <a:pt x="214" y="175"/>
                      </a:cubicBezTo>
                      <a:cubicBezTo>
                        <a:pt x="213" y="182"/>
                        <a:pt x="199" y="199"/>
                        <a:pt x="192" y="205"/>
                      </a:cubicBezTo>
                      <a:cubicBezTo>
                        <a:pt x="186" y="209"/>
                        <a:pt x="179" y="214"/>
                        <a:pt x="173" y="217"/>
                      </a:cubicBezTo>
                      <a:cubicBezTo>
                        <a:pt x="167" y="221"/>
                        <a:pt x="179" y="216"/>
                        <a:pt x="178" y="216"/>
                      </a:cubicBezTo>
                      <a:cubicBezTo>
                        <a:pt x="179" y="216"/>
                        <a:pt x="174" y="219"/>
                        <a:pt x="172" y="220"/>
                      </a:cubicBezTo>
                      <a:cubicBezTo>
                        <a:pt x="159" y="226"/>
                        <a:pt x="145" y="231"/>
                        <a:pt x="128" y="232"/>
                      </a:cubicBezTo>
                      <a:cubicBezTo>
                        <a:pt x="116" y="233"/>
                        <a:pt x="109" y="230"/>
                        <a:pt x="100" y="229"/>
                      </a:cubicBezTo>
                      <a:cubicBezTo>
                        <a:pt x="97" y="229"/>
                        <a:pt x="94" y="230"/>
                        <a:pt x="93" y="230"/>
                      </a:cubicBezTo>
                      <a:cubicBezTo>
                        <a:pt x="93" y="230"/>
                        <a:pt x="93" y="228"/>
                        <a:pt x="93" y="228"/>
                      </a:cubicBezTo>
                      <a:cubicBezTo>
                        <a:pt x="93" y="228"/>
                        <a:pt x="89" y="228"/>
                        <a:pt x="86" y="227"/>
                      </a:cubicBezTo>
                      <a:cubicBezTo>
                        <a:pt x="86" y="227"/>
                        <a:pt x="86" y="226"/>
                        <a:pt x="86" y="226"/>
                      </a:cubicBezTo>
                      <a:cubicBezTo>
                        <a:pt x="85" y="225"/>
                        <a:pt x="82" y="226"/>
                        <a:pt x="82" y="226"/>
                      </a:cubicBezTo>
                      <a:cubicBezTo>
                        <a:pt x="82" y="226"/>
                        <a:pt x="80" y="222"/>
                        <a:pt x="79" y="222"/>
                      </a:cubicBezTo>
                      <a:cubicBezTo>
                        <a:pt x="80" y="222"/>
                        <a:pt x="76" y="223"/>
                        <a:pt x="75" y="223"/>
                      </a:cubicBezTo>
                      <a:cubicBezTo>
                        <a:pt x="74" y="222"/>
                        <a:pt x="74" y="220"/>
                        <a:pt x="74" y="220"/>
                      </a:cubicBezTo>
                      <a:cubicBezTo>
                        <a:pt x="72" y="219"/>
                        <a:pt x="74" y="221"/>
                        <a:pt x="73" y="221"/>
                      </a:cubicBezTo>
                      <a:cubicBezTo>
                        <a:pt x="72" y="221"/>
                        <a:pt x="72" y="219"/>
                        <a:pt x="71" y="218"/>
                      </a:cubicBezTo>
                      <a:cubicBezTo>
                        <a:pt x="71" y="218"/>
                        <a:pt x="70" y="219"/>
                        <a:pt x="69" y="219"/>
                      </a:cubicBezTo>
                      <a:cubicBezTo>
                        <a:pt x="69" y="219"/>
                        <a:pt x="70" y="218"/>
                        <a:pt x="70" y="217"/>
                      </a:cubicBezTo>
                      <a:cubicBezTo>
                        <a:pt x="70" y="218"/>
                        <a:pt x="66" y="217"/>
                        <a:pt x="66" y="217"/>
                      </a:cubicBezTo>
                      <a:cubicBezTo>
                        <a:pt x="64" y="220"/>
                        <a:pt x="71" y="220"/>
                        <a:pt x="73" y="222"/>
                      </a:cubicBezTo>
                      <a:cubicBezTo>
                        <a:pt x="74" y="222"/>
                        <a:pt x="73" y="223"/>
                        <a:pt x="74" y="224"/>
                      </a:cubicBezTo>
                      <a:cubicBezTo>
                        <a:pt x="76" y="226"/>
                        <a:pt x="98" y="234"/>
                        <a:pt x="105" y="236"/>
                      </a:cubicBezTo>
                      <a:cubicBezTo>
                        <a:pt x="114" y="238"/>
                        <a:pt x="130" y="238"/>
                        <a:pt x="137" y="237"/>
                      </a:cubicBezTo>
                      <a:cubicBezTo>
                        <a:pt x="136" y="237"/>
                        <a:pt x="152" y="234"/>
                        <a:pt x="145" y="237"/>
                      </a:cubicBezTo>
                      <a:cubicBezTo>
                        <a:pt x="141" y="238"/>
                        <a:pt x="129" y="239"/>
                        <a:pt x="128" y="239"/>
                      </a:cubicBezTo>
                      <a:cubicBezTo>
                        <a:pt x="126" y="239"/>
                        <a:pt x="118" y="239"/>
                        <a:pt x="114" y="239"/>
                      </a:cubicBezTo>
                      <a:cubicBezTo>
                        <a:pt x="110" y="239"/>
                        <a:pt x="107" y="237"/>
                        <a:pt x="102" y="236"/>
                      </a:cubicBezTo>
                      <a:cubicBezTo>
                        <a:pt x="100" y="236"/>
                        <a:pt x="98" y="236"/>
                        <a:pt x="96" y="236"/>
                      </a:cubicBezTo>
                      <a:cubicBezTo>
                        <a:pt x="93" y="236"/>
                        <a:pt x="89" y="234"/>
                        <a:pt x="88" y="234"/>
                      </a:cubicBezTo>
                      <a:cubicBezTo>
                        <a:pt x="87" y="234"/>
                        <a:pt x="86" y="234"/>
                        <a:pt x="85" y="233"/>
                      </a:cubicBezTo>
                      <a:cubicBezTo>
                        <a:pt x="85" y="233"/>
                        <a:pt x="88" y="233"/>
                        <a:pt x="87" y="234"/>
                      </a:cubicBezTo>
                      <a:cubicBezTo>
                        <a:pt x="88" y="233"/>
                        <a:pt x="82" y="232"/>
                        <a:pt x="84" y="233"/>
                      </a:cubicBezTo>
                      <a:cubicBezTo>
                        <a:pt x="83" y="232"/>
                        <a:pt x="82" y="231"/>
                        <a:pt x="81" y="230"/>
                      </a:cubicBezTo>
                      <a:cubicBezTo>
                        <a:pt x="74" y="227"/>
                        <a:pt x="67" y="224"/>
                        <a:pt x="61" y="219"/>
                      </a:cubicBezTo>
                      <a:cubicBezTo>
                        <a:pt x="58" y="217"/>
                        <a:pt x="56" y="214"/>
                        <a:pt x="54" y="213"/>
                      </a:cubicBezTo>
                      <a:cubicBezTo>
                        <a:pt x="54" y="213"/>
                        <a:pt x="53" y="214"/>
                        <a:pt x="53" y="214"/>
                      </a:cubicBezTo>
                      <a:cubicBezTo>
                        <a:pt x="52" y="213"/>
                        <a:pt x="54" y="213"/>
                        <a:pt x="53" y="212"/>
                      </a:cubicBezTo>
                      <a:cubicBezTo>
                        <a:pt x="52" y="211"/>
                        <a:pt x="53" y="214"/>
                        <a:pt x="52" y="213"/>
                      </a:cubicBezTo>
                      <a:cubicBezTo>
                        <a:pt x="51" y="213"/>
                        <a:pt x="51" y="211"/>
                        <a:pt x="50" y="210"/>
                      </a:cubicBezTo>
                      <a:cubicBezTo>
                        <a:pt x="48" y="207"/>
                        <a:pt x="43" y="204"/>
                        <a:pt x="42" y="202"/>
                      </a:cubicBezTo>
                      <a:cubicBezTo>
                        <a:pt x="42" y="202"/>
                        <a:pt x="41" y="200"/>
                        <a:pt x="40" y="199"/>
                      </a:cubicBezTo>
                      <a:cubicBezTo>
                        <a:pt x="37" y="197"/>
                        <a:pt x="35" y="192"/>
                        <a:pt x="33" y="188"/>
                      </a:cubicBezTo>
                      <a:cubicBezTo>
                        <a:pt x="29" y="182"/>
                        <a:pt x="22" y="165"/>
                        <a:pt x="28" y="176"/>
                      </a:cubicBezTo>
                      <a:cubicBezTo>
                        <a:pt x="29" y="179"/>
                        <a:pt x="31" y="184"/>
                        <a:pt x="34" y="189"/>
                      </a:cubicBezTo>
                      <a:cubicBezTo>
                        <a:pt x="38" y="195"/>
                        <a:pt x="42" y="200"/>
                        <a:pt x="47" y="205"/>
                      </a:cubicBezTo>
                      <a:cubicBezTo>
                        <a:pt x="49" y="208"/>
                        <a:pt x="44" y="200"/>
                        <a:pt x="43" y="198"/>
                      </a:cubicBezTo>
                      <a:cubicBezTo>
                        <a:pt x="39" y="192"/>
                        <a:pt x="35" y="188"/>
                        <a:pt x="32" y="181"/>
                      </a:cubicBezTo>
                      <a:cubicBezTo>
                        <a:pt x="30" y="177"/>
                        <a:pt x="25" y="163"/>
                        <a:pt x="29" y="172"/>
                      </a:cubicBezTo>
                      <a:cubicBezTo>
                        <a:pt x="33" y="181"/>
                        <a:pt x="40" y="190"/>
                        <a:pt x="45" y="198"/>
                      </a:cubicBezTo>
                      <a:cubicBezTo>
                        <a:pt x="48" y="203"/>
                        <a:pt x="47" y="203"/>
                        <a:pt x="51" y="206"/>
                      </a:cubicBezTo>
                      <a:cubicBezTo>
                        <a:pt x="50" y="206"/>
                        <a:pt x="55" y="210"/>
                        <a:pt x="53" y="208"/>
                      </a:cubicBezTo>
                      <a:cubicBezTo>
                        <a:pt x="54" y="209"/>
                        <a:pt x="57" y="212"/>
                        <a:pt x="55" y="210"/>
                      </a:cubicBezTo>
                      <a:cubicBezTo>
                        <a:pt x="56" y="211"/>
                        <a:pt x="62" y="214"/>
                        <a:pt x="64" y="216"/>
                      </a:cubicBezTo>
                      <a:cubicBezTo>
                        <a:pt x="65" y="219"/>
                        <a:pt x="66" y="217"/>
                        <a:pt x="64" y="215"/>
                      </a:cubicBezTo>
                      <a:cubicBezTo>
                        <a:pt x="63" y="213"/>
                        <a:pt x="52" y="207"/>
                        <a:pt x="52" y="205"/>
                      </a:cubicBezTo>
                      <a:cubicBezTo>
                        <a:pt x="52" y="205"/>
                        <a:pt x="53" y="204"/>
                        <a:pt x="53" y="204"/>
                      </a:cubicBezTo>
                      <a:cubicBezTo>
                        <a:pt x="51" y="204"/>
                        <a:pt x="52" y="208"/>
                        <a:pt x="50" y="205"/>
                      </a:cubicBezTo>
                      <a:cubicBezTo>
                        <a:pt x="49" y="204"/>
                        <a:pt x="52" y="204"/>
                        <a:pt x="50" y="203"/>
                      </a:cubicBezTo>
                      <a:cubicBezTo>
                        <a:pt x="49" y="203"/>
                        <a:pt x="49" y="206"/>
                        <a:pt x="49" y="203"/>
                      </a:cubicBezTo>
                      <a:cubicBezTo>
                        <a:pt x="49" y="202"/>
                        <a:pt x="48" y="199"/>
                        <a:pt x="48" y="199"/>
                      </a:cubicBezTo>
                      <a:cubicBezTo>
                        <a:pt x="48" y="198"/>
                        <a:pt x="50" y="199"/>
                        <a:pt x="50" y="200"/>
                      </a:cubicBezTo>
                      <a:cubicBezTo>
                        <a:pt x="51" y="198"/>
                        <a:pt x="45" y="196"/>
                        <a:pt x="46" y="193"/>
                      </a:cubicBezTo>
                      <a:cubicBezTo>
                        <a:pt x="46" y="193"/>
                        <a:pt x="50" y="198"/>
                        <a:pt x="48" y="193"/>
                      </a:cubicBezTo>
                      <a:cubicBezTo>
                        <a:pt x="46" y="191"/>
                        <a:pt x="47" y="191"/>
                        <a:pt x="47" y="189"/>
                      </a:cubicBezTo>
                      <a:cubicBezTo>
                        <a:pt x="46" y="182"/>
                        <a:pt x="36" y="170"/>
                        <a:pt x="33" y="155"/>
                      </a:cubicBezTo>
                      <a:cubicBezTo>
                        <a:pt x="31" y="141"/>
                        <a:pt x="28" y="127"/>
                        <a:pt x="32" y="111"/>
                      </a:cubicBezTo>
                      <a:cubicBezTo>
                        <a:pt x="32" y="110"/>
                        <a:pt x="34" y="108"/>
                        <a:pt x="35" y="106"/>
                      </a:cubicBezTo>
                      <a:cubicBezTo>
                        <a:pt x="35" y="104"/>
                        <a:pt x="35" y="101"/>
                        <a:pt x="36" y="98"/>
                      </a:cubicBezTo>
                      <a:cubicBezTo>
                        <a:pt x="36" y="98"/>
                        <a:pt x="36" y="99"/>
                        <a:pt x="37" y="99"/>
                      </a:cubicBezTo>
                      <a:cubicBezTo>
                        <a:pt x="39" y="95"/>
                        <a:pt x="42" y="89"/>
                        <a:pt x="45" y="84"/>
                      </a:cubicBezTo>
                      <a:cubicBezTo>
                        <a:pt x="50" y="77"/>
                        <a:pt x="52" y="74"/>
                        <a:pt x="59" y="67"/>
                      </a:cubicBezTo>
                      <a:cubicBezTo>
                        <a:pt x="63" y="63"/>
                        <a:pt x="56" y="66"/>
                        <a:pt x="57" y="67"/>
                      </a:cubicBezTo>
                      <a:cubicBezTo>
                        <a:pt x="55" y="66"/>
                        <a:pt x="59" y="64"/>
                        <a:pt x="59" y="64"/>
                      </a:cubicBezTo>
                      <a:cubicBezTo>
                        <a:pt x="57" y="62"/>
                        <a:pt x="56" y="66"/>
                        <a:pt x="56" y="66"/>
                      </a:cubicBezTo>
                      <a:cubicBezTo>
                        <a:pt x="54" y="65"/>
                        <a:pt x="56" y="63"/>
                        <a:pt x="56" y="63"/>
                      </a:cubicBezTo>
                      <a:cubicBezTo>
                        <a:pt x="55" y="62"/>
                        <a:pt x="44" y="72"/>
                        <a:pt x="42" y="76"/>
                      </a:cubicBezTo>
                      <a:cubicBezTo>
                        <a:pt x="41" y="77"/>
                        <a:pt x="41" y="79"/>
                        <a:pt x="41" y="80"/>
                      </a:cubicBezTo>
                      <a:cubicBezTo>
                        <a:pt x="40" y="80"/>
                        <a:pt x="40" y="79"/>
                        <a:pt x="40" y="79"/>
                      </a:cubicBezTo>
                      <a:cubicBezTo>
                        <a:pt x="40" y="79"/>
                        <a:pt x="35" y="84"/>
                        <a:pt x="35" y="87"/>
                      </a:cubicBezTo>
                      <a:cubicBezTo>
                        <a:pt x="34" y="87"/>
                        <a:pt x="35" y="89"/>
                        <a:pt x="35" y="89"/>
                      </a:cubicBezTo>
                      <a:cubicBezTo>
                        <a:pt x="34" y="91"/>
                        <a:pt x="31" y="93"/>
                        <a:pt x="29" y="96"/>
                      </a:cubicBezTo>
                      <a:cubicBezTo>
                        <a:pt x="26" y="100"/>
                        <a:pt x="26" y="102"/>
                        <a:pt x="24" y="106"/>
                      </a:cubicBezTo>
                      <a:cubicBezTo>
                        <a:pt x="24" y="106"/>
                        <a:pt x="22" y="109"/>
                        <a:pt x="22" y="109"/>
                      </a:cubicBezTo>
                      <a:cubicBezTo>
                        <a:pt x="20" y="108"/>
                        <a:pt x="24" y="104"/>
                        <a:pt x="24" y="100"/>
                      </a:cubicBezTo>
                      <a:cubicBezTo>
                        <a:pt x="24" y="99"/>
                        <a:pt x="23" y="99"/>
                        <a:pt x="23" y="98"/>
                      </a:cubicBezTo>
                      <a:cubicBezTo>
                        <a:pt x="25" y="94"/>
                        <a:pt x="27" y="94"/>
                        <a:pt x="28" y="91"/>
                      </a:cubicBezTo>
                      <a:cubicBezTo>
                        <a:pt x="28" y="90"/>
                        <a:pt x="26" y="87"/>
                        <a:pt x="29" y="85"/>
                      </a:cubicBezTo>
                      <a:cubicBezTo>
                        <a:pt x="29" y="84"/>
                        <a:pt x="30" y="84"/>
                        <a:pt x="31" y="84"/>
                      </a:cubicBezTo>
                      <a:cubicBezTo>
                        <a:pt x="31" y="82"/>
                        <a:pt x="32" y="75"/>
                        <a:pt x="33" y="75"/>
                      </a:cubicBezTo>
                      <a:cubicBezTo>
                        <a:pt x="31" y="77"/>
                        <a:pt x="36" y="71"/>
                        <a:pt x="36" y="72"/>
                      </a:cubicBezTo>
                      <a:cubicBezTo>
                        <a:pt x="35" y="72"/>
                        <a:pt x="41" y="72"/>
                        <a:pt x="40" y="70"/>
                      </a:cubicBezTo>
                      <a:cubicBezTo>
                        <a:pt x="39" y="69"/>
                        <a:pt x="37" y="71"/>
                        <a:pt x="38" y="71"/>
                      </a:cubicBezTo>
                      <a:cubicBezTo>
                        <a:pt x="37" y="70"/>
                        <a:pt x="39" y="67"/>
                        <a:pt x="36" y="70"/>
                      </a:cubicBezTo>
                      <a:cubicBezTo>
                        <a:pt x="36" y="70"/>
                        <a:pt x="35" y="72"/>
                        <a:pt x="35" y="71"/>
                      </a:cubicBezTo>
                      <a:cubicBezTo>
                        <a:pt x="34" y="70"/>
                        <a:pt x="39" y="67"/>
                        <a:pt x="38" y="68"/>
                      </a:cubicBezTo>
                      <a:cubicBezTo>
                        <a:pt x="38" y="68"/>
                        <a:pt x="37" y="66"/>
                        <a:pt x="38" y="66"/>
                      </a:cubicBezTo>
                      <a:cubicBezTo>
                        <a:pt x="38" y="65"/>
                        <a:pt x="39" y="66"/>
                        <a:pt x="40" y="66"/>
                      </a:cubicBezTo>
                      <a:cubicBezTo>
                        <a:pt x="40" y="65"/>
                        <a:pt x="39" y="64"/>
                        <a:pt x="40" y="64"/>
                      </a:cubicBezTo>
                      <a:cubicBezTo>
                        <a:pt x="40" y="63"/>
                        <a:pt x="43" y="62"/>
                        <a:pt x="44" y="62"/>
                      </a:cubicBezTo>
                      <a:cubicBezTo>
                        <a:pt x="45" y="60"/>
                        <a:pt x="44" y="59"/>
                        <a:pt x="45" y="59"/>
                      </a:cubicBezTo>
                      <a:cubicBezTo>
                        <a:pt x="46" y="60"/>
                        <a:pt x="45" y="58"/>
                        <a:pt x="46" y="58"/>
                      </a:cubicBezTo>
                      <a:cubicBezTo>
                        <a:pt x="47" y="58"/>
                        <a:pt x="49" y="61"/>
                        <a:pt x="47" y="61"/>
                      </a:cubicBezTo>
                      <a:cubicBezTo>
                        <a:pt x="50" y="62"/>
                        <a:pt x="48" y="55"/>
                        <a:pt x="50" y="57"/>
                      </a:cubicBezTo>
                      <a:cubicBezTo>
                        <a:pt x="49" y="56"/>
                        <a:pt x="47" y="61"/>
                        <a:pt x="47" y="58"/>
                      </a:cubicBezTo>
                      <a:cubicBezTo>
                        <a:pt x="47" y="56"/>
                        <a:pt x="57" y="50"/>
                        <a:pt x="57" y="49"/>
                      </a:cubicBezTo>
                      <a:cubicBezTo>
                        <a:pt x="56" y="48"/>
                        <a:pt x="52" y="51"/>
                        <a:pt x="53" y="50"/>
                      </a:cubicBezTo>
                      <a:cubicBezTo>
                        <a:pt x="45" y="55"/>
                        <a:pt x="38" y="63"/>
                        <a:pt x="32" y="70"/>
                      </a:cubicBezTo>
                      <a:cubicBezTo>
                        <a:pt x="30" y="71"/>
                        <a:pt x="38" y="61"/>
                        <a:pt x="39" y="59"/>
                      </a:cubicBezTo>
                      <a:cubicBezTo>
                        <a:pt x="40" y="59"/>
                        <a:pt x="41" y="59"/>
                        <a:pt x="42" y="58"/>
                      </a:cubicBezTo>
                      <a:cubicBezTo>
                        <a:pt x="45" y="55"/>
                        <a:pt x="49" y="51"/>
                        <a:pt x="50" y="50"/>
                      </a:cubicBezTo>
                      <a:cubicBezTo>
                        <a:pt x="52" y="49"/>
                        <a:pt x="53" y="47"/>
                        <a:pt x="54" y="46"/>
                      </a:cubicBezTo>
                      <a:cubicBezTo>
                        <a:pt x="55" y="45"/>
                        <a:pt x="57" y="47"/>
                        <a:pt x="57" y="44"/>
                      </a:cubicBezTo>
                      <a:cubicBezTo>
                        <a:pt x="57" y="44"/>
                        <a:pt x="54" y="45"/>
                        <a:pt x="54" y="45"/>
                      </a:cubicBezTo>
                      <a:cubicBezTo>
                        <a:pt x="54" y="45"/>
                        <a:pt x="55" y="41"/>
                        <a:pt x="54" y="42"/>
                      </a:cubicBezTo>
                      <a:cubicBezTo>
                        <a:pt x="54" y="42"/>
                        <a:pt x="60" y="40"/>
                        <a:pt x="58" y="36"/>
                      </a:cubicBezTo>
                      <a:cubicBezTo>
                        <a:pt x="58" y="35"/>
                        <a:pt x="47" y="41"/>
                        <a:pt x="46" y="42"/>
                      </a:cubicBezTo>
                      <a:cubicBezTo>
                        <a:pt x="44" y="44"/>
                        <a:pt x="42" y="46"/>
                        <a:pt x="39" y="47"/>
                      </a:cubicBezTo>
                      <a:cubicBezTo>
                        <a:pt x="38" y="47"/>
                        <a:pt x="35" y="48"/>
                        <a:pt x="39" y="44"/>
                      </a:cubicBezTo>
                      <a:cubicBezTo>
                        <a:pt x="44" y="39"/>
                        <a:pt x="55" y="32"/>
                        <a:pt x="62" y="29"/>
                      </a:cubicBezTo>
                      <a:cubicBezTo>
                        <a:pt x="64" y="28"/>
                        <a:pt x="66" y="27"/>
                        <a:pt x="67" y="26"/>
                      </a:cubicBezTo>
                      <a:cubicBezTo>
                        <a:pt x="69" y="25"/>
                        <a:pt x="70" y="22"/>
                        <a:pt x="71" y="22"/>
                      </a:cubicBezTo>
                      <a:cubicBezTo>
                        <a:pt x="73" y="20"/>
                        <a:pt x="76" y="20"/>
                        <a:pt x="76" y="20"/>
                      </a:cubicBezTo>
                      <a:cubicBezTo>
                        <a:pt x="77" y="20"/>
                        <a:pt x="75" y="19"/>
                        <a:pt x="75" y="19"/>
                      </a:cubicBezTo>
                      <a:cubicBezTo>
                        <a:pt x="75" y="19"/>
                        <a:pt x="79" y="15"/>
                        <a:pt x="81" y="14"/>
                      </a:cubicBezTo>
                      <a:cubicBezTo>
                        <a:pt x="81" y="14"/>
                        <a:pt x="83" y="14"/>
                        <a:pt x="83" y="14"/>
                      </a:cubicBezTo>
                      <a:cubicBezTo>
                        <a:pt x="85" y="13"/>
                        <a:pt x="86" y="11"/>
                        <a:pt x="86" y="11"/>
                      </a:cubicBezTo>
                      <a:cubicBezTo>
                        <a:pt x="87" y="11"/>
                        <a:pt x="87" y="12"/>
                        <a:pt x="90" y="11"/>
                      </a:cubicBezTo>
                      <a:cubicBezTo>
                        <a:pt x="91" y="11"/>
                        <a:pt x="95" y="8"/>
                        <a:pt x="96" y="8"/>
                      </a:cubicBezTo>
                      <a:cubicBezTo>
                        <a:pt x="96" y="8"/>
                        <a:pt x="96" y="10"/>
                        <a:pt x="96" y="10"/>
                      </a:cubicBezTo>
                      <a:cubicBezTo>
                        <a:pt x="96" y="10"/>
                        <a:pt x="98" y="8"/>
                        <a:pt x="97" y="7"/>
                      </a:cubicBezTo>
                      <a:cubicBezTo>
                        <a:pt x="96" y="6"/>
                        <a:pt x="93" y="9"/>
                        <a:pt x="91" y="9"/>
                      </a:cubicBezTo>
                      <a:cubicBezTo>
                        <a:pt x="91" y="9"/>
                        <a:pt x="91" y="8"/>
                        <a:pt x="90" y="8"/>
                      </a:cubicBezTo>
                      <a:cubicBezTo>
                        <a:pt x="88" y="8"/>
                        <a:pt x="78" y="11"/>
                        <a:pt x="78" y="11"/>
                      </a:cubicBezTo>
                      <a:cubicBezTo>
                        <a:pt x="78" y="14"/>
                        <a:pt x="84" y="11"/>
                        <a:pt x="84" y="11"/>
                      </a:cubicBezTo>
                      <a:cubicBezTo>
                        <a:pt x="86" y="13"/>
                        <a:pt x="79" y="13"/>
                        <a:pt x="78" y="13"/>
                      </a:cubicBezTo>
                      <a:cubicBezTo>
                        <a:pt x="78" y="13"/>
                        <a:pt x="78" y="11"/>
                        <a:pt x="78" y="11"/>
                      </a:cubicBezTo>
                      <a:cubicBezTo>
                        <a:pt x="75" y="9"/>
                        <a:pt x="74" y="15"/>
                        <a:pt x="75" y="15"/>
                      </a:cubicBezTo>
                      <a:cubicBezTo>
                        <a:pt x="76" y="14"/>
                        <a:pt x="71" y="12"/>
                        <a:pt x="71" y="12"/>
                      </a:cubicBezTo>
                      <a:cubicBezTo>
                        <a:pt x="71" y="11"/>
                        <a:pt x="82" y="9"/>
                        <a:pt x="85" y="8"/>
                      </a:cubicBezTo>
                      <a:cubicBezTo>
                        <a:pt x="86" y="8"/>
                        <a:pt x="85" y="7"/>
                        <a:pt x="84" y="7"/>
                      </a:cubicBezTo>
                      <a:cubicBezTo>
                        <a:pt x="86" y="6"/>
                        <a:pt x="89" y="7"/>
                        <a:pt x="92" y="6"/>
                      </a:cubicBezTo>
                      <a:cubicBezTo>
                        <a:pt x="97" y="5"/>
                        <a:pt x="100" y="0"/>
                        <a:pt x="102" y="4"/>
                      </a:cubicBezTo>
                      <a:cubicBezTo>
                        <a:pt x="103" y="4"/>
                        <a:pt x="102" y="4"/>
                        <a:pt x="101" y="4"/>
                      </a:cubicBezTo>
                      <a:cubicBezTo>
                        <a:pt x="106" y="5"/>
                        <a:pt x="112" y="0"/>
                        <a:pt x="114" y="4"/>
                      </a:cubicBezTo>
                      <a:cubicBezTo>
                        <a:pt x="114" y="5"/>
                        <a:pt x="113" y="4"/>
                        <a:pt x="113" y="4"/>
                      </a:cubicBezTo>
                      <a:close/>
                      <a:moveTo>
                        <a:pt x="133" y="21"/>
                      </a:moveTo>
                      <a:cubicBezTo>
                        <a:pt x="133" y="21"/>
                        <a:pt x="132" y="19"/>
                        <a:pt x="132" y="20"/>
                      </a:cubicBezTo>
                      <a:cubicBezTo>
                        <a:pt x="130" y="24"/>
                        <a:pt x="137" y="24"/>
                        <a:pt x="139" y="23"/>
                      </a:cubicBezTo>
                      <a:cubicBezTo>
                        <a:pt x="141" y="21"/>
                        <a:pt x="138" y="20"/>
                        <a:pt x="138" y="20"/>
                      </a:cubicBezTo>
                      <a:cubicBezTo>
                        <a:pt x="138" y="21"/>
                        <a:pt x="138" y="18"/>
                        <a:pt x="139" y="18"/>
                      </a:cubicBezTo>
                      <a:cubicBezTo>
                        <a:pt x="136" y="17"/>
                        <a:pt x="135" y="21"/>
                        <a:pt x="133" y="21"/>
                      </a:cubicBezTo>
                      <a:close/>
                      <a:moveTo>
                        <a:pt x="151" y="35"/>
                      </a:moveTo>
                      <a:cubicBezTo>
                        <a:pt x="151" y="35"/>
                        <a:pt x="149" y="36"/>
                        <a:pt x="149" y="37"/>
                      </a:cubicBezTo>
                      <a:cubicBezTo>
                        <a:pt x="149" y="38"/>
                        <a:pt x="151" y="38"/>
                        <a:pt x="152" y="38"/>
                      </a:cubicBezTo>
                      <a:cubicBezTo>
                        <a:pt x="153" y="39"/>
                        <a:pt x="156" y="39"/>
                        <a:pt x="158" y="39"/>
                      </a:cubicBezTo>
                      <a:cubicBezTo>
                        <a:pt x="158" y="40"/>
                        <a:pt x="159" y="41"/>
                        <a:pt x="160" y="42"/>
                      </a:cubicBezTo>
                      <a:cubicBezTo>
                        <a:pt x="162" y="43"/>
                        <a:pt x="164" y="43"/>
                        <a:pt x="165" y="44"/>
                      </a:cubicBezTo>
                      <a:cubicBezTo>
                        <a:pt x="165" y="44"/>
                        <a:pt x="164" y="47"/>
                        <a:pt x="165" y="47"/>
                      </a:cubicBezTo>
                      <a:cubicBezTo>
                        <a:pt x="166" y="48"/>
                        <a:pt x="170" y="49"/>
                        <a:pt x="169" y="49"/>
                      </a:cubicBezTo>
                      <a:cubicBezTo>
                        <a:pt x="170" y="49"/>
                        <a:pt x="169" y="41"/>
                        <a:pt x="169" y="41"/>
                      </a:cubicBezTo>
                      <a:cubicBezTo>
                        <a:pt x="168" y="41"/>
                        <a:pt x="159" y="37"/>
                        <a:pt x="156" y="36"/>
                      </a:cubicBezTo>
                      <a:cubicBezTo>
                        <a:pt x="154" y="36"/>
                        <a:pt x="154" y="38"/>
                        <a:pt x="152" y="36"/>
                      </a:cubicBezTo>
                      <a:cubicBezTo>
                        <a:pt x="152" y="36"/>
                        <a:pt x="154" y="37"/>
                        <a:pt x="152" y="36"/>
                      </a:cubicBezTo>
                      <a:cubicBezTo>
                        <a:pt x="151" y="36"/>
                        <a:pt x="151" y="35"/>
                        <a:pt x="151" y="35"/>
                      </a:cubicBezTo>
                      <a:close/>
                      <a:moveTo>
                        <a:pt x="196" y="85"/>
                      </a:moveTo>
                      <a:cubicBezTo>
                        <a:pt x="191" y="79"/>
                        <a:pt x="197" y="91"/>
                        <a:pt x="199" y="91"/>
                      </a:cubicBezTo>
                      <a:cubicBezTo>
                        <a:pt x="200" y="90"/>
                        <a:pt x="199" y="88"/>
                        <a:pt x="198" y="87"/>
                      </a:cubicBezTo>
                      <a:cubicBezTo>
                        <a:pt x="198" y="86"/>
                        <a:pt x="196" y="84"/>
                        <a:pt x="196" y="85"/>
                      </a:cubicBezTo>
                      <a:close/>
                      <a:moveTo>
                        <a:pt x="100" y="205"/>
                      </a:moveTo>
                      <a:cubicBezTo>
                        <a:pt x="101" y="206"/>
                        <a:pt x="102" y="206"/>
                        <a:pt x="103" y="206"/>
                      </a:cubicBezTo>
                      <a:cubicBezTo>
                        <a:pt x="106" y="207"/>
                        <a:pt x="100" y="204"/>
                        <a:pt x="100" y="205"/>
                      </a:cubicBezTo>
                      <a:close/>
                      <a:moveTo>
                        <a:pt x="73" y="197"/>
                      </a:moveTo>
                      <a:cubicBezTo>
                        <a:pt x="67" y="192"/>
                        <a:pt x="79" y="202"/>
                        <a:pt x="73" y="197"/>
                      </a:cubicBezTo>
                      <a:cubicBezTo>
                        <a:pt x="73" y="197"/>
                        <a:pt x="73" y="197"/>
                        <a:pt x="73" y="197"/>
                      </a:cubicBezTo>
                      <a:close/>
                      <a:moveTo>
                        <a:pt x="44" y="41"/>
                      </a:moveTo>
                      <a:cubicBezTo>
                        <a:pt x="45" y="42"/>
                        <a:pt x="49" y="39"/>
                        <a:pt x="49" y="38"/>
                      </a:cubicBezTo>
                      <a:cubicBezTo>
                        <a:pt x="50" y="38"/>
                        <a:pt x="54" y="36"/>
                        <a:pt x="52" y="35"/>
                      </a:cubicBezTo>
                      <a:cubicBezTo>
                        <a:pt x="51" y="34"/>
                        <a:pt x="49" y="38"/>
                        <a:pt x="49" y="38"/>
                      </a:cubicBezTo>
                      <a:cubicBezTo>
                        <a:pt x="48" y="39"/>
                        <a:pt x="43" y="40"/>
                        <a:pt x="44" y="41"/>
                      </a:cubicBezTo>
                      <a:close/>
                      <a:moveTo>
                        <a:pt x="103" y="9"/>
                      </a:moveTo>
                      <a:cubicBezTo>
                        <a:pt x="103" y="8"/>
                        <a:pt x="101" y="7"/>
                        <a:pt x="100" y="8"/>
                      </a:cubicBezTo>
                      <a:cubicBezTo>
                        <a:pt x="100" y="10"/>
                        <a:pt x="103" y="11"/>
                        <a:pt x="103" y="9"/>
                      </a:cubicBezTo>
                      <a:close/>
                      <a:moveTo>
                        <a:pt x="105" y="12"/>
                      </a:moveTo>
                      <a:cubicBezTo>
                        <a:pt x="105" y="13"/>
                        <a:pt x="114" y="10"/>
                        <a:pt x="108" y="11"/>
                      </a:cubicBezTo>
                      <a:cubicBezTo>
                        <a:pt x="106" y="11"/>
                        <a:pt x="104" y="10"/>
                        <a:pt x="105" y="12"/>
                      </a:cubicBezTo>
                      <a:close/>
                      <a:moveTo>
                        <a:pt x="93" y="12"/>
                      </a:moveTo>
                      <a:cubicBezTo>
                        <a:pt x="93" y="11"/>
                        <a:pt x="90" y="13"/>
                        <a:pt x="91" y="12"/>
                      </a:cubicBezTo>
                      <a:cubicBezTo>
                        <a:pt x="90" y="14"/>
                        <a:pt x="94" y="13"/>
                        <a:pt x="93" y="12"/>
                      </a:cubicBezTo>
                      <a:close/>
                      <a:moveTo>
                        <a:pt x="83" y="16"/>
                      </a:moveTo>
                      <a:cubicBezTo>
                        <a:pt x="84" y="17"/>
                        <a:pt x="88" y="14"/>
                        <a:pt x="86" y="14"/>
                      </a:cubicBezTo>
                      <a:cubicBezTo>
                        <a:pt x="86" y="14"/>
                        <a:pt x="83" y="15"/>
                        <a:pt x="83" y="16"/>
                      </a:cubicBezTo>
                      <a:close/>
                      <a:moveTo>
                        <a:pt x="91" y="16"/>
                      </a:moveTo>
                      <a:cubicBezTo>
                        <a:pt x="90" y="16"/>
                        <a:pt x="87" y="19"/>
                        <a:pt x="86" y="19"/>
                      </a:cubicBezTo>
                      <a:cubicBezTo>
                        <a:pt x="84" y="19"/>
                        <a:pt x="84" y="18"/>
                        <a:pt x="82" y="18"/>
                      </a:cubicBezTo>
                      <a:cubicBezTo>
                        <a:pt x="79" y="18"/>
                        <a:pt x="79" y="20"/>
                        <a:pt x="78" y="20"/>
                      </a:cubicBezTo>
                      <a:cubicBezTo>
                        <a:pt x="76" y="22"/>
                        <a:pt x="73" y="20"/>
                        <a:pt x="75" y="22"/>
                      </a:cubicBezTo>
                      <a:cubicBezTo>
                        <a:pt x="78" y="25"/>
                        <a:pt x="89" y="17"/>
                        <a:pt x="93" y="18"/>
                      </a:cubicBezTo>
                      <a:cubicBezTo>
                        <a:pt x="94" y="18"/>
                        <a:pt x="93" y="19"/>
                        <a:pt x="93" y="19"/>
                      </a:cubicBezTo>
                      <a:cubicBezTo>
                        <a:pt x="95" y="19"/>
                        <a:pt x="97" y="18"/>
                        <a:pt x="96" y="17"/>
                      </a:cubicBezTo>
                      <a:cubicBezTo>
                        <a:pt x="96" y="17"/>
                        <a:pt x="92" y="16"/>
                        <a:pt x="91" y="16"/>
                      </a:cubicBezTo>
                      <a:close/>
                      <a:moveTo>
                        <a:pt x="127" y="21"/>
                      </a:moveTo>
                      <a:cubicBezTo>
                        <a:pt x="128" y="25"/>
                        <a:pt x="134" y="19"/>
                        <a:pt x="129" y="20"/>
                      </a:cubicBezTo>
                      <a:cubicBezTo>
                        <a:pt x="128" y="20"/>
                        <a:pt x="126" y="20"/>
                        <a:pt x="127" y="21"/>
                      </a:cubicBezTo>
                      <a:close/>
                      <a:moveTo>
                        <a:pt x="149" y="33"/>
                      </a:moveTo>
                      <a:cubicBezTo>
                        <a:pt x="147" y="31"/>
                        <a:pt x="146" y="34"/>
                        <a:pt x="146" y="33"/>
                      </a:cubicBezTo>
                      <a:cubicBezTo>
                        <a:pt x="146" y="34"/>
                        <a:pt x="150" y="34"/>
                        <a:pt x="149" y="33"/>
                      </a:cubicBezTo>
                      <a:close/>
                      <a:moveTo>
                        <a:pt x="104" y="33"/>
                      </a:moveTo>
                      <a:cubicBezTo>
                        <a:pt x="103" y="32"/>
                        <a:pt x="102" y="33"/>
                        <a:pt x="102" y="34"/>
                      </a:cubicBezTo>
                      <a:cubicBezTo>
                        <a:pt x="100" y="35"/>
                        <a:pt x="105" y="34"/>
                        <a:pt x="104" y="33"/>
                      </a:cubicBezTo>
                      <a:close/>
                      <a:moveTo>
                        <a:pt x="63" y="35"/>
                      </a:moveTo>
                      <a:cubicBezTo>
                        <a:pt x="61" y="39"/>
                        <a:pt x="70" y="32"/>
                        <a:pt x="65" y="34"/>
                      </a:cubicBezTo>
                      <a:cubicBezTo>
                        <a:pt x="64" y="35"/>
                        <a:pt x="64" y="34"/>
                        <a:pt x="63" y="35"/>
                      </a:cubicBezTo>
                      <a:close/>
                      <a:moveTo>
                        <a:pt x="68" y="37"/>
                      </a:moveTo>
                      <a:cubicBezTo>
                        <a:pt x="66" y="38"/>
                        <a:pt x="70" y="39"/>
                        <a:pt x="69" y="39"/>
                      </a:cubicBezTo>
                      <a:cubicBezTo>
                        <a:pt x="69" y="39"/>
                        <a:pt x="74" y="36"/>
                        <a:pt x="74" y="35"/>
                      </a:cubicBezTo>
                      <a:cubicBezTo>
                        <a:pt x="77" y="35"/>
                        <a:pt x="74" y="35"/>
                        <a:pt x="74" y="35"/>
                      </a:cubicBezTo>
                      <a:cubicBezTo>
                        <a:pt x="73" y="35"/>
                        <a:pt x="68" y="37"/>
                        <a:pt x="68" y="37"/>
                      </a:cubicBezTo>
                      <a:close/>
                      <a:moveTo>
                        <a:pt x="62" y="40"/>
                      </a:moveTo>
                      <a:cubicBezTo>
                        <a:pt x="61" y="44"/>
                        <a:pt x="66" y="40"/>
                        <a:pt x="65" y="40"/>
                      </a:cubicBezTo>
                      <a:cubicBezTo>
                        <a:pt x="65" y="40"/>
                        <a:pt x="66" y="41"/>
                        <a:pt x="67" y="41"/>
                      </a:cubicBezTo>
                      <a:cubicBezTo>
                        <a:pt x="68" y="41"/>
                        <a:pt x="67" y="40"/>
                        <a:pt x="67" y="39"/>
                      </a:cubicBezTo>
                      <a:cubicBezTo>
                        <a:pt x="67" y="40"/>
                        <a:pt x="67" y="38"/>
                        <a:pt x="65" y="38"/>
                      </a:cubicBezTo>
                      <a:cubicBezTo>
                        <a:pt x="64" y="39"/>
                        <a:pt x="62" y="40"/>
                        <a:pt x="62" y="40"/>
                      </a:cubicBezTo>
                      <a:close/>
                      <a:moveTo>
                        <a:pt x="39" y="45"/>
                      </a:moveTo>
                      <a:cubicBezTo>
                        <a:pt x="39" y="46"/>
                        <a:pt x="43" y="43"/>
                        <a:pt x="41" y="43"/>
                      </a:cubicBezTo>
                      <a:cubicBezTo>
                        <a:pt x="40" y="44"/>
                        <a:pt x="38" y="45"/>
                        <a:pt x="39" y="45"/>
                      </a:cubicBezTo>
                      <a:close/>
                      <a:moveTo>
                        <a:pt x="153" y="44"/>
                      </a:moveTo>
                      <a:cubicBezTo>
                        <a:pt x="153" y="44"/>
                        <a:pt x="155" y="45"/>
                        <a:pt x="155" y="45"/>
                      </a:cubicBezTo>
                      <a:cubicBezTo>
                        <a:pt x="155" y="45"/>
                        <a:pt x="155" y="47"/>
                        <a:pt x="157" y="48"/>
                      </a:cubicBezTo>
                      <a:cubicBezTo>
                        <a:pt x="162" y="51"/>
                        <a:pt x="155" y="39"/>
                        <a:pt x="153" y="44"/>
                      </a:cubicBezTo>
                      <a:close/>
                      <a:moveTo>
                        <a:pt x="166" y="50"/>
                      </a:moveTo>
                      <a:cubicBezTo>
                        <a:pt x="168" y="49"/>
                        <a:pt x="163" y="49"/>
                        <a:pt x="163" y="47"/>
                      </a:cubicBezTo>
                      <a:cubicBezTo>
                        <a:pt x="163" y="46"/>
                        <a:pt x="164" y="45"/>
                        <a:pt x="164" y="45"/>
                      </a:cubicBezTo>
                      <a:cubicBezTo>
                        <a:pt x="163" y="44"/>
                        <a:pt x="160" y="43"/>
                        <a:pt x="160" y="43"/>
                      </a:cubicBezTo>
                      <a:cubicBezTo>
                        <a:pt x="159" y="45"/>
                        <a:pt x="165" y="51"/>
                        <a:pt x="166" y="50"/>
                      </a:cubicBezTo>
                      <a:close/>
                      <a:moveTo>
                        <a:pt x="169" y="54"/>
                      </a:moveTo>
                      <a:cubicBezTo>
                        <a:pt x="168" y="52"/>
                        <a:pt x="170" y="50"/>
                        <a:pt x="167" y="51"/>
                      </a:cubicBezTo>
                      <a:cubicBezTo>
                        <a:pt x="164" y="52"/>
                        <a:pt x="173" y="59"/>
                        <a:pt x="169" y="54"/>
                      </a:cubicBezTo>
                      <a:close/>
                      <a:moveTo>
                        <a:pt x="61" y="64"/>
                      </a:moveTo>
                      <a:cubicBezTo>
                        <a:pt x="62" y="65"/>
                        <a:pt x="67" y="61"/>
                        <a:pt x="65" y="61"/>
                      </a:cubicBezTo>
                      <a:cubicBezTo>
                        <a:pt x="64" y="61"/>
                        <a:pt x="60" y="63"/>
                        <a:pt x="61" y="64"/>
                      </a:cubicBezTo>
                      <a:close/>
                      <a:moveTo>
                        <a:pt x="43" y="65"/>
                      </a:moveTo>
                      <a:cubicBezTo>
                        <a:pt x="44" y="66"/>
                        <a:pt x="46" y="62"/>
                        <a:pt x="46" y="62"/>
                      </a:cubicBezTo>
                      <a:cubicBezTo>
                        <a:pt x="44" y="60"/>
                        <a:pt x="44" y="63"/>
                        <a:pt x="45" y="63"/>
                      </a:cubicBezTo>
                      <a:cubicBezTo>
                        <a:pt x="44" y="63"/>
                        <a:pt x="42" y="63"/>
                        <a:pt x="43" y="65"/>
                      </a:cubicBezTo>
                      <a:close/>
                      <a:moveTo>
                        <a:pt x="183" y="77"/>
                      </a:moveTo>
                      <a:cubicBezTo>
                        <a:pt x="184" y="78"/>
                        <a:pt x="187" y="80"/>
                        <a:pt x="188" y="80"/>
                      </a:cubicBezTo>
                      <a:cubicBezTo>
                        <a:pt x="188" y="79"/>
                        <a:pt x="185" y="71"/>
                        <a:pt x="183" y="74"/>
                      </a:cubicBezTo>
                      <a:cubicBezTo>
                        <a:pt x="184" y="72"/>
                        <a:pt x="183" y="77"/>
                        <a:pt x="183" y="77"/>
                      </a:cubicBezTo>
                      <a:close/>
                      <a:moveTo>
                        <a:pt x="185" y="82"/>
                      </a:moveTo>
                      <a:cubicBezTo>
                        <a:pt x="185" y="81"/>
                        <a:pt x="182" y="77"/>
                        <a:pt x="182" y="79"/>
                      </a:cubicBezTo>
                      <a:cubicBezTo>
                        <a:pt x="182" y="79"/>
                        <a:pt x="184" y="83"/>
                        <a:pt x="185" y="82"/>
                      </a:cubicBezTo>
                      <a:close/>
                      <a:moveTo>
                        <a:pt x="166" y="84"/>
                      </a:moveTo>
                      <a:cubicBezTo>
                        <a:pt x="166" y="84"/>
                        <a:pt x="163" y="80"/>
                        <a:pt x="163" y="82"/>
                      </a:cubicBezTo>
                      <a:cubicBezTo>
                        <a:pt x="163" y="83"/>
                        <a:pt x="166" y="84"/>
                        <a:pt x="166" y="84"/>
                      </a:cubicBezTo>
                      <a:close/>
                      <a:moveTo>
                        <a:pt x="194" y="93"/>
                      </a:moveTo>
                      <a:cubicBezTo>
                        <a:pt x="194" y="93"/>
                        <a:pt x="194" y="90"/>
                        <a:pt x="193" y="91"/>
                      </a:cubicBezTo>
                      <a:cubicBezTo>
                        <a:pt x="193" y="91"/>
                        <a:pt x="193" y="94"/>
                        <a:pt x="194" y="93"/>
                      </a:cubicBezTo>
                      <a:close/>
                      <a:moveTo>
                        <a:pt x="194" y="100"/>
                      </a:moveTo>
                      <a:cubicBezTo>
                        <a:pt x="191" y="105"/>
                        <a:pt x="199" y="94"/>
                        <a:pt x="195" y="96"/>
                      </a:cubicBezTo>
                      <a:cubicBezTo>
                        <a:pt x="195" y="96"/>
                        <a:pt x="193" y="100"/>
                        <a:pt x="194" y="100"/>
                      </a:cubicBezTo>
                      <a:close/>
                      <a:moveTo>
                        <a:pt x="195" y="110"/>
                      </a:moveTo>
                      <a:cubicBezTo>
                        <a:pt x="198" y="109"/>
                        <a:pt x="194" y="102"/>
                        <a:pt x="194" y="104"/>
                      </a:cubicBezTo>
                      <a:cubicBezTo>
                        <a:pt x="192" y="107"/>
                        <a:pt x="195" y="110"/>
                        <a:pt x="195" y="110"/>
                      </a:cubicBezTo>
                      <a:close/>
                      <a:moveTo>
                        <a:pt x="193" y="108"/>
                      </a:moveTo>
                      <a:cubicBezTo>
                        <a:pt x="191" y="110"/>
                        <a:pt x="197" y="116"/>
                        <a:pt x="194" y="109"/>
                      </a:cubicBezTo>
                      <a:cubicBezTo>
                        <a:pt x="194" y="109"/>
                        <a:pt x="193" y="108"/>
                        <a:pt x="193" y="108"/>
                      </a:cubicBezTo>
                      <a:close/>
                      <a:moveTo>
                        <a:pt x="197" y="117"/>
                      </a:moveTo>
                      <a:cubicBezTo>
                        <a:pt x="198" y="120"/>
                        <a:pt x="202" y="112"/>
                        <a:pt x="198" y="113"/>
                      </a:cubicBezTo>
                      <a:cubicBezTo>
                        <a:pt x="199" y="113"/>
                        <a:pt x="197" y="117"/>
                        <a:pt x="197" y="117"/>
                      </a:cubicBezTo>
                      <a:close/>
                      <a:moveTo>
                        <a:pt x="79" y="118"/>
                      </a:moveTo>
                      <a:cubicBezTo>
                        <a:pt x="81" y="120"/>
                        <a:pt x="81" y="116"/>
                        <a:pt x="81" y="116"/>
                      </a:cubicBezTo>
                      <a:cubicBezTo>
                        <a:pt x="82" y="116"/>
                        <a:pt x="82" y="118"/>
                        <a:pt x="82" y="118"/>
                      </a:cubicBezTo>
                      <a:cubicBezTo>
                        <a:pt x="84" y="119"/>
                        <a:pt x="84" y="115"/>
                        <a:pt x="82" y="114"/>
                      </a:cubicBezTo>
                      <a:cubicBezTo>
                        <a:pt x="82" y="114"/>
                        <a:pt x="82" y="114"/>
                        <a:pt x="82" y="114"/>
                      </a:cubicBezTo>
                      <a:cubicBezTo>
                        <a:pt x="81" y="114"/>
                        <a:pt x="77" y="116"/>
                        <a:pt x="79" y="118"/>
                      </a:cubicBezTo>
                      <a:close/>
                      <a:moveTo>
                        <a:pt x="202" y="118"/>
                      </a:moveTo>
                      <a:cubicBezTo>
                        <a:pt x="201" y="116"/>
                        <a:pt x="203" y="121"/>
                        <a:pt x="203" y="121"/>
                      </a:cubicBezTo>
                      <a:cubicBezTo>
                        <a:pt x="204" y="120"/>
                        <a:pt x="201" y="111"/>
                        <a:pt x="201" y="114"/>
                      </a:cubicBezTo>
                      <a:cubicBezTo>
                        <a:pt x="201" y="115"/>
                        <a:pt x="201" y="117"/>
                        <a:pt x="202" y="118"/>
                      </a:cubicBezTo>
                      <a:close/>
                      <a:moveTo>
                        <a:pt x="133" y="115"/>
                      </a:moveTo>
                      <a:cubicBezTo>
                        <a:pt x="132" y="115"/>
                        <a:pt x="130" y="115"/>
                        <a:pt x="131" y="116"/>
                      </a:cubicBezTo>
                      <a:cubicBezTo>
                        <a:pt x="131" y="117"/>
                        <a:pt x="133" y="117"/>
                        <a:pt x="134" y="117"/>
                      </a:cubicBezTo>
                      <a:cubicBezTo>
                        <a:pt x="138" y="119"/>
                        <a:pt x="134" y="116"/>
                        <a:pt x="133" y="115"/>
                      </a:cubicBezTo>
                      <a:close/>
                      <a:moveTo>
                        <a:pt x="183" y="124"/>
                      </a:moveTo>
                      <a:cubicBezTo>
                        <a:pt x="180" y="121"/>
                        <a:pt x="186" y="121"/>
                        <a:pt x="186" y="122"/>
                      </a:cubicBezTo>
                      <a:cubicBezTo>
                        <a:pt x="186" y="119"/>
                        <a:pt x="186" y="117"/>
                        <a:pt x="184" y="118"/>
                      </a:cubicBezTo>
                      <a:cubicBezTo>
                        <a:pt x="183" y="118"/>
                        <a:pt x="181" y="122"/>
                        <a:pt x="183" y="124"/>
                      </a:cubicBezTo>
                      <a:close/>
                      <a:moveTo>
                        <a:pt x="197" y="122"/>
                      </a:moveTo>
                      <a:cubicBezTo>
                        <a:pt x="198" y="121"/>
                        <a:pt x="197" y="117"/>
                        <a:pt x="197" y="118"/>
                      </a:cubicBezTo>
                      <a:cubicBezTo>
                        <a:pt x="195" y="120"/>
                        <a:pt x="197" y="122"/>
                        <a:pt x="197" y="122"/>
                      </a:cubicBezTo>
                      <a:close/>
                      <a:moveTo>
                        <a:pt x="200" y="123"/>
                      </a:moveTo>
                      <a:cubicBezTo>
                        <a:pt x="202" y="126"/>
                        <a:pt x="202" y="116"/>
                        <a:pt x="200" y="118"/>
                      </a:cubicBezTo>
                      <a:cubicBezTo>
                        <a:pt x="199" y="119"/>
                        <a:pt x="201" y="125"/>
                        <a:pt x="200" y="123"/>
                      </a:cubicBezTo>
                      <a:close/>
                      <a:moveTo>
                        <a:pt x="82" y="129"/>
                      </a:moveTo>
                      <a:cubicBezTo>
                        <a:pt x="85" y="128"/>
                        <a:pt x="82" y="125"/>
                        <a:pt x="81" y="122"/>
                      </a:cubicBezTo>
                      <a:cubicBezTo>
                        <a:pt x="81" y="122"/>
                        <a:pt x="83" y="121"/>
                        <a:pt x="82" y="120"/>
                      </a:cubicBezTo>
                      <a:cubicBezTo>
                        <a:pt x="82" y="120"/>
                        <a:pt x="79" y="119"/>
                        <a:pt x="79" y="119"/>
                      </a:cubicBezTo>
                      <a:cubicBezTo>
                        <a:pt x="78" y="120"/>
                        <a:pt x="78" y="122"/>
                        <a:pt x="79" y="125"/>
                      </a:cubicBezTo>
                      <a:cubicBezTo>
                        <a:pt x="79" y="125"/>
                        <a:pt x="80" y="124"/>
                        <a:pt x="80" y="124"/>
                      </a:cubicBezTo>
                      <a:cubicBezTo>
                        <a:pt x="81" y="125"/>
                        <a:pt x="79" y="126"/>
                        <a:pt x="80" y="127"/>
                      </a:cubicBezTo>
                      <a:cubicBezTo>
                        <a:pt x="80" y="127"/>
                        <a:pt x="82" y="129"/>
                        <a:pt x="82" y="129"/>
                      </a:cubicBezTo>
                      <a:close/>
                      <a:moveTo>
                        <a:pt x="181" y="126"/>
                      </a:moveTo>
                      <a:cubicBezTo>
                        <a:pt x="182" y="125"/>
                        <a:pt x="182" y="118"/>
                        <a:pt x="179" y="119"/>
                      </a:cubicBezTo>
                      <a:cubicBezTo>
                        <a:pt x="176" y="121"/>
                        <a:pt x="178" y="128"/>
                        <a:pt x="181" y="126"/>
                      </a:cubicBezTo>
                      <a:close/>
                      <a:moveTo>
                        <a:pt x="84" y="124"/>
                      </a:moveTo>
                      <a:cubicBezTo>
                        <a:pt x="85" y="125"/>
                        <a:pt x="85" y="119"/>
                        <a:pt x="84" y="120"/>
                      </a:cubicBezTo>
                      <a:cubicBezTo>
                        <a:pt x="83" y="121"/>
                        <a:pt x="83" y="124"/>
                        <a:pt x="84" y="124"/>
                      </a:cubicBezTo>
                      <a:close/>
                      <a:moveTo>
                        <a:pt x="128" y="125"/>
                      </a:moveTo>
                      <a:cubicBezTo>
                        <a:pt x="128" y="125"/>
                        <a:pt x="126" y="124"/>
                        <a:pt x="126" y="124"/>
                      </a:cubicBezTo>
                      <a:cubicBezTo>
                        <a:pt x="123" y="125"/>
                        <a:pt x="127" y="126"/>
                        <a:pt x="128" y="125"/>
                      </a:cubicBezTo>
                      <a:close/>
                      <a:moveTo>
                        <a:pt x="80" y="131"/>
                      </a:moveTo>
                      <a:cubicBezTo>
                        <a:pt x="79" y="131"/>
                        <a:pt x="78" y="127"/>
                        <a:pt x="78" y="129"/>
                      </a:cubicBezTo>
                      <a:cubicBezTo>
                        <a:pt x="78" y="129"/>
                        <a:pt x="79" y="124"/>
                        <a:pt x="77" y="125"/>
                      </a:cubicBezTo>
                      <a:cubicBezTo>
                        <a:pt x="74" y="126"/>
                        <a:pt x="78" y="133"/>
                        <a:pt x="80" y="131"/>
                      </a:cubicBezTo>
                      <a:close/>
                      <a:moveTo>
                        <a:pt x="110" y="126"/>
                      </a:moveTo>
                      <a:cubicBezTo>
                        <a:pt x="106" y="132"/>
                        <a:pt x="114" y="122"/>
                        <a:pt x="110" y="126"/>
                      </a:cubicBezTo>
                      <a:cubicBezTo>
                        <a:pt x="110" y="126"/>
                        <a:pt x="110" y="126"/>
                        <a:pt x="110" y="126"/>
                      </a:cubicBezTo>
                      <a:close/>
                      <a:moveTo>
                        <a:pt x="134" y="127"/>
                      </a:moveTo>
                      <a:cubicBezTo>
                        <a:pt x="136" y="126"/>
                        <a:pt x="130" y="124"/>
                        <a:pt x="130" y="125"/>
                      </a:cubicBezTo>
                      <a:cubicBezTo>
                        <a:pt x="130" y="126"/>
                        <a:pt x="133" y="127"/>
                        <a:pt x="134" y="127"/>
                      </a:cubicBezTo>
                      <a:close/>
                      <a:moveTo>
                        <a:pt x="114" y="129"/>
                      </a:moveTo>
                      <a:cubicBezTo>
                        <a:pt x="115" y="130"/>
                        <a:pt x="122" y="125"/>
                        <a:pt x="117" y="126"/>
                      </a:cubicBezTo>
                      <a:cubicBezTo>
                        <a:pt x="115" y="127"/>
                        <a:pt x="113" y="127"/>
                        <a:pt x="114" y="129"/>
                      </a:cubicBezTo>
                      <a:close/>
                      <a:moveTo>
                        <a:pt x="168" y="131"/>
                      </a:moveTo>
                      <a:cubicBezTo>
                        <a:pt x="169" y="133"/>
                        <a:pt x="171" y="127"/>
                        <a:pt x="169" y="128"/>
                      </a:cubicBezTo>
                      <a:cubicBezTo>
                        <a:pt x="168" y="129"/>
                        <a:pt x="166" y="130"/>
                        <a:pt x="168" y="131"/>
                      </a:cubicBezTo>
                      <a:close/>
                      <a:moveTo>
                        <a:pt x="155" y="132"/>
                      </a:moveTo>
                      <a:cubicBezTo>
                        <a:pt x="156" y="132"/>
                        <a:pt x="156" y="128"/>
                        <a:pt x="155" y="129"/>
                      </a:cubicBezTo>
                      <a:cubicBezTo>
                        <a:pt x="155" y="129"/>
                        <a:pt x="154" y="133"/>
                        <a:pt x="155" y="132"/>
                      </a:cubicBezTo>
                      <a:close/>
                      <a:moveTo>
                        <a:pt x="112" y="131"/>
                      </a:moveTo>
                      <a:cubicBezTo>
                        <a:pt x="108" y="137"/>
                        <a:pt x="116" y="129"/>
                        <a:pt x="114" y="130"/>
                      </a:cubicBezTo>
                      <a:cubicBezTo>
                        <a:pt x="113" y="130"/>
                        <a:pt x="112" y="132"/>
                        <a:pt x="112" y="131"/>
                      </a:cubicBezTo>
                      <a:close/>
                      <a:moveTo>
                        <a:pt x="130" y="133"/>
                      </a:moveTo>
                      <a:cubicBezTo>
                        <a:pt x="130" y="132"/>
                        <a:pt x="126" y="132"/>
                        <a:pt x="127" y="131"/>
                      </a:cubicBezTo>
                      <a:cubicBezTo>
                        <a:pt x="124" y="132"/>
                        <a:pt x="129" y="134"/>
                        <a:pt x="130" y="133"/>
                      </a:cubicBezTo>
                      <a:close/>
                      <a:moveTo>
                        <a:pt x="117" y="136"/>
                      </a:moveTo>
                      <a:cubicBezTo>
                        <a:pt x="118" y="135"/>
                        <a:pt x="117" y="132"/>
                        <a:pt x="117" y="132"/>
                      </a:cubicBezTo>
                      <a:cubicBezTo>
                        <a:pt x="114" y="133"/>
                        <a:pt x="116" y="138"/>
                        <a:pt x="117" y="136"/>
                      </a:cubicBezTo>
                      <a:close/>
                      <a:moveTo>
                        <a:pt x="85" y="152"/>
                      </a:moveTo>
                      <a:cubicBezTo>
                        <a:pt x="86" y="151"/>
                        <a:pt x="85" y="148"/>
                        <a:pt x="85" y="148"/>
                      </a:cubicBezTo>
                      <a:cubicBezTo>
                        <a:pt x="83" y="146"/>
                        <a:pt x="84" y="149"/>
                        <a:pt x="84" y="147"/>
                      </a:cubicBezTo>
                      <a:cubicBezTo>
                        <a:pt x="85" y="144"/>
                        <a:pt x="84" y="137"/>
                        <a:pt x="83" y="136"/>
                      </a:cubicBezTo>
                      <a:cubicBezTo>
                        <a:pt x="82" y="136"/>
                        <a:pt x="82" y="142"/>
                        <a:pt x="81" y="142"/>
                      </a:cubicBezTo>
                      <a:cubicBezTo>
                        <a:pt x="82" y="142"/>
                        <a:pt x="80" y="140"/>
                        <a:pt x="80" y="140"/>
                      </a:cubicBezTo>
                      <a:cubicBezTo>
                        <a:pt x="80" y="137"/>
                        <a:pt x="80" y="129"/>
                        <a:pt x="75" y="132"/>
                      </a:cubicBezTo>
                      <a:cubicBezTo>
                        <a:pt x="73" y="133"/>
                        <a:pt x="76" y="135"/>
                        <a:pt x="75" y="135"/>
                      </a:cubicBezTo>
                      <a:cubicBezTo>
                        <a:pt x="75" y="137"/>
                        <a:pt x="73" y="136"/>
                        <a:pt x="73" y="136"/>
                      </a:cubicBezTo>
                      <a:cubicBezTo>
                        <a:pt x="73" y="136"/>
                        <a:pt x="73" y="139"/>
                        <a:pt x="73" y="140"/>
                      </a:cubicBezTo>
                      <a:cubicBezTo>
                        <a:pt x="73" y="138"/>
                        <a:pt x="76" y="145"/>
                        <a:pt x="76" y="145"/>
                      </a:cubicBezTo>
                      <a:cubicBezTo>
                        <a:pt x="78" y="147"/>
                        <a:pt x="83" y="146"/>
                        <a:pt x="82" y="149"/>
                      </a:cubicBezTo>
                      <a:cubicBezTo>
                        <a:pt x="82" y="148"/>
                        <a:pt x="81" y="148"/>
                        <a:pt x="82" y="149"/>
                      </a:cubicBezTo>
                      <a:cubicBezTo>
                        <a:pt x="83" y="150"/>
                        <a:pt x="84" y="153"/>
                        <a:pt x="85" y="152"/>
                      </a:cubicBezTo>
                      <a:close/>
                      <a:moveTo>
                        <a:pt x="178" y="139"/>
                      </a:moveTo>
                      <a:cubicBezTo>
                        <a:pt x="178" y="138"/>
                        <a:pt x="181" y="140"/>
                        <a:pt x="180" y="140"/>
                      </a:cubicBezTo>
                      <a:cubicBezTo>
                        <a:pt x="182" y="139"/>
                        <a:pt x="180" y="137"/>
                        <a:pt x="180" y="137"/>
                      </a:cubicBezTo>
                      <a:cubicBezTo>
                        <a:pt x="182" y="138"/>
                        <a:pt x="178" y="137"/>
                        <a:pt x="178" y="139"/>
                      </a:cubicBezTo>
                      <a:close/>
                      <a:moveTo>
                        <a:pt x="150" y="139"/>
                      </a:moveTo>
                      <a:cubicBezTo>
                        <a:pt x="148" y="139"/>
                        <a:pt x="148" y="141"/>
                        <a:pt x="146" y="142"/>
                      </a:cubicBezTo>
                      <a:cubicBezTo>
                        <a:pt x="146" y="143"/>
                        <a:pt x="142" y="144"/>
                        <a:pt x="143" y="145"/>
                      </a:cubicBezTo>
                      <a:cubicBezTo>
                        <a:pt x="144" y="146"/>
                        <a:pt x="150" y="142"/>
                        <a:pt x="148" y="142"/>
                      </a:cubicBezTo>
                      <a:cubicBezTo>
                        <a:pt x="149" y="142"/>
                        <a:pt x="148" y="142"/>
                        <a:pt x="149" y="141"/>
                      </a:cubicBezTo>
                      <a:cubicBezTo>
                        <a:pt x="148" y="143"/>
                        <a:pt x="151" y="139"/>
                        <a:pt x="150" y="139"/>
                      </a:cubicBezTo>
                      <a:close/>
                      <a:moveTo>
                        <a:pt x="147" y="140"/>
                      </a:moveTo>
                      <a:cubicBezTo>
                        <a:pt x="154" y="133"/>
                        <a:pt x="141" y="142"/>
                        <a:pt x="145" y="142"/>
                      </a:cubicBezTo>
                      <a:cubicBezTo>
                        <a:pt x="145" y="142"/>
                        <a:pt x="147" y="140"/>
                        <a:pt x="147" y="140"/>
                      </a:cubicBezTo>
                      <a:close/>
                      <a:moveTo>
                        <a:pt x="175" y="144"/>
                      </a:moveTo>
                      <a:cubicBezTo>
                        <a:pt x="175" y="144"/>
                        <a:pt x="178" y="139"/>
                        <a:pt x="176" y="141"/>
                      </a:cubicBezTo>
                      <a:cubicBezTo>
                        <a:pt x="176" y="141"/>
                        <a:pt x="173" y="143"/>
                        <a:pt x="175" y="144"/>
                      </a:cubicBezTo>
                      <a:close/>
                      <a:moveTo>
                        <a:pt x="178" y="144"/>
                      </a:moveTo>
                      <a:cubicBezTo>
                        <a:pt x="181" y="143"/>
                        <a:pt x="179" y="139"/>
                        <a:pt x="177" y="141"/>
                      </a:cubicBezTo>
                      <a:cubicBezTo>
                        <a:pt x="178" y="140"/>
                        <a:pt x="178" y="144"/>
                        <a:pt x="178" y="144"/>
                      </a:cubicBezTo>
                      <a:close/>
                      <a:moveTo>
                        <a:pt x="197" y="149"/>
                      </a:moveTo>
                      <a:cubicBezTo>
                        <a:pt x="197" y="148"/>
                        <a:pt x="198" y="142"/>
                        <a:pt x="197" y="144"/>
                      </a:cubicBezTo>
                      <a:cubicBezTo>
                        <a:pt x="198" y="143"/>
                        <a:pt x="195" y="150"/>
                        <a:pt x="197" y="149"/>
                      </a:cubicBezTo>
                      <a:close/>
                      <a:moveTo>
                        <a:pt x="184" y="151"/>
                      </a:moveTo>
                      <a:cubicBezTo>
                        <a:pt x="184" y="151"/>
                        <a:pt x="183" y="150"/>
                        <a:pt x="183" y="150"/>
                      </a:cubicBezTo>
                      <a:cubicBezTo>
                        <a:pt x="181" y="150"/>
                        <a:pt x="178" y="155"/>
                        <a:pt x="178" y="156"/>
                      </a:cubicBezTo>
                      <a:cubicBezTo>
                        <a:pt x="180" y="158"/>
                        <a:pt x="183" y="155"/>
                        <a:pt x="183" y="155"/>
                      </a:cubicBezTo>
                      <a:cubicBezTo>
                        <a:pt x="182" y="155"/>
                        <a:pt x="183" y="157"/>
                        <a:pt x="184" y="156"/>
                      </a:cubicBezTo>
                      <a:cubicBezTo>
                        <a:pt x="185" y="154"/>
                        <a:pt x="186" y="146"/>
                        <a:pt x="186" y="146"/>
                      </a:cubicBezTo>
                      <a:cubicBezTo>
                        <a:pt x="183" y="145"/>
                        <a:pt x="184" y="150"/>
                        <a:pt x="184" y="151"/>
                      </a:cubicBezTo>
                      <a:close/>
                      <a:moveTo>
                        <a:pt x="114" y="149"/>
                      </a:moveTo>
                      <a:cubicBezTo>
                        <a:pt x="115" y="148"/>
                        <a:pt x="112" y="145"/>
                        <a:pt x="112" y="146"/>
                      </a:cubicBezTo>
                      <a:cubicBezTo>
                        <a:pt x="110" y="147"/>
                        <a:pt x="114" y="150"/>
                        <a:pt x="114" y="149"/>
                      </a:cubicBezTo>
                      <a:close/>
                      <a:moveTo>
                        <a:pt x="146" y="149"/>
                      </a:moveTo>
                      <a:cubicBezTo>
                        <a:pt x="148" y="149"/>
                        <a:pt x="148" y="145"/>
                        <a:pt x="148" y="146"/>
                      </a:cubicBezTo>
                      <a:cubicBezTo>
                        <a:pt x="147" y="144"/>
                        <a:pt x="143" y="148"/>
                        <a:pt x="144" y="149"/>
                      </a:cubicBezTo>
                      <a:cubicBezTo>
                        <a:pt x="142" y="147"/>
                        <a:pt x="152" y="146"/>
                        <a:pt x="146" y="147"/>
                      </a:cubicBezTo>
                      <a:cubicBezTo>
                        <a:pt x="146" y="147"/>
                        <a:pt x="145" y="149"/>
                        <a:pt x="146" y="149"/>
                      </a:cubicBezTo>
                      <a:close/>
                      <a:moveTo>
                        <a:pt x="153" y="149"/>
                      </a:moveTo>
                      <a:cubicBezTo>
                        <a:pt x="154" y="150"/>
                        <a:pt x="156" y="146"/>
                        <a:pt x="154" y="148"/>
                      </a:cubicBezTo>
                      <a:cubicBezTo>
                        <a:pt x="154" y="148"/>
                        <a:pt x="152" y="149"/>
                        <a:pt x="153" y="149"/>
                      </a:cubicBezTo>
                      <a:close/>
                      <a:moveTo>
                        <a:pt x="174" y="149"/>
                      </a:moveTo>
                      <a:cubicBezTo>
                        <a:pt x="174" y="149"/>
                        <a:pt x="171" y="149"/>
                        <a:pt x="171" y="149"/>
                      </a:cubicBezTo>
                      <a:cubicBezTo>
                        <a:pt x="168" y="151"/>
                        <a:pt x="174" y="151"/>
                        <a:pt x="174" y="149"/>
                      </a:cubicBezTo>
                      <a:close/>
                      <a:moveTo>
                        <a:pt x="129" y="150"/>
                      </a:moveTo>
                      <a:cubicBezTo>
                        <a:pt x="128" y="151"/>
                        <a:pt x="130" y="154"/>
                        <a:pt x="131" y="152"/>
                      </a:cubicBezTo>
                      <a:cubicBezTo>
                        <a:pt x="132" y="150"/>
                        <a:pt x="131" y="149"/>
                        <a:pt x="129" y="150"/>
                      </a:cubicBezTo>
                      <a:close/>
                      <a:moveTo>
                        <a:pt x="168" y="151"/>
                      </a:moveTo>
                      <a:cubicBezTo>
                        <a:pt x="164" y="154"/>
                        <a:pt x="170" y="149"/>
                        <a:pt x="168" y="151"/>
                      </a:cubicBezTo>
                      <a:cubicBezTo>
                        <a:pt x="168" y="151"/>
                        <a:pt x="168" y="151"/>
                        <a:pt x="168" y="151"/>
                      </a:cubicBezTo>
                      <a:close/>
                      <a:moveTo>
                        <a:pt x="146" y="152"/>
                      </a:moveTo>
                      <a:cubicBezTo>
                        <a:pt x="144" y="151"/>
                        <a:pt x="144" y="153"/>
                        <a:pt x="143" y="155"/>
                      </a:cubicBezTo>
                      <a:cubicBezTo>
                        <a:pt x="141" y="157"/>
                        <a:pt x="146" y="152"/>
                        <a:pt x="146" y="152"/>
                      </a:cubicBezTo>
                      <a:close/>
                      <a:moveTo>
                        <a:pt x="120" y="157"/>
                      </a:moveTo>
                      <a:cubicBezTo>
                        <a:pt x="121" y="158"/>
                        <a:pt x="129" y="160"/>
                        <a:pt x="126" y="159"/>
                      </a:cubicBezTo>
                      <a:cubicBezTo>
                        <a:pt x="125" y="158"/>
                        <a:pt x="117" y="152"/>
                        <a:pt x="116" y="153"/>
                      </a:cubicBezTo>
                      <a:cubicBezTo>
                        <a:pt x="115" y="153"/>
                        <a:pt x="118" y="155"/>
                        <a:pt x="118" y="155"/>
                      </a:cubicBezTo>
                      <a:cubicBezTo>
                        <a:pt x="120" y="157"/>
                        <a:pt x="120" y="155"/>
                        <a:pt x="121" y="156"/>
                      </a:cubicBezTo>
                      <a:cubicBezTo>
                        <a:pt x="121" y="156"/>
                        <a:pt x="120" y="156"/>
                        <a:pt x="120" y="157"/>
                      </a:cubicBezTo>
                      <a:close/>
                      <a:moveTo>
                        <a:pt x="76" y="178"/>
                      </a:moveTo>
                      <a:cubicBezTo>
                        <a:pt x="72" y="173"/>
                        <a:pt x="70" y="169"/>
                        <a:pt x="67" y="165"/>
                      </a:cubicBezTo>
                      <a:cubicBezTo>
                        <a:pt x="64" y="161"/>
                        <a:pt x="69" y="167"/>
                        <a:pt x="69" y="167"/>
                      </a:cubicBezTo>
                      <a:cubicBezTo>
                        <a:pt x="69" y="166"/>
                        <a:pt x="66" y="160"/>
                        <a:pt x="64" y="156"/>
                      </a:cubicBezTo>
                      <a:cubicBezTo>
                        <a:pt x="63" y="153"/>
                        <a:pt x="63" y="153"/>
                        <a:pt x="63" y="157"/>
                      </a:cubicBezTo>
                      <a:cubicBezTo>
                        <a:pt x="63" y="161"/>
                        <a:pt x="63" y="165"/>
                        <a:pt x="66" y="169"/>
                      </a:cubicBezTo>
                      <a:cubicBezTo>
                        <a:pt x="68" y="172"/>
                        <a:pt x="70" y="176"/>
                        <a:pt x="72" y="179"/>
                      </a:cubicBezTo>
                      <a:cubicBezTo>
                        <a:pt x="74" y="181"/>
                        <a:pt x="77" y="182"/>
                        <a:pt x="78" y="184"/>
                      </a:cubicBezTo>
                      <a:cubicBezTo>
                        <a:pt x="79" y="185"/>
                        <a:pt x="80" y="187"/>
                        <a:pt x="81" y="187"/>
                      </a:cubicBezTo>
                      <a:cubicBezTo>
                        <a:pt x="79" y="186"/>
                        <a:pt x="84" y="187"/>
                        <a:pt x="84" y="187"/>
                      </a:cubicBezTo>
                      <a:cubicBezTo>
                        <a:pt x="85" y="187"/>
                        <a:pt x="82" y="183"/>
                        <a:pt x="82" y="183"/>
                      </a:cubicBezTo>
                      <a:cubicBezTo>
                        <a:pt x="84" y="182"/>
                        <a:pt x="84" y="188"/>
                        <a:pt x="84" y="188"/>
                      </a:cubicBezTo>
                      <a:cubicBezTo>
                        <a:pt x="85" y="189"/>
                        <a:pt x="86" y="186"/>
                        <a:pt x="87" y="188"/>
                      </a:cubicBezTo>
                      <a:cubicBezTo>
                        <a:pt x="88" y="191"/>
                        <a:pt x="94" y="191"/>
                        <a:pt x="94" y="193"/>
                      </a:cubicBezTo>
                      <a:cubicBezTo>
                        <a:pt x="94" y="193"/>
                        <a:pt x="92" y="194"/>
                        <a:pt x="92" y="194"/>
                      </a:cubicBezTo>
                      <a:cubicBezTo>
                        <a:pt x="98" y="195"/>
                        <a:pt x="92" y="190"/>
                        <a:pt x="92" y="190"/>
                      </a:cubicBezTo>
                      <a:cubicBezTo>
                        <a:pt x="86" y="186"/>
                        <a:pt x="81" y="179"/>
                        <a:pt x="78" y="177"/>
                      </a:cubicBezTo>
                      <a:cubicBezTo>
                        <a:pt x="78" y="177"/>
                        <a:pt x="75" y="174"/>
                        <a:pt x="75" y="175"/>
                      </a:cubicBezTo>
                      <a:cubicBezTo>
                        <a:pt x="75" y="176"/>
                        <a:pt x="79" y="182"/>
                        <a:pt x="76" y="178"/>
                      </a:cubicBezTo>
                      <a:close/>
                      <a:moveTo>
                        <a:pt x="112" y="155"/>
                      </a:moveTo>
                      <a:cubicBezTo>
                        <a:pt x="112" y="155"/>
                        <a:pt x="110" y="155"/>
                        <a:pt x="110" y="156"/>
                      </a:cubicBezTo>
                      <a:cubicBezTo>
                        <a:pt x="109" y="157"/>
                        <a:pt x="113" y="156"/>
                        <a:pt x="112" y="155"/>
                      </a:cubicBezTo>
                      <a:close/>
                      <a:moveTo>
                        <a:pt x="88" y="159"/>
                      </a:moveTo>
                      <a:cubicBezTo>
                        <a:pt x="89" y="157"/>
                        <a:pt x="86" y="155"/>
                        <a:pt x="86" y="157"/>
                      </a:cubicBezTo>
                      <a:cubicBezTo>
                        <a:pt x="86" y="157"/>
                        <a:pt x="88" y="159"/>
                        <a:pt x="88" y="159"/>
                      </a:cubicBezTo>
                      <a:close/>
                      <a:moveTo>
                        <a:pt x="116" y="158"/>
                      </a:moveTo>
                      <a:cubicBezTo>
                        <a:pt x="113" y="153"/>
                        <a:pt x="110" y="161"/>
                        <a:pt x="115" y="158"/>
                      </a:cubicBezTo>
                      <a:cubicBezTo>
                        <a:pt x="115" y="158"/>
                        <a:pt x="116" y="158"/>
                        <a:pt x="116" y="158"/>
                      </a:cubicBezTo>
                      <a:close/>
                      <a:moveTo>
                        <a:pt x="167" y="169"/>
                      </a:moveTo>
                      <a:cubicBezTo>
                        <a:pt x="167" y="169"/>
                        <a:pt x="169" y="170"/>
                        <a:pt x="169" y="170"/>
                      </a:cubicBezTo>
                      <a:cubicBezTo>
                        <a:pt x="171" y="169"/>
                        <a:pt x="174" y="160"/>
                        <a:pt x="175" y="163"/>
                      </a:cubicBezTo>
                      <a:cubicBezTo>
                        <a:pt x="175" y="162"/>
                        <a:pt x="174" y="164"/>
                        <a:pt x="174" y="165"/>
                      </a:cubicBezTo>
                      <a:cubicBezTo>
                        <a:pt x="170" y="173"/>
                        <a:pt x="177" y="162"/>
                        <a:pt x="178" y="162"/>
                      </a:cubicBezTo>
                      <a:cubicBezTo>
                        <a:pt x="178" y="162"/>
                        <a:pt x="179" y="164"/>
                        <a:pt x="179" y="163"/>
                      </a:cubicBezTo>
                      <a:cubicBezTo>
                        <a:pt x="181" y="161"/>
                        <a:pt x="182" y="159"/>
                        <a:pt x="180" y="157"/>
                      </a:cubicBezTo>
                      <a:cubicBezTo>
                        <a:pt x="181" y="158"/>
                        <a:pt x="179" y="160"/>
                        <a:pt x="179" y="161"/>
                      </a:cubicBezTo>
                      <a:cubicBezTo>
                        <a:pt x="180" y="162"/>
                        <a:pt x="178" y="158"/>
                        <a:pt x="179" y="158"/>
                      </a:cubicBezTo>
                      <a:cubicBezTo>
                        <a:pt x="179" y="158"/>
                        <a:pt x="174" y="161"/>
                        <a:pt x="175" y="161"/>
                      </a:cubicBezTo>
                      <a:cubicBezTo>
                        <a:pt x="176" y="162"/>
                        <a:pt x="175" y="159"/>
                        <a:pt x="176" y="159"/>
                      </a:cubicBezTo>
                      <a:cubicBezTo>
                        <a:pt x="174" y="160"/>
                        <a:pt x="174" y="161"/>
                        <a:pt x="172" y="163"/>
                      </a:cubicBezTo>
                      <a:cubicBezTo>
                        <a:pt x="169" y="167"/>
                        <a:pt x="163" y="168"/>
                        <a:pt x="162" y="174"/>
                      </a:cubicBezTo>
                      <a:cubicBezTo>
                        <a:pt x="161" y="177"/>
                        <a:pt x="168" y="173"/>
                        <a:pt x="168" y="172"/>
                      </a:cubicBezTo>
                      <a:cubicBezTo>
                        <a:pt x="170" y="171"/>
                        <a:pt x="169" y="169"/>
                        <a:pt x="169" y="171"/>
                      </a:cubicBezTo>
                      <a:cubicBezTo>
                        <a:pt x="169" y="171"/>
                        <a:pt x="166" y="171"/>
                        <a:pt x="167" y="169"/>
                      </a:cubicBezTo>
                      <a:close/>
                      <a:moveTo>
                        <a:pt x="166" y="174"/>
                      </a:moveTo>
                      <a:cubicBezTo>
                        <a:pt x="168" y="173"/>
                        <a:pt x="163" y="175"/>
                        <a:pt x="162" y="176"/>
                      </a:cubicBezTo>
                      <a:cubicBezTo>
                        <a:pt x="160" y="178"/>
                        <a:pt x="165" y="174"/>
                        <a:pt x="161" y="178"/>
                      </a:cubicBezTo>
                      <a:cubicBezTo>
                        <a:pt x="161" y="178"/>
                        <a:pt x="161" y="176"/>
                        <a:pt x="160" y="177"/>
                      </a:cubicBezTo>
                      <a:cubicBezTo>
                        <a:pt x="159" y="178"/>
                        <a:pt x="157" y="181"/>
                        <a:pt x="156" y="182"/>
                      </a:cubicBezTo>
                      <a:cubicBezTo>
                        <a:pt x="155" y="182"/>
                        <a:pt x="153" y="182"/>
                        <a:pt x="153" y="182"/>
                      </a:cubicBezTo>
                      <a:cubicBezTo>
                        <a:pt x="153" y="184"/>
                        <a:pt x="160" y="185"/>
                        <a:pt x="162" y="184"/>
                      </a:cubicBezTo>
                      <a:cubicBezTo>
                        <a:pt x="165" y="183"/>
                        <a:pt x="162" y="181"/>
                        <a:pt x="162" y="181"/>
                      </a:cubicBezTo>
                      <a:cubicBezTo>
                        <a:pt x="162" y="181"/>
                        <a:pt x="169" y="178"/>
                        <a:pt x="169" y="175"/>
                      </a:cubicBezTo>
                      <a:cubicBezTo>
                        <a:pt x="169" y="175"/>
                        <a:pt x="167" y="176"/>
                        <a:pt x="167" y="176"/>
                      </a:cubicBezTo>
                      <a:cubicBezTo>
                        <a:pt x="163" y="179"/>
                        <a:pt x="170" y="173"/>
                        <a:pt x="167" y="173"/>
                      </a:cubicBezTo>
                      <a:cubicBezTo>
                        <a:pt x="168" y="173"/>
                        <a:pt x="166" y="174"/>
                        <a:pt x="166" y="174"/>
                      </a:cubicBezTo>
                      <a:close/>
                      <a:moveTo>
                        <a:pt x="104" y="174"/>
                      </a:moveTo>
                      <a:cubicBezTo>
                        <a:pt x="102" y="173"/>
                        <a:pt x="97" y="171"/>
                        <a:pt x="93" y="170"/>
                      </a:cubicBezTo>
                      <a:cubicBezTo>
                        <a:pt x="89" y="168"/>
                        <a:pt x="86" y="165"/>
                        <a:pt x="84" y="165"/>
                      </a:cubicBezTo>
                      <a:cubicBezTo>
                        <a:pt x="84" y="165"/>
                        <a:pt x="84" y="166"/>
                        <a:pt x="83" y="166"/>
                      </a:cubicBezTo>
                      <a:cubicBezTo>
                        <a:pt x="82" y="165"/>
                        <a:pt x="83" y="164"/>
                        <a:pt x="82" y="163"/>
                      </a:cubicBezTo>
                      <a:cubicBezTo>
                        <a:pt x="82" y="162"/>
                        <a:pt x="78" y="160"/>
                        <a:pt x="77" y="160"/>
                      </a:cubicBezTo>
                      <a:cubicBezTo>
                        <a:pt x="70" y="155"/>
                        <a:pt x="82" y="166"/>
                        <a:pt x="82" y="166"/>
                      </a:cubicBezTo>
                      <a:cubicBezTo>
                        <a:pt x="83" y="166"/>
                        <a:pt x="76" y="163"/>
                        <a:pt x="76" y="164"/>
                      </a:cubicBezTo>
                      <a:cubicBezTo>
                        <a:pt x="75" y="166"/>
                        <a:pt x="81" y="172"/>
                        <a:pt x="82" y="174"/>
                      </a:cubicBezTo>
                      <a:cubicBezTo>
                        <a:pt x="83" y="175"/>
                        <a:pt x="82" y="177"/>
                        <a:pt x="82" y="177"/>
                      </a:cubicBezTo>
                      <a:cubicBezTo>
                        <a:pt x="85" y="180"/>
                        <a:pt x="100" y="185"/>
                        <a:pt x="100" y="189"/>
                      </a:cubicBezTo>
                      <a:cubicBezTo>
                        <a:pt x="100" y="189"/>
                        <a:pt x="99" y="189"/>
                        <a:pt x="99" y="189"/>
                      </a:cubicBezTo>
                      <a:cubicBezTo>
                        <a:pt x="99" y="189"/>
                        <a:pt x="102" y="190"/>
                        <a:pt x="103" y="189"/>
                      </a:cubicBezTo>
                      <a:cubicBezTo>
                        <a:pt x="104" y="188"/>
                        <a:pt x="101" y="188"/>
                        <a:pt x="102" y="187"/>
                      </a:cubicBezTo>
                      <a:cubicBezTo>
                        <a:pt x="96" y="190"/>
                        <a:pt x="105" y="186"/>
                        <a:pt x="106" y="186"/>
                      </a:cubicBezTo>
                      <a:cubicBezTo>
                        <a:pt x="105" y="185"/>
                        <a:pt x="103" y="187"/>
                        <a:pt x="102" y="185"/>
                      </a:cubicBezTo>
                      <a:cubicBezTo>
                        <a:pt x="101" y="185"/>
                        <a:pt x="102" y="184"/>
                        <a:pt x="101" y="184"/>
                      </a:cubicBezTo>
                      <a:cubicBezTo>
                        <a:pt x="101" y="184"/>
                        <a:pt x="98" y="184"/>
                        <a:pt x="98" y="183"/>
                      </a:cubicBezTo>
                      <a:cubicBezTo>
                        <a:pt x="99" y="181"/>
                        <a:pt x="103" y="183"/>
                        <a:pt x="102" y="183"/>
                      </a:cubicBezTo>
                      <a:cubicBezTo>
                        <a:pt x="104" y="183"/>
                        <a:pt x="106" y="183"/>
                        <a:pt x="107" y="184"/>
                      </a:cubicBezTo>
                      <a:cubicBezTo>
                        <a:pt x="108" y="184"/>
                        <a:pt x="108" y="186"/>
                        <a:pt x="108" y="186"/>
                      </a:cubicBezTo>
                      <a:cubicBezTo>
                        <a:pt x="112" y="187"/>
                        <a:pt x="115" y="186"/>
                        <a:pt x="117" y="186"/>
                      </a:cubicBezTo>
                      <a:cubicBezTo>
                        <a:pt x="119" y="187"/>
                        <a:pt x="120" y="187"/>
                        <a:pt x="122" y="187"/>
                      </a:cubicBezTo>
                      <a:cubicBezTo>
                        <a:pt x="126" y="186"/>
                        <a:pt x="122" y="188"/>
                        <a:pt x="122" y="188"/>
                      </a:cubicBezTo>
                      <a:cubicBezTo>
                        <a:pt x="127" y="190"/>
                        <a:pt x="126" y="187"/>
                        <a:pt x="129" y="187"/>
                      </a:cubicBezTo>
                      <a:cubicBezTo>
                        <a:pt x="129" y="187"/>
                        <a:pt x="128" y="189"/>
                        <a:pt x="129" y="189"/>
                      </a:cubicBezTo>
                      <a:cubicBezTo>
                        <a:pt x="129" y="189"/>
                        <a:pt x="132" y="187"/>
                        <a:pt x="133" y="187"/>
                      </a:cubicBezTo>
                      <a:cubicBezTo>
                        <a:pt x="133" y="187"/>
                        <a:pt x="134" y="189"/>
                        <a:pt x="134" y="189"/>
                      </a:cubicBezTo>
                      <a:cubicBezTo>
                        <a:pt x="136" y="190"/>
                        <a:pt x="138" y="189"/>
                        <a:pt x="140" y="189"/>
                      </a:cubicBezTo>
                      <a:cubicBezTo>
                        <a:pt x="143" y="188"/>
                        <a:pt x="140" y="190"/>
                        <a:pt x="137" y="190"/>
                      </a:cubicBezTo>
                      <a:cubicBezTo>
                        <a:pt x="134" y="191"/>
                        <a:pt x="131" y="193"/>
                        <a:pt x="128" y="193"/>
                      </a:cubicBezTo>
                      <a:cubicBezTo>
                        <a:pt x="123" y="194"/>
                        <a:pt x="123" y="192"/>
                        <a:pt x="120" y="193"/>
                      </a:cubicBezTo>
                      <a:cubicBezTo>
                        <a:pt x="123" y="193"/>
                        <a:pt x="117" y="196"/>
                        <a:pt x="117" y="196"/>
                      </a:cubicBezTo>
                      <a:cubicBezTo>
                        <a:pt x="117" y="196"/>
                        <a:pt x="118" y="195"/>
                        <a:pt x="118" y="195"/>
                      </a:cubicBezTo>
                      <a:cubicBezTo>
                        <a:pt x="124" y="196"/>
                        <a:pt x="126" y="197"/>
                        <a:pt x="133" y="196"/>
                      </a:cubicBezTo>
                      <a:cubicBezTo>
                        <a:pt x="142" y="195"/>
                        <a:pt x="149" y="191"/>
                        <a:pt x="154" y="189"/>
                      </a:cubicBezTo>
                      <a:cubicBezTo>
                        <a:pt x="155" y="188"/>
                        <a:pt x="156" y="189"/>
                        <a:pt x="156" y="189"/>
                      </a:cubicBezTo>
                      <a:cubicBezTo>
                        <a:pt x="156" y="189"/>
                        <a:pt x="161" y="186"/>
                        <a:pt x="160" y="185"/>
                      </a:cubicBezTo>
                      <a:cubicBezTo>
                        <a:pt x="158" y="184"/>
                        <a:pt x="156" y="188"/>
                        <a:pt x="155" y="188"/>
                      </a:cubicBezTo>
                      <a:cubicBezTo>
                        <a:pt x="157" y="188"/>
                        <a:pt x="157" y="186"/>
                        <a:pt x="156" y="185"/>
                      </a:cubicBezTo>
                      <a:cubicBezTo>
                        <a:pt x="155" y="184"/>
                        <a:pt x="151" y="186"/>
                        <a:pt x="148" y="185"/>
                      </a:cubicBezTo>
                      <a:cubicBezTo>
                        <a:pt x="150" y="186"/>
                        <a:pt x="148" y="183"/>
                        <a:pt x="148" y="183"/>
                      </a:cubicBezTo>
                      <a:cubicBezTo>
                        <a:pt x="149" y="182"/>
                        <a:pt x="154" y="182"/>
                        <a:pt x="152" y="183"/>
                      </a:cubicBezTo>
                      <a:cubicBezTo>
                        <a:pt x="153" y="183"/>
                        <a:pt x="152" y="182"/>
                        <a:pt x="153" y="181"/>
                      </a:cubicBezTo>
                      <a:cubicBezTo>
                        <a:pt x="153" y="180"/>
                        <a:pt x="154" y="181"/>
                        <a:pt x="154" y="181"/>
                      </a:cubicBezTo>
                      <a:cubicBezTo>
                        <a:pt x="159" y="179"/>
                        <a:pt x="152" y="180"/>
                        <a:pt x="152" y="180"/>
                      </a:cubicBezTo>
                      <a:cubicBezTo>
                        <a:pt x="152" y="180"/>
                        <a:pt x="154" y="178"/>
                        <a:pt x="153" y="178"/>
                      </a:cubicBezTo>
                      <a:cubicBezTo>
                        <a:pt x="151" y="177"/>
                        <a:pt x="144" y="179"/>
                        <a:pt x="142" y="181"/>
                      </a:cubicBezTo>
                      <a:cubicBezTo>
                        <a:pt x="143" y="181"/>
                        <a:pt x="144" y="181"/>
                        <a:pt x="144" y="181"/>
                      </a:cubicBezTo>
                      <a:cubicBezTo>
                        <a:pt x="143" y="182"/>
                        <a:pt x="136" y="182"/>
                        <a:pt x="135" y="182"/>
                      </a:cubicBezTo>
                      <a:cubicBezTo>
                        <a:pt x="135" y="182"/>
                        <a:pt x="135" y="185"/>
                        <a:pt x="134" y="185"/>
                      </a:cubicBezTo>
                      <a:cubicBezTo>
                        <a:pt x="134" y="185"/>
                        <a:pt x="134" y="183"/>
                        <a:pt x="134" y="183"/>
                      </a:cubicBezTo>
                      <a:cubicBezTo>
                        <a:pt x="133" y="182"/>
                        <a:pt x="121" y="180"/>
                        <a:pt x="116" y="180"/>
                      </a:cubicBezTo>
                      <a:cubicBezTo>
                        <a:pt x="115" y="180"/>
                        <a:pt x="113" y="181"/>
                        <a:pt x="112" y="181"/>
                      </a:cubicBezTo>
                      <a:cubicBezTo>
                        <a:pt x="112" y="181"/>
                        <a:pt x="112" y="179"/>
                        <a:pt x="112" y="178"/>
                      </a:cubicBezTo>
                      <a:cubicBezTo>
                        <a:pt x="111" y="177"/>
                        <a:pt x="108" y="178"/>
                        <a:pt x="106" y="177"/>
                      </a:cubicBezTo>
                      <a:cubicBezTo>
                        <a:pt x="105" y="177"/>
                        <a:pt x="107" y="176"/>
                        <a:pt x="105" y="176"/>
                      </a:cubicBezTo>
                      <a:cubicBezTo>
                        <a:pt x="105" y="176"/>
                        <a:pt x="105" y="176"/>
                        <a:pt x="105" y="176"/>
                      </a:cubicBezTo>
                      <a:cubicBezTo>
                        <a:pt x="104" y="176"/>
                        <a:pt x="104" y="174"/>
                        <a:pt x="104" y="174"/>
                      </a:cubicBezTo>
                      <a:close/>
                      <a:moveTo>
                        <a:pt x="69" y="164"/>
                      </a:moveTo>
                      <a:cubicBezTo>
                        <a:pt x="69" y="167"/>
                        <a:pt x="74" y="171"/>
                        <a:pt x="74" y="171"/>
                      </a:cubicBezTo>
                      <a:cubicBezTo>
                        <a:pt x="75" y="170"/>
                        <a:pt x="69" y="160"/>
                        <a:pt x="69" y="160"/>
                      </a:cubicBezTo>
                      <a:cubicBezTo>
                        <a:pt x="69" y="160"/>
                        <a:pt x="69" y="160"/>
                        <a:pt x="69" y="160"/>
                      </a:cubicBezTo>
                      <a:cubicBezTo>
                        <a:pt x="69" y="160"/>
                        <a:pt x="69" y="164"/>
                        <a:pt x="69" y="164"/>
                      </a:cubicBezTo>
                      <a:close/>
                      <a:moveTo>
                        <a:pt x="148" y="164"/>
                      </a:moveTo>
                      <a:cubicBezTo>
                        <a:pt x="146" y="165"/>
                        <a:pt x="145" y="168"/>
                        <a:pt x="148" y="167"/>
                      </a:cubicBezTo>
                      <a:cubicBezTo>
                        <a:pt x="149" y="166"/>
                        <a:pt x="159" y="164"/>
                        <a:pt x="154" y="163"/>
                      </a:cubicBezTo>
                      <a:cubicBezTo>
                        <a:pt x="153" y="163"/>
                        <a:pt x="149" y="164"/>
                        <a:pt x="148" y="164"/>
                      </a:cubicBezTo>
                      <a:close/>
                      <a:moveTo>
                        <a:pt x="72" y="187"/>
                      </a:moveTo>
                      <a:cubicBezTo>
                        <a:pt x="68" y="184"/>
                        <a:pt x="63" y="176"/>
                        <a:pt x="60" y="172"/>
                      </a:cubicBezTo>
                      <a:cubicBezTo>
                        <a:pt x="55" y="165"/>
                        <a:pt x="63" y="179"/>
                        <a:pt x="61" y="179"/>
                      </a:cubicBezTo>
                      <a:cubicBezTo>
                        <a:pt x="60" y="179"/>
                        <a:pt x="56" y="166"/>
                        <a:pt x="55" y="167"/>
                      </a:cubicBezTo>
                      <a:cubicBezTo>
                        <a:pt x="53" y="170"/>
                        <a:pt x="60" y="182"/>
                        <a:pt x="63" y="184"/>
                      </a:cubicBezTo>
                      <a:cubicBezTo>
                        <a:pt x="63" y="185"/>
                        <a:pt x="65" y="184"/>
                        <a:pt x="65" y="185"/>
                      </a:cubicBezTo>
                      <a:cubicBezTo>
                        <a:pt x="67" y="186"/>
                        <a:pt x="70" y="190"/>
                        <a:pt x="73" y="193"/>
                      </a:cubicBezTo>
                      <a:cubicBezTo>
                        <a:pt x="77" y="198"/>
                        <a:pt x="82" y="200"/>
                        <a:pt x="82" y="201"/>
                      </a:cubicBezTo>
                      <a:cubicBezTo>
                        <a:pt x="82" y="201"/>
                        <a:pt x="81" y="202"/>
                        <a:pt x="81" y="202"/>
                      </a:cubicBezTo>
                      <a:cubicBezTo>
                        <a:pt x="82" y="203"/>
                        <a:pt x="94" y="210"/>
                        <a:pt x="94" y="209"/>
                      </a:cubicBezTo>
                      <a:cubicBezTo>
                        <a:pt x="95" y="207"/>
                        <a:pt x="88" y="205"/>
                        <a:pt x="88" y="204"/>
                      </a:cubicBezTo>
                      <a:cubicBezTo>
                        <a:pt x="85" y="201"/>
                        <a:pt x="89" y="203"/>
                        <a:pt x="89" y="203"/>
                      </a:cubicBezTo>
                      <a:cubicBezTo>
                        <a:pt x="94" y="203"/>
                        <a:pt x="88" y="201"/>
                        <a:pt x="87" y="200"/>
                      </a:cubicBezTo>
                      <a:cubicBezTo>
                        <a:pt x="85" y="198"/>
                        <a:pt x="83" y="195"/>
                        <a:pt x="81" y="194"/>
                      </a:cubicBezTo>
                      <a:cubicBezTo>
                        <a:pt x="80" y="193"/>
                        <a:pt x="79" y="194"/>
                        <a:pt x="78" y="193"/>
                      </a:cubicBezTo>
                      <a:cubicBezTo>
                        <a:pt x="76" y="192"/>
                        <a:pt x="74" y="189"/>
                        <a:pt x="72" y="187"/>
                      </a:cubicBezTo>
                      <a:close/>
                      <a:moveTo>
                        <a:pt x="147" y="178"/>
                      </a:moveTo>
                      <a:cubicBezTo>
                        <a:pt x="149" y="180"/>
                        <a:pt x="161" y="173"/>
                        <a:pt x="161" y="172"/>
                      </a:cubicBezTo>
                      <a:cubicBezTo>
                        <a:pt x="162" y="170"/>
                        <a:pt x="160" y="171"/>
                        <a:pt x="160" y="171"/>
                      </a:cubicBezTo>
                      <a:cubicBezTo>
                        <a:pt x="159" y="171"/>
                        <a:pt x="146" y="177"/>
                        <a:pt x="147" y="178"/>
                      </a:cubicBezTo>
                      <a:close/>
                      <a:moveTo>
                        <a:pt x="82" y="192"/>
                      </a:moveTo>
                      <a:cubicBezTo>
                        <a:pt x="82" y="192"/>
                        <a:pt x="86" y="194"/>
                        <a:pt x="85" y="192"/>
                      </a:cubicBezTo>
                      <a:cubicBezTo>
                        <a:pt x="85" y="191"/>
                        <a:pt x="81" y="190"/>
                        <a:pt x="80" y="189"/>
                      </a:cubicBezTo>
                      <a:cubicBezTo>
                        <a:pt x="79" y="188"/>
                        <a:pt x="77" y="186"/>
                        <a:pt x="76" y="184"/>
                      </a:cubicBezTo>
                      <a:cubicBezTo>
                        <a:pt x="75" y="183"/>
                        <a:pt x="67" y="177"/>
                        <a:pt x="71" y="182"/>
                      </a:cubicBezTo>
                      <a:cubicBezTo>
                        <a:pt x="73" y="185"/>
                        <a:pt x="78" y="188"/>
                        <a:pt x="80" y="189"/>
                      </a:cubicBezTo>
                      <a:cubicBezTo>
                        <a:pt x="82" y="191"/>
                        <a:pt x="80" y="191"/>
                        <a:pt x="82" y="192"/>
                      </a:cubicBezTo>
                      <a:close/>
                      <a:moveTo>
                        <a:pt x="92" y="186"/>
                      </a:moveTo>
                      <a:cubicBezTo>
                        <a:pt x="93" y="185"/>
                        <a:pt x="88" y="183"/>
                        <a:pt x="88" y="183"/>
                      </a:cubicBezTo>
                      <a:cubicBezTo>
                        <a:pt x="88" y="184"/>
                        <a:pt x="91" y="187"/>
                        <a:pt x="92" y="186"/>
                      </a:cubicBezTo>
                      <a:close/>
                      <a:moveTo>
                        <a:pt x="93" y="196"/>
                      </a:moveTo>
                      <a:cubicBezTo>
                        <a:pt x="96" y="199"/>
                        <a:pt x="100" y="200"/>
                        <a:pt x="103" y="202"/>
                      </a:cubicBezTo>
                      <a:cubicBezTo>
                        <a:pt x="103" y="203"/>
                        <a:pt x="103" y="203"/>
                        <a:pt x="104" y="203"/>
                      </a:cubicBezTo>
                      <a:cubicBezTo>
                        <a:pt x="102" y="203"/>
                        <a:pt x="106" y="202"/>
                        <a:pt x="107" y="203"/>
                      </a:cubicBezTo>
                      <a:cubicBezTo>
                        <a:pt x="107" y="203"/>
                        <a:pt x="106" y="204"/>
                        <a:pt x="107" y="204"/>
                      </a:cubicBezTo>
                      <a:cubicBezTo>
                        <a:pt x="107" y="204"/>
                        <a:pt x="108" y="203"/>
                        <a:pt x="109" y="203"/>
                      </a:cubicBezTo>
                      <a:cubicBezTo>
                        <a:pt x="111" y="203"/>
                        <a:pt x="117" y="207"/>
                        <a:pt x="114" y="203"/>
                      </a:cubicBezTo>
                      <a:cubicBezTo>
                        <a:pt x="112" y="201"/>
                        <a:pt x="107" y="202"/>
                        <a:pt x="102" y="200"/>
                      </a:cubicBezTo>
                      <a:cubicBezTo>
                        <a:pt x="98" y="199"/>
                        <a:pt x="98" y="197"/>
                        <a:pt x="96" y="198"/>
                      </a:cubicBezTo>
                      <a:cubicBezTo>
                        <a:pt x="96" y="198"/>
                        <a:pt x="95" y="197"/>
                        <a:pt x="92" y="195"/>
                      </a:cubicBezTo>
                      <a:cubicBezTo>
                        <a:pt x="88" y="193"/>
                        <a:pt x="87" y="191"/>
                        <a:pt x="84" y="189"/>
                      </a:cubicBezTo>
                      <a:cubicBezTo>
                        <a:pt x="77" y="186"/>
                        <a:pt x="89" y="194"/>
                        <a:pt x="90" y="194"/>
                      </a:cubicBezTo>
                      <a:cubicBezTo>
                        <a:pt x="91" y="195"/>
                        <a:pt x="92" y="196"/>
                        <a:pt x="93" y="196"/>
                      </a:cubicBezTo>
                      <a:close/>
                      <a:moveTo>
                        <a:pt x="132" y="189"/>
                      </a:moveTo>
                      <a:cubicBezTo>
                        <a:pt x="132" y="189"/>
                        <a:pt x="130" y="190"/>
                        <a:pt x="130" y="189"/>
                      </a:cubicBezTo>
                      <a:cubicBezTo>
                        <a:pt x="129" y="191"/>
                        <a:pt x="132" y="192"/>
                        <a:pt x="132" y="189"/>
                      </a:cubicBezTo>
                      <a:close/>
                      <a:moveTo>
                        <a:pt x="125" y="190"/>
                      </a:moveTo>
                      <a:cubicBezTo>
                        <a:pt x="125" y="190"/>
                        <a:pt x="119" y="188"/>
                        <a:pt x="119" y="190"/>
                      </a:cubicBezTo>
                      <a:cubicBezTo>
                        <a:pt x="119" y="189"/>
                        <a:pt x="127" y="192"/>
                        <a:pt x="125" y="190"/>
                      </a:cubicBezTo>
                      <a:close/>
                      <a:moveTo>
                        <a:pt x="116" y="194"/>
                      </a:moveTo>
                      <a:cubicBezTo>
                        <a:pt x="114" y="191"/>
                        <a:pt x="114" y="192"/>
                        <a:pt x="113" y="192"/>
                      </a:cubicBezTo>
                      <a:cubicBezTo>
                        <a:pt x="112" y="192"/>
                        <a:pt x="103" y="189"/>
                        <a:pt x="107" y="192"/>
                      </a:cubicBezTo>
                      <a:cubicBezTo>
                        <a:pt x="109" y="194"/>
                        <a:pt x="118" y="196"/>
                        <a:pt x="119" y="193"/>
                      </a:cubicBezTo>
                      <a:cubicBezTo>
                        <a:pt x="119" y="193"/>
                        <a:pt x="114" y="193"/>
                        <a:pt x="116" y="194"/>
                      </a:cubicBezTo>
                      <a:cubicBezTo>
                        <a:pt x="116" y="194"/>
                        <a:pt x="116" y="194"/>
                        <a:pt x="116" y="194"/>
                      </a:cubicBezTo>
                      <a:close/>
                      <a:moveTo>
                        <a:pt x="51" y="197"/>
                      </a:moveTo>
                      <a:cubicBezTo>
                        <a:pt x="51" y="197"/>
                        <a:pt x="57" y="203"/>
                        <a:pt x="53" y="198"/>
                      </a:cubicBezTo>
                      <a:cubicBezTo>
                        <a:pt x="54" y="200"/>
                        <a:pt x="56" y="203"/>
                        <a:pt x="58" y="204"/>
                      </a:cubicBezTo>
                      <a:cubicBezTo>
                        <a:pt x="60" y="204"/>
                        <a:pt x="51" y="193"/>
                        <a:pt x="51" y="197"/>
                      </a:cubicBezTo>
                      <a:close/>
                      <a:moveTo>
                        <a:pt x="120" y="201"/>
                      </a:moveTo>
                      <a:cubicBezTo>
                        <a:pt x="120" y="201"/>
                        <a:pt x="118" y="201"/>
                        <a:pt x="118" y="201"/>
                      </a:cubicBezTo>
                      <a:cubicBezTo>
                        <a:pt x="117" y="200"/>
                        <a:pt x="112" y="198"/>
                        <a:pt x="113" y="200"/>
                      </a:cubicBezTo>
                      <a:cubicBezTo>
                        <a:pt x="113" y="202"/>
                        <a:pt x="121" y="203"/>
                        <a:pt x="120" y="201"/>
                      </a:cubicBezTo>
                      <a:close/>
                      <a:moveTo>
                        <a:pt x="130" y="202"/>
                      </a:moveTo>
                      <a:cubicBezTo>
                        <a:pt x="131" y="200"/>
                        <a:pt x="127" y="201"/>
                        <a:pt x="127" y="201"/>
                      </a:cubicBezTo>
                      <a:cubicBezTo>
                        <a:pt x="127" y="201"/>
                        <a:pt x="129" y="203"/>
                        <a:pt x="130" y="202"/>
                      </a:cubicBezTo>
                      <a:close/>
                      <a:moveTo>
                        <a:pt x="125" y="204"/>
                      </a:moveTo>
                      <a:cubicBezTo>
                        <a:pt x="113" y="205"/>
                        <a:pt x="141" y="206"/>
                        <a:pt x="138" y="203"/>
                      </a:cubicBezTo>
                      <a:cubicBezTo>
                        <a:pt x="138" y="203"/>
                        <a:pt x="127" y="204"/>
                        <a:pt x="128" y="204"/>
                      </a:cubicBezTo>
                      <a:cubicBezTo>
                        <a:pt x="126" y="204"/>
                        <a:pt x="128" y="204"/>
                        <a:pt x="125" y="204"/>
                      </a:cubicBezTo>
                      <a:close/>
                      <a:moveTo>
                        <a:pt x="60" y="209"/>
                      </a:moveTo>
                      <a:cubicBezTo>
                        <a:pt x="61" y="208"/>
                        <a:pt x="57" y="206"/>
                        <a:pt x="57" y="207"/>
                      </a:cubicBezTo>
                      <a:cubicBezTo>
                        <a:pt x="57" y="208"/>
                        <a:pt x="59" y="209"/>
                        <a:pt x="60" y="209"/>
                      </a:cubicBezTo>
                      <a:close/>
                      <a:moveTo>
                        <a:pt x="70" y="216"/>
                      </a:moveTo>
                      <a:cubicBezTo>
                        <a:pt x="70" y="216"/>
                        <a:pt x="69" y="215"/>
                        <a:pt x="67" y="213"/>
                      </a:cubicBezTo>
                      <a:cubicBezTo>
                        <a:pt x="66" y="213"/>
                        <a:pt x="61" y="209"/>
                        <a:pt x="60" y="209"/>
                      </a:cubicBezTo>
                      <a:cubicBezTo>
                        <a:pt x="59" y="211"/>
                        <a:pt x="68" y="215"/>
                        <a:pt x="68" y="215"/>
                      </a:cubicBezTo>
                      <a:cubicBezTo>
                        <a:pt x="68" y="215"/>
                        <a:pt x="70" y="217"/>
                        <a:pt x="70" y="216"/>
                      </a:cubicBezTo>
                      <a:close/>
                      <a:moveTo>
                        <a:pt x="138" y="225"/>
                      </a:moveTo>
                      <a:cubicBezTo>
                        <a:pt x="134" y="226"/>
                        <a:pt x="137" y="226"/>
                        <a:pt x="138" y="226"/>
                      </a:cubicBezTo>
                      <a:cubicBezTo>
                        <a:pt x="141" y="226"/>
                        <a:pt x="154" y="224"/>
                        <a:pt x="147" y="225"/>
                      </a:cubicBezTo>
                      <a:cubicBezTo>
                        <a:pt x="142" y="225"/>
                        <a:pt x="143" y="224"/>
                        <a:pt x="138" y="225"/>
                      </a:cubicBezTo>
                      <a:close/>
                      <a:moveTo>
                        <a:pt x="136" y="226"/>
                      </a:moveTo>
                      <a:cubicBezTo>
                        <a:pt x="135" y="225"/>
                        <a:pt x="129" y="226"/>
                        <a:pt x="128" y="226"/>
                      </a:cubicBezTo>
                      <a:cubicBezTo>
                        <a:pt x="127" y="226"/>
                        <a:pt x="127" y="224"/>
                        <a:pt x="127" y="226"/>
                      </a:cubicBezTo>
                      <a:cubicBezTo>
                        <a:pt x="127" y="229"/>
                        <a:pt x="136" y="226"/>
                        <a:pt x="136" y="226"/>
                      </a:cubicBezTo>
                      <a:close/>
                      <a:moveTo>
                        <a:pt x="49" y="228"/>
                      </a:moveTo>
                      <a:cubicBezTo>
                        <a:pt x="49" y="227"/>
                        <a:pt x="54" y="230"/>
                        <a:pt x="53" y="231"/>
                      </a:cubicBezTo>
                      <a:cubicBezTo>
                        <a:pt x="52" y="232"/>
                        <a:pt x="49" y="228"/>
                        <a:pt x="49" y="228"/>
                      </a:cubicBezTo>
                      <a:close/>
                      <a:moveTo>
                        <a:pt x="123" y="218"/>
                      </a:moveTo>
                      <a:cubicBezTo>
                        <a:pt x="123" y="217"/>
                        <a:pt x="126" y="219"/>
                        <a:pt x="125" y="219"/>
                      </a:cubicBezTo>
                      <a:cubicBezTo>
                        <a:pt x="127" y="219"/>
                        <a:pt x="134" y="217"/>
                        <a:pt x="135" y="219"/>
                      </a:cubicBezTo>
                      <a:cubicBezTo>
                        <a:pt x="135" y="222"/>
                        <a:pt x="131" y="219"/>
                        <a:pt x="129" y="219"/>
                      </a:cubicBezTo>
                      <a:cubicBezTo>
                        <a:pt x="128" y="219"/>
                        <a:pt x="121" y="222"/>
                        <a:pt x="123" y="218"/>
                      </a:cubicBezTo>
                      <a:close/>
                      <a:moveTo>
                        <a:pt x="139" y="217"/>
                      </a:moveTo>
                      <a:cubicBezTo>
                        <a:pt x="146" y="216"/>
                        <a:pt x="138" y="222"/>
                        <a:pt x="136" y="219"/>
                      </a:cubicBezTo>
                      <a:cubicBezTo>
                        <a:pt x="136" y="218"/>
                        <a:pt x="138" y="218"/>
                        <a:pt x="139" y="217"/>
                      </a:cubicBezTo>
                      <a:close/>
                      <a:moveTo>
                        <a:pt x="125" y="216"/>
                      </a:moveTo>
                      <a:cubicBezTo>
                        <a:pt x="125" y="217"/>
                        <a:pt x="129" y="215"/>
                        <a:pt x="130" y="215"/>
                      </a:cubicBezTo>
                      <a:cubicBezTo>
                        <a:pt x="129" y="215"/>
                        <a:pt x="129" y="216"/>
                        <a:pt x="127" y="216"/>
                      </a:cubicBezTo>
                      <a:cubicBezTo>
                        <a:pt x="127" y="216"/>
                        <a:pt x="125" y="216"/>
                        <a:pt x="125" y="216"/>
                      </a:cubicBezTo>
                      <a:close/>
                      <a:moveTo>
                        <a:pt x="148" y="214"/>
                      </a:moveTo>
                      <a:cubicBezTo>
                        <a:pt x="149" y="214"/>
                        <a:pt x="157" y="215"/>
                        <a:pt x="151" y="215"/>
                      </a:cubicBezTo>
                      <a:cubicBezTo>
                        <a:pt x="150" y="216"/>
                        <a:pt x="144" y="215"/>
                        <a:pt x="144" y="217"/>
                      </a:cubicBezTo>
                      <a:cubicBezTo>
                        <a:pt x="144" y="217"/>
                        <a:pt x="148" y="217"/>
                        <a:pt x="148" y="217"/>
                      </a:cubicBezTo>
                      <a:cubicBezTo>
                        <a:pt x="147" y="218"/>
                        <a:pt x="142" y="219"/>
                        <a:pt x="142" y="217"/>
                      </a:cubicBezTo>
                      <a:cubicBezTo>
                        <a:pt x="142" y="215"/>
                        <a:pt x="145" y="215"/>
                        <a:pt x="148" y="214"/>
                      </a:cubicBezTo>
                      <a:close/>
                      <a:moveTo>
                        <a:pt x="122" y="213"/>
                      </a:moveTo>
                      <a:cubicBezTo>
                        <a:pt x="122" y="212"/>
                        <a:pt x="125" y="213"/>
                        <a:pt x="125" y="213"/>
                      </a:cubicBezTo>
                      <a:cubicBezTo>
                        <a:pt x="125" y="214"/>
                        <a:pt x="122" y="214"/>
                        <a:pt x="122" y="213"/>
                      </a:cubicBezTo>
                      <a:close/>
                      <a:moveTo>
                        <a:pt x="109" y="209"/>
                      </a:moveTo>
                      <a:cubicBezTo>
                        <a:pt x="109" y="208"/>
                        <a:pt x="113" y="208"/>
                        <a:pt x="112" y="209"/>
                      </a:cubicBezTo>
                      <a:cubicBezTo>
                        <a:pt x="110" y="210"/>
                        <a:pt x="109" y="210"/>
                        <a:pt x="109" y="209"/>
                      </a:cubicBezTo>
                      <a:close/>
                      <a:moveTo>
                        <a:pt x="165" y="206"/>
                      </a:moveTo>
                      <a:cubicBezTo>
                        <a:pt x="169" y="205"/>
                        <a:pt x="157" y="211"/>
                        <a:pt x="164" y="207"/>
                      </a:cubicBezTo>
                      <a:cubicBezTo>
                        <a:pt x="164" y="207"/>
                        <a:pt x="165" y="206"/>
                        <a:pt x="165" y="206"/>
                      </a:cubicBezTo>
                      <a:close/>
                      <a:moveTo>
                        <a:pt x="168" y="197"/>
                      </a:moveTo>
                      <a:cubicBezTo>
                        <a:pt x="173" y="195"/>
                        <a:pt x="165" y="201"/>
                        <a:pt x="165" y="200"/>
                      </a:cubicBezTo>
                      <a:cubicBezTo>
                        <a:pt x="165" y="199"/>
                        <a:pt x="168" y="197"/>
                        <a:pt x="168" y="197"/>
                      </a:cubicBezTo>
                      <a:close/>
                      <a:moveTo>
                        <a:pt x="141" y="185"/>
                      </a:moveTo>
                      <a:cubicBezTo>
                        <a:pt x="146" y="185"/>
                        <a:pt x="127" y="189"/>
                        <a:pt x="138" y="186"/>
                      </a:cubicBezTo>
                      <a:cubicBezTo>
                        <a:pt x="137" y="186"/>
                        <a:pt x="139" y="185"/>
                        <a:pt x="141" y="185"/>
                      </a:cubicBezTo>
                      <a:close/>
                      <a:moveTo>
                        <a:pt x="145" y="184"/>
                      </a:moveTo>
                      <a:cubicBezTo>
                        <a:pt x="149" y="184"/>
                        <a:pt x="143" y="186"/>
                        <a:pt x="143" y="185"/>
                      </a:cubicBezTo>
                      <a:cubicBezTo>
                        <a:pt x="143" y="185"/>
                        <a:pt x="144" y="184"/>
                        <a:pt x="145" y="184"/>
                      </a:cubicBezTo>
                      <a:close/>
                      <a:moveTo>
                        <a:pt x="193" y="184"/>
                      </a:moveTo>
                      <a:cubicBezTo>
                        <a:pt x="195" y="183"/>
                        <a:pt x="192" y="190"/>
                        <a:pt x="191" y="189"/>
                      </a:cubicBezTo>
                      <a:cubicBezTo>
                        <a:pt x="189" y="188"/>
                        <a:pt x="192" y="184"/>
                        <a:pt x="193" y="184"/>
                      </a:cubicBezTo>
                      <a:close/>
                      <a:moveTo>
                        <a:pt x="39" y="185"/>
                      </a:moveTo>
                      <a:cubicBezTo>
                        <a:pt x="42" y="185"/>
                        <a:pt x="35" y="185"/>
                        <a:pt x="37" y="183"/>
                      </a:cubicBezTo>
                      <a:cubicBezTo>
                        <a:pt x="36" y="183"/>
                        <a:pt x="42" y="183"/>
                        <a:pt x="40" y="182"/>
                      </a:cubicBezTo>
                      <a:cubicBezTo>
                        <a:pt x="42" y="183"/>
                        <a:pt x="39" y="185"/>
                        <a:pt x="39" y="185"/>
                      </a:cubicBezTo>
                      <a:cubicBezTo>
                        <a:pt x="39" y="185"/>
                        <a:pt x="39" y="185"/>
                        <a:pt x="39" y="185"/>
                      </a:cubicBezTo>
                      <a:close/>
                      <a:moveTo>
                        <a:pt x="105" y="176"/>
                      </a:moveTo>
                      <a:cubicBezTo>
                        <a:pt x="107" y="177"/>
                        <a:pt x="99" y="177"/>
                        <a:pt x="100" y="175"/>
                      </a:cubicBezTo>
                      <a:cubicBezTo>
                        <a:pt x="101" y="175"/>
                        <a:pt x="103" y="175"/>
                        <a:pt x="105" y="176"/>
                      </a:cubicBezTo>
                      <a:close/>
                      <a:moveTo>
                        <a:pt x="211" y="161"/>
                      </a:moveTo>
                      <a:cubicBezTo>
                        <a:pt x="214" y="161"/>
                        <a:pt x="207" y="165"/>
                        <a:pt x="206" y="164"/>
                      </a:cubicBezTo>
                      <a:cubicBezTo>
                        <a:pt x="205" y="162"/>
                        <a:pt x="212" y="161"/>
                        <a:pt x="210" y="162"/>
                      </a:cubicBezTo>
                      <a:cubicBezTo>
                        <a:pt x="210" y="162"/>
                        <a:pt x="210" y="161"/>
                        <a:pt x="211" y="161"/>
                      </a:cubicBezTo>
                      <a:close/>
                      <a:moveTo>
                        <a:pt x="20" y="161"/>
                      </a:moveTo>
                      <a:cubicBezTo>
                        <a:pt x="20" y="160"/>
                        <a:pt x="21" y="161"/>
                        <a:pt x="21" y="161"/>
                      </a:cubicBezTo>
                      <a:cubicBezTo>
                        <a:pt x="28" y="151"/>
                        <a:pt x="20" y="165"/>
                        <a:pt x="20" y="162"/>
                      </a:cubicBezTo>
                      <a:cubicBezTo>
                        <a:pt x="20" y="162"/>
                        <a:pt x="24" y="166"/>
                        <a:pt x="22" y="168"/>
                      </a:cubicBezTo>
                      <a:cubicBezTo>
                        <a:pt x="21" y="168"/>
                        <a:pt x="20" y="164"/>
                        <a:pt x="20" y="161"/>
                      </a:cubicBezTo>
                      <a:close/>
                      <a:moveTo>
                        <a:pt x="19" y="156"/>
                      </a:moveTo>
                      <a:cubicBezTo>
                        <a:pt x="18" y="157"/>
                        <a:pt x="17" y="153"/>
                        <a:pt x="18" y="153"/>
                      </a:cubicBezTo>
                      <a:cubicBezTo>
                        <a:pt x="19" y="153"/>
                        <a:pt x="19" y="155"/>
                        <a:pt x="19" y="156"/>
                      </a:cubicBezTo>
                      <a:close/>
                      <a:moveTo>
                        <a:pt x="20" y="133"/>
                      </a:moveTo>
                      <a:cubicBezTo>
                        <a:pt x="22" y="132"/>
                        <a:pt x="19" y="139"/>
                        <a:pt x="19" y="135"/>
                      </a:cubicBezTo>
                      <a:cubicBezTo>
                        <a:pt x="19" y="135"/>
                        <a:pt x="20" y="134"/>
                        <a:pt x="20" y="133"/>
                      </a:cubicBezTo>
                      <a:close/>
                      <a:moveTo>
                        <a:pt x="207" y="132"/>
                      </a:moveTo>
                      <a:cubicBezTo>
                        <a:pt x="207" y="132"/>
                        <a:pt x="207" y="135"/>
                        <a:pt x="207" y="136"/>
                      </a:cubicBezTo>
                      <a:cubicBezTo>
                        <a:pt x="207" y="136"/>
                        <a:pt x="206" y="134"/>
                        <a:pt x="207" y="132"/>
                      </a:cubicBezTo>
                      <a:close/>
                      <a:moveTo>
                        <a:pt x="210" y="120"/>
                      </a:moveTo>
                      <a:cubicBezTo>
                        <a:pt x="209" y="121"/>
                        <a:pt x="212" y="127"/>
                        <a:pt x="211" y="128"/>
                      </a:cubicBezTo>
                      <a:cubicBezTo>
                        <a:pt x="211" y="127"/>
                        <a:pt x="209" y="122"/>
                        <a:pt x="210" y="120"/>
                      </a:cubicBezTo>
                      <a:close/>
                      <a:moveTo>
                        <a:pt x="228" y="119"/>
                      </a:moveTo>
                      <a:cubicBezTo>
                        <a:pt x="228" y="119"/>
                        <a:pt x="230" y="129"/>
                        <a:pt x="229" y="133"/>
                      </a:cubicBezTo>
                      <a:cubicBezTo>
                        <a:pt x="229" y="136"/>
                        <a:pt x="227" y="146"/>
                        <a:pt x="228" y="136"/>
                      </a:cubicBezTo>
                      <a:cubicBezTo>
                        <a:pt x="228" y="134"/>
                        <a:pt x="228" y="131"/>
                        <a:pt x="228" y="128"/>
                      </a:cubicBezTo>
                      <a:cubicBezTo>
                        <a:pt x="228" y="126"/>
                        <a:pt x="227" y="122"/>
                        <a:pt x="228" y="119"/>
                      </a:cubicBezTo>
                      <a:close/>
                      <a:moveTo>
                        <a:pt x="234" y="110"/>
                      </a:moveTo>
                      <a:cubicBezTo>
                        <a:pt x="234" y="109"/>
                        <a:pt x="236" y="115"/>
                        <a:pt x="235" y="115"/>
                      </a:cubicBezTo>
                      <a:cubicBezTo>
                        <a:pt x="235" y="116"/>
                        <a:pt x="234" y="111"/>
                        <a:pt x="234" y="110"/>
                      </a:cubicBezTo>
                      <a:close/>
                      <a:moveTo>
                        <a:pt x="222" y="82"/>
                      </a:moveTo>
                      <a:cubicBezTo>
                        <a:pt x="222" y="82"/>
                        <a:pt x="228" y="94"/>
                        <a:pt x="228" y="96"/>
                      </a:cubicBezTo>
                      <a:cubicBezTo>
                        <a:pt x="228" y="95"/>
                        <a:pt x="227" y="98"/>
                        <a:pt x="227" y="97"/>
                      </a:cubicBezTo>
                      <a:cubicBezTo>
                        <a:pt x="226" y="102"/>
                        <a:pt x="230" y="113"/>
                        <a:pt x="228" y="115"/>
                      </a:cubicBezTo>
                      <a:cubicBezTo>
                        <a:pt x="228" y="115"/>
                        <a:pt x="224" y="101"/>
                        <a:pt x="224" y="99"/>
                      </a:cubicBezTo>
                      <a:cubicBezTo>
                        <a:pt x="224" y="98"/>
                        <a:pt x="225" y="94"/>
                        <a:pt x="224" y="90"/>
                      </a:cubicBezTo>
                      <a:cubicBezTo>
                        <a:pt x="224" y="89"/>
                        <a:pt x="221" y="84"/>
                        <a:pt x="222" y="82"/>
                      </a:cubicBezTo>
                      <a:close/>
                      <a:moveTo>
                        <a:pt x="225" y="94"/>
                      </a:moveTo>
                      <a:cubicBezTo>
                        <a:pt x="227" y="99"/>
                        <a:pt x="225" y="87"/>
                        <a:pt x="225" y="89"/>
                      </a:cubicBezTo>
                      <a:cubicBezTo>
                        <a:pt x="224" y="91"/>
                        <a:pt x="225" y="93"/>
                        <a:pt x="225" y="94"/>
                      </a:cubicBezTo>
                      <a:close/>
                      <a:moveTo>
                        <a:pt x="231" y="77"/>
                      </a:moveTo>
                      <a:cubicBezTo>
                        <a:pt x="232" y="75"/>
                        <a:pt x="235" y="85"/>
                        <a:pt x="232" y="79"/>
                      </a:cubicBezTo>
                      <a:cubicBezTo>
                        <a:pt x="233" y="80"/>
                        <a:pt x="231" y="78"/>
                        <a:pt x="231" y="77"/>
                      </a:cubicBezTo>
                      <a:close/>
                      <a:moveTo>
                        <a:pt x="194" y="66"/>
                      </a:moveTo>
                      <a:cubicBezTo>
                        <a:pt x="194" y="63"/>
                        <a:pt x="193" y="71"/>
                        <a:pt x="193" y="70"/>
                      </a:cubicBezTo>
                      <a:cubicBezTo>
                        <a:pt x="193" y="68"/>
                        <a:pt x="193" y="68"/>
                        <a:pt x="194" y="66"/>
                      </a:cubicBezTo>
                      <a:close/>
                      <a:moveTo>
                        <a:pt x="183" y="63"/>
                      </a:moveTo>
                      <a:cubicBezTo>
                        <a:pt x="182" y="61"/>
                        <a:pt x="184" y="66"/>
                        <a:pt x="184" y="66"/>
                      </a:cubicBezTo>
                      <a:cubicBezTo>
                        <a:pt x="182" y="65"/>
                        <a:pt x="183" y="65"/>
                        <a:pt x="183" y="63"/>
                      </a:cubicBezTo>
                      <a:close/>
                      <a:moveTo>
                        <a:pt x="179" y="37"/>
                      </a:moveTo>
                      <a:cubicBezTo>
                        <a:pt x="180" y="35"/>
                        <a:pt x="184" y="41"/>
                        <a:pt x="184" y="41"/>
                      </a:cubicBezTo>
                      <a:cubicBezTo>
                        <a:pt x="183" y="41"/>
                        <a:pt x="179" y="38"/>
                        <a:pt x="179" y="37"/>
                      </a:cubicBezTo>
                      <a:close/>
                      <a:moveTo>
                        <a:pt x="176" y="35"/>
                      </a:moveTo>
                      <a:cubicBezTo>
                        <a:pt x="175" y="36"/>
                        <a:pt x="178" y="35"/>
                        <a:pt x="178" y="36"/>
                      </a:cubicBezTo>
                      <a:cubicBezTo>
                        <a:pt x="179" y="38"/>
                        <a:pt x="175" y="36"/>
                        <a:pt x="176" y="35"/>
                      </a:cubicBezTo>
                      <a:close/>
                      <a:moveTo>
                        <a:pt x="161" y="26"/>
                      </a:moveTo>
                      <a:cubicBezTo>
                        <a:pt x="162" y="27"/>
                        <a:pt x="165" y="27"/>
                        <a:pt x="164" y="30"/>
                      </a:cubicBezTo>
                      <a:cubicBezTo>
                        <a:pt x="164" y="33"/>
                        <a:pt x="162" y="27"/>
                        <a:pt x="162" y="27"/>
                      </a:cubicBezTo>
                      <a:cubicBezTo>
                        <a:pt x="161" y="27"/>
                        <a:pt x="162" y="29"/>
                        <a:pt x="161" y="29"/>
                      </a:cubicBezTo>
                      <a:cubicBezTo>
                        <a:pt x="157" y="28"/>
                        <a:pt x="156" y="25"/>
                        <a:pt x="161" y="26"/>
                      </a:cubicBezTo>
                      <a:close/>
                      <a:moveTo>
                        <a:pt x="163" y="19"/>
                      </a:moveTo>
                      <a:cubicBezTo>
                        <a:pt x="166" y="19"/>
                        <a:pt x="162" y="26"/>
                        <a:pt x="161" y="22"/>
                      </a:cubicBezTo>
                      <a:cubicBezTo>
                        <a:pt x="161" y="23"/>
                        <a:pt x="164" y="19"/>
                        <a:pt x="163" y="19"/>
                      </a:cubicBezTo>
                      <a:close/>
                      <a:moveTo>
                        <a:pt x="136" y="5"/>
                      </a:moveTo>
                      <a:cubicBezTo>
                        <a:pt x="139" y="2"/>
                        <a:pt x="136" y="13"/>
                        <a:pt x="135" y="7"/>
                      </a:cubicBezTo>
                      <a:cubicBezTo>
                        <a:pt x="135" y="7"/>
                        <a:pt x="136" y="5"/>
                        <a:pt x="136" y="5"/>
                      </a:cubicBezTo>
                      <a:close/>
                    </a:path>
                  </a:pathLst>
                </a:custGeom>
                <a:grpFill/>
                <a:ln>
                  <a:noFill/>
                </a:ln>
              </p:spPr>
              <p:txBody>
                <a:bodyPr vert="horz" wrap="square" lIns="68580" tIns="34290" rIns="68580" bIns="34290" numCol="1" anchor="t" anchorCtr="0" compatLnSpc="1"/>
                <a:lstStyle/>
                <a:p>
                  <a:endParaRPr lang="zh-CN" altLang="en-US" sz="1350">
                    <a:solidFill>
                      <a:srgbClr val="14141A"/>
                    </a:solidFill>
                    <a:latin typeface="微软雅黑" panose="020B0503020204020204" charset="-122"/>
                    <a:ea typeface="微软雅黑" panose="020B0503020204020204" charset="-122"/>
                  </a:endParaRPr>
                </a:p>
              </p:txBody>
            </p:sp>
            <p:sp>
              <p:nvSpPr>
                <p:cNvPr id="22" name="Freeform 5"/>
                <p:cNvSpPr>
                  <a:spLocks noEditPoints="1"/>
                </p:cNvSpPr>
                <p:nvPr/>
              </p:nvSpPr>
              <p:spPr bwMode="auto">
                <a:xfrm rot="10800000">
                  <a:off x="4142824" y="1197301"/>
                  <a:ext cx="1155695" cy="1118540"/>
                </a:xfrm>
                <a:custGeom>
                  <a:avLst/>
                  <a:gdLst>
                    <a:gd name="T0" fmla="*/ 196 w 247"/>
                    <a:gd name="T1" fmla="*/ 212 h 239"/>
                    <a:gd name="T2" fmla="*/ 203 w 247"/>
                    <a:gd name="T3" fmla="*/ 198 h 239"/>
                    <a:gd name="T4" fmla="*/ 24 w 247"/>
                    <a:gd name="T5" fmla="*/ 160 h 239"/>
                    <a:gd name="T6" fmla="*/ 46 w 247"/>
                    <a:gd name="T7" fmla="*/ 224 h 239"/>
                    <a:gd name="T8" fmla="*/ 20 w 247"/>
                    <a:gd name="T9" fmla="*/ 98 h 239"/>
                    <a:gd name="T10" fmla="*/ 26 w 247"/>
                    <a:gd name="T11" fmla="*/ 80 h 239"/>
                    <a:gd name="T12" fmla="*/ 185 w 247"/>
                    <a:gd name="T13" fmla="*/ 50 h 239"/>
                    <a:gd name="T14" fmla="*/ 119 w 247"/>
                    <a:gd name="T15" fmla="*/ 6 h 239"/>
                    <a:gd name="T16" fmla="*/ 139 w 247"/>
                    <a:gd name="T17" fmla="*/ 19 h 239"/>
                    <a:gd name="T18" fmla="*/ 171 w 247"/>
                    <a:gd name="T19" fmla="*/ 34 h 239"/>
                    <a:gd name="T20" fmla="*/ 178 w 247"/>
                    <a:gd name="T21" fmla="*/ 63 h 239"/>
                    <a:gd name="T22" fmla="*/ 201 w 247"/>
                    <a:gd name="T23" fmla="*/ 96 h 239"/>
                    <a:gd name="T24" fmla="*/ 197 w 247"/>
                    <a:gd name="T25" fmla="*/ 154 h 239"/>
                    <a:gd name="T26" fmla="*/ 181 w 247"/>
                    <a:gd name="T27" fmla="*/ 174 h 239"/>
                    <a:gd name="T28" fmla="*/ 121 w 247"/>
                    <a:gd name="T29" fmla="*/ 212 h 239"/>
                    <a:gd name="T30" fmla="*/ 86 w 247"/>
                    <a:gd name="T31" fmla="*/ 212 h 239"/>
                    <a:gd name="T32" fmla="*/ 207 w 247"/>
                    <a:gd name="T33" fmla="*/ 175 h 239"/>
                    <a:gd name="T34" fmla="*/ 128 w 247"/>
                    <a:gd name="T35" fmla="*/ 232 h 239"/>
                    <a:gd name="T36" fmla="*/ 105 w 247"/>
                    <a:gd name="T37" fmla="*/ 236 h 239"/>
                    <a:gd name="T38" fmla="*/ 50 w 247"/>
                    <a:gd name="T39" fmla="*/ 210 h 239"/>
                    <a:gd name="T40" fmla="*/ 53 w 247"/>
                    <a:gd name="T41" fmla="*/ 204 h 239"/>
                    <a:gd name="T42" fmla="*/ 59 w 247"/>
                    <a:gd name="T43" fmla="*/ 64 h 239"/>
                    <a:gd name="T44" fmla="*/ 36 w 247"/>
                    <a:gd name="T45" fmla="*/ 72 h 239"/>
                    <a:gd name="T46" fmla="*/ 32 w 247"/>
                    <a:gd name="T47" fmla="*/ 70 h 239"/>
                    <a:gd name="T48" fmla="*/ 81 w 247"/>
                    <a:gd name="T49" fmla="*/ 14 h 239"/>
                    <a:gd name="T50" fmla="*/ 92 w 247"/>
                    <a:gd name="T51" fmla="*/ 6 h 239"/>
                    <a:gd name="T52" fmla="*/ 165 w 247"/>
                    <a:gd name="T53" fmla="*/ 47 h 239"/>
                    <a:gd name="T54" fmla="*/ 44 w 247"/>
                    <a:gd name="T55" fmla="*/ 41 h 239"/>
                    <a:gd name="T56" fmla="*/ 91 w 247"/>
                    <a:gd name="T57" fmla="*/ 16 h 239"/>
                    <a:gd name="T58" fmla="*/ 104 w 247"/>
                    <a:gd name="T59" fmla="*/ 33 h 239"/>
                    <a:gd name="T60" fmla="*/ 39 w 247"/>
                    <a:gd name="T61" fmla="*/ 45 h 239"/>
                    <a:gd name="T62" fmla="*/ 46 w 247"/>
                    <a:gd name="T63" fmla="*/ 62 h 239"/>
                    <a:gd name="T64" fmla="*/ 195 w 247"/>
                    <a:gd name="T65" fmla="*/ 96 h 239"/>
                    <a:gd name="T66" fmla="*/ 202 w 247"/>
                    <a:gd name="T67" fmla="*/ 118 h 239"/>
                    <a:gd name="T68" fmla="*/ 200 w 247"/>
                    <a:gd name="T69" fmla="*/ 123 h 239"/>
                    <a:gd name="T70" fmla="*/ 128 w 247"/>
                    <a:gd name="T71" fmla="*/ 125 h 239"/>
                    <a:gd name="T72" fmla="*/ 155 w 247"/>
                    <a:gd name="T73" fmla="*/ 132 h 239"/>
                    <a:gd name="T74" fmla="*/ 80 w 247"/>
                    <a:gd name="T75" fmla="*/ 140 h 239"/>
                    <a:gd name="T76" fmla="*/ 149 w 247"/>
                    <a:gd name="T77" fmla="*/ 141 h 239"/>
                    <a:gd name="T78" fmla="*/ 183 w 247"/>
                    <a:gd name="T79" fmla="*/ 155 h 239"/>
                    <a:gd name="T80" fmla="*/ 174 w 247"/>
                    <a:gd name="T81" fmla="*/ 149 h 239"/>
                    <a:gd name="T82" fmla="*/ 67 w 247"/>
                    <a:gd name="T83" fmla="*/ 165 h 239"/>
                    <a:gd name="T84" fmla="*/ 76 w 247"/>
                    <a:gd name="T85" fmla="*/ 178 h 239"/>
                    <a:gd name="T86" fmla="*/ 179 w 247"/>
                    <a:gd name="T87" fmla="*/ 161 h 239"/>
                    <a:gd name="T88" fmla="*/ 169 w 247"/>
                    <a:gd name="T89" fmla="*/ 175 h 239"/>
                    <a:gd name="T90" fmla="*/ 102 w 247"/>
                    <a:gd name="T91" fmla="*/ 187 h 239"/>
                    <a:gd name="T92" fmla="*/ 128 w 247"/>
                    <a:gd name="T93" fmla="*/ 193 h 239"/>
                    <a:gd name="T94" fmla="*/ 142 w 247"/>
                    <a:gd name="T95" fmla="*/ 181 h 239"/>
                    <a:gd name="T96" fmla="*/ 148 w 247"/>
                    <a:gd name="T97" fmla="*/ 164 h 239"/>
                    <a:gd name="T98" fmla="*/ 81 w 247"/>
                    <a:gd name="T99" fmla="*/ 194 h 239"/>
                    <a:gd name="T100" fmla="*/ 93 w 247"/>
                    <a:gd name="T101" fmla="*/ 196 h 239"/>
                    <a:gd name="T102" fmla="*/ 119 w 247"/>
                    <a:gd name="T103" fmla="*/ 190 h 239"/>
                    <a:gd name="T104" fmla="*/ 127 w 247"/>
                    <a:gd name="T105" fmla="*/ 201 h 239"/>
                    <a:gd name="T106" fmla="*/ 138 w 247"/>
                    <a:gd name="T107" fmla="*/ 225 h 239"/>
                    <a:gd name="T108" fmla="*/ 130 w 247"/>
                    <a:gd name="T109" fmla="*/ 215 h 239"/>
                    <a:gd name="T110" fmla="*/ 165 w 247"/>
                    <a:gd name="T111" fmla="*/ 206 h 239"/>
                    <a:gd name="T112" fmla="*/ 39 w 247"/>
                    <a:gd name="T113" fmla="*/ 185 h 239"/>
                    <a:gd name="T114" fmla="*/ 19 w 247"/>
                    <a:gd name="T115" fmla="*/ 135 h 239"/>
                    <a:gd name="T116" fmla="*/ 228 w 247"/>
                    <a:gd name="T117" fmla="*/ 96 h 239"/>
                    <a:gd name="T118" fmla="*/ 183 w 247"/>
                    <a:gd name="T119" fmla="*/ 63 h 239"/>
                    <a:gd name="T120" fmla="*/ 136 w 247"/>
                    <a:gd name="T121" fmla="*/ 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7" h="239">
                      <a:moveTo>
                        <a:pt x="123" y="0"/>
                      </a:moveTo>
                      <a:cubicBezTo>
                        <a:pt x="125" y="0"/>
                        <a:pt x="119" y="2"/>
                        <a:pt x="119" y="2"/>
                      </a:cubicBezTo>
                      <a:cubicBezTo>
                        <a:pt x="118" y="2"/>
                        <a:pt x="120" y="0"/>
                        <a:pt x="123" y="0"/>
                      </a:cubicBezTo>
                      <a:close/>
                      <a:moveTo>
                        <a:pt x="243" y="110"/>
                      </a:moveTo>
                      <a:cubicBezTo>
                        <a:pt x="241" y="112"/>
                        <a:pt x="247" y="123"/>
                        <a:pt x="245" y="128"/>
                      </a:cubicBezTo>
                      <a:cubicBezTo>
                        <a:pt x="245" y="129"/>
                        <a:pt x="244" y="121"/>
                        <a:pt x="244" y="123"/>
                      </a:cubicBezTo>
                      <a:cubicBezTo>
                        <a:pt x="244" y="120"/>
                        <a:pt x="241" y="112"/>
                        <a:pt x="243" y="110"/>
                      </a:cubicBezTo>
                      <a:close/>
                      <a:moveTo>
                        <a:pt x="131" y="1"/>
                      </a:moveTo>
                      <a:cubicBezTo>
                        <a:pt x="132" y="0"/>
                        <a:pt x="132" y="2"/>
                        <a:pt x="132" y="3"/>
                      </a:cubicBezTo>
                      <a:cubicBezTo>
                        <a:pt x="132" y="2"/>
                        <a:pt x="133" y="6"/>
                        <a:pt x="133" y="6"/>
                      </a:cubicBezTo>
                      <a:cubicBezTo>
                        <a:pt x="130" y="7"/>
                        <a:pt x="129" y="2"/>
                        <a:pt x="131" y="1"/>
                      </a:cubicBezTo>
                      <a:close/>
                      <a:moveTo>
                        <a:pt x="183" y="223"/>
                      </a:moveTo>
                      <a:cubicBezTo>
                        <a:pt x="185" y="222"/>
                        <a:pt x="178" y="227"/>
                        <a:pt x="177" y="227"/>
                      </a:cubicBezTo>
                      <a:cubicBezTo>
                        <a:pt x="177" y="227"/>
                        <a:pt x="180" y="224"/>
                        <a:pt x="183" y="223"/>
                      </a:cubicBezTo>
                      <a:close/>
                      <a:moveTo>
                        <a:pt x="199" y="209"/>
                      </a:moveTo>
                      <a:cubicBezTo>
                        <a:pt x="200" y="209"/>
                        <a:pt x="189" y="221"/>
                        <a:pt x="187" y="221"/>
                      </a:cubicBezTo>
                      <a:cubicBezTo>
                        <a:pt x="186" y="220"/>
                        <a:pt x="195" y="213"/>
                        <a:pt x="196" y="212"/>
                      </a:cubicBezTo>
                      <a:cubicBezTo>
                        <a:pt x="197" y="211"/>
                        <a:pt x="197" y="210"/>
                        <a:pt x="199" y="209"/>
                      </a:cubicBezTo>
                      <a:close/>
                      <a:moveTo>
                        <a:pt x="167" y="206"/>
                      </a:moveTo>
                      <a:cubicBezTo>
                        <a:pt x="169" y="203"/>
                        <a:pt x="176" y="201"/>
                        <a:pt x="170" y="204"/>
                      </a:cubicBezTo>
                      <a:cubicBezTo>
                        <a:pt x="169" y="205"/>
                        <a:pt x="167" y="207"/>
                        <a:pt x="167" y="206"/>
                      </a:cubicBezTo>
                      <a:close/>
                      <a:moveTo>
                        <a:pt x="29" y="199"/>
                      </a:moveTo>
                      <a:cubicBezTo>
                        <a:pt x="28" y="198"/>
                        <a:pt x="32" y="202"/>
                        <a:pt x="33" y="203"/>
                      </a:cubicBezTo>
                      <a:cubicBezTo>
                        <a:pt x="33" y="203"/>
                        <a:pt x="29" y="201"/>
                        <a:pt x="29" y="199"/>
                      </a:cubicBezTo>
                      <a:close/>
                      <a:moveTo>
                        <a:pt x="211" y="194"/>
                      </a:moveTo>
                      <a:cubicBezTo>
                        <a:pt x="213" y="192"/>
                        <a:pt x="203" y="207"/>
                        <a:pt x="201" y="207"/>
                      </a:cubicBezTo>
                      <a:cubicBezTo>
                        <a:pt x="202" y="207"/>
                        <a:pt x="208" y="196"/>
                        <a:pt x="211" y="194"/>
                      </a:cubicBezTo>
                      <a:close/>
                      <a:moveTo>
                        <a:pt x="186" y="193"/>
                      </a:moveTo>
                      <a:cubicBezTo>
                        <a:pt x="188" y="193"/>
                        <a:pt x="183" y="197"/>
                        <a:pt x="183" y="196"/>
                      </a:cubicBezTo>
                      <a:cubicBezTo>
                        <a:pt x="182" y="195"/>
                        <a:pt x="184" y="194"/>
                        <a:pt x="186" y="193"/>
                      </a:cubicBezTo>
                      <a:close/>
                      <a:moveTo>
                        <a:pt x="210" y="189"/>
                      </a:moveTo>
                      <a:cubicBezTo>
                        <a:pt x="212" y="188"/>
                        <a:pt x="204" y="197"/>
                        <a:pt x="205" y="196"/>
                      </a:cubicBezTo>
                      <a:cubicBezTo>
                        <a:pt x="203" y="198"/>
                        <a:pt x="203" y="199"/>
                        <a:pt x="201" y="201"/>
                      </a:cubicBezTo>
                      <a:cubicBezTo>
                        <a:pt x="200" y="203"/>
                        <a:pt x="203" y="199"/>
                        <a:pt x="203" y="198"/>
                      </a:cubicBezTo>
                      <a:cubicBezTo>
                        <a:pt x="203" y="197"/>
                        <a:pt x="208" y="189"/>
                        <a:pt x="210" y="189"/>
                      </a:cubicBezTo>
                      <a:close/>
                      <a:moveTo>
                        <a:pt x="110" y="182"/>
                      </a:moveTo>
                      <a:cubicBezTo>
                        <a:pt x="110" y="181"/>
                        <a:pt x="111" y="184"/>
                        <a:pt x="111" y="185"/>
                      </a:cubicBezTo>
                      <a:cubicBezTo>
                        <a:pt x="111" y="186"/>
                        <a:pt x="109" y="181"/>
                        <a:pt x="109" y="184"/>
                      </a:cubicBezTo>
                      <a:cubicBezTo>
                        <a:pt x="109" y="184"/>
                        <a:pt x="109" y="182"/>
                        <a:pt x="110" y="182"/>
                      </a:cubicBezTo>
                      <a:close/>
                      <a:moveTo>
                        <a:pt x="217" y="173"/>
                      </a:moveTo>
                      <a:cubicBezTo>
                        <a:pt x="220" y="169"/>
                        <a:pt x="214" y="179"/>
                        <a:pt x="215" y="177"/>
                      </a:cubicBezTo>
                      <a:cubicBezTo>
                        <a:pt x="215" y="173"/>
                        <a:pt x="215" y="176"/>
                        <a:pt x="217" y="173"/>
                      </a:cubicBezTo>
                      <a:close/>
                      <a:moveTo>
                        <a:pt x="201" y="181"/>
                      </a:moveTo>
                      <a:cubicBezTo>
                        <a:pt x="201" y="178"/>
                        <a:pt x="203" y="176"/>
                        <a:pt x="204" y="173"/>
                      </a:cubicBezTo>
                      <a:cubicBezTo>
                        <a:pt x="206" y="167"/>
                        <a:pt x="203" y="180"/>
                        <a:pt x="201" y="182"/>
                      </a:cubicBezTo>
                      <a:cubicBezTo>
                        <a:pt x="200" y="182"/>
                        <a:pt x="201" y="180"/>
                        <a:pt x="201" y="181"/>
                      </a:cubicBezTo>
                      <a:close/>
                      <a:moveTo>
                        <a:pt x="85" y="168"/>
                      </a:moveTo>
                      <a:cubicBezTo>
                        <a:pt x="84" y="166"/>
                        <a:pt x="89" y="170"/>
                        <a:pt x="89" y="170"/>
                      </a:cubicBezTo>
                      <a:cubicBezTo>
                        <a:pt x="90" y="171"/>
                        <a:pt x="86" y="169"/>
                        <a:pt x="85" y="168"/>
                      </a:cubicBezTo>
                      <a:close/>
                      <a:moveTo>
                        <a:pt x="27" y="167"/>
                      </a:moveTo>
                      <a:cubicBezTo>
                        <a:pt x="26" y="166"/>
                        <a:pt x="23" y="161"/>
                        <a:pt x="24" y="160"/>
                      </a:cubicBezTo>
                      <a:cubicBezTo>
                        <a:pt x="24" y="160"/>
                        <a:pt x="29" y="169"/>
                        <a:pt x="27" y="167"/>
                      </a:cubicBezTo>
                      <a:close/>
                      <a:moveTo>
                        <a:pt x="79" y="168"/>
                      </a:moveTo>
                      <a:cubicBezTo>
                        <a:pt x="75" y="163"/>
                        <a:pt x="81" y="170"/>
                        <a:pt x="79" y="168"/>
                      </a:cubicBezTo>
                      <a:cubicBezTo>
                        <a:pt x="79" y="168"/>
                        <a:pt x="79" y="168"/>
                        <a:pt x="79" y="168"/>
                      </a:cubicBezTo>
                      <a:close/>
                      <a:moveTo>
                        <a:pt x="43" y="223"/>
                      </a:moveTo>
                      <a:cubicBezTo>
                        <a:pt x="42" y="222"/>
                        <a:pt x="38" y="220"/>
                        <a:pt x="37" y="218"/>
                      </a:cubicBezTo>
                      <a:cubicBezTo>
                        <a:pt x="36" y="218"/>
                        <a:pt x="36" y="217"/>
                        <a:pt x="36" y="216"/>
                      </a:cubicBezTo>
                      <a:cubicBezTo>
                        <a:pt x="35" y="215"/>
                        <a:pt x="33" y="215"/>
                        <a:pt x="32" y="214"/>
                      </a:cubicBezTo>
                      <a:cubicBezTo>
                        <a:pt x="32" y="214"/>
                        <a:pt x="30" y="210"/>
                        <a:pt x="29" y="209"/>
                      </a:cubicBezTo>
                      <a:cubicBezTo>
                        <a:pt x="28" y="208"/>
                        <a:pt x="26" y="207"/>
                        <a:pt x="25" y="205"/>
                      </a:cubicBezTo>
                      <a:cubicBezTo>
                        <a:pt x="23" y="204"/>
                        <a:pt x="21" y="200"/>
                        <a:pt x="19" y="197"/>
                      </a:cubicBezTo>
                      <a:cubicBezTo>
                        <a:pt x="18" y="195"/>
                        <a:pt x="15" y="192"/>
                        <a:pt x="14" y="190"/>
                      </a:cubicBezTo>
                      <a:cubicBezTo>
                        <a:pt x="11" y="185"/>
                        <a:pt x="9" y="177"/>
                        <a:pt x="7" y="173"/>
                      </a:cubicBezTo>
                      <a:cubicBezTo>
                        <a:pt x="6" y="170"/>
                        <a:pt x="0" y="155"/>
                        <a:pt x="1" y="153"/>
                      </a:cubicBezTo>
                      <a:cubicBezTo>
                        <a:pt x="2" y="153"/>
                        <a:pt x="5" y="163"/>
                        <a:pt x="6" y="164"/>
                      </a:cubicBezTo>
                      <a:cubicBezTo>
                        <a:pt x="13" y="181"/>
                        <a:pt x="21" y="195"/>
                        <a:pt x="32" y="208"/>
                      </a:cubicBezTo>
                      <a:cubicBezTo>
                        <a:pt x="37" y="214"/>
                        <a:pt x="40" y="219"/>
                        <a:pt x="46" y="224"/>
                      </a:cubicBezTo>
                      <a:cubicBezTo>
                        <a:pt x="46" y="224"/>
                        <a:pt x="48" y="226"/>
                        <a:pt x="47" y="227"/>
                      </a:cubicBezTo>
                      <a:cubicBezTo>
                        <a:pt x="45" y="227"/>
                        <a:pt x="44" y="224"/>
                        <a:pt x="43" y="223"/>
                      </a:cubicBezTo>
                      <a:close/>
                      <a:moveTo>
                        <a:pt x="23" y="157"/>
                      </a:moveTo>
                      <a:cubicBezTo>
                        <a:pt x="22" y="155"/>
                        <a:pt x="20" y="153"/>
                        <a:pt x="22" y="151"/>
                      </a:cubicBezTo>
                      <a:cubicBezTo>
                        <a:pt x="22" y="150"/>
                        <a:pt x="24" y="158"/>
                        <a:pt x="23" y="157"/>
                      </a:cubicBezTo>
                      <a:close/>
                      <a:moveTo>
                        <a:pt x="206" y="156"/>
                      </a:moveTo>
                      <a:cubicBezTo>
                        <a:pt x="204" y="156"/>
                        <a:pt x="206" y="157"/>
                        <a:pt x="204" y="158"/>
                      </a:cubicBezTo>
                      <a:cubicBezTo>
                        <a:pt x="203" y="158"/>
                        <a:pt x="204" y="156"/>
                        <a:pt x="204" y="157"/>
                      </a:cubicBezTo>
                      <a:cubicBezTo>
                        <a:pt x="204" y="157"/>
                        <a:pt x="202" y="154"/>
                        <a:pt x="203" y="153"/>
                      </a:cubicBezTo>
                      <a:cubicBezTo>
                        <a:pt x="203" y="152"/>
                        <a:pt x="205" y="152"/>
                        <a:pt x="205" y="151"/>
                      </a:cubicBezTo>
                      <a:cubicBezTo>
                        <a:pt x="205" y="152"/>
                        <a:pt x="207" y="144"/>
                        <a:pt x="206" y="150"/>
                      </a:cubicBezTo>
                      <a:cubicBezTo>
                        <a:pt x="205" y="153"/>
                        <a:pt x="204" y="155"/>
                        <a:pt x="207" y="157"/>
                      </a:cubicBezTo>
                      <a:cubicBezTo>
                        <a:pt x="211" y="158"/>
                        <a:pt x="206" y="156"/>
                        <a:pt x="206" y="156"/>
                      </a:cubicBezTo>
                      <a:close/>
                      <a:moveTo>
                        <a:pt x="206" y="146"/>
                      </a:moveTo>
                      <a:cubicBezTo>
                        <a:pt x="205" y="143"/>
                        <a:pt x="204" y="140"/>
                        <a:pt x="206" y="138"/>
                      </a:cubicBezTo>
                      <a:cubicBezTo>
                        <a:pt x="206" y="139"/>
                        <a:pt x="207" y="149"/>
                        <a:pt x="206" y="146"/>
                      </a:cubicBezTo>
                      <a:close/>
                      <a:moveTo>
                        <a:pt x="20" y="98"/>
                      </a:moveTo>
                      <a:cubicBezTo>
                        <a:pt x="21" y="96"/>
                        <a:pt x="19" y="103"/>
                        <a:pt x="18" y="103"/>
                      </a:cubicBezTo>
                      <a:cubicBezTo>
                        <a:pt x="18" y="103"/>
                        <a:pt x="19" y="99"/>
                        <a:pt x="20" y="98"/>
                      </a:cubicBezTo>
                      <a:close/>
                      <a:moveTo>
                        <a:pt x="205" y="97"/>
                      </a:moveTo>
                      <a:cubicBezTo>
                        <a:pt x="205" y="94"/>
                        <a:pt x="209" y="108"/>
                        <a:pt x="209" y="108"/>
                      </a:cubicBezTo>
                      <a:cubicBezTo>
                        <a:pt x="209" y="107"/>
                        <a:pt x="209" y="112"/>
                        <a:pt x="209" y="112"/>
                      </a:cubicBezTo>
                      <a:cubicBezTo>
                        <a:pt x="207" y="113"/>
                        <a:pt x="209" y="111"/>
                        <a:pt x="208" y="110"/>
                      </a:cubicBezTo>
                      <a:cubicBezTo>
                        <a:pt x="207" y="108"/>
                        <a:pt x="206" y="110"/>
                        <a:pt x="206" y="109"/>
                      </a:cubicBezTo>
                      <a:cubicBezTo>
                        <a:pt x="205" y="108"/>
                        <a:pt x="207" y="109"/>
                        <a:pt x="207" y="107"/>
                      </a:cubicBezTo>
                      <a:cubicBezTo>
                        <a:pt x="207" y="105"/>
                        <a:pt x="205" y="106"/>
                        <a:pt x="205" y="105"/>
                      </a:cubicBezTo>
                      <a:cubicBezTo>
                        <a:pt x="205" y="101"/>
                        <a:pt x="206" y="107"/>
                        <a:pt x="207" y="105"/>
                      </a:cubicBezTo>
                      <a:cubicBezTo>
                        <a:pt x="207" y="104"/>
                        <a:pt x="205" y="99"/>
                        <a:pt x="205" y="97"/>
                      </a:cubicBezTo>
                      <a:close/>
                      <a:moveTo>
                        <a:pt x="40" y="86"/>
                      </a:moveTo>
                      <a:cubicBezTo>
                        <a:pt x="41" y="85"/>
                        <a:pt x="38" y="89"/>
                        <a:pt x="38" y="91"/>
                      </a:cubicBezTo>
                      <a:cubicBezTo>
                        <a:pt x="36" y="95"/>
                        <a:pt x="38" y="87"/>
                        <a:pt x="40" y="86"/>
                      </a:cubicBezTo>
                      <a:close/>
                      <a:moveTo>
                        <a:pt x="26" y="79"/>
                      </a:moveTo>
                      <a:cubicBezTo>
                        <a:pt x="26" y="79"/>
                        <a:pt x="29" y="71"/>
                        <a:pt x="30" y="71"/>
                      </a:cubicBezTo>
                      <a:cubicBezTo>
                        <a:pt x="31" y="71"/>
                        <a:pt x="27" y="78"/>
                        <a:pt x="26" y="80"/>
                      </a:cubicBezTo>
                      <a:cubicBezTo>
                        <a:pt x="23" y="83"/>
                        <a:pt x="22" y="84"/>
                        <a:pt x="24" y="81"/>
                      </a:cubicBezTo>
                      <a:cubicBezTo>
                        <a:pt x="24" y="80"/>
                        <a:pt x="25" y="80"/>
                        <a:pt x="26" y="79"/>
                      </a:cubicBezTo>
                      <a:close/>
                      <a:moveTo>
                        <a:pt x="193" y="63"/>
                      </a:moveTo>
                      <a:cubicBezTo>
                        <a:pt x="188" y="58"/>
                        <a:pt x="196" y="66"/>
                        <a:pt x="193" y="63"/>
                      </a:cubicBezTo>
                      <a:cubicBezTo>
                        <a:pt x="193" y="63"/>
                        <a:pt x="193" y="63"/>
                        <a:pt x="193" y="63"/>
                      </a:cubicBezTo>
                      <a:close/>
                      <a:moveTo>
                        <a:pt x="188" y="51"/>
                      </a:moveTo>
                      <a:cubicBezTo>
                        <a:pt x="186" y="51"/>
                        <a:pt x="189" y="50"/>
                        <a:pt x="189" y="52"/>
                      </a:cubicBezTo>
                      <a:cubicBezTo>
                        <a:pt x="189" y="53"/>
                        <a:pt x="188" y="53"/>
                        <a:pt x="188" y="53"/>
                      </a:cubicBezTo>
                      <a:cubicBezTo>
                        <a:pt x="188" y="54"/>
                        <a:pt x="189" y="55"/>
                        <a:pt x="190" y="55"/>
                      </a:cubicBezTo>
                      <a:cubicBezTo>
                        <a:pt x="189" y="55"/>
                        <a:pt x="186" y="54"/>
                        <a:pt x="186" y="52"/>
                      </a:cubicBezTo>
                      <a:cubicBezTo>
                        <a:pt x="186" y="52"/>
                        <a:pt x="188" y="52"/>
                        <a:pt x="188" y="52"/>
                      </a:cubicBezTo>
                      <a:cubicBezTo>
                        <a:pt x="188" y="53"/>
                        <a:pt x="187" y="51"/>
                        <a:pt x="188" y="51"/>
                      </a:cubicBezTo>
                      <a:close/>
                      <a:moveTo>
                        <a:pt x="185" y="50"/>
                      </a:moveTo>
                      <a:cubicBezTo>
                        <a:pt x="185" y="50"/>
                        <a:pt x="183" y="48"/>
                        <a:pt x="184" y="48"/>
                      </a:cubicBezTo>
                      <a:cubicBezTo>
                        <a:pt x="183" y="48"/>
                        <a:pt x="179" y="45"/>
                        <a:pt x="179" y="45"/>
                      </a:cubicBezTo>
                      <a:cubicBezTo>
                        <a:pt x="179" y="44"/>
                        <a:pt x="187" y="48"/>
                        <a:pt x="187" y="49"/>
                      </a:cubicBezTo>
                      <a:cubicBezTo>
                        <a:pt x="187" y="51"/>
                        <a:pt x="184" y="50"/>
                        <a:pt x="185" y="50"/>
                      </a:cubicBezTo>
                      <a:close/>
                      <a:moveTo>
                        <a:pt x="186" y="42"/>
                      </a:moveTo>
                      <a:cubicBezTo>
                        <a:pt x="185" y="41"/>
                        <a:pt x="184" y="41"/>
                        <a:pt x="186" y="42"/>
                      </a:cubicBezTo>
                      <a:cubicBezTo>
                        <a:pt x="187" y="43"/>
                        <a:pt x="194" y="46"/>
                        <a:pt x="192" y="48"/>
                      </a:cubicBezTo>
                      <a:cubicBezTo>
                        <a:pt x="192" y="48"/>
                        <a:pt x="188" y="44"/>
                        <a:pt x="188" y="44"/>
                      </a:cubicBezTo>
                      <a:cubicBezTo>
                        <a:pt x="186" y="43"/>
                        <a:pt x="188" y="45"/>
                        <a:pt x="186" y="42"/>
                      </a:cubicBezTo>
                      <a:close/>
                      <a:moveTo>
                        <a:pt x="192" y="22"/>
                      </a:moveTo>
                      <a:cubicBezTo>
                        <a:pt x="191" y="21"/>
                        <a:pt x="196" y="24"/>
                        <a:pt x="199" y="26"/>
                      </a:cubicBezTo>
                      <a:cubicBezTo>
                        <a:pt x="201" y="28"/>
                        <a:pt x="204" y="32"/>
                        <a:pt x="200" y="28"/>
                      </a:cubicBezTo>
                      <a:cubicBezTo>
                        <a:pt x="197" y="26"/>
                        <a:pt x="193" y="24"/>
                        <a:pt x="192" y="22"/>
                      </a:cubicBezTo>
                      <a:close/>
                      <a:moveTo>
                        <a:pt x="113" y="4"/>
                      </a:moveTo>
                      <a:cubicBezTo>
                        <a:pt x="113" y="5"/>
                        <a:pt x="111" y="3"/>
                        <a:pt x="110" y="4"/>
                      </a:cubicBezTo>
                      <a:cubicBezTo>
                        <a:pt x="108" y="4"/>
                        <a:pt x="107" y="7"/>
                        <a:pt x="107" y="7"/>
                      </a:cubicBezTo>
                      <a:cubicBezTo>
                        <a:pt x="106" y="7"/>
                        <a:pt x="106" y="4"/>
                        <a:pt x="104" y="7"/>
                      </a:cubicBezTo>
                      <a:cubicBezTo>
                        <a:pt x="104" y="7"/>
                        <a:pt x="107" y="6"/>
                        <a:pt x="105" y="10"/>
                      </a:cubicBezTo>
                      <a:cubicBezTo>
                        <a:pt x="102" y="13"/>
                        <a:pt x="103" y="11"/>
                        <a:pt x="105" y="10"/>
                      </a:cubicBezTo>
                      <a:cubicBezTo>
                        <a:pt x="109" y="9"/>
                        <a:pt x="116" y="11"/>
                        <a:pt x="118" y="10"/>
                      </a:cubicBezTo>
                      <a:cubicBezTo>
                        <a:pt x="118" y="10"/>
                        <a:pt x="119" y="7"/>
                        <a:pt x="119" y="6"/>
                      </a:cubicBezTo>
                      <a:cubicBezTo>
                        <a:pt x="119" y="6"/>
                        <a:pt x="118" y="6"/>
                        <a:pt x="118" y="6"/>
                      </a:cubicBezTo>
                      <a:cubicBezTo>
                        <a:pt x="117" y="5"/>
                        <a:pt x="118" y="5"/>
                        <a:pt x="118" y="5"/>
                      </a:cubicBezTo>
                      <a:cubicBezTo>
                        <a:pt x="120" y="3"/>
                        <a:pt x="120" y="5"/>
                        <a:pt x="120" y="6"/>
                      </a:cubicBezTo>
                      <a:cubicBezTo>
                        <a:pt x="122" y="6"/>
                        <a:pt x="125" y="8"/>
                        <a:pt x="122" y="9"/>
                      </a:cubicBezTo>
                      <a:cubicBezTo>
                        <a:pt x="122" y="9"/>
                        <a:pt x="120" y="9"/>
                        <a:pt x="121" y="10"/>
                      </a:cubicBezTo>
                      <a:cubicBezTo>
                        <a:pt x="123" y="12"/>
                        <a:pt x="123" y="8"/>
                        <a:pt x="125" y="9"/>
                      </a:cubicBezTo>
                      <a:cubicBezTo>
                        <a:pt x="125" y="9"/>
                        <a:pt x="125" y="12"/>
                        <a:pt x="125" y="12"/>
                      </a:cubicBezTo>
                      <a:cubicBezTo>
                        <a:pt x="126" y="13"/>
                        <a:pt x="134" y="11"/>
                        <a:pt x="134" y="9"/>
                      </a:cubicBezTo>
                      <a:cubicBezTo>
                        <a:pt x="134" y="9"/>
                        <a:pt x="132" y="8"/>
                        <a:pt x="133" y="8"/>
                      </a:cubicBezTo>
                      <a:cubicBezTo>
                        <a:pt x="136" y="7"/>
                        <a:pt x="131" y="14"/>
                        <a:pt x="132" y="14"/>
                      </a:cubicBezTo>
                      <a:cubicBezTo>
                        <a:pt x="133" y="16"/>
                        <a:pt x="134" y="10"/>
                        <a:pt x="134" y="10"/>
                      </a:cubicBezTo>
                      <a:cubicBezTo>
                        <a:pt x="134" y="10"/>
                        <a:pt x="140" y="11"/>
                        <a:pt x="140" y="12"/>
                      </a:cubicBezTo>
                      <a:cubicBezTo>
                        <a:pt x="139" y="11"/>
                        <a:pt x="136" y="16"/>
                        <a:pt x="137" y="15"/>
                      </a:cubicBezTo>
                      <a:cubicBezTo>
                        <a:pt x="136" y="16"/>
                        <a:pt x="137" y="12"/>
                        <a:pt x="135" y="13"/>
                      </a:cubicBezTo>
                      <a:cubicBezTo>
                        <a:pt x="135" y="13"/>
                        <a:pt x="132" y="18"/>
                        <a:pt x="132" y="18"/>
                      </a:cubicBezTo>
                      <a:cubicBezTo>
                        <a:pt x="132" y="19"/>
                        <a:pt x="142" y="14"/>
                        <a:pt x="139" y="18"/>
                      </a:cubicBezTo>
                      <a:cubicBezTo>
                        <a:pt x="139" y="18"/>
                        <a:pt x="138" y="19"/>
                        <a:pt x="139" y="19"/>
                      </a:cubicBezTo>
                      <a:cubicBezTo>
                        <a:pt x="141" y="20"/>
                        <a:pt x="141" y="17"/>
                        <a:pt x="142" y="18"/>
                      </a:cubicBezTo>
                      <a:cubicBezTo>
                        <a:pt x="144" y="18"/>
                        <a:pt x="140" y="19"/>
                        <a:pt x="142" y="21"/>
                      </a:cubicBezTo>
                      <a:cubicBezTo>
                        <a:pt x="141" y="20"/>
                        <a:pt x="145" y="21"/>
                        <a:pt x="146" y="20"/>
                      </a:cubicBezTo>
                      <a:cubicBezTo>
                        <a:pt x="146" y="20"/>
                        <a:pt x="147" y="17"/>
                        <a:pt x="148" y="18"/>
                      </a:cubicBezTo>
                      <a:cubicBezTo>
                        <a:pt x="149" y="20"/>
                        <a:pt x="146" y="22"/>
                        <a:pt x="145" y="23"/>
                      </a:cubicBezTo>
                      <a:cubicBezTo>
                        <a:pt x="144" y="23"/>
                        <a:pt x="143" y="21"/>
                        <a:pt x="141" y="21"/>
                      </a:cubicBezTo>
                      <a:cubicBezTo>
                        <a:pt x="139" y="22"/>
                        <a:pt x="140" y="28"/>
                        <a:pt x="141" y="25"/>
                      </a:cubicBezTo>
                      <a:cubicBezTo>
                        <a:pt x="142" y="22"/>
                        <a:pt x="144" y="25"/>
                        <a:pt x="143" y="25"/>
                      </a:cubicBezTo>
                      <a:cubicBezTo>
                        <a:pt x="144" y="26"/>
                        <a:pt x="147" y="25"/>
                        <a:pt x="147" y="25"/>
                      </a:cubicBezTo>
                      <a:cubicBezTo>
                        <a:pt x="148" y="25"/>
                        <a:pt x="146" y="27"/>
                        <a:pt x="146" y="26"/>
                      </a:cubicBezTo>
                      <a:cubicBezTo>
                        <a:pt x="145" y="29"/>
                        <a:pt x="151" y="29"/>
                        <a:pt x="151" y="29"/>
                      </a:cubicBezTo>
                      <a:cubicBezTo>
                        <a:pt x="152" y="30"/>
                        <a:pt x="151" y="31"/>
                        <a:pt x="151" y="32"/>
                      </a:cubicBezTo>
                      <a:cubicBezTo>
                        <a:pt x="153" y="35"/>
                        <a:pt x="162" y="33"/>
                        <a:pt x="164" y="36"/>
                      </a:cubicBezTo>
                      <a:cubicBezTo>
                        <a:pt x="164" y="36"/>
                        <a:pt x="165" y="37"/>
                        <a:pt x="165" y="37"/>
                      </a:cubicBezTo>
                      <a:cubicBezTo>
                        <a:pt x="166" y="37"/>
                        <a:pt x="168" y="32"/>
                        <a:pt x="166" y="31"/>
                      </a:cubicBezTo>
                      <a:cubicBezTo>
                        <a:pt x="163" y="29"/>
                        <a:pt x="170" y="30"/>
                        <a:pt x="171" y="31"/>
                      </a:cubicBezTo>
                      <a:cubicBezTo>
                        <a:pt x="173" y="32"/>
                        <a:pt x="178" y="37"/>
                        <a:pt x="171" y="34"/>
                      </a:cubicBezTo>
                      <a:cubicBezTo>
                        <a:pt x="168" y="32"/>
                        <a:pt x="169" y="32"/>
                        <a:pt x="167" y="35"/>
                      </a:cubicBezTo>
                      <a:cubicBezTo>
                        <a:pt x="167" y="36"/>
                        <a:pt x="165" y="35"/>
                        <a:pt x="166" y="36"/>
                      </a:cubicBezTo>
                      <a:cubicBezTo>
                        <a:pt x="167" y="39"/>
                        <a:pt x="171" y="38"/>
                        <a:pt x="171" y="38"/>
                      </a:cubicBezTo>
                      <a:cubicBezTo>
                        <a:pt x="172" y="38"/>
                        <a:pt x="171" y="39"/>
                        <a:pt x="171" y="39"/>
                      </a:cubicBezTo>
                      <a:cubicBezTo>
                        <a:pt x="172" y="41"/>
                        <a:pt x="175" y="40"/>
                        <a:pt x="177" y="42"/>
                      </a:cubicBezTo>
                      <a:cubicBezTo>
                        <a:pt x="178" y="43"/>
                        <a:pt x="180" y="44"/>
                        <a:pt x="178" y="44"/>
                      </a:cubicBezTo>
                      <a:cubicBezTo>
                        <a:pt x="177" y="45"/>
                        <a:pt x="173" y="39"/>
                        <a:pt x="171" y="41"/>
                      </a:cubicBezTo>
                      <a:cubicBezTo>
                        <a:pt x="171" y="41"/>
                        <a:pt x="183" y="50"/>
                        <a:pt x="176" y="46"/>
                      </a:cubicBezTo>
                      <a:cubicBezTo>
                        <a:pt x="175" y="45"/>
                        <a:pt x="172" y="42"/>
                        <a:pt x="171" y="42"/>
                      </a:cubicBezTo>
                      <a:cubicBezTo>
                        <a:pt x="168" y="43"/>
                        <a:pt x="176" y="46"/>
                        <a:pt x="174" y="47"/>
                      </a:cubicBezTo>
                      <a:cubicBezTo>
                        <a:pt x="174" y="48"/>
                        <a:pt x="170" y="45"/>
                        <a:pt x="171" y="44"/>
                      </a:cubicBezTo>
                      <a:cubicBezTo>
                        <a:pt x="170" y="45"/>
                        <a:pt x="169" y="49"/>
                        <a:pt x="169" y="49"/>
                      </a:cubicBezTo>
                      <a:cubicBezTo>
                        <a:pt x="170" y="52"/>
                        <a:pt x="172" y="50"/>
                        <a:pt x="174" y="51"/>
                      </a:cubicBezTo>
                      <a:cubicBezTo>
                        <a:pt x="174" y="51"/>
                        <a:pt x="176" y="55"/>
                        <a:pt x="176" y="55"/>
                      </a:cubicBezTo>
                      <a:cubicBezTo>
                        <a:pt x="176" y="55"/>
                        <a:pt x="172" y="55"/>
                        <a:pt x="172" y="55"/>
                      </a:cubicBezTo>
                      <a:cubicBezTo>
                        <a:pt x="170" y="57"/>
                        <a:pt x="176" y="58"/>
                        <a:pt x="175" y="58"/>
                      </a:cubicBezTo>
                      <a:cubicBezTo>
                        <a:pt x="178" y="60"/>
                        <a:pt x="176" y="61"/>
                        <a:pt x="178" y="63"/>
                      </a:cubicBezTo>
                      <a:cubicBezTo>
                        <a:pt x="178" y="63"/>
                        <a:pt x="180" y="61"/>
                        <a:pt x="181" y="63"/>
                      </a:cubicBezTo>
                      <a:cubicBezTo>
                        <a:pt x="181" y="62"/>
                        <a:pt x="181" y="66"/>
                        <a:pt x="181" y="68"/>
                      </a:cubicBezTo>
                      <a:cubicBezTo>
                        <a:pt x="182" y="69"/>
                        <a:pt x="184" y="68"/>
                        <a:pt x="186" y="70"/>
                      </a:cubicBezTo>
                      <a:cubicBezTo>
                        <a:pt x="186" y="71"/>
                        <a:pt x="186" y="72"/>
                        <a:pt x="186" y="73"/>
                      </a:cubicBezTo>
                      <a:cubicBezTo>
                        <a:pt x="187" y="73"/>
                        <a:pt x="187" y="72"/>
                        <a:pt x="187" y="73"/>
                      </a:cubicBezTo>
                      <a:cubicBezTo>
                        <a:pt x="188" y="75"/>
                        <a:pt x="192" y="77"/>
                        <a:pt x="193" y="73"/>
                      </a:cubicBezTo>
                      <a:cubicBezTo>
                        <a:pt x="193" y="73"/>
                        <a:pt x="192" y="71"/>
                        <a:pt x="192" y="71"/>
                      </a:cubicBezTo>
                      <a:cubicBezTo>
                        <a:pt x="194" y="71"/>
                        <a:pt x="195" y="74"/>
                        <a:pt x="195" y="74"/>
                      </a:cubicBezTo>
                      <a:cubicBezTo>
                        <a:pt x="194" y="71"/>
                        <a:pt x="190" y="80"/>
                        <a:pt x="195" y="80"/>
                      </a:cubicBezTo>
                      <a:cubicBezTo>
                        <a:pt x="198" y="79"/>
                        <a:pt x="196" y="76"/>
                        <a:pt x="196" y="81"/>
                      </a:cubicBezTo>
                      <a:cubicBezTo>
                        <a:pt x="196" y="81"/>
                        <a:pt x="197" y="84"/>
                        <a:pt x="197" y="84"/>
                      </a:cubicBezTo>
                      <a:cubicBezTo>
                        <a:pt x="197" y="84"/>
                        <a:pt x="200" y="80"/>
                        <a:pt x="200" y="85"/>
                      </a:cubicBezTo>
                      <a:cubicBezTo>
                        <a:pt x="200" y="85"/>
                        <a:pt x="198" y="84"/>
                        <a:pt x="198" y="85"/>
                      </a:cubicBezTo>
                      <a:cubicBezTo>
                        <a:pt x="198" y="83"/>
                        <a:pt x="200" y="94"/>
                        <a:pt x="199" y="94"/>
                      </a:cubicBezTo>
                      <a:cubicBezTo>
                        <a:pt x="201" y="95"/>
                        <a:pt x="201" y="91"/>
                        <a:pt x="202" y="91"/>
                      </a:cubicBezTo>
                      <a:cubicBezTo>
                        <a:pt x="204" y="91"/>
                        <a:pt x="203" y="95"/>
                        <a:pt x="204" y="94"/>
                      </a:cubicBezTo>
                      <a:cubicBezTo>
                        <a:pt x="204" y="94"/>
                        <a:pt x="201" y="95"/>
                        <a:pt x="201" y="96"/>
                      </a:cubicBezTo>
                      <a:cubicBezTo>
                        <a:pt x="200" y="97"/>
                        <a:pt x="202" y="102"/>
                        <a:pt x="203" y="103"/>
                      </a:cubicBezTo>
                      <a:cubicBezTo>
                        <a:pt x="204" y="108"/>
                        <a:pt x="208" y="131"/>
                        <a:pt x="206" y="134"/>
                      </a:cubicBezTo>
                      <a:cubicBezTo>
                        <a:pt x="205" y="135"/>
                        <a:pt x="205" y="129"/>
                        <a:pt x="203" y="132"/>
                      </a:cubicBezTo>
                      <a:cubicBezTo>
                        <a:pt x="202" y="133"/>
                        <a:pt x="202" y="137"/>
                        <a:pt x="201" y="137"/>
                      </a:cubicBezTo>
                      <a:cubicBezTo>
                        <a:pt x="198" y="137"/>
                        <a:pt x="201" y="126"/>
                        <a:pt x="201" y="124"/>
                      </a:cubicBezTo>
                      <a:cubicBezTo>
                        <a:pt x="201" y="125"/>
                        <a:pt x="198" y="126"/>
                        <a:pt x="199" y="124"/>
                      </a:cubicBezTo>
                      <a:cubicBezTo>
                        <a:pt x="197" y="128"/>
                        <a:pt x="199" y="133"/>
                        <a:pt x="198" y="134"/>
                      </a:cubicBezTo>
                      <a:cubicBezTo>
                        <a:pt x="195" y="135"/>
                        <a:pt x="199" y="123"/>
                        <a:pt x="196" y="124"/>
                      </a:cubicBezTo>
                      <a:cubicBezTo>
                        <a:pt x="193" y="126"/>
                        <a:pt x="192" y="140"/>
                        <a:pt x="193" y="141"/>
                      </a:cubicBezTo>
                      <a:cubicBezTo>
                        <a:pt x="192" y="140"/>
                        <a:pt x="195" y="143"/>
                        <a:pt x="196" y="142"/>
                      </a:cubicBezTo>
                      <a:cubicBezTo>
                        <a:pt x="195" y="143"/>
                        <a:pt x="194" y="142"/>
                        <a:pt x="193" y="143"/>
                      </a:cubicBezTo>
                      <a:cubicBezTo>
                        <a:pt x="189" y="145"/>
                        <a:pt x="192" y="149"/>
                        <a:pt x="194" y="148"/>
                      </a:cubicBezTo>
                      <a:cubicBezTo>
                        <a:pt x="196" y="147"/>
                        <a:pt x="195" y="145"/>
                        <a:pt x="196" y="143"/>
                      </a:cubicBezTo>
                      <a:cubicBezTo>
                        <a:pt x="197" y="142"/>
                        <a:pt x="199" y="141"/>
                        <a:pt x="199" y="139"/>
                      </a:cubicBezTo>
                      <a:cubicBezTo>
                        <a:pt x="200" y="134"/>
                        <a:pt x="202" y="141"/>
                        <a:pt x="201" y="143"/>
                      </a:cubicBezTo>
                      <a:cubicBezTo>
                        <a:pt x="201" y="143"/>
                        <a:pt x="200" y="142"/>
                        <a:pt x="200" y="144"/>
                      </a:cubicBezTo>
                      <a:cubicBezTo>
                        <a:pt x="199" y="144"/>
                        <a:pt x="197" y="152"/>
                        <a:pt x="197" y="154"/>
                      </a:cubicBezTo>
                      <a:cubicBezTo>
                        <a:pt x="196" y="155"/>
                        <a:pt x="198" y="158"/>
                        <a:pt x="198" y="158"/>
                      </a:cubicBezTo>
                      <a:cubicBezTo>
                        <a:pt x="196" y="162"/>
                        <a:pt x="191" y="168"/>
                        <a:pt x="191" y="170"/>
                      </a:cubicBezTo>
                      <a:cubicBezTo>
                        <a:pt x="190" y="171"/>
                        <a:pt x="191" y="171"/>
                        <a:pt x="192" y="171"/>
                      </a:cubicBezTo>
                      <a:cubicBezTo>
                        <a:pt x="190" y="175"/>
                        <a:pt x="186" y="182"/>
                        <a:pt x="182" y="183"/>
                      </a:cubicBezTo>
                      <a:cubicBezTo>
                        <a:pt x="180" y="184"/>
                        <a:pt x="182" y="182"/>
                        <a:pt x="183" y="181"/>
                      </a:cubicBezTo>
                      <a:cubicBezTo>
                        <a:pt x="185" y="180"/>
                        <a:pt x="187" y="177"/>
                        <a:pt x="189" y="175"/>
                      </a:cubicBezTo>
                      <a:cubicBezTo>
                        <a:pt x="189" y="175"/>
                        <a:pt x="191" y="172"/>
                        <a:pt x="191" y="172"/>
                      </a:cubicBezTo>
                      <a:cubicBezTo>
                        <a:pt x="191" y="171"/>
                        <a:pt x="190" y="172"/>
                        <a:pt x="190" y="172"/>
                      </a:cubicBezTo>
                      <a:cubicBezTo>
                        <a:pt x="191" y="170"/>
                        <a:pt x="192" y="164"/>
                        <a:pt x="194" y="160"/>
                      </a:cubicBezTo>
                      <a:cubicBezTo>
                        <a:pt x="194" y="161"/>
                        <a:pt x="197" y="157"/>
                        <a:pt x="197" y="155"/>
                      </a:cubicBezTo>
                      <a:cubicBezTo>
                        <a:pt x="196" y="155"/>
                        <a:pt x="195" y="156"/>
                        <a:pt x="196" y="157"/>
                      </a:cubicBezTo>
                      <a:cubicBezTo>
                        <a:pt x="195" y="154"/>
                        <a:pt x="195" y="148"/>
                        <a:pt x="194" y="152"/>
                      </a:cubicBezTo>
                      <a:cubicBezTo>
                        <a:pt x="194" y="153"/>
                        <a:pt x="194" y="154"/>
                        <a:pt x="195" y="154"/>
                      </a:cubicBezTo>
                      <a:cubicBezTo>
                        <a:pt x="195" y="154"/>
                        <a:pt x="191" y="160"/>
                        <a:pt x="191" y="162"/>
                      </a:cubicBezTo>
                      <a:cubicBezTo>
                        <a:pt x="190" y="164"/>
                        <a:pt x="192" y="162"/>
                        <a:pt x="191" y="163"/>
                      </a:cubicBezTo>
                      <a:cubicBezTo>
                        <a:pt x="188" y="164"/>
                        <a:pt x="186" y="170"/>
                        <a:pt x="183" y="173"/>
                      </a:cubicBezTo>
                      <a:cubicBezTo>
                        <a:pt x="183" y="174"/>
                        <a:pt x="181" y="174"/>
                        <a:pt x="181" y="174"/>
                      </a:cubicBezTo>
                      <a:cubicBezTo>
                        <a:pt x="181" y="175"/>
                        <a:pt x="181" y="176"/>
                        <a:pt x="181" y="177"/>
                      </a:cubicBezTo>
                      <a:cubicBezTo>
                        <a:pt x="180" y="178"/>
                        <a:pt x="177" y="181"/>
                        <a:pt x="176" y="181"/>
                      </a:cubicBezTo>
                      <a:cubicBezTo>
                        <a:pt x="175" y="182"/>
                        <a:pt x="173" y="184"/>
                        <a:pt x="172" y="185"/>
                      </a:cubicBezTo>
                      <a:cubicBezTo>
                        <a:pt x="166" y="190"/>
                        <a:pt x="158" y="196"/>
                        <a:pt x="150" y="198"/>
                      </a:cubicBezTo>
                      <a:cubicBezTo>
                        <a:pt x="149" y="198"/>
                        <a:pt x="148" y="197"/>
                        <a:pt x="148" y="197"/>
                      </a:cubicBezTo>
                      <a:cubicBezTo>
                        <a:pt x="146" y="198"/>
                        <a:pt x="144" y="200"/>
                        <a:pt x="142" y="200"/>
                      </a:cubicBezTo>
                      <a:cubicBezTo>
                        <a:pt x="141" y="200"/>
                        <a:pt x="143" y="198"/>
                        <a:pt x="143" y="198"/>
                      </a:cubicBezTo>
                      <a:cubicBezTo>
                        <a:pt x="142" y="197"/>
                        <a:pt x="128" y="203"/>
                        <a:pt x="141" y="201"/>
                      </a:cubicBezTo>
                      <a:cubicBezTo>
                        <a:pt x="152" y="200"/>
                        <a:pt x="167" y="192"/>
                        <a:pt x="171" y="187"/>
                      </a:cubicBezTo>
                      <a:cubicBezTo>
                        <a:pt x="173" y="186"/>
                        <a:pt x="176" y="184"/>
                        <a:pt x="171" y="189"/>
                      </a:cubicBezTo>
                      <a:cubicBezTo>
                        <a:pt x="167" y="194"/>
                        <a:pt x="167" y="192"/>
                        <a:pt x="162" y="196"/>
                      </a:cubicBezTo>
                      <a:cubicBezTo>
                        <a:pt x="151" y="207"/>
                        <a:pt x="129" y="205"/>
                        <a:pt x="114" y="207"/>
                      </a:cubicBezTo>
                      <a:cubicBezTo>
                        <a:pt x="110" y="208"/>
                        <a:pt x="109" y="205"/>
                        <a:pt x="105" y="206"/>
                      </a:cubicBezTo>
                      <a:cubicBezTo>
                        <a:pt x="105" y="206"/>
                        <a:pt x="105" y="207"/>
                        <a:pt x="105" y="207"/>
                      </a:cubicBezTo>
                      <a:cubicBezTo>
                        <a:pt x="105" y="207"/>
                        <a:pt x="102" y="206"/>
                        <a:pt x="101" y="206"/>
                      </a:cubicBezTo>
                      <a:cubicBezTo>
                        <a:pt x="101" y="208"/>
                        <a:pt x="113" y="212"/>
                        <a:pt x="117" y="212"/>
                      </a:cubicBezTo>
                      <a:cubicBezTo>
                        <a:pt x="119" y="213"/>
                        <a:pt x="119" y="212"/>
                        <a:pt x="121" y="212"/>
                      </a:cubicBezTo>
                      <a:cubicBezTo>
                        <a:pt x="120" y="212"/>
                        <a:pt x="120" y="215"/>
                        <a:pt x="122" y="213"/>
                      </a:cubicBezTo>
                      <a:cubicBezTo>
                        <a:pt x="120" y="216"/>
                        <a:pt x="116" y="213"/>
                        <a:pt x="113" y="212"/>
                      </a:cubicBezTo>
                      <a:cubicBezTo>
                        <a:pt x="110" y="211"/>
                        <a:pt x="106" y="212"/>
                        <a:pt x="104" y="212"/>
                      </a:cubicBezTo>
                      <a:cubicBezTo>
                        <a:pt x="104" y="212"/>
                        <a:pt x="99" y="210"/>
                        <a:pt x="98" y="211"/>
                      </a:cubicBezTo>
                      <a:cubicBezTo>
                        <a:pt x="98" y="212"/>
                        <a:pt x="108" y="214"/>
                        <a:pt x="108" y="214"/>
                      </a:cubicBezTo>
                      <a:cubicBezTo>
                        <a:pt x="109" y="215"/>
                        <a:pt x="109" y="216"/>
                        <a:pt x="107" y="215"/>
                      </a:cubicBezTo>
                      <a:cubicBezTo>
                        <a:pt x="99" y="213"/>
                        <a:pt x="88" y="209"/>
                        <a:pt x="80" y="203"/>
                      </a:cubicBezTo>
                      <a:cubicBezTo>
                        <a:pt x="79" y="203"/>
                        <a:pt x="70" y="197"/>
                        <a:pt x="75" y="201"/>
                      </a:cubicBezTo>
                      <a:cubicBezTo>
                        <a:pt x="79" y="204"/>
                        <a:pt x="85" y="210"/>
                        <a:pt x="90" y="212"/>
                      </a:cubicBezTo>
                      <a:cubicBezTo>
                        <a:pt x="91" y="212"/>
                        <a:pt x="91" y="211"/>
                        <a:pt x="91" y="211"/>
                      </a:cubicBezTo>
                      <a:cubicBezTo>
                        <a:pt x="101" y="215"/>
                        <a:pt x="108" y="218"/>
                        <a:pt x="114" y="219"/>
                      </a:cubicBezTo>
                      <a:cubicBezTo>
                        <a:pt x="117" y="220"/>
                        <a:pt x="118" y="218"/>
                        <a:pt x="121" y="218"/>
                      </a:cubicBezTo>
                      <a:cubicBezTo>
                        <a:pt x="118" y="217"/>
                        <a:pt x="121" y="221"/>
                        <a:pt x="123" y="220"/>
                      </a:cubicBezTo>
                      <a:cubicBezTo>
                        <a:pt x="121" y="221"/>
                        <a:pt x="112" y="221"/>
                        <a:pt x="109" y="220"/>
                      </a:cubicBezTo>
                      <a:cubicBezTo>
                        <a:pt x="107" y="219"/>
                        <a:pt x="101" y="216"/>
                        <a:pt x="98" y="216"/>
                      </a:cubicBezTo>
                      <a:cubicBezTo>
                        <a:pt x="96" y="217"/>
                        <a:pt x="98" y="218"/>
                        <a:pt x="97" y="216"/>
                      </a:cubicBezTo>
                      <a:cubicBezTo>
                        <a:pt x="95" y="214"/>
                        <a:pt x="90" y="214"/>
                        <a:pt x="86" y="212"/>
                      </a:cubicBezTo>
                      <a:cubicBezTo>
                        <a:pt x="81" y="209"/>
                        <a:pt x="74" y="204"/>
                        <a:pt x="69" y="200"/>
                      </a:cubicBezTo>
                      <a:cubicBezTo>
                        <a:pt x="59" y="192"/>
                        <a:pt x="50" y="176"/>
                        <a:pt x="45" y="162"/>
                      </a:cubicBezTo>
                      <a:cubicBezTo>
                        <a:pt x="44" y="159"/>
                        <a:pt x="42" y="155"/>
                        <a:pt x="44" y="161"/>
                      </a:cubicBezTo>
                      <a:cubicBezTo>
                        <a:pt x="44" y="163"/>
                        <a:pt x="45" y="166"/>
                        <a:pt x="46" y="169"/>
                      </a:cubicBezTo>
                      <a:cubicBezTo>
                        <a:pt x="46" y="172"/>
                        <a:pt x="49" y="178"/>
                        <a:pt x="51" y="181"/>
                      </a:cubicBezTo>
                      <a:cubicBezTo>
                        <a:pt x="52" y="182"/>
                        <a:pt x="56" y="183"/>
                        <a:pt x="56" y="186"/>
                      </a:cubicBezTo>
                      <a:cubicBezTo>
                        <a:pt x="56" y="184"/>
                        <a:pt x="52" y="183"/>
                        <a:pt x="53" y="185"/>
                      </a:cubicBezTo>
                      <a:cubicBezTo>
                        <a:pt x="58" y="193"/>
                        <a:pt x="64" y="199"/>
                        <a:pt x="71" y="205"/>
                      </a:cubicBezTo>
                      <a:cubicBezTo>
                        <a:pt x="83" y="216"/>
                        <a:pt x="97" y="224"/>
                        <a:pt x="115" y="225"/>
                      </a:cubicBezTo>
                      <a:cubicBezTo>
                        <a:pt x="116" y="225"/>
                        <a:pt x="120" y="226"/>
                        <a:pt x="121" y="225"/>
                      </a:cubicBezTo>
                      <a:cubicBezTo>
                        <a:pt x="122" y="224"/>
                        <a:pt x="119" y="223"/>
                        <a:pt x="120" y="223"/>
                      </a:cubicBezTo>
                      <a:cubicBezTo>
                        <a:pt x="121" y="222"/>
                        <a:pt x="127" y="223"/>
                        <a:pt x="132" y="223"/>
                      </a:cubicBezTo>
                      <a:cubicBezTo>
                        <a:pt x="134" y="222"/>
                        <a:pt x="136" y="221"/>
                        <a:pt x="138" y="222"/>
                      </a:cubicBezTo>
                      <a:cubicBezTo>
                        <a:pt x="140" y="222"/>
                        <a:pt x="143" y="223"/>
                        <a:pt x="139" y="224"/>
                      </a:cubicBezTo>
                      <a:cubicBezTo>
                        <a:pt x="137" y="224"/>
                        <a:pt x="135" y="225"/>
                        <a:pt x="140" y="225"/>
                      </a:cubicBezTo>
                      <a:cubicBezTo>
                        <a:pt x="143" y="224"/>
                        <a:pt x="150" y="222"/>
                        <a:pt x="154" y="221"/>
                      </a:cubicBezTo>
                      <a:cubicBezTo>
                        <a:pt x="180" y="215"/>
                        <a:pt x="195" y="197"/>
                        <a:pt x="207" y="175"/>
                      </a:cubicBezTo>
                      <a:cubicBezTo>
                        <a:pt x="210" y="168"/>
                        <a:pt x="214" y="162"/>
                        <a:pt x="216" y="153"/>
                      </a:cubicBezTo>
                      <a:cubicBezTo>
                        <a:pt x="216" y="151"/>
                        <a:pt x="216" y="149"/>
                        <a:pt x="216" y="148"/>
                      </a:cubicBezTo>
                      <a:cubicBezTo>
                        <a:pt x="216" y="149"/>
                        <a:pt x="218" y="145"/>
                        <a:pt x="219" y="142"/>
                      </a:cubicBezTo>
                      <a:cubicBezTo>
                        <a:pt x="220" y="137"/>
                        <a:pt x="217" y="155"/>
                        <a:pt x="220" y="145"/>
                      </a:cubicBezTo>
                      <a:cubicBezTo>
                        <a:pt x="222" y="140"/>
                        <a:pt x="222" y="142"/>
                        <a:pt x="221" y="148"/>
                      </a:cubicBezTo>
                      <a:cubicBezTo>
                        <a:pt x="222" y="147"/>
                        <a:pt x="216" y="160"/>
                        <a:pt x="217" y="161"/>
                      </a:cubicBezTo>
                      <a:cubicBezTo>
                        <a:pt x="218" y="161"/>
                        <a:pt x="219" y="158"/>
                        <a:pt x="220" y="157"/>
                      </a:cubicBezTo>
                      <a:cubicBezTo>
                        <a:pt x="220" y="155"/>
                        <a:pt x="221" y="149"/>
                        <a:pt x="221" y="153"/>
                      </a:cubicBezTo>
                      <a:cubicBezTo>
                        <a:pt x="219" y="167"/>
                        <a:pt x="222" y="150"/>
                        <a:pt x="221" y="156"/>
                      </a:cubicBezTo>
                      <a:cubicBezTo>
                        <a:pt x="220" y="160"/>
                        <a:pt x="218" y="163"/>
                        <a:pt x="217" y="165"/>
                      </a:cubicBezTo>
                      <a:cubicBezTo>
                        <a:pt x="215" y="168"/>
                        <a:pt x="212" y="175"/>
                        <a:pt x="212" y="176"/>
                      </a:cubicBezTo>
                      <a:cubicBezTo>
                        <a:pt x="212" y="178"/>
                        <a:pt x="214" y="174"/>
                        <a:pt x="214" y="175"/>
                      </a:cubicBezTo>
                      <a:cubicBezTo>
                        <a:pt x="213" y="182"/>
                        <a:pt x="199" y="199"/>
                        <a:pt x="192" y="205"/>
                      </a:cubicBezTo>
                      <a:cubicBezTo>
                        <a:pt x="186" y="209"/>
                        <a:pt x="179" y="214"/>
                        <a:pt x="173" y="217"/>
                      </a:cubicBezTo>
                      <a:cubicBezTo>
                        <a:pt x="167" y="221"/>
                        <a:pt x="179" y="216"/>
                        <a:pt x="178" y="216"/>
                      </a:cubicBezTo>
                      <a:cubicBezTo>
                        <a:pt x="179" y="216"/>
                        <a:pt x="174" y="219"/>
                        <a:pt x="172" y="220"/>
                      </a:cubicBezTo>
                      <a:cubicBezTo>
                        <a:pt x="159" y="226"/>
                        <a:pt x="145" y="231"/>
                        <a:pt x="128" y="232"/>
                      </a:cubicBezTo>
                      <a:cubicBezTo>
                        <a:pt x="116" y="233"/>
                        <a:pt x="109" y="230"/>
                        <a:pt x="100" y="229"/>
                      </a:cubicBezTo>
                      <a:cubicBezTo>
                        <a:pt x="97" y="229"/>
                        <a:pt x="94" y="230"/>
                        <a:pt x="93" y="230"/>
                      </a:cubicBezTo>
                      <a:cubicBezTo>
                        <a:pt x="93" y="230"/>
                        <a:pt x="93" y="228"/>
                        <a:pt x="93" y="228"/>
                      </a:cubicBezTo>
                      <a:cubicBezTo>
                        <a:pt x="93" y="228"/>
                        <a:pt x="89" y="228"/>
                        <a:pt x="86" y="227"/>
                      </a:cubicBezTo>
                      <a:cubicBezTo>
                        <a:pt x="86" y="227"/>
                        <a:pt x="86" y="226"/>
                        <a:pt x="86" y="226"/>
                      </a:cubicBezTo>
                      <a:cubicBezTo>
                        <a:pt x="85" y="225"/>
                        <a:pt x="82" y="226"/>
                        <a:pt x="82" y="226"/>
                      </a:cubicBezTo>
                      <a:cubicBezTo>
                        <a:pt x="82" y="226"/>
                        <a:pt x="80" y="222"/>
                        <a:pt x="79" y="222"/>
                      </a:cubicBezTo>
                      <a:cubicBezTo>
                        <a:pt x="80" y="222"/>
                        <a:pt x="76" y="223"/>
                        <a:pt x="75" y="223"/>
                      </a:cubicBezTo>
                      <a:cubicBezTo>
                        <a:pt x="74" y="222"/>
                        <a:pt x="74" y="220"/>
                        <a:pt x="74" y="220"/>
                      </a:cubicBezTo>
                      <a:cubicBezTo>
                        <a:pt x="72" y="219"/>
                        <a:pt x="74" y="221"/>
                        <a:pt x="73" y="221"/>
                      </a:cubicBezTo>
                      <a:cubicBezTo>
                        <a:pt x="72" y="221"/>
                        <a:pt x="72" y="219"/>
                        <a:pt x="71" y="218"/>
                      </a:cubicBezTo>
                      <a:cubicBezTo>
                        <a:pt x="71" y="218"/>
                        <a:pt x="70" y="219"/>
                        <a:pt x="69" y="219"/>
                      </a:cubicBezTo>
                      <a:cubicBezTo>
                        <a:pt x="69" y="219"/>
                        <a:pt x="70" y="218"/>
                        <a:pt x="70" y="217"/>
                      </a:cubicBezTo>
                      <a:cubicBezTo>
                        <a:pt x="70" y="218"/>
                        <a:pt x="66" y="217"/>
                        <a:pt x="66" y="217"/>
                      </a:cubicBezTo>
                      <a:cubicBezTo>
                        <a:pt x="64" y="220"/>
                        <a:pt x="71" y="220"/>
                        <a:pt x="73" y="222"/>
                      </a:cubicBezTo>
                      <a:cubicBezTo>
                        <a:pt x="74" y="222"/>
                        <a:pt x="73" y="223"/>
                        <a:pt x="74" y="224"/>
                      </a:cubicBezTo>
                      <a:cubicBezTo>
                        <a:pt x="76" y="226"/>
                        <a:pt x="98" y="234"/>
                        <a:pt x="105" y="236"/>
                      </a:cubicBezTo>
                      <a:cubicBezTo>
                        <a:pt x="114" y="238"/>
                        <a:pt x="130" y="238"/>
                        <a:pt x="137" y="237"/>
                      </a:cubicBezTo>
                      <a:cubicBezTo>
                        <a:pt x="136" y="237"/>
                        <a:pt x="152" y="234"/>
                        <a:pt x="145" y="237"/>
                      </a:cubicBezTo>
                      <a:cubicBezTo>
                        <a:pt x="141" y="238"/>
                        <a:pt x="129" y="239"/>
                        <a:pt x="128" y="239"/>
                      </a:cubicBezTo>
                      <a:cubicBezTo>
                        <a:pt x="126" y="239"/>
                        <a:pt x="118" y="239"/>
                        <a:pt x="114" y="239"/>
                      </a:cubicBezTo>
                      <a:cubicBezTo>
                        <a:pt x="110" y="239"/>
                        <a:pt x="107" y="237"/>
                        <a:pt x="102" y="236"/>
                      </a:cubicBezTo>
                      <a:cubicBezTo>
                        <a:pt x="100" y="236"/>
                        <a:pt x="98" y="236"/>
                        <a:pt x="96" y="236"/>
                      </a:cubicBezTo>
                      <a:cubicBezTo>
                        <a:pt x="93" y="236"/>
                        <a:pt x="89" y="234"/>
                        <a:pt x="88" y="234"/>
                      </a:cubicBezTo>
                      <a:cubicBezTo>
                        <a:pt x="87" y="234"/>
                        <a:pt x="86" y="234"/>
                        <a:pt x="85" y="233"/>
                      </a:cubicBezTo>
                      <a:cubicBezTo>
                        <a:pt x="85" y="233"/>
                        <a:pt x="88" y="233"/>
                        <a:pt x="87" y="234"/>
                      </a:cubicBezTo>
                      <a:cubicBezTo>
                        <a:pt x="88" y="233"/>
                        <a:pt x="82" y="232"/>
                        <a:pt x="84" y="233"/>
                      </a:cubicBezTo>
                      <a:cubicBezTo>
                        <a:pt x="83" y="232"/>
                        <a:pt x="82" y="231"/>
                        <a:pt x="81" y="230"/>
                      </a:cubicBezTo>
                      <a:cubicBezTo>
                        <a:pt x="74" y="227"/>
                        <a:pt x="67" y="224"/>
                        <a:pt x="61" y="219"/>
                      </a:cubicBezTo>
                      <a:cubicBezTo>
                        <a:pt x="58" y="217"/>
                        <a:pt x="56" y="214"/>
                        <a:pt x="54" y="213"/>
                      </a:cubicBezTo>
                      <a:cubicBezTo>
                        <a:pt x="54" y="213"/>
                        <a:pt x="53" y="214"/>
                        <a:pt x="53" y="214"/>
                      </a:cubicBezTo>
                      <a:cubicBezTo>
                        <a:pt x="52" y="213"/>
                        <a:pt x="54" y="213"/>
                        <a:pt x="53" y="212"/>
                      </a:cubicBezTo>
                      <a:cubicBezTo>
                        <a:pt x="52" y="211"/>
                        <a:pt x="53" y="214"/>
                        <a:pt x="52" y="213"/>
                      </a:cubicBezTo>
                      <a:cubicBezTo>
                        <a:pt x="51" y="213"/>
                        <a:pt x="51" y="211"/>
                        <a:pt x="50" y="210"/>
                      </a:cubicBezTo>
                      <a:cubicBezTo>
                        <a:pt x="48" y="207"/>
                        <a:pt x="43" y="204"/>
                        <a:pt x="42" y="202"/>
                      </a:cubicBezTo>
                      <a:cubicBezTo>
                        <a:pt x="42" y="202"/>
                        <a:pt x="41" y="200"/>
                        <a:pt x="40" y="199"/>
                      </a:cubicBezTo>
                      <a:cubicBezTo>
                        <a:pt x="37" y="197"/>
                        <a:pt x="35" y="192"/>
                        <a:pt x="33" y="188"/>
                      </a:cubicBezTo>
                      <a:cubicBezTo>
                        <a:pt x="29" y="182"/>
                        <a:pt x="22" y="165"/>
                        <a:pt x="28" y="176"/>
                      </a:cubicBezTo>
                      <a:cubicBezTo>
                        <a:pt x="29" y="179"/>
                        <a:pt x="31" y="184"/>
                        <a:pt x="34" y="189"/>
                      </a:cubicBezTo>
                      <a:cubicBezTo>
                        <a:pt x="38" y="195"/>
                        <a:pt x="42" y="200"/>
                        <a:pt x="47" y="205"/>
                      </a:cubicBezTo>
                      <a:cubicBezTo>
                        <a:pt x="49" y="208"/>
                        <a:pt x="44" y="200"/>
                        <a:pt x="43" y="198"/>
                      </a:cubicBezTo>
                      <a:cubicBezTo>
                        <a:pt x="39" y="192"/>
                        <a:pt x="35" y="188"/>
                        <a:pt x="32" y="181"/>
                      </a:cubicBezTo>
                      <a:cubicBezTo>
                        <a:pt x="30" y="177"/>
                        <a:pt x="25" y="163"/>
                        <a:pt x="29" y="172"/>
                      </a:cubicBezTo>
                      <a:cubicBezTo>
                        <a:pt x="33" y="181"/>
                        <a:pt x="40" y="190"/>
                        <a:pt x="45" y="198"/>
                      </a:cubicBezTo>
                      <a:cubicBezTo>
                        <a:pt x="48" y="203"/>
                        <a:pt x="47" y="203"/>
                        <a:pt x="51" y="206"/>
                      </a:cubicBezTo>
                      <a:cubicBezTo>
                        <a:pt x="50" y="206"/>
                        <a:pt x="55" y="210"/>
                        <a:pt x="53" y="208"/>
                      </a:cubicBezTo>
                      <a:cubicBezTo>
                        <a:pt x="54" y="209"/>
                        <a:pt x="57" y="212"/>
                        <a:pt x="55" y="210"/>
                      </a:cubicBezTo>
                      <a:cubicBezTo>
                        <a:pt x="56" y="211"/>
                        <a:pt x="62" y="214"/>
                        <a:pt x="64" y="216"/>
                      </a:cubicBezTo>
                      <a:cubicBezTo>
                        <a:pt x="65" y="219"/>
                        <a:pt x="66" y="217"/>
                        <a:pt x="64" y="215"/>
                      </a:cubicBezTo>
                      <a:cubicBezTo>
                        <a:pt x="63" y="213"/>
                        <a:pt x="52" y="207"/>
                        <a:pt x="52" y="205"/>
                      </a:cubicBezTo>
                      <a:cubicBezTo>
                        <a:pt x="52" y="205"/>
                        <a:pt x="53" y="204"/>
                        <a:pt x="53" y="204"/>
                      </a:cubicBezTo>
                      <a:cubicBezTo>
                        <a:pt x="51" y="204"/>
                        <a:pt x="52" y="208"/>
                        <a:pt x="50" y="205"/>
                      </a:cubicBezTo>
                      <a:cubicBezTo>
                        <a:pt x="49" y="204"/>
                        <a:pt x="52" y="204"/>
                        <a:pt x="50" y="203"/>
                      </a:cubicBezTo>
                      <a:cubicBezTo>
                        <a:pt x="49" y="203"/>
                        <a:pt x="49" y="206"/>
                        <a:pt x="49" y="203"/>
                      </a:cubicBezTo>
                      <a:cubicBezTo>
                        <a:pt x="49" y="202"/>
                        <a:pt x="48" y="199"/>
                        <a:pt x="48" y="199"/>
                      </a:cubicBezTo>
                      <a:cubicBezTo>
                        <a:pt x="48" y="198"/>
                        <a:pt x="50" y="199"/>
                        <a:pt x="50" y="200"/>
                      </a:cubicBezTo>
                      <a:cubicBezTo>
                        <a:pt x="51" y="198"/>
                        <a:pt x="45" y="196"/>
                        <a:pt x="46" y="193"/>
                      </a:cubicBezTo>
                      <a:cubicBezTo>
                        <a:pt x="46" y="193"/>
                        <a:pt x="50" y="198"/>
                        <a:pt x="48" y="193"/>
                      </a:cubicBezTo>
                      <a:cubicBezTo>
                        <a:pt x="46" y="191"/>
                        <a:pt x="47" y="191"/>
                        <a:pt x="47" y="189"/>
                      </a:cubicBezTo>
                      <a:cubicBezTo>
                        <a:pt x="46" y="182"/>
                        <a:pt x="36" y="170"/>
                        <a:pt x="33" y="155"/>
                      </a:cubicBezTo>
                      <a:cubicBezTo>
                        <a:pt x="31" y="141"/>
                        <a:pt x="28" y="127"/>
                        <a:pt x="32" y="111"/>
                      </a:cubicBezTo>
                      <a:cubicBezTo>
                        <a:pt x="32" y="110"/>
                        <a:pt x="34" y="108"/>
                        <a:pt x="35" y="106"/>
                      </a:cubicBezTo>
                      <a:cubicBezTo>
                        <a:pt x="35" y="104"/>
                        <a:pt x="35" y="101"/>
                        <a:pt x="36" y="98"/>
                      </a:cubicBezTo>
                      <a:cubicBezTo>
                        <a:pt x="36" y="98"/>
                        <a:pt x="36" y="99"/>
                        <a:pt x="37" y="99"/>
                      </a:cubicBezTo>
                      <a:cubicBezTo>
                        <a:pt x="39" y="95"/>
                        <a:pt x="42" y="89"/>
                        <a:pt x="45" y="84"/>
                      </a:cubicBezTo>
                      <a:cubicBezTo>
                        <a:pt x="50" y="77"/>
                        <a:pt x="52" y="74"/>
                        <a:pt x="59" y="67"/>
                      </a:cubicBezTo>
                      <a:cubicBezTo>
                        <a:pt x="63" y="63"/>
                        <a:pt x="56" y="66"/>
                        <a:pt x="57" y="67"/>
                      </a:cubicBezTo>
                      <a:cubicBezTo>
                        <a:pt x="55" y="66"/>
                        <a:pt x="59" y="64"/>
                        <a:pt x="59" y="64"/>
                      </a:cubicBezTo>
                      <a:cubicBezTo>
                        <a:pt x="57" y="62"/>
                        <a:pt x="56" y="66"/>
                        <a:pt x="56" y="66"/>
                      </a:cubicBezTo>
                      <a:cubicBezTo>
                        <a:pt x="54" y="65"/>
                        <a:pt x="56" y="63"/>
                        <a:pt x="56" y="63"/>
                      </a:cubicBezTo>
                      <a:cubicBezTo>
                        <a:pt x="55" y="62"/>
                        <a:pt x="44" y="72"/>
                        <a:pt x="42" y="76"/>
                      </a:cubicBezTo>
                      <a:cubicBezTo>
                        <a:pt x="41" y="77"/>
                        <a:pt x="41" y="79"/>
                        <a:pt x="41" y="80"/>
                      </a:cubicBezTo>
                      <a:cubicBezTo>
                        <a:pt x="40" y="80"/>
                        <a:pt x="40" y="79"/>
                        <a:pt x="40" y="79"/>
                      </a:cubicBezTo>
                      <a:cubicBezTo>
                        <a:pt x="40" y="79"/>
                        <a:pt x="35" y="84"/>
                        <a:pt x="35" y="87"/>
                      </a:cubicBezTo>
                      <a:cubicBezTo>
                        <a:pt x="34" y="87"/>
                        <a:pt x="35" y="89"/>
                        <a:pt x="35" y="89"/>
                      </a:cubicBezTo>
                      <a:cubicBezTo>
                        <a:pt x="34" y="91"/>
                        <a:pt x="31" y="93"/>
                        <a:pt x="29" y="96"/>
                      </a:cubicBezTo>
                      <a:cubicBezTo>
                        <a:pt x="26" y="100"/>
                        <a:pt x="26" y="102"/>
                        <a:pt x="24" y="106"/>
                      </a:cubicBezTo>
                      <a:cubicBezTo>
                        <a:pt x="24" y="106"/>
                        <a:pt x="22" y="109"/>
                        <a:pt x="22" y="109"/>
                      </a:cubicBezTo>
                      <a:cubicBezTo>
                        <a:pt x="20" y="108"/>
                        <a:pt x="24" y="104"/>
                        <a:pt x="24" y="100"/>
                      </a:cubicBezTo>
                      <a:cubicBezTo>
                        <a:pt x="24" y="99"/>
                        <a:pt x="23" y="99"/>
                        <a:pt x="23" y="98"/>
                      </a:cubicBezTo>
                      <a:cubicBezTo>
                        <a:pt x="25" y="94"/>
                        <a:pt x="27" y="94"/>
                        <a:pt x="28" y="91"/>
                      </a:cubicBezTo>
                      <a:cubicBezTo>
                        <a:pt x="28" y="90"/>
                        <a:pt x="26" y="87"/>
                        <a:pt x="29" y="85"/>
                      </a:cubicBezTo>
                      <a:cubicBezTo>
                        <a:pt x="29" y="84"/>
                        <a:pt x="30" y="84"/>
                        <a:pt x="31" y="84"/>
                      </a:cubicBezTo>
                      <a:cubicBezTo>
                        <a:pt x="31" y="82"/>
                        <a:pt x="32" y="75"/>
                        <a:pt x="33" y="75"/>
                      </a:cubicBezTo>
                      <a:cubicBezTo>
                        <a:pt x="31" y="77"/>
                        <a:pt x="36" y="71"/>
                        <a:pt x="36" y="72"/>
                      </a:cubicBezTo>
                      <a:cubicBezTo>
                        <a:pt x="35" y="72"/>
                        <a:pt x="41" y="72"/>
                        <a:pt x="40" y="70"/>
                      </a:cubicBezTo>
                      <a:cubicBezTo>
                        <a:pt x="39" y="69"/>
                        <a:pt x="37" y="71"/>
                        <a:pt x="38" y="71"/>
                      </a:cubicBezTo>
                      <a:cubicBezTo>
                        <a:pt x="37" y="70"/>
                        <a:pt x="39" y="67"/>
                        <a:pt x="36" y="70"/>
                      </a:cubicBezTo>
                      <a:cubicBezTo>
                        <a:pt x="36" y="70"/>
                        <a:pt x="35" y="72"/>
                        <a:pt x="35" y="71"/>
                      </a:cubicBezTo>
                      <a:cubicBezTo>
                        <a:pt x="34" y="70"/>
                        <a:pt x="39" y="67"/>
                        <a:pt x="38" y="68"/>
                      </a:cubicBezTo>
                      <a:cubicBezTo>
                        <a:pt x="38" y="68"/>
                        <a:pt x="37" y="66"/>
                        <a:pt x="38" y="66"/>
                      </a:cubicBezTo>
                      <a:cubicBezTo>
                        <a:pt x="38" y="65"/>
                        <a:pt x="39" y="66"/>
                        <a:pt x="40" y="66"/>
                      </a:cubicBezTo>
                      <a:cubicBezTo>
                        <a:pt x="40" y="65"/>
                        <a:pt x="39" y="64"/>
                        <a:pt x="40" y="64"/>
                      </a:cubicBezTo>
                      <a:cubicBezTo>
                        <a:pt x="40" y="63"/>
                        <a:pt x="43" y="62"/>
                        <a:pt x="44" y="62"/>
                      </a:cubicBezTo>
                      <a:cubicBezTo>
                        <a:pt x="45" y="60"/>
                        <a:pt x="44" y="59"/>
                        <a:pt x="45" y="59"/>
                      </a:cubicBezTo>
                      <a:cubicBezTo>
                        <a:pt x="46" y="60"/>
                        <a:pt x="45" y="58"/>
                        <a:pt x="46" y="58"/>
                      </a:cubicBezTo>
                      <a:cubicBezTo>
                        <a:pt x="47" y="58"/>
                        <a:pt x="49" y="61"/>
                        <a:pt x="47" y="61"/>
                      </a:cubicBezTo>
                      <a:cubicBezTo>
                        <a:pt x="50" y="62"/>
                        <a:pt x="48" y="55"/>
                        <a:pt x="50" y="57"/>
                      </a:cubicBezTo>
                      <a:cubicBezTo>
                        <a:pt x="49" y="56"/>
                        <a:pt x="47" y="61"/>
                        <a:pt x="47" y="58"/>
                      </a:cubicBezTo>
                      <a:cubicBezTo>
                        <a:pt x="47" y="56"/>
                        <a:pt x="57" y="50"/>
                        <a:pt x="57" y="49"/>
                      </a:cubicBezTo>
                      <a:cubicBezTo>
                        <a:pt x="56" y="48"/>
                        <a:pt x="52" y="51"/>
                        <a:pt x="53" y="50"/>
                      </a:cubicBezTo>
                      <a:cubicBezTo>
                        <a:pt x="45" y="55"/>
                        <a:pt x="38" y="63"/>
                        <a:pt x="32" y="70"/>
                      </a:cubicBezTo>
                      <a:cubicBezTo>
                        <a:pt x="30" y="71"/>
                        <a:pt x="38" y="61"/>
                        <a:pt x="39" y="59"/>
                      </a:cubicBezTo>
                      <a:cubicBezTo>
                        <a:pt x="40" y="59"/>
                        <a:pt x="41" y="59"/>
                        <a:pt x="42" y="58"/>
                      </a:cubicBezTo>
                      <a:cubicBezTo>
                        <a:pt x="45" y="55"/>
                        <a:pt x="49" y="51"/>
                        <a:pt x="50" y="50"/>
                      </a:cubicBezTo>
                      <a:cubicBezTo>
                        <a:pt x="52" y="49"/>
                        <a:pt x="53" y="47"/>
                        <a:pt x="54" y="46"/>
                      </a:cubicBezTo>
                      <a:cubicBezTo>
                        <a:pt x="55" y="45"/>
                        <a:pt x="57" y="47"/>
                        <a:pt x="57" y="44"/>
                      </a:cubicBezTo>
                      <a:cubicBezTo>
                        <a:pt x="57" y="44"/>
                        <a:pt x="54" y="45"/>
                        <a:pt x="54" y="45"/>
                      </a:cubicBezTo>
                      <a:cubicBezTo>
                        <a:pt x="54" y="45"/>
                        <a:pt x="55" y="41"/>
                        <a:pt x="54" y="42"/>
                      </a:cubicBezTo>
                      <a:cubicBezTo>
                        <a:pt x="54" y="42"/>
                        <a:pt x="60" y="40"/>
                        <a:pt x="58" y="36"/>
                      </a:cubicBezTo>
                      <a:cubicBezTo>
                        <a:pt x="58" y="35"/>
                        <a:pt x="47" y="41"/>
                        <a:pt x="46" y="42"/>
                      </a:cubicBezTo>
                      <a:cubicBezTo>
                        <a:pt x="44" y="44"/>
                        <a:pt x="42" y="46"/>
                        <a:pt x="39" y="47"/>
                      </a:cubicBezTo>
                      <a:cubicBezTo>
                        <a:pt x="38" y="47"/>
                        <a:pt x="35" y="48"/>
                        <a:pt x="39" y="44"/>
                      </a:cubicBezTo>
                      <a:cubicBezTo>
                        <a:pt x="44" y="39"/>
                        <a:pt x="55" y="32"/>
                        <a:pt x="62" y="29"/>
                      </a:cubicBezTo>
                      <a:cubicBezTo>
                        <a:pt x="64" y="28"/>
                        <a:pt x="66" y="27"/>
                        <a:pt x="67" y="26"/>
                      </a:cubicBezTo>
                      <a:cubicBezTo>
                        <a:pt x="69" y="25"/>
                        <a:pt x="70" y="22"/>
                        <a:pt x="71" y="22"/>
                      </a:cubicBezTo>
                      <a:cubicBezTo>
                        <a:pt x="73" y="20"/>
                        <a:pt x="76" y="20"/>
                        <a:pt x="76" y="20"/>
                      </a:cubicBezTo>
                      <a:cubicBezTo>
                        <a:pt x="77" y="20"/>
                        <a:pt x="75" y="19"/>
                        <a:pt x="75" y="19"/>
                      </a:cubicBezTo>
                      <a:cubicBezTo>
                        <a:pt x="75" y="19"/>
                        <a:pt x="79" y="15"/>
                        <a:pt x="81" y="14"/>
                      </a:cubicBezTo>
                      <a:cubicBezTo>
                        <a:pt x="81" y="14"/>
                        <a:pt x="83" y="14"/>
                        <a:pt x="83" y="14"/>
                      </a:cubicBezTo>
                      <a:cubicBezTo>
                        <a:pt x="85" y="13"/>
                        <a:pt x="86" y="11"/>
                        <a:pt x="86" y="11"/>
                      </a:cubicBezTo>
                      <a:cubicBezTo>
                        <a:pt x="87" y="11"/>
                        <a:pt x="87" y="12"/>
                        <a:pt x="90" y="11"/>
                      </a:cubicBezTo>
                      <a:cubicBezTo>
                        <a:pt x="91" y="11"/>
                        <a:pt x="95" y="8"/>
                        <a:pt x="96" y="8"/>
                      </a:cubicBezTo>
                      <a:cubicBezTo>
                        <a:pt x="96" y="8"/>
                        <a:pt x="96" y="10"/>
                        <a:pt x="96" y="10"/>
                      </a:cubicBezTo>
                      <a:cubicBezTo>
                        <a:pt x="96" y="10"/>
                        <a:pt x="98" y="8"/>
                        <a:pt x="97" y="7"/>
                      </a:cubicBezTo>
                      <a:cubicBezTo>
                        <a:pt x="96" y="6"/>
                        <a:pt x="93" y="9"/>
                        <a:pt x="91" y="9"/>
                      </a:cubicBezTo>
                      <a:cubicBezTo>
                        <a:pt x="91" y="9"/>
                        <a:pt x="91" y="8"/>
                        <a:pt x="90" y="8"/>
                      </a:cubicBezTo>
                      <a:cubicBezTo>
                        <a:pt x="88" y="8"/>
                        <a:pt x="78" y="11"/>
                        <a:pt x="78" y="11"/>
                      </a:cubicBezTo>
                      <a:cubicBezTo>
                        <a:pt x="78" y="14"/>
                        <a:pt x="84" y="11"/>
                        <a:pt x="84" y="11"/>
                      </a:cubicBezTo>
                      <a:cubicBezTo>
                        <a:pt x="86" y="13"/>
                        <a:pt x="79" y="13"/>
                        <a:pt x="78" y="13"/>
                      </a:cubicBezTo>
                      <a:cubicBezTo>
                        <a:pt x="78" y="13"/>
                        <a:pt x="78" y="11"/>
                        <a:pt x="78" y="11"/>
                      </a:cubicBezTo>
                      <a:cubicBezTo>
                        <a:pt x="75" y="9"/>
                        <a:pt x="74" y="15"/>
                        <a:pt x="75" y="15"/>
                      </a:cubicBezTo>
                      <a:cubicBezTo>
                        <a:pt x="76" y="14"/>
                        <a:pt x="71" y="12"/>
                        <a:pt x="71" y="12"/>
                      </a:cubicBezTo>
                      <a:cubicBezTo>
                        <a:pt x="71" y="11"/>
                        <a:pt x="82" y="9"/>
                        <a:pt x="85" y="8"/>
                      </a:cubicBezTo>
                      <a:cubicBezTo>
                        <a:pt x="86" y="8"/>
                        <a:pt x="85" y="7"/>
                        <a:pt x="84" y="7"/>
                      </a:cubicBezTo>
                      <a:cubicBezTo>
                        <a:pt x="86" y="6"/>
                        <a:pt x="89" y="7"/>
                        <a:pt x="92" y="6"/>
                      </a:cubicBezTo>
                      <a:cubicBezTo>
                        <a:pt x="97" y="5"/>
                        <a:pt x="100" y="0"/>
                        <a:pt x="102" y="4"/>
                      </a:cubicBezTo>
                      <a:cubicBezTo>
                        <a:pt x="103" y="4"/>
                        <a:pt x="102" y="4"/>
                        <a:pt x="101" y="4"/>
                      </a:cubicBezTo>
                      <a:cubicBezTo>
                        <a:pt x="106" y="5"/>
                        <a:pt x="112" y="0"/>
                        <a:pt x="114" y="4"/>
                      </a:cubicBezTo>
                      <a:cubicBezTo>
                        <a:pt x="114" y="5"/>
                        <a:pt x="113" y="4"/>
                        <a:pt x="113" y="4"/>
                      </a:cubicBezTo>
                      <a:close/>
                      <a:moveTo>
                        <a:pt x="133" y="21"/>
                      </a:moveTo>
                      <a:cubicBezTo>
                        <a:pt x="133" y="21"/>
                        <a:pt x="132" y="19"/>
                        <a:pt x="132" y="20"/>
                      </a:cubicBezTo>
                      <a:cubicBezTo>
                        <a:pt x="130" y="24"/>
                        <a:pt x="137" y="24"/>
                        <a:pt x="139" y="23"/>
                      </a:cubicBezTo>
                      <a:cubicBezTo>
                        <a:pt x="141" y="21"/>
                        <a:pt x="138" y="20"/>
                        <a:pt x="138" y="20"/>
                      </a:cubicBezTo>
                      <a:cubicBezTo>
                        <a:pt x="138" y="21"/>
                        <a:pt x="138" y="18"/>
                        <a:pt x="139" y="18"/>
                      </a:cubicBezTo>
                      <a:cubicBezTo>
                        <a:pt x="136" y="17"/>
                        <a:pt x="135" y="21"/>
                        <a:pt x="133" y="21"/>
                      </a:cubicBezTo>
                      <a:close/>
                      <a:moveTo>
                        <a:pt x="151" y="35"/>
                      </a:moveTo>
                      <a:cubicBezTo>
                        <a:pt x="151" y="35"/>
                        <a:pt x="149" y="36"/>
                        <a:pt x="149" y="37"/>
                      </a:cubicBezTo>
                      <a:cubicBezTo>
                        <a:pt x="149" y="38"/>
                        <a:pt x="151" y="38"/>
                        <a:pt x="152" y="38"/>
                      </a:cubicBezTo>
                      <a:cubicBezTo>
                        <a:pt x="153" y="39"/>
                        <a:pt x="156" y="39"/>
                        <a:pt x="158" y="39"/>
                      </a:cubicBezTo>
                      <a:cubicBezTo>
                        <a:pt x="158" y="40"/>
                        <a:pt x="159" y="41"/>
                        <a:pt x="160" y="42"/>
                      </a:cubicBezTo>
                      <a:cubicBezTo>
                        <a:pt x="162" y="43"/>
                        <a:pt x="164" y="43"/>
                        <a:pt x="165" y="44"/>
                      </a:cubicBezTo>
                      <a:cubicBezTo>
                        <a:pt x="165" y="44"/>
                        <a:pt x="164" y="47"/>
                        <a:pt x="165" y="47"/>
                      </a:cubicBezTo>
                      <a:cubicBezTo>
                        <a:pt x="166" y="48"/>
                        <a:pt x="170" y="49"/>
                        <a:pt x="169" y="49"/>
                      </a:cubicBezTo>
                      <a:cubicBezTo>
                        <a:pt x="170" y="49"/>
                        <a:pt x="169" y="41"/>
                        <a:pt x="169" y="41"/>
                      </a:cubicBezTo>
                      <a:cubicBezTo>
                        <a:pt x="168" y="41"/>
                        <a:pt x="159" y="37"/>
                        <a:pt x="156" y="36"/>
                      </a:cubicBezTo>
                      <a:cubicBezTo>
                        <a:pt x="154" y="36"/>
                        <a:pt x="154" y="38"/>
                        <a:pt x="152" y="36"/>
                      </a:cubicBezTo>
                      <a:cubicBezTo>
                        <a:pt x="152" y="36"/>
                        <a:pt x="154" y="37"/>
                        <a:pt x="152" y="36"/>
                      </a:cubicBezTo>
                      <a:cubicBezTo>
                        <a:pt x="151" y="36"/>
                        <a:pt x="151" y="35"/>
                        <a:pt x="151" y="35"/>
                      </a:cubicBezTo>
                      <a:close/>
                      <a:moveTo>
                        <a:pt x="196" y="85"/>
                      </a:moveTo>
                      <a:cubicBezTo>
                        <a:pt x="191" y="79"/>
                        <a:pt x="197" y="91"/>
                        <a:pt x="199" y="91"/>
                      </a:cubicBezTo>
                      <a:cubicBezTo>
                        <a:pt x="200" y="90"/>
                        <a:pt x="199" y="88"/>
                        <a:pt x="198" y="87"/>
                      </a:cubicBezTo>
                      <a:cubicBezTo>
                        <a:pt x="198" y="86"/>
                        <a:pt x="196" y="84"/>
                        <a:pt x="196" y="85"/>
                      </a:cubicBezTo>
                      <a:close/>
                      <a:moveTo>
                        <a:pt x="100" y="205"/>
                      </a:moveTo>
                      <a:cubicBezTo>
                        <a:pt x="101" y="206"/>
                        <a:pt x="102" y="206"/>
                        <a:pt x="103" y="206"/>
                      </a:cubicBezTo>
                      <a:cubicBezTo>
                        <a:pt x="106" y="207"/>
                        <a:pt x="100" y="204"/>
                        <a:pt x="100" y="205"/>
                      </a:cubicBezTo>
                      <a:close/>
                      <a:moveTo>
                        <a:pt x="73" y="197"/>
                      </a:moveTo>
                      <a:cubicBezTo>
                        <a:pt x="67" y="192"/>
                        <a:pt x="79" y="202"/>
                        <a:pt x="73" y="197"/>
                      </a:cubicBezTo>
                      <a:cubicBezTo>
                        <a:pt x="73" y="197"/>
                        <a:pt x="73" y="197"/>
                        <a:pt x="73" y="197"/>
                      </a:cubicBezTo>
                      <a:close/>
                      <a:moveTo>
                        <a:pt x="44" y="41"/>
                      </a:moveTo>
                      <a:cubicBezTo>
                        <a:pt x="45" y="42"/>
                        <a:pt x="49" y="39"/>
                        <a:pt x="49" y="38"/>
                      </a:cubicBezTo>
                      <a:cubicBezTo>
                        <a:pt x="50" y="38"/>
                        <a:pt x="54" y="36"/>
                        <a:pt x="52" y="35"/>
                      </a:cubicBezTo>
                      <a:cubicBezTo>
                        <a:pt x="51" y="34"/>
                        <a:pt x="49" y="38"/>
                        <a:pt x="49" y="38"/>
                      </a:cubicBezTo>
                      <a:cubicBezTo>
                        <a:pt x="48" y="39"/>
                        <a:pt x="43" y="40"/>
                        <a:pt x="44" y="41"/>
                      </a:cubicBezTo>
                      <a:close/>
                      <a:moveTo>
                        <a:pt x="103" y="9"/>
                      </a:moveTo>
                      <a:cubicBezTo>
                        <a:pt x="103" y="8"/>
                        <a:pt x="101" y="7"/>
                        <a:pt x="100" y="8"/>
                      </a:cubicBezTo>
                      <a:cubicBezTo>
                        <a:pt x="100" y="10"/>
                        <a:pt x="103" y="11"/>
                        <a:pt x="103" y="9"/>
                      </a:cubicBezTo>
                      <a:close/>
                      <a:moveTo>
                        <a:pt x="105" y="12"/>
                      </a:moveTo>
                      <a:cubicBezTo>
                        <a:pt x="105" y="13"/>
                        <a:pt x="114" y="10"/>
                        <a:pt x="108" y="11"/>
                      </a:cubicBezTo>
                      <a:cubicBezTo>
                        <a:pt x="106" y="11"/>
                        <a:pt x="104" y="10"/>
                        <a:pt x="105" y="12"/>
                      </a:cubicBezTo>
                      <a:close/>
                      <a:moveTo>
                        <a:pt x="93" y="12"/>
                      </a:moveTo>
                      <a:cubicBezTo>
                        <a:pt x="93" y="11"/>
                        <a:pt x="90" y="13"/>
                        <a:pt x="91" y="12"/>
                      </a:cubicBezTo>
                      <a:cubicBezTo>
                        <a:pt x="90" y="14"/>
                        <a:pt x="94" y="13"/>
                        <a:pt x="93" y="12"/>
                      </a:cubicBezTo>
                      <a:close/>
                      <a:moveTo>
                        <a:pt x="83" y="16"/>
                      </a:moveTo>
                      <a:cubicBezTo>
                        <a:pt x="84" y="17"/>
                        <a:pt x="88" y="14"/>
                        <a:pt x="86" y="14"/>
                      </a:cubicBezTo>
                      <a:cubicBezTo>
                        <a:pt x="86" y="14"/>
                        <a:pt x="83" y="15"/>
                        <a:pt x="83" y="16"/>
                      </a:cubicBezTo>
                      <a:close/>
                      <a:moveTo>
                        <a:pt x="91" y="16"/>
                      </a:moveTo>
                      <a:cubicBezTo>
                        <a:pt x="90" y="16"/>
                        <a:pt x="87" y="19"/>
                        <a:pt x="86" y="19"/>
                      </a:cubicBezTo>
                      <a:cubicBezTo>
                        <a:pt x="84" y="19"/>
                        <a:pt x="84" y="18"/>
                        <a:pt x="82" y="18"/>
                      </a:cubicBezTo>
                      <a:cubicBezTo>
                        <a:pt x="79" y="18"/>
                        <a:pt x="79" y="20"/>
                        <a:pt x="78" y="20"/>
                      </a:cubicBezTo>
                      <a:cubicBezTo>
                        <a:pt x="76" y="22"/>
                        <a:pt x="73" y="20"/>
                        <a:pt x="75" y="22"/>
                      </a:cubicBezTo>
                      <a:cubicBezTo>
                        <a:pt x="78" y="25"/>
                        <a:pt x="89" y="17"/>
                        <a:pt x="93" y="18"/>
                      </a:cubicBezTo>
                      <a:cubicBezTo>
                        <a:pt x="94" y="18"/>
                        <a:pt x="93" y="19"/>
                        <a:pt x="93" y="19"/>
                      </a:cubicBezTo>
                      <a:cubicBezTo>
                        <a:pt x="95" y="19"/>
                        <a:pt x="97" y="18"/>
                        <a:pt x="96" y="17"/>
                      </a:cubicBezTo>
                      <a:cubicBezTo>
                        <a:pt x="96" y="17"/>
                        <a:pt x="92" y="16"/>
                        <a:pt x="91" y="16"/>
                      </a:cubicBezTo>
                      <a:close/>
                      <a:moveTo>
                        <a:pt x="127" y="21"/>
                      </a:moveTo>
                      <a:cubicBezTo>
                        <a:pt x="128" y="25"/>
                        <a:pt x="134" y="19"/>
                        <a:pt x="129" y="20"/>
                      </a:cubicBezTo>
                      <a:cubicBezTo>
                        <a:pt x="128" y="20"/>
                        <a:pt x="126" y="20"/>
                        <a:pt x="127" y="21"/>
                      </a:cubicBezTo>
                      <a:close/>
                      <a:moveTo>
                        <a:pt x="149" y="33"/>
                      </a:moveTo>
                      <a:cubicBezTo>
                        <a:pt x="147" y="31"/>
                        <a:pt x="146" y="34"/>
                        <a:pt x="146" y="33"/>
                      </a:cubicBezTo>
                      <a:cubicBezTo>
                        <a:pt x="146" y="34"/>
                        <a:pt x="150" y="34"/>
                        <a:pt x="149" y="33"/>
                      </a:cubicBezTo>
                      <a:close/>
                      <a:moveTo>
                        <a:pt x="104" y="33"/>
                      </a:moveTo>
                      <a:cubicBezTo>
                        <a:pt x="103" y="32"/>
                        <a:pt x="102" y="33"/>
                        <a:pt x="102" y="34"/>
                      </a:cubicBezTo>
                      <a:cubicBezTo>
                        <a:pt x="100" y="35"/>
                        <a:pt x="105" y="34"/>
                        <a:pt x="104" y="33"/>
                      </a:cubicBezTo>
                      <a:close/>
                      <a:moveTo>
                        <a:pt x="63" y="35"/>
                      </a:moveTo>
                      <a:cubicBezTo>
                        <a:pt x="61" y="39"/>
                        <a:pt x="70" y="32"/>
                        <a:pt x="65" y="34"/>
                      </a:cubicBezTo>
                      <a:cubicBezTo>
                        <a:pt x="64" y="35"/>
                        <a:pt x="64" y="34"/>
                        <a:pt x="63" y="35"/>
                      </a:cubicBezTo>
                      <a:close/>
                      <a:moveTo>
                        <a:pt x="68" y="37"/>
                      </a:moveTo>
                      <a:cubicBezTo>
                        <a:pt x="66" y="38"/>
                        <a:pt x="70" y="39"/>
                        <a:pt x="69" y="39"/>
                      </a:cubicBezTo>
                      <a:cubicBezTo>
                        <a:pt x="69" y="39"/>
                        <a:pt x="74" y="36"/>
                        <a:pt x="74" y="35"/>
                      </a:cubicBezTo>
                      <a:cubicBezTo>
                        <a:pt x="77" y="35"/>
                        <a:pt x="74" y="35"/>
                        <a:pt x="74" y="35"/>
                      </a:cubicBezTo>
                      <a:cubicBezTo>
                        <a:pt x="73" y="35"/>
                        <a:pt x="68" y="37"/>
                        <a:pt x="68" y="37"/>
                      </a:cubicBezTo>
                      <a:close/>
                      <a:moveTo>
                        <a:pt x="62" y="40"/>
                      </a:moveTo>
                      <a:cubicBezTo>
                        <a:pt x="61" y="44"/>
                        <a:pt x="66" y="40"/>
                        <a:pt x="65" y="40"/>
                      </a:cubicBezTo>
                      <a:cubicBezTo>
                        <a:pt x="65" y="40"/>
                        <a:pt x="66" y="41"/>
                        <a:pt x="67" y="41"/>
                      </a:cubicBezTo>
                      <a:cubicBezTo>
                        <a:pt x="68" y="41"/>
                        <a:pt x="67" y="40"/>
                        <a:pt x="67" y="39"/>
                      </a:cubicBezTo>
                      <a:cubicBezTo>
                        <a:pt x="67" y="40"/>
                        <a:pt x="67" y="38"/>
                        <a:pt x="65" y="38"/>
                      </a:cubicBezTo>
                      <a:cubicBezTo>
                        <a:pt x="64" y="39"/>
                        <a:pt x="62" y="40"/>
                        <a:pt x="62" y="40"/>
                      </a:cubicBezTo>
                      <a:close/>
                      <a:moveTo>
                        <a:pt x="39" y="45"/>
                      </a:moveTo>
                      <a:cubicBezTo>
                        <a:pt x="39" y="46"/>
                        <a:pt x="43" y="43"/>
                        <a:pt x="41" y="43"/>
                      </a:cubicBezTo>
                      <a:cubicBezTo>
                        <a:pt x="40" y="44"/>
                        <a:pt x="38" y="45"/>
                        <a:pt x="39" y="45"/>
                      </a:cubicBezTo>
                      <a:close/>
                      <a:moveTo>
                        <a:pt x="153" y="44"/>
                      </a:moveTo>
                      <a:cubicBezTo>
                        <a:pt x="153" y="44"/>
                        <a:pt x="155" y="45"/>
                        <a:pt x="155" y="45"/>
                      </a:cubicBezTo>
                      <a:cubicBezTo>
                        <a:pt x="155" y="45"/>
                        <a:pt x="155" y="47"/>
                        <a:pt x="157" y="48"/>
                      </a:cubicBezTo>
                      <a:cubicBezTo>
                        <a:pt x="162" y="51"/>
                        <a:pt x="155" y="39"/>
                        <a:pt x="153" y="44"/>
                      </a:cubicBezTo>
                      <a:close/>
                      <a:moveTo>
                        <a:pt x="166" y="50"/>
                      </a:moveTo>
                      <a:cubicBezTo>
                        <a:pt x="168" y="49"/>
                        <a:pt x="163" y="49"/>
                        <a:pt x="163" y="47"/>
                      </a:cubicBezTo>
                      <a:cubicBezTo>
                        <a:pt x="163" y="46"/>
                        <a:pt x="164" y="45"/>
                        <a:pt x="164" y="45"/>
                      </a:cubicBezTo>
                      <a:cubicBezTo>
                        <a:pt x="163" y="44"/>
                        <a:pt x="160" y="43"/>
                        <a:pt x="160" y="43"/>
                      </a:cubicBezTo>
                      <a:cubicBezTo>
                        <a:pt x="159" y="45"/>
                        <a:pt x="165" y="51"/>
                        <a:pt x="166" y="50"/>
                      </a:cubicBezTo>
                      <a:close/>
                      <a:moveTo>
                        <a:pt x="169" y="54"/>
                      </a:moveTo>
                      <a:cubicBezTo>
                        <a:pt x="168" y="52"/>
                        <a:pt x="170" y="50"/>
                        <a:pt x="167" y="51"/>
                      </a:cubicBezTo>
                      <a:cubicBezTo>
                        <a:pt x="164" y="52"/>
                        <a:pt x="173" y="59"/>
                        <a:pt x="169" y="54"/>
                      </a:cubicBezTo>
                      <a:close/>
                      <a:moveTo>
                        <a:pt x="61" y="64"/>
                      </a:moveTo>
                      <a:cubicBezTo>
                        <a:pt x="62" y="65"/>
                        <a:pt x="67" y="61"/>
                        <a:pt x="65" y="61"/>
                      </a:cubicBezTo>
                      <a:cubicBezTo>
                        <a:pt x="64" y="61"/>
                        <a:pt x="60" y="63"/>
                        <a:pt x="61" y="64"/>
                      </a:cubicBezTo>
                      <a:close/>
                      <a:moveTo>
                        <a:pt x="43" y="65"/>
                      </a:moveTo>
                      <a:cubicBezTo>
                        <a:pt x="44" y="66"/>
                        <a:pt x="46" y="62"/>
                        <a:pt x="46" y="62"/>
                      </a:cubicBezTo>
                      <a:cubicBezTo>
                        <a:pt x="44" y="60"/>
                        <a:pt x="44" y="63"/>
                        <a:pt x="45" y="63"/>
                      </a:cubicBezTo>
                      <a:cubicBezTo>
                        <a:pt x="44" y="63"/>
                        <a:pt x="42" y="63"/>
                        <a:pt x="43" y="65"/>
                      </a:cubicBezTo>
                      <a:close/>
                      <a:moveTo>
                        <a:pt x="183" y="77"/>
                      </a:moveTo>
                      <a:cubicBezTo>
                        <a:pt x="184" y="78"/>
                        <a:pt x="187" y="80"/>
                        <a:pt x="188" y="80"/>
                      </a:cubicBezTo>
                      <a:cubicBezTo>
                        <a:pt x="188" y="79"/>
                        <a:pt x="185" y="71"/>
                        <a:pt x="183" y="74"/>
                      </a:cubicBezTo>
                      <a:cubicBezTo>
                        <a:pt x="184" y="72"/>
                        <a:pt x="183" y="77"/>
                        <a:pt x="183" y="77"/>
                      </a:cubicBezTo>
                      <a:close/>
                      <a:moveTo>
                        <a:pt x="185" y="82"/>
                      </a:moveTo>
                      <a:cubicBezTo>
                        <a:pt x="185" y="81"/>
                        <a:pt x="182" y="77"/>
                        <a:pt x="182" y="79"/>
                      </a:cubicBezTo>
                      <a:cubicBezTo>
                        <a:pt x="182" y="79"/>
                        <a:pt x="184" y="83"/>
                        <a:pt x="185" y="82"/>
                      </a:cubicBezTo>
                      <a:close/>
                      <a:moveTo>
                        <a:pt x="166" y="84"/>
                      </a:moveTo>
                      <a:cubicBezTo>
                        <a:pt x="166" y="84"/>
                        <a:pt x="163" y="80"/>
                        <a:pt x="163" y="82"/>
                      </a:cubicBezTo>
                      <a:cubicBezTo>
                        <a:pt x="163" y="83"/>
                        <a:pt x="166" y="84"/>
                        <a:pt x="166" y="84"/>
                      </a:cubicBezTo>
                      <a:close/>
                      <a:moveTo>
                        <a:pt x="194" y="93"/>
                      </a:moveTo>
                      <a:cubicBezTo>
                        <a:pt x="194" y="93"/>
                        <a:pt x="194" y="90"/>
                        <a:pt x="193" y="91"/>
                      </a:cubicBezTo>
                      <a:cubicBezTo>
                        <a:pt x="193" y="91"/>
                        <a:pt x="193" y="94"/>
                        <a:pt x="194" y="93"/>
                      </a:cubicBezTo>
                      <a:close/>
                      <a:moveTo>
                        <a:pt x="194" y="100"/>
                      </a:moveTo>
                      <a:cubicBezTo>
                        <a:pt x="191" y="105"/>
                        <a:pt x="199" y="94"/>
                        <a:pt x="195" y="96"/>
                      </a:cubicBezTo>
                      <a:cubicBezTo>
                        <a:pt x="195" y="96"/>
                        <a:pt x="193" y="100"/>
                        <a:pt x="194" y="100"/>
                      </a:cubicBezTo>
                      <a:close/>
                      <a:moveTo>
                        <a:pt x="195" y="110"/>
                      </a:moveTo>
                      <a:cubicBezTo>
                        <a:pt x="198" y="109"/>
                        <a:pt x="194" y="102"/>
                        <a:pt x="194" y="104"/>
                      </a:cubicBezTo>
                      <a:cubicBezTo>
                        <a:pt x="192" y="107"/>
                        <a:pt x="195" y="110"/>
                        <a:pt x="195" y="110"/>
                      </a:cubicBezTo>
                      <a:close/>
                      <a:moveTo>
                        <a:pt x="193" y="108"/>
                      </a:moveTo>
                      <a:cubicBezTo>
                        <a:pt x="191" y="110"/>
                        <a:pt x="197" y="116"/>
                        <a:pt x="194" y="109"/>
                      </a:cubicBezTo>
                      <a:cubicBezTo>
                        <a:pt x="194" y="109"/>
                        <a:pt x="193" y="108"/>
                        <a:pt x="193" y="108"/>
                      </a:cubicBezTo>
                      <a:close/>
                      <a:moveTo>
                        <a:pt x="197" y="117"/>
                      </a:moveTo>
                      <a:cubicBezTo>
                        <a:pt x="198" y="120"/>
                        <a:pt x="202" y="112"/>
                        <a:pt x="198" y="113"/>
                      </a:cubicBezTo>
                      <a:cubicBezTo>
                        <a:pt x="199" y="113"/>
                        <a:pt x="197" y="117"/>
                        <a:pt x="197" y="117"/>
                      </a:cubicBezTo>
                      <a:close/>
                      <a:moveTo>
                        <a:pt x="79" y="118"/>
                      </a:moveTo>
                      <a:cubicBezTo>
                        <a:pt x="81" y="120"/>
                        <a:pt x="81" y="116"/>
                        <a:pt x="81" y="116"/>
                      </a:cubicBezTo>
                      <a:cubicBezTo>
                        <a:pt x="82" y="116"/>
                        <a:pt x="82" y="118"/>
                        <a:pt x="82" y="118"/>
                      </a:cubicBezTo>
                      <a:cubicBezTo>
                        <a:pt x="84" y="119"/>
                        <a:pt x="84" y="115"/>
                        <a:pt x="82" y="114"/>
                      </a:cubicBezTo>
                      <a:cubicBezTo>
                        <a:pt x="82" y="114"/>
                        <a:pt x="82" y="114"/>
                        <a:pt x="82" y="114"/>
                      </a:cubicBezTo>
                      <a:cubicBezTo>
                        <a:pt x="81" y="114"/>
                        <a:pt x="77" y="116"/>
                        <a:pt x="79" y="118"/>
                      </a:cubicBezTo>
                      <a:close/>
                      <a:moveTo>
                        <a:pt x="202" y="118"/>
                      </a:moveTo>
                      <a:cubicBezTo>
                        <a:pt x="201" y="116"/>
                        <a:pt x="203" y="121"/>
                        <a:pt x="203" y="121"/>
                      </a:cubicBezTo>
                      <a:cubicBezTo>
                        <a:pt x="204" y="120"/>
                        <a:pt x="201" y="111"/>
                        <a:pt x="201" y="114"/>
                      </a:cubicBezTo>
                      <a:cubicBezTo>
                        <a:pt x="201" y="115"/>
                        <a:pt x="201" y="117"/>
                        <a:pt x="202" y="118"/>
                      </a:cubicBezTo>
                      <a:close/>
                      <a:moveTo>
                        <a:pt x="133" y="115"/>
                      </a:moveTo>
                      <a:cubicBezTo>
                        <a:pt x="132" y="115"/>
                        <a:pt x="130" y="115"/>
                        <a:pt x="131" y="116"/>
                      </a:cubicBezTo>
                      <a:cubicBezTo>
                        <a:pt x="131" y="117"/>
                        <a:pt x="133" y="117"/>
                        <a:pt x="134" y="117"/>
                      </a:cubicBezTo>
                      <a:cubicBezTo>
                        <a:pt x="138" y="119"/>
                        <a:pt x="134" y="116"/>
                        <a:pt x="133" y="115"/>
                      </a:cubicBezTo>
                      <a:close/>
                      <a:moveTo>
                        <a:pt x="183" y="124"/>
                      </a:moveTo>
                      <a:cubicBezTo>
                        <a:pt x="180" y="121"/>
                        <a:pt x="186" y="121"/>
                        <a:pt x="186" y="122"/>
                      </a:cubicBezTo>
                      <a:cubicBezTo>
                        <a:pt x="186" y="119"/>
                        <a:pt x="186" y="117"/>
                        <a:pt x="184" y="118"/>
                      </a:cubicBezTo>
                      <a:cubicBezTo>
                        <a:pt x="183" y="118"/>
                        <a:pt x="181" y="122"/>
                        <a:pt x="183" y="124"/>
                      </a:cubicBezTo>
                      <a:close/>
                      <a:moveTo>
                        <a:pt x="197" y="122"/>
                      </a:moveTo>
                      <a:cubicBezTo>
                        <a:pt x="198" y="121"/>
                        <a:pt x="197" y="117"/>
                        <a:pt x="197" y="118"/>
                      </a:cubicBezTo>
                      <a:cubicBezTo>
                        <a:pt x="195" y="120"/>
                        <a:pt x="197" y="122"/>
                        <a:pt x="197" y="122"/>
                      </a:cubicBezTo>
                      <a:close/>
                      <a:moveTo>
                        <a:pt x="200" y="123"/>
                      </a:moveTo>
                      <a:cubicBezTo>
                        <a:pt x="202" y="126"/>
                        <a:pt x="202" y="116"/>
                        <a:pt x="200" y="118"/>
                      </a:cubicBezTo>
                      <a:cubicBezTo>
                        <a:pt x="199" y="119"/>
                        <a:pt x="201" y="125"/>
                        <a:pt x="200" y="123"/>
                      </a:cubicBezTo>
                      <a:close/>
                      <a:moveTo>
                        <a:pt x="82" y="129"/>
                      </a:moveTo>
                      <a:cubicBezTo>
                        <a:pt x="85" y="128"/>
                        <a:pt x="82" y="125"/>
                        <a:pt x="81" y="122"/>
                      </a:cubicBezTo>
                      <a:cubicBezTo>
                        <a:pt x="81" y="122"/>
                        <a:pt x="83" y="121"/>
                        <a:pt x="82" y="120"/>
                      </a:cubicBezTo>
                      <a:cubicBezTo>
                        <a:pt x="82" y="120"/>
                        <a:pt x="79" y="119"/>
                        <a:pt x="79" y="119"/>
                      </a:cubicBezTo>
                      <a:cubicBezTo>
                        <a:pt x="78" y="120"/>
                        <a:pt x="78" y="122"/>
                        <a:pt x="79" y="125"/>
                      </a:cubicBezTo>
                      <a:cubicBezTo>
                        <a:pt x="79" y="125"/>
                        <a:pt x="80" y="124"/>
                        <a:pt x="80" y="124"/>
                      </a:cubicBezTo>
                      <a:cubicBezTo>
                        <a:pt x="81" y="125"/>
                        <a:pt x="79" y="126"/>
                        <a:pt x="80" y="127"/>
                      </a:cubicBezTo>
                      <a:cubicBezTo>
                        <a:pt x="80" y="127"/>
                        <a:pt x="82" y="129"/>
                        <a:pt x="82" y="129"/>
                      </a:cubicBezTo>
                      <a:close/>
                      <a:moveTo>
                        <a:pt x="181" y="126"/>
                      </a:moveTo>
                      <a:cubicBezTo>
                        <a:pt x="182" y="125"/>
                        <a:pt x="182" y="118"/>
                        <a:pt x="179" y="119"/>
                      </a:cubicBezTo>
                      <a:cubicBezTo>
                        <a:pt x="176" y="121"/>
                        <a:pt x="178" y="128"/>
                        <a:pt x="181" y="126"/>
                      </a:cubicBezTo>
                      <a:close/>
                      <a:moveTo>
                        <a:pt x="84" y="124"/>
                      </a:moveTo>
                      <a:cubicBezTo>
                        <a:pt x="85" y="125"/>
                        <a:pt x="85" y="119"/>
                        <a:pt x="84" y="120"/>
                      </a:cubicBezTo>
                      <a:cubicBezTo>
                        <a:pt x="83" y="121"/>
                        <a:pt x="83" y="124"/>
                        <a:pt x="84" y="124"/>
                      </a:cubicBezTo>
                      <a:close/>
                      <a:moveTo>
                        <a:pt x="128" y="125"/>
                      </a:moveTo>
                      <a:cubicBezTo>
                        <a:pt x="128" y="125"/>
                        <a:pt x="126" y="124"/>
                        <a:pt x="126" y="124"/>
                      </a:cubicBezTo>
                      <a:cubicBezTo>
                        <a:pt x="123" y="125"/>
                        <a:pt x="127" y="126"/>
                        <a:pt x="128" y="125"/>
                      </a:cubicBezTo>
                      <a:close/>
                      <a:moveTo>
                        <a:pt x="80" y="131"/>
                      </a:moveTo>
                      <a:cubicBezTo>
                        <a:pt x="79" y="131"/>
                        <a:pt x="78" y="127"/>
                        <a:pt x="78" y="129"/>
                      </a:cubicBezTo>
                      <a:cubicBezTo>
                        <a:pt x="78" y="129"/>
                        <a:pt x="79" y="124"/>
                        <a:pt x="77" y="125"/>
                      </a:cubicBezTo>
                      <a:cubicBezTo>
                        <a:pt x="74" y="126"/>
                        <a:pt x="78" y="133"/>
                        <a:pt x="80" y="131"/>
                      </a:cubicBezTo>
                      <a:close/>
                      <a:moveTo>
                        <a:pt x="110" y="126"/>
                      </a:moveTo>
                      <a:cubicBezTo>
                        <a:pt x="106" y="132"/>
                        <a:pt x="114" y="122"/>
                        <a:pt x="110" y="126"/>
                      </a:cubicBezTo>
                      <a:cubicBezTo>
                        <a:pt x="110" y="126"/>
                        <a:pt x="110" y="126"/>
                        <a:pt x="110" y="126"/>
                      </a:cubicBezTo>
                      <a:close/>
                      <a:moveTo>
                        <a:pt x="134" y="127"/>
                      </a:moveTo>
                      <a:cubicBezTo>
                        <a:pt x="136" y="126"/>
                        <a:pt x="130" y="124"/>
                        <a:pt x="130" y="125"/>
                      </a:cubicBezTo>
                      <a:cubicBezTo>
                        <a:pt x="130" y="126"/>
                        <a:pt x="133" y="127"/>
                        <a:pt x="134" y="127"/>
                      </a:cubicBezTo>
                      <a:close/>
                      <a:moveTo>
                        <a:pt x="114" y="129"/>
                      </a:moveTo>
                      <a:cubicBezTo>
                        <a:pt x="115" y="130"/>
                        <a:pt x="122" y="125"/>
                        <a:pt x="117" y="126"/>
                      </a:cubicBezTo>
                      <a:cubicBezTo>
                        <a:pt x="115" y="127"/>
                        <a:pt x="113" y="127"/>
                        <a:pt x="114" y="129"/>
                      </a:cubicBezTo>
                      <a:close/>
                      <a:moveTo>
                        <a:pt x="168" y="131"/>
                      </a:moveTo>
                      <a:cubicBezTo>
                        <a:pt x="169" y="133"/>
                        <a:pt x="171" y="127"/>
                        <a:pt x="169" y="128"/>
                      </a:cubicBezTo>
                      <a:cubicBezTo>
                        <a:pt x="168" y="129"/>
                        <a:pt x="166" y="130"/>
                        <a:pt x="168" y="131"/>
                      </a:cubicBezTo>
                      <a:close/>
                      <a:moveTo>
                        <a:pt x="155" y="132"/>
                      </a:moveTo>
                      <a:cubicBezTo>
                        <a:pt x="156" y="132"/>
                        <a:pt x="156" y="128"/>
                        <a:pt x="155" y="129"/>
                      </a:cubicBezTo>
                      <a:cubicBezTo>
                        <a:pt x="155" y="129"/>
                        <a:pt x="154" y="133"/>
                        <a:pt x="155" y="132"/>
                      </a:cubicBezTo>
                      <a:close/>
                      <a:moveTo>
                        <a:pt x="112" y="131"/>
                      </a:moveTo>
                      <a:cubicBezTo>
                        <a:pt x="108" y="137"/>
                        <a:pt x="116" y="129"/>
                        <a:pt x="114" y="130"/>
                      </a:cubicBezTo>
                      <a:cubicBezTo>
                        <a:pt x="113" y="130"/>
                        <a:pt x="112" y="132"/>
                        <a:pt x="112" y="131"/>
                      </a:cubicBezTo>
                      <a:close/>
                      <a:moveTo>
                        <a:pt x="130" y="133"/>
                      </a:moveTo>
                      <a:cubicBezTo>
                        <a:pt x="130" y="132"/>
                        <a:pt x="126" y="132"/>
                        <a:pt x="127" y="131"/>
                      </a:cubicBezTo>
                      <a:cubicBezTo>
                        <a:pt x="124" y="132"/>
                        <a:pt x="129" y="134"/>
                        <a:pt x="130" y="133"/>
                      </a:cubicBezTo>
                      <a:close/>
                      <a:moveTo>
                        <a:pt x="117" y="136"/>
                      </a:moveTo>
                      <a:cubicBezTo>
                        <a:pt x="118" y="135"/>
                        <a:pt x="117" y="132"/>
                        <a:pt x="117" y="132"/>
                      </a:cubicBezTo>
                      <a:cubicBezTo>
                        <a:pt x="114" y="133"/>
                        <a:pt x="116" y="138"/>
                        <a:pt x="117" y="136"/>
                      </a:cubicBezTo>
                      <a:close/>
                      <a:moveTo>
                        <a:pt x="85" y="152"/>
                      </a:moveTo>
                      <a:cubicBezTo>
                        <a:pt x="86" y="151"/>
                        <a:pt x="85" y="148"/>
                        <a:pt x="85" y="148"/>
                      </a:cubicBezTo>
                      <a:cubicBezTo>
                        <a:pt x="83" y="146"/>
                        <a:pt x="84" y="149"/>
                        <a:pt x="84" y="147"/>
                      </a:cubicBezTo>
                      <a:cubicBezTo>
                        <a:pt x="85" y="144"/>
                        <a:pt x="84" y="137"/>
                        <a:pt x="83" y="136"/>
                      </a:cubicBezTo>
                      <a:cubicBezTo>
                        <a:pt x="82" y="136"/>
                        <a:pt x="82" y="142"/>
                        <a:pt x="81" y="142"/>
                      </a:cubicBezTo>
                      <a:cubicBezTo>
                        <a:pt x="82" y="142"/>
                        <a:pt x="80" y="140"/>
                        <a:pt x="80" y="140"/>
                      </a:cubicBezTo>
                      <a:cubicBezTo>
                        <a:pt x="80" y="137"/>
                        <a:pt x="80" y="129"/>
                        <a:pt x="75" y="132"/>
                      </a:cubicBezTo>
                      <a:cubicBezTo>
                        <a:pt x="73" y="133"/>
                        <a:pt x="76" y="135"/>
                        <a:pt x="75" y="135"/>
                      </a:cubicBezTo>
                      <a:cubicBezTo>
                        <a:pt x="75" y="137"/>
                        <a:pt x="73" y="136"/>
                        <a:pt x="73" y="136"/>
                      </a:cubicBezTo>
                      <a:cubicBezTo>
                        <a:pt x="73" y="136"/>
                        <a:pt x="73" y="139"/>
                        <a:pt x="73" y="140"/>
                      </a:cubicBezTo>
                      <a:cubicBezTo>
                        <a:pt x="73" y="138"/>
                        <a:pt x="76" y="145"/>
                        <a:pt x="76" y="145"/>
                      </a:cubicBezTo>
                      <a:cubicBezTo>
                        <a:pt x="78" y="147"/>
                        <a:pt x="83" y="146"/>
                        <a:pt x="82" y="149"/>
                      </a:cubicBezTo>
                      <a:cubicBezTo>
                        <a:pt x="82" y="148"/>
                        <a:pt x="81" y="148"/>
                        <a:pt x="82" y="149"/>
                      </a:cubicBezTo>
                      <a:cubicBezTo>
                        <a:pt x="83" y="150"/>
                        <a:pt x="84" y="153"/>
                        <a:pt x="85" y="152"/>
                      </a:cubicBezTo>
                      <a:close/>
                      <a:moveTo>
                        <a:pt x="178" y="139"/>
                      </a:moveTo>
                      <a:cubicBezTo>
                        <a:pt x="178" y="138"/>
                        <a:pt x="181" y="140"/>
                        <a:pt x="180" y="140"/>
                      </a:cubicBezTo>
                      <a:cubicBezTo>
                        <a:pt x="182" y="139"/>
                        <a:pt x="180" y="137"/>
                        <a:pt x="180" y="137"/>
                      </a:cubicBezTo>
                      <a:cubicBezTo>
                        <a:pt x="182" y="138"/>
                        <a:pt x="178" y="137"/>
                        <a:pt x="178" y="139"/>
                      </a:cubicBezTo>
                      <a:close/>
                      <a:moveTo>
                        <a:pt x="150" y="139"/>
                      </a:moveTo>
                      <a:cubicBezTo>
                        <a:pt x="148" y="139"/>
                        <a:pt x="148" y="141"/>
                        <a:pt x="146" y="142"/>
                      </a:cubicBezTo>
                      <a:cubicBezTo>
                        <a:pt x="146" y="143"/>
                        <a:pt x="142" y="144"/>
                        <a:pt x="143" y="145"/>
                      </a:cubicBezTo>
                      <a:cubicBezTo>
                        <a:pt x="144" y="146"/>
                        <a:pt x="150" y="142"/>
                        <a:pt x="148" y="142"/>
                      </a:cubicBezTo>
                      <a:cubicBezTo>
                        <a:pt x="149" y="142"/>
                        <a:pt x="148" y="142"/>
                        <a:pt x="149" y="141"/>
                      </a:cubicBezTo>
                      <a:cubicBezTo>
                        <a:pt x="148" y="143"/>
                        <a:pt x="151" y="139"/>
                        <a:pt x="150" y="139"/>
                      </a:cubicBezTo>
                      <a:close/>
                      <a:moveTo>
                        <a:pt x="147" y="140"/>
                      </a:moveTo>
                      <a:cubicBezTo>
                        <a:pt x="154" y="133"/>
                        <a:pt x="141" y="142"/>
                        <a:pt x="145" y="142"/>
                      </a:cubicBezTo>
                      <a:cubicBezTo>
                        <a:pt x="145" y="142"/>
                        <a:pt x="147" y="140"/>
                        <a:pt x="147" y="140"/>
                      </a:cubicBezTo>
                      <a:close/>
                      <a:moveTo>
                        <a:pt x="175" y="144"/>
                      </a:moveTo>
                      <a:cubicBezTo>
                        <a:pt x="175" y="144"/>
                        <a:pt x="178" y="139"/>
                        <a:pt x="176" y="141"/>
                      </a:cubicBezTo>
                      <a:cubicBezTo>
                        <a:pt x="176" y="141"/>
                        <a:pt x="173" y="143"/>
                        <a:pt x="175" y="144"/>
                      </a:cubicBezTo>
                      <a:close/>
                      <a:moveTo>
                        <a:pt x="178" y="144"/>
                      </a:moveTo>
                      <a:cubicBezTo>
                        <a:pt x="181" y="143"/>
                        <a:pt x="179" y="139"/>
                        <a:pt x="177" y="141"/>
                      </a:cubicBezTo>
                      <a:cubicBezTo>
                        <a:pt x="178" y="140"/>
                        <a:pt x="178" y="144"/>
                        <a:pt x="178" y="144"/>
                      </a:cubicBezTo>
                      <a:close/>
                      <a:moveTo>
                        <a:pt x="197" y="149"/>
                      </a:moveTo>
                      <a:cubicBezTo>
                        <a:pt x="197" y="148"/>
                        <a:pt x="198" y="142"/>
                        <a:pt x="197" y="144"/>
                      </a:cubicBezTo>
                      <a:cubicBezTo>
                        <a:pt x="198" y="143"/>
                        <a:pt x="195" y="150"/>
                        <a:pt x="197" y="149"/>
                      </a:cubicBezTo>
                      <a:close/>
                      <a:moveTo>
                        <a:pt x="184" y="151"/>
                      </a:moveTo>
                      <a:cubicBezTo>
                        <a:pt x="184" y="151"/>
                        <a:pt x="183" y="150"/>
                        <a:pt x="183" y="150"/>
                      </a:cubicBezTo>
                      <a:cubicBezTo>
                        <a:pt x="181" y="150"/>
                        <a:pt x="178" y="155"/>
                        <a:pt x="178" y="156"/>
                      </a:cubicBezTo>
                      <a:cubicBezTo>
                        <a:pt x="180" y="158"/>
                        <a:pt x="183" y="155"/>
                        <a:pt x="183" y="155"/>
                      </a:cubicBezTo>
                      <a:cubicBezTo>
                        <a:pt x="182" y="155"/>
                        <a:pt x="183" y="157"/>
                        <a:pt x="184" y="156"/>
                      </a:cubicBezTo>
                      <a:cubicBezTo>
                        <a:pt x="185" y="154"/>
                        <a:pt x="186" y="146"/>
                        <a:pt x="186" y="146"/>
                      </a:cubicBezTo>
                      <a:cubicBezTo>
                        <a:pt x="183" y="145"/>
                        <a:pt x="184" y="150"/>
                        <a:pt x="184" y="151"/>
                      </a:cubicBezTo>
                      <a:close/>
                      <a:moveTo>
                        <a:pt x="114" y="149"/>
                      </a:moveTo>
                      <a:cubicBezTo>
                        <a:pt x="115" y="148"/>
                        <a:pt x="112" y="145"/>
                        <a:pt x="112" y="146"/>
                      </a:cubicBezTo>
                      <a:cubicBezTo>
                        <a:pt x="110" y="147"/>
                        <a:pt x="114" y="150"/>
                        <a:pt x="114" y="149"/>
                      </a:cubicBezTo>
                      <a:close/>
                      <a:moveTo>
                        <a:pt x="146" y="149"/>
                      </a:moveTo>
                      <a:cubicBezTo>
                        <a:pt x="148" y="149"/>
                        <a:pt x="148" y="145"/>
                        <a:pt x="148" y="146"/>
                      </a:cubicBezTo>
                      <a:cubicBezTo>
                        <a:pt x="147" y="144"/>
                        <a:pt x="143" y="148"/>
                        <a:pt x="144" y="149"/>
                      </a:cubicBezTo>
                      <a:cubicBezTo>
                        <a:pt x="142" y="147"/>
                        <a:pt x="152" y="146"/>
                        <a:pt x="146" y="147"/>
                      </a:cubicBezTo>
                      <a:cubicBezTo>
                        <a:pt x="146" y="147"/>
                        <a:pt x="145" y="149"/>
                        <a:pt x="146" y="149"/>
                      </a:cubicBezTo>
                      <a:close/>
                      <a:moveTo>
                        <a:pt x="153" y="149"/>
                      </a:moveTo>
                      <a:cubicBezTo>
                        <a:pt x="154" y="150"/>
                        <a:pt x="156" y="146"/>
                        <a:pt x="154" y="148"/>
                      </a:cubicBezTo>
                      <a:cubicBezTo>
                        <a:pt x="154" y="148"/>
                        <a:pt x="152" y="149"/>
                        <a:pt x="153" y="149"/>
                      </a:cubicBezTo>
                      <a:close/>
                      <a:moveTo>
                        <a:pt x="174" y="149"/>
                      </a:moveTo>
                      <a:cubicBezTo>
                        <a:pt x="174" y="149"/>
                        <a:pt x="171" y="149"/>
                        <a:pt x="171" y="149"/>
                      </a:cubicBezTo>
                      <a:cubicBezTo>
                        <a:pt x="168" y="151"/>
                        <a:pt x="174" y="151"/>
                        <a:pt x="174" y="149"/>
                      </a:cubicBezTo>
                      <a:close/>
                      <a:moveTo>
                        <a:pt x="129" y="150"/>
                      </a:moveTo>
                      <a:cubicBezTo>
                        <a:pt x="128" y="151"/>
                        <a:pt x="130" y="154"/>
                        <a:pt x="131" y="152"/>
                      </a:cubicBezTo>
                      <a:cubicBezTo>
                        <a:pt x="132" y="150"/>
                        <a:pt x="131" y="149"/>
                        <a:pt x="129" y="150"/>
                      </a:cubicBezTo>
                      <a:close/>
                      <a:moveTo>
                        <a:pt x="168" y="151"/>
                      </a:moveTo>
                      <a:cubicBezTo>
                        <a:pt x="164" y="154"/>
                        <a:pt x="170" y="149"/>
                        <a:pt x="168" y="151"/>
                      </a:cubicBezTo>
                      <a:cubicBezTo>
                        <a:pt x="168" y="151"/>
                        <a:pt x="168" y="151"/>
                        <a:pt x="168" y="151"/>
                      </a:cubicBezTo>
                      <a:close/>
                      <a:moveTo>
                        <a:pt x="146" y="152"/>
                      </a:moveTo>
                      <a:cubicBezTo>
                        <a:pt x="144" y="151"/>
                        <a:pt x="144" y="153"/>
                        <a:pt x="143" y="155"/>
                      </a:cubicBezTo>
                      <a:cubicBezTo>
                        <a:pt x="141" y="157"/>
                        <a:pt x="146" y="152"/>
                        <a:pt x="146" y="152"/>
                      </a:cubicBezTo>
                      <a:close/>
                      <a:moveTo>
                        <a:pt x="120" y="157"/>
                      </a:moveTo>
                      <a:cubicBezTo>
                        <a:pt x="121" y="158"/>
                        <a:pt x="129" y="160"/>
                        <a:pt x="126" y="159"/>
                      </a:cubicBezTo>
                      <a:cubicBezTo>
                        <a:pt x="125" y="158"/>
                        <a:pt x="117" y="152"/>
                        <a:pt x="116" y="153"/>
                      </a:cubicBezTo>
                      <a:cubicBezTo>
                        <a:pt x="115" y="153"/>
                        <a:pt x="118" y="155"/>
                        <a:pt x="118" y="155"/>
                      </a:cubicBezTo>
                      <a:cubicBezTo>
                        <a:pt x="120" y="157"/>
                        <a:pt x="120" y="155"/>
                        <a:pt x="121" y="156"/>
                      </a:cubicBezTo>
                      <a:cubicBezTo>
                        <a:pt x="121" y="156"/>
                        <a:pt x="120" y="156"/>
                        <a:pt x="120" y="157"/>
                      </a:cubicBezTo>
                      <a:close/>
                      <a:moveTo>
                        <a:pt x="76" y="178"/>
                      </a:moveTo>
                      <a:cubicBezTo>
                        <a:pt x="72" y="173"/>
                        <a:pt x="70" y="169"/>
                        <a:pt x="67" y="165"/>
                      </a:cubicBezTo>
                      <a:cubicBezTo>
                        <a:pt x="64" y="161"/>
                        <a:pt x="69" y="167"/>
                        <a:pt x="69" y="167"/>
                      </a:cubicBezTo>
                      <a:cubicBezTo>
                        <a:pt x="69" y="166"/>
                        <a:pt x="66" y="160"/>
                        <a:pt x="64" y="156"/>
                      </a:cubicBezTo>
                      <a:cubicBezTo>
                        <a:pt x="63" y="153"/>
                        <a:pt x="63" y="153"/>
                        <a:pt x="63" y="157"/>
                      </a:cubicBezTo>
                      <a:cubicBezTo>
                        <a:pt x="63" y="161"/>
                        <a:pt x="63" y="165"/>
                        <a:pt x="66" y="169"/>
                      </a:cubicBezTo>
                      <a:cubicBezTo>
                        <a:pt x="68" y="172"/>
                        <a:pt x="70" y="176"/>
                        <a:pt x="72" y="179"/>
                      </a:cubicBezTo>
                      <a:cubicBezTo>
                        <a:pt x="74" y="181"/>
                        <a:pt x="77" y="182"/>
                        <a:pt x="78" y="184"/>
                      </a:cubicBezTo>
                      <a:cubicBezTo>
                        <a:pt x="79" y="185"/>
                        <a:pt x="80" y="187"/>
                        <a:pt x="81" y="187"/>
                      </a:cubicBezTo>
                      <a:cubicBezTo>
                        <a:pt x="79" y="186"/>
                        <a:pt x="84" y="187"/>
                        <a:pt x="84" y="187"/>
                      </a:cubicBezTo>
                      <a:cubicBezTo>
                        <a:pt x="85" y="187"/>
                        <a:pt x="82" y="183"/>
                        <a:pt x="82" y="183"/>
                      </a:cubicBezTo>
                      <a:cubicBezTo>
                        <a:pt x="84" y="182"/>
                        <a:pt x="84" y="188"/>
                        <a:pt x="84" y="188"/>
                      </a:cubicBezTo>
                      <a:cubicBezTo>
                        <a:pt x="85" y="189"/>
                        <a:pt x="86" y="186"/>
                        <a:pt x="87" y="188"/>
                      </a:cubicBezTo>
                      <a:cubicBezTo>
                        <a:pt x="88" y="191"/>
                        <a:pt x="94" y="191"/>
                        <a:pt x="94" y="193"/>
                      </a:cubicBezTo>
                      <a:cubicBezTo>
                        <a:pt x="94" y="193"/>
                        <a:pt x="92" y="194"/>
                        <a:pt x="92" y="194"/>
                      </a:cubicBezTo>
                      <a:cubicBezTo>
                        <a:pt x="98" y="195"/>
                        <a:pt x="92" y="190"/>
                        <a:pt x="92" y="190"/>
                      </a:cubicBezTo>
                      <a:cubicBezTo>
                        <a:pt x="86" y="186"/>
                        <a:pt x="81" y="179"/>
                        <a:pt x="78" y="177"/>
                      </a:cubicBezTo>
                      <a:cubicBezTo>
                        <a:pt x="78" y="177"/>
                        <a:pt x="75" y="174"/>
                        <a:pt x="75" y="175"/>
                      </a:cubicBezTo>
                      <a:cubicBezTo>
                        <a:pt x="75" y="176"/>
                        <a:pt x="79" y="182"/>
                        <a:pt x="76" y="178"/>
                      </a:cubicBezTo>
                      <a:close/>
                      <a:moveTo>
                        <a:pt x="112" y="155"/>
                      </a:moveTo>
                      <a:cubicBezTo>
                        <a:pt x="112" y="155"/>
                        <a:pt x="110" y="155"/>
                        <a:pt x="110" y="156"/>
                      </a:cubicBezTo>
                      <a:cubicBezTo>
                        <a:pt x="109" y="157"/>
                        <a:pt x="113" y="156"/>
                        <a:pt x="112" y="155"/>
                      </a:cubicBezTo>
                      <a:close/>
                      <a:moveTo>
                        <a:pt x="88" y="159"/>
                      </a:moveTo>
                      <a:cubicBezTo>
                        <a:pt x="89" y="157"/>
                        <a:pt x="86" y="155"/>
                        <a:pt x="86" y="157"/>
                      </a:cubicBezTo>
                      <a:cubicBezTo>
                        <a:pt x="86" y="157"/>
                        <a:pt x="88" y="159"/>
                        <a:pt x="88" y="159"/>
                      </a:cubicBezTo>
                      <a:close/>
                      <a:moveTo>
                        <a:pt x="116" y="158"/>
                      </a:moveTo>
                      <a:cubicBezTo>
                        <a:pt x="113" y="153"/>
                        <a:pt x="110" y="161"/>
                        <a:pt x="115" y="158"/>
                      </a:cubicBezTo>
                      <a:cubicBezTo>
                        <a:pt x="115" y="158"/>
                        <a:pt x="116" y="158"/>
                        <a:pt x="116" y="158"/>
                      </a:cubicBezTo>
                      <a:close/>
                      <a:moveTo>
                        <a:pt x="167" y="169"/>
                      </a:moveTo>
                      <a:cubicBezTo>
                        <a:pt x="167" y="169"/>
                        <a:pt x="169" y="170"/>
                        <a:pt x="169" y="170"/>
                      </a:cubicBezTo>
                      <a:cubicBezTo>
                        <a:pt x="171" y="169"/>
                        <a:pt x="174" y="160"/>
                        <a:pt x="175" y="163"/>
                      </a:cubicBezTo>
                      <a:cubicBezTo>
                        <a:pt x="175" y="162"/>
                        <a:pt x="174" y="164"/>
                        <a:pt x="174" y="165"/>
                      </a:cubicBezTo>
                      <a:cubicBezTo>
                        <a:pt x="170" y="173"/>
                        <a:pt x="177" y="162"/>
                        <a:pt x="178" y="162"/>
                      </a:cubicBezTo>
                      <a:cubicBezTo>
                        <a:pt x="178" y="162"/>
                        <a:pt x="179" y="164"/>
                        <a:pt x="179" y="163"/>
                      </a:cubicBezTo>
                      <a:cubicBezTo>
                        <a:pt x="181" y="161"/>
                        <a:pt x="182" y="159"/>
                        <a:pt x="180" y="157"/>
                      </a:cubicBezTo>
                      <a:cubicBezTo>
                        <a:pt x="181" y="158"/>
                        <a:pt x="179" y="160"/>
                        <a:pt x="179" y="161"/>
                      </a:cubicBezTo>
                      <a:cubicBezTo>
                        <a:pt x="180" y="162"/>
                        <a:pt x="178" y="158"/>
                        <a:pt x="179" y="158"/>
                      </a:cubicBezTo>
                      <a:cubicBezTo>
                        <a:pt x="179" y="158"/>
                        <a:pt x="174" y="161"/>
                        <a:pt x="175" y="161"/>
                      </a:cubicBezTo>
                      <a:cubicBezTo>
                        <a:pt x="176" y="162"/>
                        <a:pt x="175" y="159"/>
                        <a:pt x="176" y="159"/>
                      </a:cubicBezTo>
                      <a:cubicBezTo>
                        <a:pt x="174" y="160"/>
                        <a:pt x="174" y="161"/>
                        <a:pt x="172" y="163"/>
                      </a:cubicBezTo>
                      <a:cubicBezTo>
                        <a:pt x="169" y="167"/>
                        <a:pt x="163" y="168"/>
                        <a:pt x="162" y="174"/>
                      </a:cubicBezTo>
                      <a:cubicBezTo>
                        <a:pt x="161" y="177"/>
                        <a:pt x="168" y="173"/>
                        <a:pt x="168" y="172"/>
                      </a:cubicBezTo>
                      <a:cubicBezTo>
                        <a:pt x="170" y="171"/>
                        <a:pt x="169" y="169"/>
                        <a:pt x="169" y="171"/>
                      </a:cubicBezTo>
                      <a:cubicBezTo>
                        <a:pt x="169" y="171"/>
                        <a:pt x="166" y="171"/>
                        <a:pt x="167" y="169"/>
                      </a:cubicBezTo>
                      <a:close/>
                      <a:moveTo>
                        <a:pt x="166" y="174"/>
                      </a:moveTo>
                      <a:cubicBezTo>
                        <a:pt x="168" y="173"/>
                        <a:pt x="163" y="175"/>
                        <a:pt x="162" y="176"/>
                      </a:cubicBezTo>
                      <a:cubicBezTo>
                        <a:pt x="160" y="178"/>
                        <a:pt x="165" y="174"/>
                        <a:pt x="161" y="178"/>
                      </a:cubicBezTo>
                      <a:cubicBezTo>
                        <a:pt x="161" y="178"/>
                        <a:pt x="161" y="176"/>
                        <a:pt x="160" y="177"/>
                      </a:cubicBezTo>
                      <a:cubicBezTo>
                        <a:pt x="159" y="178"/>
                        <a:pt x="157" y="181"/>
                        <a:pt x="156" y="182"/>
                      </a:cubicBezTo>
                      <a:cubicBezTo>
                        <a:pt x="155" y="182"/>
                        <a:pt x="153" y="182"/>
                        <a:pt x="153" y="182"/>
                      </a:cubicBezTo>
                      <a:cubicBezTo>
                        <a:pt x="153" y="184"/>
                        <a:pt x="160" y="185"/>
                        <a:pt x="162" y="184"/>
                      </a:cubicBezTo>
                      <a:cubicBezTo>
                        <a:pt x="165" y="183"/>
                        <a:pt x="162" y="181"/>
                        <a:pt x="162" y="181"/>
                      </a:cubicBezTo>
                      <a:cubicBezTo>
                        <a:pt x="162" y="181"/>
                        <a:pt x="169" y="178"/>
                        <a:pt x="169" y="175"/>
                      </a:cubicBezTo>
                      <a:cubicBezTo>
                        <a:pt x="169" y="175"/>
                        <a:pt x="167" y="176"/>
                        <a:pt x="167" y="176"/>
                      </a:cubicBezTo>
                      <a:cubicBezTo>
                        <a:pt x="163" y="179"/>
                        <a:pt x="170" y="173"/>
                        <a:pt x="167" y="173"/>
                      </a:cubicBezTo>
                      <a:cubicBezTo>
                        <a:pt x="168" y="173"/>
                        <a:pt x="166" y="174"/>
                        <a:pt x="166" y="174"/>
                      </a:cubicBezTo>
                      <a:close/>
                      <a:moveTo>
                        <a:pt x="104" y="174"/>
                      </a:moveTo>
                      <a:cubicBezTo>
                        <a:pt x="102" y="173"/>
                        <a:pt x="97" y="171"/>
                        <a:pt x="93" y="170"/>
                      </a:cubicBezTo>
                      <a:cubicBezTo>
                        <a:pt x="89" y="168"/>
                        <a:pt x="86" y="165"/>
                        <a:pt x="84" y="165"/>
                      </a:cubicBezTo>
                      <a:cubicBezTo>
                        <a:pt x="84" y="165"/>
                        <a:pt x="84" y="166"/>
                        <a:pt x="83" y="166"/>
                      </a:cubicBezTo>
                      <a:cubicBezTo>
                        <a:pt x="82" y="165"/>
                        <a:pt x="83" y="164"/>
                        <a:pt x="82" y="163"/>
                      </a:cubicBezTo>
                      <a:cubicBezTo>
                        <a:pt x="82" y="162"/>
                        <a:pt x="78" y="160"/>
                        <a:pt x="77" y="160"/>
                      </a:cubicBezTo>
                      <a:cubicBezTo>
                        <a:pt x="70" y="155"/>
                        <a:pt x="82" y="166"/>
                        <a:pt x="82" y="166"/>
                      </a:cubicBezTo>
                      <a:cubicBezTo>
                        <a:pt x="83" y="166"/>
                        <a:pt x="76" y="163"/>
                        <a:pt x="76" y="164"/>
                      </a:cubicBezTo>
                      <a:cubicBezTo>
                        <a:pt x="75" y="166"/>
                        <a:pt x="81" y="172"/>
                        <a:pt x="82" y="174"/>
                      </a:cubicBezTo>
                      <a:cubicBezTo>
                        <a:pt x="83" y="175"/>
                        <a:pt x="82" y="177"/>
                        <a:pt x="82" y="177"/>
                      </a:cubicBezTo>
                      <a:cubicBezTo>
                        <a:pt x="85" y="180"/>
                        <a:pt x="100" y="185"/>
                        <a:pt x="100" y="189"/>
                      </a:cubicBezTo>
                      <a:cubicBezTo>
                        <a:pt x="100" y="189"/>
                        <a:pt x="99" y="189"/>
                        <a:pt x="99" y="189"/>
                      </a:cubicBezTo>
                      <a:cubicBezTo>
                        <a:pt x="99" y="189"/>
                        <a:pt x="102" y="190"/>
                        <a:pt x="103" y="189"/>
                      </a:cubicBezTo>
                      <a:cubicBezTo>
                        <a:pt x="104" y="188"/>
                        <a:pt x="101" y="188"/>
                        <a:pt x="102" y="187"/>
                      </a:cubicBezTo>
                      <a:cubicBezTo>
                        <a:pt x="96" y="190"/>
                        <a:pt x="105" y="186"/>
                        <a:pt x="106" y="186"/>
                      </a:cubicBezTo>
                      <a:cubicBezTo>
                        <a:pt x="105" y="185"/>
                        <a:pt x="103" y="187"/>
                        <a:pt x="102" y="185"/>
                      </a:cubicBezTo>
                      <a:cubicBezTo>
                        <a:pt x="101" y="185"/>
                        <a:pt x="102" y="184"/>
                        <a:pt x="101" y="184"/>
                      </a:cubicBezTo>
                      <a:cubicBezTo>
                        <a:pt x="101" y="184"/>
                        <a:pt x="98" y="184"/>
                        <a:pt x="98" y="183"/>
                      </a:cubicBezTo>
                      <a:cubicBezTo>
                        <a:pt x="99" y="181"/>
                        <a:pt x="103" y="183"/>
                        <a:pt x="102" y="183"/>
                      </a:cubicBezTo>
                      <a:cubicBezTo>
                        <a:pt x="104" y="183"/>
                        <a:pt x="106" y="183"/>
                        <a:pt x="107" y="184"/>
                      </a:cubicBezTo>
                      <a:cubicBezTo>
                        <a:pt x="108" y="184"/>
                        <a:pt x="108" y="186"/>
                        <a:pt x="108" y="186"/>
                      </a:cubicBezTo>
                      <a:cubicBezTo>
                        <a:pt x="112" y="187"/>
                        <a:pt x="115" y="186"/>
                        <a:pt x="117" y="186"/>
                      </a:cubicBezTo>
                      <a:cubicBezTo>
                        <a:pt x="119" y="187"/>
                        <a:pt x="120" y="187"/>
                        <a:pt x="122" y="187"/>
                      </a:cubicBezTo>
                      <a:cubicBezTo>
                        <a:pt x="126" y="186"/>
                        <a:pt x="122" y="188"/>
                        <a:pt x="122" y="188"/>
                      </a:cubicBezTo>
                      <a:cubicBezTo>
                        <a:pt x="127" y="190"/>
                        <a:pt x="126" y="187"/>
                        <a:pt x="129" y="187"/>
                      </a:cubicBezTo>
                      <a:cubicBezTo>
                        <a:pt x="129" y="187"/>
                        <a:pt x="128" y="189"/>
                        <a:pt x="129" y="189"/>
                      </a:cubicBezTo>
                      <a:cubicBezTo>
                        <a:pt x="129" y="189"/>
                        <a:pt x="132" y="187"/>
                        <a:pt x="133" y="187"/>
                      </a:cubicBezTo>
                      <a:cubicBezTo>
                        <a:pt x="133" y="187"/>
                        <a:pt x="134" y="189"/>
                        <a:pt x="134" y="189"/>
                      </a:cubicBezTo>
                      <a:cubicBezTo>
                        <a:pt x="136" y="190"/>
                        <a:pt x="138" y="189"/>
                        <a:pt x="140" y="189"/>
                      </a:cubicBezTo>
                      <a:cubicBezTo>
                        <a:pt x="143" y="188"/>
                        <a:pt x="140" y="190"/>
                        <a:pt x="137" y="190"/>
                      </a:cubicBezTo>
                      <a:cubicBezTo>
                        <a:pt x="134" y="191"/>
                        <a:pt x="131" y="193"/>
                        <a:pt x="128" y="193"/>
                      </a:cubicBezTo>
                      <a:cubicBezTo>
                        <a:pt x="123" y="194"/>
                        <a:pt x="123" y="192"/>
                        <a:pt x="120" y="193"/>
                      </a:cubicBezTo>
                      <a:cubicBezTo>
                        <a:pt x="123" y="193"/>
                        <a:pt x="117" y="196"/>
                        <a:pt x="117" y="196"/>
                      </a:cubicBezTo>
                      <a:cubicBezTo>
                        <a:pt x="117" y="196"/>
                        <a:pt x="118" y="195"/>
                        <a:pt x="118" y="195"/>
                      </a:cubicBezTo>
                      <a:cubicBezTo>
                        <a:pt x="124" y="196"/>
                        <a:pt x="126" y="197"/>
                        <a:pt x="133" y="196"/>
                      </a:cubicBezTo>
                      <a:cubicBezTo>
                        <a:pt x="142" y="195"/>
                        <a:pt x="149" y="191"/>
                        <a:pt x="154" y="189"/>
                      </a:cubicBezTo>
                      <a:cubicBezTo>
                        <a:pt x="155" y="188"/>
                        <a:pt x="156" y="189"/>
                        <a:pt x="156" y="189"/>
                      </a:cubicBezTo>
                      <a:cubicBezTo>
                        <a:pt x="156" y="189"/>
                        <a:pt x="161" y="186"/>
                        <a:pt x="160" y="185"/>
                      </a:cubicBezTo>
                      <a:cubicBezTo>
                        <a:pt x="158" y="184"/>
                        <a:pt x="156" y="188"/>
                        <a:pt x="155" y="188"/>
                      </a:cubicBezTo>
                      <a:cubicBezTo>
                        <a:pt x="157" y="188"/>
                        <a:pt x="157" y="186"/>
                        <a:pt x="156" y="185"/>
                      </a:cubicBezTo>
                      <a:cubicBezTo>
                        <a:pt x="155" y="184"/>
                        <a:pt x="151" y="186"/>
                        <a:pt x="148" y="185"/>
                      </a:cubicBezTo>
                      <a:cubicBezTo>
                        <a:pt x="150" y="186"/>
                        <a:pt x="148" y="183"/>
                        <a:pt x="148" y="183"/>
                      </a:cubicBezTo>
                      <a:cubicBezTo>
                        <a:pt x="149" y="182"/>
                        <a:pt x="154" y="182"/>
                        <a:pt x="152" y="183"/>
                      </a:cubicBezTo>
                      <a:cubicBezTo>
                        <a:pt x="153" y="183"/>
                        <a:pt x="152" y="182"/>
                        <a:pt x="153" y="181"/>
                      </a:cubicBezTo>
                      <a:cubicBezTo>
                        <a:pt x="153" y="180"/>
                        <a:pt x="154" y="181"/>
                        <a:pt x="154" y="181"/>
                      </a:cubicBezTo>
                      <a:cubicBezTo>
                        <a:pt x="159" y="179"/>
                        <a:pt x="152" y="180"/>
                        <a:pt x="152" y="180"/>
                      </a:cubicBezTo>
                      <a:cubicBezTo>
                        <a:pt x="152" y="180"/>
                        <a:pt x="154" y="178"/>
                        <a:pt x="153" y="178"/>
                      </a:cubicBezTo>
                      <a:cubicBezTo>
                        <a:pt x="151" y="177"/>
                        <a:pt x="144" y="179"/>
                        <a:pt x="142" y="181"/>
                      </a:cubicBezTo>
                      <a:cubicBezTo>
                        <a:pt x="143" y="181"/>
                        <a:pt x="144" y="181"/>
                        <a:pt x="144" y="181"/>
                      </a:cubicBezTo>
                      <a:cubicBezTo>
                        <a:pt x="143" y="182"/>
                        <a:pt x="136" y="182"/>
                        <a:pt x="135" y="182"/>
                      </a:cubicBezTo>
                      <a:cubicBezTo>
                        <a:pt x="135" y="182"/>
                        <a:pt x="135" y="185"/>
                        <a:pt x="134" y="185"/>
                      </a:cubicBezTo>
                      <a:cubicBezTo>
                        <a:pt x="134" y="185"/>
                        <a:pt x="134" y="183"/>
                        <a:pt x="134" y="183"/>
                      </a:cubicBezTo>
                      <a:cubicBezTo>
                        <a:pt x="133" y="182"/>
                        <a:pt x="121" y="180"/>
                        <a:pt x="116" y="180"/>
                      </a:cubicBezTo>
                      <a:cubicBezTo>
                        <a:pt x="115" y="180"/>
                        <a:pt x="113" y="181"/>
                        <a:pt x="112" y="181"/>
                      </a:cubicBezTo>
                      <a:cubicBezTo>
                        <a:pt x="112" y="181"/>
                        <a:pt x="112" y="179"/>
                        <a:pt x="112" y="178"/>
                      </a:cubicBezTo>
                      <a:cubicBezTo>
                        <a:pt x="111" y="177"/>
                        <a:pt x="108" y="178"/>
                        <a:pt x="106" y="177"/>
                      </a:cubicBezTo>
                      <a:cubicBezTo>
                        <a:pt x="105" y="177"/>
                        <a:pt x="107" y="176"/>
                        <a:pt x="105" y="176"/>
                      </a:cubicBezTo>
                      <a:cubicBezTo>
                        <a:pt x="105" y="176"/>
                        <a:pt x="105" y="176"/>
                        <a:pt x="105" y="176"/>
                      </a:cubicBezTo>
                      <a:cubicBezTo>
                        <a:pt x="104" y="176"/>
                        <a:pt x="104" y="174"/>
                        <a:pt x="104" y="174"/>
                      </a:cubicBezTo>
                      <a:close/>
                      <a:moveTo>
                        <a:pt x="69" y="164"/>
                      </a:moveTo>
                      <a:cubicBezTo>
                        <a:pt x="69" y="167"/>
                        <a:pt x="74" y="171"/>
                        <a:pt x="74" y="171"/>
                      </a:cubicBezTo>
                      <a:cubicBezTo>
                        <a:pt x="75" y="170"/>
                        <a:pt x="69" y="160"/>
                        <a:pt x="69" y="160"/>
                      </a:cubicBezTo>
                      <a:cubicBezTo>
                        <a:pt x="69" y="160"/>
                        <a:pt x="69" y="160"/>
                        <a:pt x="69" y="160"/>
                      </a:cubicBezTo>
                      <a:cubicBezTo>
                        <a:pt x="69" y="160"/>
                        <a:pt x="69" y="164"/>
                        <a:pt x="69" y="164"/>
                      </a:cubicBezTo>
                      <a:close/>
                      <a:moveTo>
                        <a:pt x="148" y="164"/>
                      </a:moveTo>
                      <a:cubicBezTo>
                        <a:pt x="146" y="165"/>
                        <a:pt x="145" y="168"/>
                        <a:pt x="148" y="167"/>
                      </a:cubicBezTo>
                      <a:cubicBezTo>
                        <a:pt x="149" y="166"/>
                        <a:pt x="159" y="164"/>
                        <a:pt x="154" y="163"/>
                      </a:cubicBezTo>
                      <a:cubicBezTo>
                        <a:pt x="153" y="163"/>
                        <a:pt x="149" y="164"/>
                        <a:pt x="148" y="164"/>
                      </a:cubicBezTo>
                      <a:close/>
                      <a:moveTo>
                        <a:pt x="72" y="187"/>
                      </a:moveTo>
                      <a:cubicBezTo>
                        <a:pt x="68" y="184"/>
                        <a:pt x="63" y="176"/>
                        <a:pt x="60" y="172"/>
                      </a:cubicBezTo>
                      <a:cubicBezTo>
                        <a:pt x="55" y="165"/>
                        <a:pt x="63" y="179"/>
                        <a:pt x="61" y="179"/>
                      </a:cubicBezTo>
                      <a:cubicBezTo>
                        <a:pt x="60" y="179"/>
                        <a:pt x="56" y="166"/>
                        <a:pt x="55" y="167"/>
                      </a:cubicBezTo>
                      <a:cubicBezTo>
                        <a:pt x="53" y="170"/>
                        <a:pt x="60" y="182"/>
                        <a:pt x="63" y="184"/>
                      </a:cubicBezTo>
                      <a:cubicBezTo>
                        <a:pt x="63" y="185"/>
                        <a:pt x="65" y="184"/>
                        <a:pt x="65" y="185"/>
                      </a:cubicBezTo>
                      <a:cubicBezTo>
                        <a:pt x="67" y="186"/>
                        <a:pt x="70" y="190"/>
                        <a:pt x="73" y="193"/>
                      </a:cubicBezTo>
                      <a:cubicBezTo>
                        <a:pt x="77" y="198"/>
                        <a:pt x="82" y="200"/>
                        <a:pt x="82" y="201"/>
                      </a:cubicBezTo>
                      <a:cubicBezTo>
                        <a:pt x="82" y="201"/>
                        <a:pt x="81" y="202"/>
                        <a:pt x="81" y="202"/>
                      </a:cubicBezTo>
                      <a:cubicBezTo>
                        <a:pt x="82" y="203"/>
                        <a:pt x="94" y="210"/>
                        <a:pt x="94" y="209"/>
                      </a:cubicBezTo>
                      <a:cubicBezTo>
                        <a:pt x="95" y="207"/>
                        <a:pt x="88" y="205"/>
                        <a:pt x="88" y="204"/>
                      </a:cubicBezTo>
                      <a:cubicBezTo>
                        <a:pt x="85" y="201"/>
                        <a:pt x="89" y="203"/>
                        <a:pt x="89" y="203"/>
                      </a:cubicBezTo>
                      <a:cubicBezTo>
                        <a:pt x="94" y="203"/>
                        <a:pt x="88" y="201"/>
                        <a:pt x="87" y="200"/>
                      </a:cubicBezTo>
                      <a:cubicBezTo>
                        <a:pt x="85" y="198"/>
                        <a:pt x="83" y="195"/>
                        <a:pt x="81" y="194"/>
                      </a:cubicBezTo>
                      <a:cubicBezTo>
                        <a:pt x="80" y="193"/>
                        <a:pt x="79" y="194"/>
                        <a:pt x="78" y="193"/>
                      </a:cubicBezTo>
                      <a:cubicBezTo>
                        <a:pt x="76" y="192"/>
                        <a:pt x="74" y="189"/>
                        <a:pt x="72" y="187"/>
                      </a:cubicBezTo>
                      <a:close/>
                      <a:moveTo>
                        <a:pt x="147" y="178"/>
                      </a:moveTo>
                      <a:cubicBezTo>
                        <a:pt x="149" y="180"/>
                        <a:pt x="161" y="173"/>
                        <a:pt x="161" y="172"/>
                      </a:cubicBezTo>
                      <a:cubicBezTo>
                        <a:pt x="162" y="170"/>
                        <a:pt x="160" y="171"/>
                        <a:pt x="160" y="171"/>
                      </a:cubicBezTo>
                      <a:cubicBezTo>
                        <a:pt x="159" y="171"/>
                        <a:pt x="146" y="177"/>
                        <a:pt x="147" y="178"/>
                      </a:cubicBezTo>
                      <a:close/>
                      <a:moveTo>
                        <a:pt x="82" y="192"/>
                      </a:moveTo>
                      <a:cubicBezTo>
                        <a:pt x="82" y="192"/>
                        <a:pt x="86" y="194"/>
                        <a:pt x="85" y="192"/>
                      </a:cubicBezTo>
                      <a:cubicBezTo>
                        <a:pt x="85" y="191"/>
                        <a:pt x="81" y="190"/>
                        <a:pt x="80" y="189"/>
                      </a:cubicBezTo>
                      <a:cubicBezTo>
                        <a:pt x="79" y="188"/>
                        <a:pt x="77" y="186"/>
                        <a:pt x="76" y="184"/>
                      </a:cubicBezTo>
                      <a:cubicBezTo>
                        <a:pt x="75" y="183"/>
                        <a:pt x="67" y="177"/>
                        <a:pt x="71" y="182"/>
                      </a:cubicBezTo>
                      <a:cubicBezTo>
                        <a:pt x="73" y="185"/>
                        <a:pt x="78" y="188"/>
                        <a:pt x="80" y="189"/>
                      </a:cubicBezTo>
                      <a:cubicBezTo>
                        <a:pt x="82" y="191"/>
                        <a:pt x="80" y="191"/>
                        <a:pt x="82" y="192"/>
                      </a:cubicBezTo>
                      <a:close/>
                      <a:moveTo>
                        <a:pt x="92" y="186"/>
                      </a:moveTo>
                      <a:cubicBezTo>
                        <a:pt x="93" y="185"/>
                        <a:pt x="88" y="183"/>
                        <a:pt x="88" y="183"/>
                      </a:cubicBezTo>
                      <a:cubicBezTo>
                        <a:pt x="88" y="184"/>
                        <a:pt x="91" y="187"/>
                        <a:pt x="92" y="186"/>
                      </a:cubicBezTo>
                      <a:close/>
                      <a:moveTo>
                        <a:pt x="93" y="196"/>
                      </a:moveTo>
                      <a:cubicBezTo>
                        <a:pt x="96" y="199"/>
                        <a:pt x="100" y="200"/>
                        <a:pt x="103" y="202"/>
                      </a:cubicBezTo>
                      <a:cubicBezTo>
                        <a:pt x="103" y="203"/>
                        <a:pt x="103" y="203"/>
                        <a:pt x="104" y="203"/>
                      </a:cubicBezTo>
                      <a:cubicBezTo>
                        <a:pt x="102" y="203"/>
                        <a:pt x="106" y="202"/>
                        <a:pt x="107" y="203"/>
                      </a:cubicBezTo>
                      <a:cubicBezTo>
                        <a:pt x="107" y="203"/>
                        <a:pt x="106" y="204"/>
                        <a:pt x="107" y="204"/>
                      </a:cubicBezTo>
                      <a:cubicBezTo>
                        <a:pt x="107" y="204"/>
                        <a:pt x="108" y="203"/>
                        <a:pt x="109" y="203"/>
                      </a:cubicBezTo>
                      <a:cubicBezTo>
                        <a:pt x="111" y="203"/>
                        <a:pt x="117" y="207"/>
                        <a:pt x="114" y="203"/>
                      </a:cubicBezTo>
                      <a:cubicBezTo>
                        <a:pt x="112" y="201"/>
                        <a:pt x="107" y="202"/>
                        <a:pt x="102" y="200"/>
                      </a:cubicBezTo>
                      <a:cubicBezTo>
                        <a:pt x="98" y="199"/>
                        <a:pt x="98" y="197"/>
                        <a:pt x="96" y="198"/>
                      </a:cubicBezTo>
                      <a:cubicBezTo>
                        <a:pt x="96" y="198"/>
                        <a:pt x="95" y="197"/>
                        <a:pt x="92" y="195"/>
                      </a:cubicBezTo>
                      <a:cubicBezTo>
                        <a:pt x="88" y="193"/>
                        <a:pt x="87" y="191"/>
                        <a:pt x="84" y="189"/>
                      </a:cubicBezTo>
                      <a:cubicBezTo>
                        <a:pt x="77" y="186"/>
                        <a:pt x="89" y="194"/>
                        <a:pt x="90" y="194"/>
                      </a:cubicBezTo>
                      <a:cubicBezTo>
                        <a:pt x="91" y="195"/>
                        <a:pt x="92" y="196"/>
                        <a:pt x="93" y="196"/>
                      </a:cubicBezTo>
                      <a:close/>
                      <a:moveTo>
                        <a:pt x="132" y="189"/>
                      </a:moveTo>
                      <a:cubicBezTo>
                        <a:pt x="132" y="189"/>
                        <a:pt x="130" y="190"/>
                        <a:pt x="130" y="189"/>
                      </a:cubicBezTo>
                      <a:cubicBezTo>
                        <a:pt x="129" y="191"/>
                        <a:pt x="132" y="192"/>
                        <a:pt x="132" y="189"/>
                      </a:cubicBezTo>
                      <a:close/>
                      <a:moveTo>
                        <a:pt x="125" y="190"/>
                      </a:moveTo>
                      <a:cubicBezTo>
                        <a:pt x="125" y="190"/>
                        <a:pt x="119" y="188"/>
                        <a:pt x="119" y="190"/>
                      </a:cubicBezTo>
                      <a:cubicBezTo>
                        <a:pt x="119" y="189"/>
                        <a:pt x="127" y="192"/>
                        <a:pt x="125" y="190"/>
                      </a:cubicBezTo>
                      <a:close/>
                      <a:moveTo>
                        <a:pt x="116" y="194"/>
                      </a:moveTo>
                      <a:cubicBezTo>
                        <a:pt x="114" y="191"/>
                        <a:pt x="114" y="192"/>
                        <a:pt x="113" y="192"/>
                      </a:cubicBezTo>
                      <a:cubicBezTo>
                        <a:pt x="112" y="192"/>
                        <a:pt x="103" y="189"/>
                        <a:pt x="107" y="192"/>
                      </a:cubicBezTo>
                      <a:cubicBezTo>
                        <a:pt x="109" y="194"/>
                        <a:pt x="118" y="196"/>
                        <a:pt x="119" y="193"/>
                      </a:cubicBezTo>
                      <a:cubicBezTo>
                        <a:pt x="119" y="193"/>
                        <a:pt x="114" y="193"/>
                        <a:pt x="116" y="194"/>
                      </a:cubicBezTo>
                      <a:cubicBezTo>
                        <a:pt x="116" y="194"/>
                        <a:pt x="116" y="194"/>
                        <a:pt x="116" y="194"/>
                      </a:cubicBezTo>
                      <a:close/>
                      <a:moveTo>
                        <a:pt x="51" y="197"/>
                      </a:moveTo>
                      <a:cubicBezTo>
                        <a:pt x="51" y="197"/>
                        <a:pt x="57" y="203"/>
                        <a:pt x="53" y="198"/>
                      </a:cubicBezTo>
                      <a:cubicBezTo>
                        <a:pt x="54" y="200"/>
                        <a:pt x="56" y="203"/>
                        <a:pt x="58" y="204"/>
                      </a:cubicBezTo>
                      <a:cubicBezTo>
                        <a:pt x="60" y="204"/>
                        <a:pt x="51" y="193"/>
                        <a:pt x="51" y="197"/>
                      </a:cubicBezTo>
                      <a:close/>
                      <a:moveTo>
                        <a:pt x="120" y="201"/>
                      </a:moveTo>
                      <a:cubicBezTo>
                        <a:pt x="120" y="201"/>
                        <a:pt x="118" y="201"/>
                        <a:pt x="118" y="201"/>
                      </a:cubicBezTo>
                      <a:cubicBezTo>
                        <a:pt x="117" y="200"/>
                        <a:pt x="112" y="198"/>
                        <a:pt x="113" y="200"/>
                      </a:cubicBezTo>
                      <a:cubicBezTo>
                        <a:pt x="113" y="202"/>
                        <a:pt x="121" y="203"/>
                        <a:pt x="120" y="201"/>
                      </a:cubicBezTo>
                      <a:close/>
                      <a:moveTo>
                        <a:pt x="130" y="202"/>
                      </a:moveTo>
                      <a:cubicBezTo>
                        <a:pt x="131" y="200"/>
                        <a:pt x="127" y="201"/>
                        <a:pt x="127" y="201"/>
                      </a:cubicBezTo>
                      <a:cubicBezTo>
                        <a:pt x="127" y="201"/>
                        <a:pt x="129" y="203"/>
                        <a:pt x="130" y="202"/>
                      </a:cubicBezTo>
                      <a:close/>
                      <a:moveTo>
                        <a:pt x="125" y="204"/>
                      </a:moveTo>
                      <a:cubicBezTo>
                        <a:pt x="113" y="205"/>
                        <a:pt x="141" y="206"/>
                        <a:pt x="138" y="203"/>
                      </a:cubicBezTo>
                      <a:cubicBezTo>
                        <a:pt x="138" y="203"/>
                        <a:pt x="127" y="204"/>
                        <a:pt x="128" y="204"/>
                      </a:cubicBezTo>
                      <a:cubicBezTo>
                        <a:pt x="126" y="204"/>
                        <a:pt x="128" y="204"/>
                        <a:pt x="125" y="204"/>
                      </a:cubicBezTo>
                      <a:close/>
                      <a:moveTo>
                        <a:pt x="60" y="209"/>
                      </a:moveTo>
                      <a:cubicBezTo>
                        <a:pt x="61" y="208"/>
                        <a:pt x="57" y="206"/>
                        <a:pt x="57" y="207"/>
                      </a:cubicBezTo>
                      <a:cubicBezTo>
                        <a:pt x="57" y="208"/>
                        <a:pt x="59" y="209"/>
                        <a:pt x="60" y="209"/>
                      </a:cubicBezTo>
                      <a:close/>
                      <a:moveTo>
                        <a:pt x="70" y="216"/>
                      </a:moveTo>
                      <a:cubicBezTo>
                        <a:pt x="70" y="216"/>
                        <a:pt x="69" y="215"/>
                        <a:pt x="67" y="213"/>
                      </a:cubicBezTo>
                      <a:cubicBezTo>
                        <a:pt x="66" y="213"/>
                        <a:pt x="61" y="209"/>
                        <a:pt x="60" y="209"/>
                      </a:cubicBezTo>
                      <a:cubicBezTo>
                        <a:pt x="59" y="211"/>
                        <a:pt x="68" y="215"/>
                        <a:pt x="68" y="215"/>
                      </a:cubicBezTo>
                      <a:cubicBezTo>
                        <a:pt x="68" y="215"/>
                        <a:pt x="70" y="217"/>
                        <a:pt x="70" y="216"/>
                      </a:cubicBezTo>
                      <a:close/>
                      <a:moveTo>
                        <a:pt x="138" y="225"/>
                      </a:moveTo>
                      <a:cubicBezTo>
                        <a:pt x="134" y="226"/>
                        <a:pt x="137" y="226"/>
                        <a:pt x="138" y="226"/>
                      </a:cubicBezTo>
                      <a:cubicBezTo>
                        <a:pt x="141" y="226"/>
                        <a:pt x="154" y="224"/>
                        <a:pt x="147" y="225"/>
                      </a:cubicBezTo>
                      <a:cubicBezTo>
                        <a:pt x="142" y="225"/>
                        <a:pt x="143" y="224"/>
                        <a:pt x="138" y="225"/>
                      </a:cubicBezTo>
                      <a:close/>
                      <a:moveTo>
                        <a:pt x="136" y="226"/>
                      </a:moveTo>
                      <a:cubicBezTo>
                        <a:pt x="135" y="225"/>
                        <a:pt x="129" y="226"/>
                        <a:pt x="128" y="226"/>
                      </a:cubicBezTo>
                      <a:cubicBezTo>
                        <a:pt x="127" y="226"/>
                        <a:pt x="127" y="224"/>
                        <a:pt x="127" y="226"/>
                      </a:cubicBezTo>
                      <a:cubicBezTo>
                        <a:pt x="127" y="229"/>
                        <a:pt x="136" y="226"/>
                        <a:pt x="136" y="226"/>
                      </a:cubicBezTo>
                      <a:close/>
                      <a:moveTo>
                        <a:pt x="49" y="228"/>
                      </a:moveTo>
                      <a:cubicBezTo>
                        <a:pt x="49" y="227"/>
                        <a:pt x="54" y="230"/>
                        <a:pt x="53" y="231"/>
                      </a:cubicBezTo>
                      <a:cubicBezTo>
                        <a:pt x="52" y="232"/>
                        <a:pt x="49" y="228"/>
                        <a:pt x="49" y="228"/>
                      </a:cubicBezTo>
                      <a:close/>
                      <a:moveTo>
                        <a:pt x="123" y="218"/>
                      </a:moveTo>
                      <a:cubicBezTo>
                        <a:pt x="123" y="217"/>
                        <a:pt x="126" y="219"/>
                        <a:pt x="125" y="219"/>
                      </a:cubicBezTo>
                      <a:cubicBezTo>
                        <a:pt x="127" y="219"/>
                        <a:pt x="134" y="217"/>
                        <a:pt x="135" y="219"/>
                      </a:cubicBezTo>
                      <a:cubicBezTo>
                        <a:pt x="135" y="222"/>
                        <a:pt x="131" y="219"/>
                        <a:pt x="129" y="219"/>
                      </a:cubicBezTo>
                      <a:cubicBezTo>
                        <a:pt x="128" y="219"/>
                        <a:pt x="121" y="222"/>
                        <a:pt x="123" y="218"/>
                      </a:cubicBezTo>
                      <a:close/>
                      <a:moveTo>
                        <a:pt x="139" y="217"/>
                      </a:moveTo>
                      <a:cubicBezTo>
                        <a:pt x="146" y="216"/>
                        <a:pt x="138" y="222"/>
                        <a:pt x="136" y="219"/>
                      </a:cubicBezTo>
                      <a:cubicBezTo>
                        <a:pt x="136" y="218"/>
                        <a:pt x="138" y="218"/>
                        <a:pt x="139" y="217"/>
                      </a:cubicBezTo>
                      <a:close/>
                      <a:moveTo>
                        <a:pt x="125" y="216"/>
                      </a:moveTo>
                      <a:cubicBezTo>
                        <a:pt x="125" y="217"/>
                        <a:pt x="129" y="215"/>
                        <a:pt x="130" y="215"/>
                      </a:cubicBezTo>
                      <a:cubicBezTo>
                        <a:pt x="129" y="215"/>
                        <a:pt x="129" y="216"/>
                        <a:pt x="127" y="216"/>
                      </a:cubicBezTo>
                      <a:cubicBezTo>
                        <a:pt x="127" y="216"/>
                        <a:pt x="125" y="216"/>
                        <a:pt x="125" y="216"/>
                      </a:cubicBezTo>
                      <a:close/>
                      <a:moveTo>
                        <a:pt x="148" y="214"/>
                      </a:moveTo>
                      <a:cubicBezTo>
                        <a:pt x="149" y="214"/>
                        <a:pt x="157" y="215"/>
                        <a:pt x="151" y="215"/>
                      </a:cubicBezTo>
                      <a:cubicBezTo>
                        <a:pt x="150" y="216"/>
                        <a:pt x="144" y="215"/>
                        <a:pt x="144" y="217"/>
                      </a:cubicBezTo>
                      <a:cubicBezTo>
                        <a:pt x="144" y="217"/>
                        <a:pt x="148" y="217"/>
                        <a:pt x="148" y="217"/>
                      </a:cubicBezTo>
                      <a:cubicBezTo>
                        <a:pt x="147" y="218"/>
                        <a:pt x="142" y="219"/>
                        <a:pt x="142" y="217"/>
                      </a:cubicBezTo>
                      <a:cubicBezTo>
                        <a:pt x="142" y="215"/>
                        <a:pt x="145" y="215"/>
                        <a:pt x="148" y="214"/>
                      </a:cubicBezTo>
                      <a:close/>
                      <a:moveTo>
                        <a:pt x="122" y="213"/>
                      </a:moveTo>
                      <a:cubicBezTo>
                        <a:pt x="122" y="212"/>
                        <a:pt x="125" y="213"/>
                        <a:pt x="125" y="213"/>
                      </a:cubicBezTo>
                      <a:cubicBezTo>
                        <a:pt x="125" y="214"/>
                        <a:pt x="122" y="214"/>
                        <a:pt x="122" y="213"/>
                      </a:cubicBezTo>
                      <a:close/>
                      <a:moveTo>
                        <a:pt x="109" y="209"/>
                      </a:moveTo>
                      <a:cubicBezTo>
                        <a:pt x="109" y="208"/>
                        <a:pt x="113" y="208"/>
                        <a:pt x="112" y="209"/>
                      </a:cubicBezTo>
                      <a:cubicBezTo>
                        <a:pt x="110" y="210"/>
                        <a:pt x="109" y="210"/>
                        <a:pt x="109" y="209"/>
                      </a:cubicBezTo>
                      <a:close/>
                      <a:moveTo>
                        <a:pt x="165" y="206"/>
                      </a:moveTo>
                      <a:cubicBezTo>
                        <a:pt x="169" y="205"/>
                        <a:pt x="157" y="211"/>
                        <a:pt x="164" y="207"/>
                      </a:cubicBezTo>
                      <a:cubicBezTo>
                        <a:pt x="164" y="207"/>
                        <a:pt x="165" y="206"/>
                        <a:pt x="165" y="206"/>
                      </a:cubicBezTo>
                      <a:close/>
                      <a:moveTo>
                        <a:pt x="168" y="197"/>
                      </a:moveTo>
                      <a:cubicBezTo>
                        <a:pt x="173" y="195"/>
                        <a:pt x="165" y="201"/>
                        <a:pt x="165" y="200"/>
                      </a:cubicBezTo>
                      <a:cubicBezTo>
                        <a:pt x="165" y="199"/>
                        <a:pt x="168" y="197"/>
                        <a:pt x="168" y="197"/>
                      </a:cubicBezTo>
                      <a:close/>
                      <a:moveTo>
                        <a:pt x="141" y="185"/>
                      </a:moveTo>
                      <a:cubicBezTo>
                        <a:pt x="146" y="185"/>
                        <a:pt x="127" y="189"/>
                        <a:pt x="138" y="186"/>
                      </a:cubicBezTo>
                      <a:cubicBezTo>
                        <a:pt x="137" y="186"/>
                        <a:pt x="139" y="185"/>
                        <a:pt x="141" y="185"/>
                      </a:cubicBezTo>
                      <a:close/>
                      <a:moveTo>
                        <a:pt x="145" y="184"/>
                      </a:moveTo>
                      <a:cubicBezTo>
                        <a:pt x="149" y="184"/>
                        <a:pt x="143" y="186"/>
                        <a:pt x="143" y="185"/>
                      </a:cubicBezTo>
                      <a:cubicBezTo>
                        <a:pt x="143" y="185"/>
                        <a:pt x="144" y="184"/>
                        <a:pt x="145" y="184"/>
                      </a:cubicBezTo>
                      <a:close/>
                      <a:moveTo>
                        <a:pt x="193" y="184"/>
                      </a:moveTo>
                      <a:cubicBezTo>
                        <a:pt x="195" y="183"/>
                        <a:pt x="192" y="190"/>
                        <a:pt x="191" y="189"/>
                      </a:cubicBezTo>
                      <a:cubicBezTo>
                        <a:pt x="189" y="188"/>
                        <a:pt x="192" y="184"/>
                        <a:pt x="193" y="184"/>
                      </a:cubicBezTo>
                      <a:close/>
                      <a:moveTo>
                        <a:pt x="39" y="185"/>
                      </a:moveTo>
                      <a:cubicBezTo>
                        <a:pt x="42" y="185"/>
                        <a:pt x="35" y="185"/>
                        <a:pt x="37" y="183"/>
                      </a:cubicBezTo>
                      <a:cubicBezTo>
                        <a:pt x="36" y="183"/>
                        <a:pt x="42" y="183"/>
                        <a:pt x="40" y="182"/>
                      </a:cubicBezTo>
                      <a:cubicBezTo>
                        <a:pt x="42" y="183"/>
                        <a:pt x="39" y="185"/>
                        <a:pt x="39" y="185"/>
                      </a:cubicBezTo>
                      <a:cubicBezTo>
                        <a:pt x="39" y="185"/>
                        <a:pt x="39" y="185"/>
                        <a:pt x="39" y="185"/>
                      </a:cubicBezTo>
                      <a:close/>
                      <a:moveTo>
                        <a:pt x="105" y="176"/>
                      </a:moveTo>
                      <a:cubicBezTo>
                        <a:pt x="107" y="177"/>
                        <a:pt x="99" y="177"/>
                        <a:pt x="100" y="175"/>
                      </a:cubicBezTo>
                      <a:cubicBezTo>
                        <a:pt x="101" y="175"/>
                        <a:pt x="103" y="175"/>
                        <a:pt x="105" y="176"/>
                      </a:cubicBezTo>
                      <a:close/>
                      <a:moveTo>
                        <a:pt x="211" y="161"/>
                      </a:moveTo>
                      <a:cubicBezTo>
                        <a:pt x="214" y="161"/>
                        <a:pt x="207" y="165"/>
                        <a:pt x="206" y="164"/>
                      </a:cubicBezTo>
                      <a:cubicBezTo>
                        <a:pt x="205" y="162"/>
                        <a:pt x="212" y="161"/>
                        <a:pt x="210" y="162"/>
                      </a:cubicBezTo>
                      <a:cubicBezTo>
                        <a:pt x="210" y="162"/>
                        <a:pt x="210" y="161"/>
                        <a:pt x="211" y="161"/>
                      </a:cubicBezTo>
                      <a:close/>
                      <a:moveTo>
                        <a:pt x="20" y="161"/>
                      </a:moveTo>
                      <a:cubicBezTo>
                        <a:pt x="20" y="160"/>
                        <a:pt x="21" y="161"/>
                        <a:pt x="21" y="161"/>
                      </a:cubicBezTo>
                      <a:cubicBezTo>
                        <a:pt x="28" y="151"/>
                        <a:pt x="20" y="165"/>
                        <a:pt x="20" y="162"/>
                      </a:cubicBezTo>
                      <a:cubicBezTo>
                        <a:pt x="20" y="162"/>
                        <a:pt x="24" y="166"/>
                        <a:pt x="22" y="168"/>
                      </a:cubicBezTo>
                      <a:cubicBezTo>
                        <a:pt x="21" y="168"/>
                        <a:pt x="20" y="164"/>
                        <a:pt x="20" y="161"/>
                      </a:cubicBezTo>
                      <a:close/>
                      <a:moveTo>
                        <a:pt x="19" y="156"/>
                      </a:moveTo>
                      <a:cubicBezTo>
                        <a:pt x="18" y="157"/>
                        <a:pt x="17" y="153"/>
                        <a:pt x="18" y="153"/>
                      </a:cubicBezTo>
                      <a:cubicBezTo>
                        <a:pt x="19" y="153"/>
                        <a:pt x="19" y="155"/>
                        <a:pt x="19" y="156"/>
                      </a:cubicBezTo>
                      <a:close/>
                      <a:moveTo>
                        <a:pt x="20" y="133"/>
                      </a:moveTo>
                      <a:cubicBezTo>
                        <a:pt x="22" y="132"/>
                        <a:pt x="19" y="139"/>
                        <a:pt x="19" y="135"/>
                      </a:cubicBezTo>
                      <a:cubicBezTo>
                        <a:pt x="19" y="135"/>
                        <a:pt x="20" y="134"/>
                        <a:pt x="20" y="133"/>
                      </a:cubicBezTo>
                      <a:close/>
                      <a:moveTo>
                        <a:pt x="207" y="132"/>
                      </a:moveTo>
                      <a:cubicBezTo>
                        <a:pt x="207" y="132"/>
                        <a:pt x="207" y="135"/>
                        <a:pt x="207" y="136"/>
                      </a:cubicBezTo>
                      <a:cubicBezTo>
                        <a:pt x="207" y="136"/>
                        <a:pt x="206" y="134"/>
                        <a:pt x="207" y="132"/>
                      </a:cubicBezTo>
                      <a:close/>
                      <a:moveTo>
                        <a:pt x="210" y="120"/>
                      </a:moveTo>
                      <a:cubicBezTo>
                        <a:pt x="209" y="121"/>
                        <a:pt x="212" y="127"/>
                        <a:pt x="211" y="128"/>
                      </a:cubicBezTo>
                      <a:cubicBezTo>
                        <a:pt x="211" y="127"/>
                        <a:pt x="209" y="122"/>
                        <a:pt x="210" y="120"/>
                      </a:cubicBezTo>
                      <a:close/>
                      <a:moveTo>
                        <a:pt x="228" y="119"/>
                      </a:moveTo>
                      <a:cubicBezTo>
                        <a:pt x="228" y="119"/>
                        <a:pt x="230" y="129"/>
                        <a:pt x="229" y="133"/>
                      </a:cubicBezTo>
                      <a:cubicBezTo>
                        <a:pt x="229" y="136"/>
                        <a:pt x="227" y="146"/>
                        <a:pt x="228" y="136"/>
                      </a:cubicBezTo>
                      <a:cubicBezTo>
                        <a:pt x="228" y="134"/>
                        <a:pt x="228" y="131"/>
                        <a:pt x="228" y="128"/>
                      </a:cubicBezTo>
                      <a:cubicBezTo>
                        <a:pt x="228" y="126"/>
                        <a:pt x="227" y="122"/>
                        <a:pt x="228" y="119"/>
                      </a:cubicBezTo>
                      <a:close/>
                      <a:moveTo>
                        <a:pt x="234" y="110"/>
                      </a:moveTo>
                      <a:cubicBezTo>
                        <a:pt x="234" y="109"/>
                        <a:pt x="236" y="115"/>
                        <a:pt x="235" y="115"/>
                      </a:cubicBezTo>
                      <a:cubicBezTo>
                        <a:pt x="235" y="116"/>
                        <a:pt x="234" y="111"/>
                        <a:pt x="234" y="110"/>
                      </a:cubicBezTo>
                      <a:close/>
                      <a:moveTo>
                        <a:pt x="222" y="82"/>
                      </a:moveTo>
                      <a:cubicBezTo>
                        <a:pt x="222" y="82"/>
                        <a:pt x="228" y="94"/>
                        <a:pt x="228" y="96"/>
                      </a:cubicBezTo>
                      <a:cubicBezTo>
                        <a:pt x="228" y="95"/>
                        <a:pt x="227" y="98"/>
                        <a:pt x="227" y="97"/>
                      </a:cubicBezTo>
                      <a:cubicBezTo>
                        <a:pt x="226" y="102"/>
                        <a:pt x="230" y="113"/>
                        <a:pt x="228" y="115"/>
                      </a:cubicBezTo>
                      <a:cubicBezTo>
                        <a:pt x="228" y="115"/>
                        <a:pt x="224" y="101"/>
                        <a:pt x="224" y="99"/>
                      </a:cubicBezTo>
                      <a:cubicBezTo>
                        <a:pt x="224" y="98"/>
                        <a:pt x="225" y="94"/>
                        <a:pt x="224" y="90"/>
                      </a:cubicBezTo>
                      <a:cubicBezTo>
                        <a:pt x="224" y="89"/>
                        <a:pt x="221" y="84"/>
                        <a:pt x="222" y="82"/>
                      </a:cubicBezTo>
                      <a:close/>
                      <a:moveTo>
                        <a:pt x="225" y="94"/>
                      </a:moveTo>
                      <a:cubicBezTo>
                        <a:pt x="227" y="99"/>
                        <a:pt x="225" y="87"/>
                        <a:pt x="225" y="89"/>
                      </a:cubicBezTo>
                      <a:cubicBezTo>
                        <a:pt x="224" y="91"/>
                        <a:pt x="225" y="93"/>
                        <a:pt x="225" y="94"/>
                      </a:cubicBezTo>
                      <a:close/>
                      <a:moveTo>
                        <a:pt x="231" y="77"/>
                      </a:moveTo>
                      <a:cubicBezTo>
                        <a:pt x="232" y="75"/>
                        <a:pt x="235" y="85"/>
                        <a:pt x="232" y="79"/>
                      </a:cubicBezTo>
                      <a:cubicBezTo>
                        <a:pt x="233" y="80"/>
                        <a:pt x="231" y="78"/>
                        <a:pt x="231" y="77"/>
                      </a:cubicBezTo>
                      <a:close/>
                      <a:moveTo>
                        <a:pt x="194" y="66"/>
                      </a:moveTo>
                      <a:cubicBezTo>
                        <a:pt x="194" y="63"/>
                        <a:pt x="193" y="71"/>
                        <a:pt x="193" y="70"/>
                      </a:cubicBezTo>
                      <a:cubicBezTo>
                        <a:pt x="193" y="68"/>
                        <a:pt x="193" y="68"/>
                        <a:pt x="194" y="66"/>
                      </a:cubicBezTo>
                      <a:close/>
                      <a:moveTo>
                        <a:pt x="183" y="63"/>
                      </a:moveTo>
                      <a:cubicBezTo>
                        <a:pt x="182" y="61"/>
                        <a:pt x="184" y="66"/>
                        <a:pt x="184" y="66"/>
                      </a:cubicBezTo>
                      <a:cubicBezTo>
                        <a:pt x="182" y="65"/>
                        <a:pt x="183" y="65"/>
                        <a:pt x="183" y="63"/>
                      </a:cubicBezTo>
                      <a:close/>
                      <a:moveTo>
                        <a:pt x="179" y="37"/>
                      </a:moveTo>
                      <a:cubicBezTo>
                        <a:pt x="180" y="35"/>
                        <a:pt x="184" y="41"/>
                        <a:pt x="184" y="41"/>
                      </a:cubicBezTo>
                      <a:cubicBezTo>
                        <a:pt x="183" y="41"/>
                        <a:pt x="179" y="38"/>
                        <a:pt x="179" y="37"/>
                      </a:cubicBezTo>
                      <a:close/>
                      <a:moveTo>
                        <a:pt x="176" y="35"/>
                      </a:moveTo>
                      <a:cubicBezTo>
                        <a:pt x="175" y="36"/>
                        <a:pt x="178" y="35"/>
                        <a:pt x="178" y="36"/>
                      </a:cubicBezTo>
                      <a:cubicBezTo>
                        <a:pt x="179" y="38"/>
                        <a:pt x="175" y="36"/>
                        <a:pt x="176" y="35"/>
                      </a:cubicBezTo>
                      <a:close/>
                      <a:moveTo>
                        <a:pt x="161" y="26"/>
                      </a:moveTo>
                      <a:cubicBezTo>
                        <a:pt x="162" y="27"/>
                        <a:pt x="165" y="27"/>
                        <a:pt x="164" y="30"/>
                      </a:cubicBezTo>
                      <a:cubicBezTo>
                        <a:pt x="164" y="33"/>
                        <a:pt x="162" y="27"/>
                        <a:pt x="162" y="27"/>
                      </a:cubicBezTo>
                      <a:cubicBezTo>
                        <a:pt x="161" y="27"/>
                        <a:pt x="162" y="29"/>
                        <a:pt x="161" y="29"/>
                      </a:cubicBezTo>
                      <a:cubicBezTo>
                        <a:pt x="157" y="28"/>
                        <a:pt x="156" y="25"/>
                        <a:pt x="161" y="26"/>
                      </a:cubicBezTo>
                      <a:close/>
                      <a:moveTo>
                        <a:pt x="163" y="19"/>
                      </a:moveTo>
                      <a:cubicBezTo>
                        <a:pt x="166" y="19"/>
                        <a:pt x="162" y="26"/>
                        <a:pt x="161" y="22"/>
                      </a:cubicBezTo>
                      <a:cubicBezTo>
                        <a:pt x="161" y="23"/>
                        <a:pt x="164" y="19"/>
                        <a:pt x="163" y="19"/>
                      </a:cubicBezTo>
                      <a:close/>
                      <a:moveTo>
                        <a:pt x="136" y="5"/>
                      </a:moveTo>
                      <a:cubicBezTo>
                        <a:pt x="139" y="2"/>
                        <a:pt x="136" y="13"/>
                        <a:pt x="135" y="7"/>
                      </a:cubicBezTo>
                      <a:cubicBezTo>
                        <a:pt x="135" y="7"/>
                        <a:pt x="136" y="5"/>
                        <a:pt x="136" y="5"/>
                      </a:cubicBezTo>
                      <a:close/>
                    </a:path>
                  </a:pathLst>
                </a:custGeom>
                <a:grpFill/>
                <a:ln>
                  <a:noFill/>
                </a:ln>
              </p:spPr>
              <p:txBody>
                <a:bodyPr vert="horz" wrap="square" lIns="68580" tIns="34290" rIns="68580" bIns="34290" numCol="1" anchor="t" anchorCtr="0" compatLnSpc="1"/>
                <a:lstStyle/>
                <a:p>
                  <a:endParaRPr lang="zh-CN" altLang="en-US" sz="1350">
                    <a:solidFill>
                      <a:srgbClr val="14141A"/>
                    </a:solidFill>
                    <a:latin typeface="微软雅黑" panose="020B0503020204020204" charset="-122"/>
                    <a:ea typeface="微软雅黑" panose="020B0503020204020204" charset="-122"/>
                  </a:endParaRPr>
                </a:p>
              </p:txBody>
            </p:sp>
          </p:grpSp>
          <p:sp>
            <p:nvSpPr>
              <p:cNvPr id="24" name="文本框 23"/>
              <p:cNvSpPr txBox="1"/>
              <p:nvPr/>
            </p:nvSpPr>
            <p:spPr>
              <a:xfrm>
                <a:off x="7791203" y="3331942"/>
                <a:ext cx="751840" cy="737447"/>
              </a:xfrm>
              <a:prstGeom prst="rect">
                <a:avLst/>
              </a:prstGeom>
              <a:noFill/>
            </p:spPr>
            <p:txBody>
              <a:bodyPr wrap="none" rtlCol="0">
                <a:spAutoFit/>
              </a:bodyPr>
              <a:lstStyle/>
              <a:p>
                <a:pPr algn="ctr"/>
                <a:r>
                  <a:rPr lang="zh-CN" altLang="en-US" sz="3000">
                    <a:solidFill>
                      <a:schemeClr val="bg1"/>
                    </a:solidFill>
                    <a:latin typeface="微软雅黑" panose="020B0503020204020204" charset="-122"/>
                    <a:ea typeface="微软雅黑" panose="020B0503020204020204" charset="-122"/>
                  </a:rPr>
                  <a:t>贰</a:t>
                </a:r>
                <a:endParaRPr lang="zh-CN" altLang="en-US" sz="3000">
                  <a:solidFill>
                    <a:schemeClr val="bg1"/>
                  </a:solidFill>
                  <a:latin typeface="微软雅黑" panose="020B0503020204020204" charset="-122"/>
                  <a:ea typeface="微软雅黑" panose="020B0503020204020204" charset="-122"/>
                </a:endParaRPr>
              </a:p>
            </p:txBody>
          </p:sp>
        </p:grpSp>
        <p:sp>
          <p:nvSpPr>
            <p:cNvPr id="36" name="文本框 35"/>
            <p:cNvSpPr txBox="1"/>
            <p:nvPr/>
          </p:nvSpPr>
          <p:spPr>
            <a:xfrm>
              <a:off x="8666482" y="3292520"/>
              <a:ext cx="1666240" cy="552027"/>
            </a:xfrm>
            <a:prstGeom prst="rect">
              <a:avLst/>
            </a:prstGeom>
            <a:noFill/>
          </p:spPr>
          <p:txBody>
            <a:bodyPr wrap="none" rtlCol="0">
              <a:spAutoFit/>
            </a:bodyPr>
            <a:lstStyle/>
            <a:p>
              <a:r>
                <a:rPr lang="zh-CN" altLang="en-US" sz="2100">
                  <a:solidFill>
                    <a:srgbClr val="14141A"/>
                  </a:solidFill>
                  <a:latin typeface="微软雅黑" panose="020B0503020204020204" charset="-122"/>
                  <a:ea typeface="微软雅黑" panose="020B0503020204020204" charset="-122"/>
                </a:rPr>
                <a:t>添加标题</a:t>
              </a:r>
              <a:endParaRPr lang="zh-CN" altLang="en-US" sz="2100">
                <a:solidFill>
                  <a:srgbClr val="14141A"/>
                </a:solidFill>
                <a:latin typeface="微软雅黑" panose="020B0503020204020204" charset="-122"/>
                <a:ea typeface="微软雅黑" panose="020B0503020204020204" charset="-122"/>
              </a:endParaRPr>
            </a:p>
          </p:txBody>
        </p:sp>
        <p:sp>
          <p:nvSpPr>
            <p:cNvPr id="37" name="文本框 36"/>
            <p:cNvSpPr txBox="1"/>
            <p:nvPr/>
          </p:nvSpPr>
          <p:spPr>
            <a:xfrm>
              <a:off x="8666482" y="3782393"/>
              <a:ext cx="2572980" cy="491067"/>
            </a:xfrm>
            <a:prstGeom prst="rect">
              <a:avLst/>
            </a:prstGeom>
            <a:noFill/>
          </p:spPr>
          <p:txBody>
            <a:bodyPr wrap="square" rtlCol="0">
              <a:spAutoFit/>
            </a:bodyPr>
            <a:lstStyle/>
            <a:p>
              <a:r>
                <a:rPr sz="900">
                  <a:solidFill>
                    <a:srgbClr val="4D453F"/>
                  </a:solidFill>
                  <a:latin typeface="微软雅黑" panose="020B0503020204020204" charset="-122"/>
                  <a:ea typeface="微软雅黑" panose="020B0503020204020204" charset="-122"/>
                </a:rPr>
                <a:t>您的内容打在这里，或者通过复制您的文本后，在此框中选择粘贴。</a:t>
              </a:r>
              <a:endParaRPr sz="900">
                <a:solidFill>
                  <a:srgbClr val="4D453F"/>
                </a:solidFill>
                <a:latin typeface="微软雅黑" panose="020B0503020204020204" charset="-122"/>
                <a:ea typeface="微软雅黑" panose="020B0503020204020204" charset="-122"/>
              </a:endParaRPr>
            </a:p>
          </p:txBody>
        </p:sp>
      </p:grpSp>
      <p:grpSp>
        <p:nvGrpSpPr>
          <p:cNvPr id="41" name="组合 40"/>
          <p:cNvGrpSpPr/>
          <p:nvPr/>
        </p:nvGrpSpPr>
        <p:grpSpPr>
          <a:xfrm>
            <a:off x="629454" y="2378810"/>
            <a:ext cx="2736380" cy="799663"/>
            <a:chOff x="839272" y="3171147"/>
            <a:chExt cx="3648507" cy="1066218"/>
          </a:xfrm>
          <a:solidFill>
            <a:schemeClr val="tx1">
              <a:lumMod val="75000"/>
              <a:lumOff val="25000"/>
            </a:schemeClr>
          </a:solidFill>
        </p:grpSpPr>
        <p:grpSp>
          <p:nvGrpSpPr>
            <p:cNvPr id="30" name="组合 29"/>
            <p:cNvGrpSpPr/>
            <p:nvPr/>
          </p:nvGrpSpPr>
          <p:grpSpPr>
            <a:xfrm>
              <a:off x="3492704" y="3171147"/>
              <a:ext cx="995075" cy="1021044"/>
              <a:chOff x="3492704" y="3171147"/>
              <a:chExt cx="995075" cy="1021044"/>
            </a:xfrm>
            <a:grpFill/>
          </p:grpSpPr>
          <p:grpSp>
            <p:nvGrpSpPr>
              <p:cNvPr id="26" name="组合 25"/>
              <p:cNvGrpSpPr/>
              <p:nvPr/>
            </p:nvGrpSpPr>
            <p:grpSpPr>
              <a:xfrm rot="5400000">
                <a:off x="3479719" y="3184131"/>
                <a:ext cx="1021044" cy="995075"/>
                <a:chOff x="4142824" y="1178723"/>
                <a:chExt cx="1155695" cy="1155695"/>
              </a:xfrm>
              <a:grpFill/>
            </p:grpSpPr>
            <p:sp>
              <p:nvSpPr>
                <p:cNvPr id="38" name="Freeform 5"/>
                <p:cNvSpPr>
                  <a:spLocks noEditPoints="1"/>
                </p:cNvSpPr>
                <p:nvPr/>
              </p:nvSpPr>
              <p:spPr bwMode="auto">
                <a:xfrm>
                  <a:off x="4142824" y="1197301"/>
                  <a:ext cx="1155695" cy="1118540"/>
                </a:xfrm>
                <a:custGeom>
                  <a:avLst/>
                  <a:gdLst>
                    <a:gd name="T0" fmla="*/ 196 w 247"/>
                    <a:gd name="T1" fmla="*/ 212 h 239"/>
                    <a:gd name="T2" fmla="*/ 203 w 247"/>
                    <a:gd name="T3" fmla="*/ 198 h 239"/>
                    <a:gd name="T4" fmla="*/ 24 w 247"/>
                    <a:gd name="T5" fmla="*/ 160 h 239"/>
                    <a:gd name="T6" fmla="*/ 46 w 247"/>
                    <a:gd name="T7" fmla="*/ 224 h 239"/>
                    <a:gd name="T8" fmla="*/ 20 w 247"/>
                    <a:gd name="T9" fmla="*/ 98 h 239"/>
                    <a:gd name="T10" fmla="*/ 26 w 247"/>
                    <a:gd name="T11" fmla="*/ 80 h 239"/>
                    <a:gd name="T12" fmla="*/ 185 w 247"/>
                    <a:gd name="T13" fmla="*/ 50 h 239"/>
                    <a:gd name="T14" fmla="*/ 119 w 247"/>
                    <a:gd name="T15" fmla="*/ 6 h 239"/>
                    <a:gd name="T16" fmla="*/ 139 w 247"/>
                    <a:gd name="T17" fmla="*/ 19 h 239"/>
                    <a:gd name="T18" fmla="*/ 171 w 247"/>
                    <a:gd name="T19" fmla="*/ 34 h 239"/>
                    <a:gd name="T20" fmla="*/ 178 w 247"/>
                    <a:gd name="T21" fmla="*/ 63 h 239"/>
                    <a:gd name="T22" fmla="*/ 201 w 247"/>
                    <a:gd name="T23" fmla="*/ 96 h 239"/>
                    <a:gd name="T24" fmla="*/ 197 w 247"/>
                    <a:gd name="T25" fmla="*/ 154 h 239"/>
                    <a:gd name="T26" fmla="*/ 181 w 247"/>
                    <a:gd name="T27" fmla="*/ 174 h 239"/>
                    <a:gd name="T28" fmla="*/ 121 w 247"/>
                    <a:gd name="T29" fmla="*/ 212 h 239"/>
                    <a:gd name="T30" fmla="*/ 86 w 247"/>
                    <a:gd name="T31" fmla="*/ 212 h 239"/>
                    <a:gd name="T32" fmla="*/ 207 w 247"/>
                    <a:gd name="T33" fmla="*/ 175 h 239"/>
                    <a:gd name="T34" fmla="*/ 128 w 247"/>
                    <a:gd name="T35" fmla="*/ 232 h 239"/>
                    <a:gd name="T36" fmla="*/ 105 w 247"/>
                    <a:gd name="T37" fmla="*/ 236 h 239"/>
                    <a:gd name="T38" fmla="*/ 50 w 247"/>
                    <a:gd name="T39" fmla="*/ 210 h 239"/>
                    <a:gd name="T40" fmla="*/ 53 w 247"/>
                    <a:gd name="T41" fmla="*/ 204 h 239"/>
                    <a:gd name="T42" fmla="*/ 59 w 247"/>
                    <a:gd name="T43" fmla="*/ 64 h 239"/>
                    <a:gd name="T44" fmla="*/ 36 w 247"/>
                    <a:gd name="T45" fmla="*/ 72 h 239"/>
                    <a:gd name="T46" fmla="*/ 32 w 247"/>
                    <a:gd name="T47" fmla="*/ 70 h 239"/>
                    <a:gd name="T48" fmla="*/ 81 w 247"/>
                    <a:gd name="T49" fmla="*/ 14 h 239"/>
                    <a:gd name="T50" fmla="*/ 92 w 247"/>
                    <a:gd name="T51" fmla="*/ 6 h 239"/>
                    <a:gd name="T52" fmla="*/ 165 w 247"/>
                    <a:gd name="T53" fmla="*/ 47 h 239"/>
                    <a:gd name="T54" fmla="*/ 44 w 247"/>
                    <a:gd name="T55" fmla="*/ 41 h 239"/>
                    <a:gd name="T56" fmla="*/ 91 w 247"/>
                    <a:gd name="T57" fmla="*/ 16 h 239"/>
                    <a:gd name="T58" fmla="*/ 104 w 247"/>
                    <a:gd name="T59" fmla="*/ 33 h 239"/>
                    <a:gd name="T60" fmla="*/ 39 w 247"/>
                    <a:gd name="T61" fmla="*/ 45 h 239"/>
                    <a:gd name="T62" fmla="*/ 46 w 247"/>
                    <a:gd name="T63" fmla="*/ 62 h 239"/>
                    <a:gd name="T64" fmla="*/ 195 w 247"/>
                    <a:gd name="T65" fmla="*/ 96 h 239"/>
                    <a:gd name="T66" fmla="*/ 202 w 247"/>
                    <a:gd name="T67" fmla="*/ 118 h 239"/>
                    <a:gd name="T68" fmla="*/ 200 w 247"/>
                    <a:gd name="T69" fmla="*/ 123 h 239"/>
                    <a:gd name="T70" fmla="*/ 128 w 247"/>
                    <a:gd name="T71" fmla="*/ 125 h 239"/>
                    <a:gd name="T72" fmla="*/ 155 w 247"/>
                    <a:gd name="T73" fmla="*/ 132 h 239"/>
                    <a:gd name="T74" fmla="*/ 80 w 247"/>
                    <a:gd name="T75" fmla="*/ 140 h 239"/>
                    <a:gd name="T76" fmla="*/ 149 w 247"/>
                    <a:gd name="T77" fmla="*/ 141 h 239"/>
                    <a:gd name="T78" fmla="*/ 183 w 247"/>
                    <a:gd name="T79" fmla="*/ 155 h 239"/>
                    <a:gd name="T80" fmla="*/ 174 w 247"/>
                    <a:gd name="T81" fmla="*/ 149 h 239"/>
                    <a:gd name="T82" fmla="*/ 67 w 247"/>
                    <a:gd name="T83" fmla="*/ 165 h 239"/>
                    <a:gd name="T84" fmla="*/ 76 w 247"/>
                    <a:gd name="T85" fmla="*/ 178 h 239"/>
                    <a:gd name="T86" fmla="*/ 179 w 247"/>
                    <a:gd name="T87" fmla="*/ 161 h 239"/>
                    <a:gd name="T88" fmla="*/ 169 w 247"/>
                    <a:gd name="T89" fmla="*/ 175 h 239"/>
                    <a:gd name="T90" fmla="*/ 102 w 247"/>
                    <a:gd name="T91" fmla="*/ 187 h 239"/>
                    <a:gd name="T92" fmla="*/ 128 w 247"/>
                    <a:gd name="T93" fmla="*/ 193 h 239"/>
                    <a:gd name="T94" fmla="*/ 142 w 247"/>
                    <a:gd name="T95" fmla="*/ 181 h 239"/>
                    <a:gd name="T96" fmla="*/ 148 w 247"/>
                    <a:gd name="T97" fmla="*/ 164 h 239"/>
                    <a:gd name="T98" fmla="*/ 81 w 247"/>
                    <a:gd name="T99" fmla="*/ 194 h 239"/>
                    <a:gd name="T100" fmla="*/ 93 w 247"/>
                    <a:gd name="T101" fmla="*/ 196 h 239"/>
                    <a:gd name="T102" fmla="*/ 119 w 247"/>
                    <a:gd name="T103" fmla="*/ 190 h 239"/>
                    <a:gd name="T104" fmla="*/ 127 w 247"/>
                    <a:gd name="T105" fmla="*/ 201 h 239"/>
                    <a:gd name="T106" fmla="*/ 138 w 247"/>
                    <a:gd name="T107" fmla="*/ 225 h 239"/>
                    <a:gd name="T108" fmla="*/ 130 w 247"/>
                    <a:gd name="T109" fmla="*/ 215 h 239"/>
                    <a:gd name="T110" fmla="*/ 165 w 247"/>
                    <a:gd name="T111" fmla="*/ 206 h 239"/>
                    <a:gd name="T112" fmla="*/ 39 w 247"/>
                    <a:gd name="T113" fmla="*/ 185 h 239"/>
                    <a:gd name="T114" fmla="*/ 19 w 247"/>
                    <a:gd name="T115" fmla="*/ 135 h 239"/>
                    <a:gd name="T116" fmla="*/ 228 w 247"/>
                    <a:gd name="T117" fmla="*/ 96 h 239"/>
                    <a:gd name="T118" fmla="*/ 183 w 247"/>
                    <a:gd name="T119" fmla="*/ 63 h 239"/>
                    <a:gd name="T120" fmla="*/ 136 w 247"/>
                    <a:gd name="T121" fmla="*/ 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7" h="239">
                      <a:moveTo>
                        <a:pt x="123" y="0"/>
                      </a:moveTo>
                      <a:cubicBezTo>
                        <a:pt x="125" y="0"/>
                        <a:pt x="119" y="2"/>
                        <a:pt x="119" y="2"/>
                      </a:cubicBezTo>
                      <a:cubicBezTo>
                        <a:pt x="118" y="2"/>
                        <a:pt x="120" y="0"/>
                        <a:pt x="123" y="0"/>
                      </a:cubicBezTo>
                      <a:close/>
                      <a:moveTo>
                        <a:pt x="243" y="110"/>
                      </a:moveTo>
                      <a:cubicBezTo>
                        <a:pt x="241" y="112"/>
                        <a:pt x="247" y="123"/>
                        <a:pt x="245" y="128"/>
                      </a:cubicBezTo>
                      <a:cubicBezTo>
                        <a:pt x="245" y="129"/>
                        <a:pt x="244" y="121"/>
                        <a:pt x="244" y="123"/>
                      </a:cubicBezTo>
                      <a:cubicBezTo>
                        <a:pt x="244" y="120"/>
                        <a:pt x="241" y="112"/>
                        <a:pt x="243" y="110"/>
                      </a:cubicBezTo>
                      <a:close/>
                      <a:moveTo>
                        <a:pt x="131" y="1"/>
                      </a:moveTo>
                      <a:cubicBezTo>
                        <a:pt x="132" y="0"/>
                        <a:pt x="132" y="2"/>
                        <a:pt x="132" y="3"/>
                      </a:cubicBezTo>
                      <a:cubicBezTo>
                        <a:pt x="132" y="2"/>
                        <a:pt x="133" y="6"/>
                        <a:pt x="133" y="6"/>
                      </a:cubicBezTo>
                      <a:cubicBezTo>
                        <a:pt x="130" y="7"/>
                        <a:pt x="129" y="2"/>
                        <a:pt x="131" y="1"/>
                      </a:cubicBezTo>
                      <a:close/>
                      <a:moveTo>
                        <a:pt x="183" y="223"/>
                      </a:moveTo>
                      <a:cubicBezTo>
                        <a:pt x="185" y="222"/>
                        <a:pt x="178" y="227"/>
                        <a:pt x="177" y="227"/>
                      </a:cubicBezTo>
                      <a:cubicBezTo>
                        <a:pt x="177" y="227"/>
                        <a:pt x="180" y="224"/>
                        <a:pt x="183" y="223"/>
                      </a:cubicBezTo>
                      <a:close/>
                      <a:moveTo>
                        <a:pt x="199" y="209"/>
                      </a:moveTo>
                      <a:cubicBezTo>
                        <a:pt x="200" y="209"/>
                        <a:pt x="189" y="221"/>
                        <a:pt x="187" y="221"/>
                      </a:cubicBezTo>
                      <a:cubicBezTo>
                        <a:pt x="186" y="220"/>
                        <a:pt x="195" y="213"/>
                        <a:pt x="196" y="212"/>
                      </a:cubicBezTo>
                      <a:cubicBezTo>
                        <a:pt x="197" y="211"/>
                        <a:pt x="197" y="210"/>
                        <a:pt x="199" y="209"/>
                      </a:cubicBezTo>
                      <a:close/>
                      <a:moveTo>
                        <a:pt x="167" y="206"/>
                      </a:moveTo>
                      <a:cubicBezTo>
                        <a:pt x="169" y="203"/>
                        <a:pt x="176" y="201"/>
                        <a:pt x="170" y="204"/>
                      </a:cubicBezTo>
                      <a:cubicBezTo>
                        <a:pt x="169" y="205"/>
                        <a:pt x="167" y="207"/>
                        <a:pt x="167" y="206"/>
                      </a:cubicBezTo>
                      <a:close/>
                      <a:moveTo>
                        <a:pt x="29" y="199"/>
                      </a:moveTo>
                      <a:cubicBezTo>
                        <a:pt x="28" y="198"/>
                        <a:pt x="32" y="202"/>
                        <a:pt x="33" y="203"/>
                      </a:cubicBezTo>
                      <a:cubicBezTo>
                        <a:pt x="33" y="203"/>
                        <a:pt x="29" y="201"/>
                        <a:pt x="29" y="199"/>
                      </a:cubicBezTo>
                      <a:close/>
                      <a:moveTo>
                        <a:pt x="211" y="194"/>
                      </a:moveTo>
                      <a:cubicBezTo>
                        <a:pt x="213" y="192"/>
                        <a:pt x="203" y="207"/>
                        <a:pt x="201" y="207"/>
                      </a:cubicBezTo>
                      <a:cubicBezTo>
                        <a:pt x="202" y="207"/>
                        <a:pt x="208" y="196"/>
                        <a:pt x="211" y="194"/>
                      </a:cubicBezTo>
                      <a:close/>
                      <a:moveTo>
                        <a:pt x="186" y="193"/>
                      </a:moveTo>
                      <a:cubicBezTo>
                        <a:pt x="188" y="193"/>
                        <a:pt x="183" y="197"/>
                        <a:pt x="183" y="196"/>
                      </a:cubicBezTo>
                      <a:cubicBezTo>
                        <a:pt x="182" y="195"/>
                        <a:pt x="184" y="194"/>
                        <a:pt x="186" y="193"/>
                      </a:cubicBezTo>
                      <a:close/>
                      <a:moveTo>
                        <a:pt x="210" y="189"/>
                      </a:moveTo>
                      <a:cubicBezTo>
                        <a:pt x="212" y="188"/>
                        <a:pt x="204" y="197"/>
                        <a:pt x="205" y="196"/>
                      </a:cubicBezTo>
                      <a:cubicBezTo>
                        <a:pt x="203" y="198"/>
                        <a:pt x="203" y="199"/>
                        <a:pt x="201" y="201"/>
                      </a:cubicBezTo>
                      <a:cubicBezTo>
                        <a:pt x="200" y="203"/>
                        <a:pt x="203" y="199"/>
                        <a:pt x="203" y="198"/>
                      </a:cubicBezTo>
                      <a:cubicBezTo>
                        <a:pt x="203" y="197"/>
                        <a:pt x="208" y="189"/>
                        <a:pt x="210" y="189"/>
                      </a:cubicBezTo>
                      <a:close/>
                      <a:moveTo>
                        <a:pt x="110" y="182"/>
                      </a:moveTo>
                      <a:cubicBezTo>
                        <a:pt x="110" y="181"/>
                        <a:pt x="111" y="184"/>
                        <a:pt x="111" y="185"/>
                      </a:cubicBezTo>
                      <a:cubicBezTo>
                        <a:pt x="111" y="186"/>
                        <a:pt x="109" y="181"/>
                        <a:pt x="109" y="184"/>
                      </a:cubicBezTo>
                      <a:cubicBezTo>
                        <a:pt x="109" y="184"/>
                        <a:pt x="109" y="182"/>
                        <a:pt x="110" y="182"/>
                      </a:cubicBezTo>
                      <a:close/>
                      <a:moveTo>
                        <a:pt x="217" y="173"/>
                      </a:moveTo>
                      <a:cubicBezTo>
                        <a:pt x="220" y="169"/>
                        <a:pt x="214" y="179"/>
                        <a:pt x="215" y="177"/>
                      </a:cubicBezTo>
                      <a:cubicBezTo>
                        <a:pt x="215" y="173"/>
                        <a:pt x="215" y="176"/>
                        <a:pt x="217" y="173"/>
                      </a:cubicBezTo>
                      <a:close/>
                      <a:moveTo>
                        <a:pt x="201" y="181"/>
                      </a:moveTo>
                      <a:cubicBezTo>
                        <a:pt x="201" y="178"/>
                        <a:pt x="203" y="176"/>
                        <a:pt x="204" y="173"/>
                      </a:cubicBezTo>
                      <a:cubicBezTo>
                        <a:pt x="206" y="167"/>
                        <a:pt x="203" y="180"/>
                        <a:pt x="201" y="182"/>
                      </a:cubicBezTo>
                      <a:cubicBezTo>
                        <a:pt x="200" y="182"/>
                        <a:pt x="201" y="180"/>
                        <a:pt x="201" y="181"/>
                      </a:cubicBezTo>
                      <a:close/>
                      <a:moveTo>
                        <a:pt x="85" y="168"/>
                      </a:moveTo>
                      <a:cubicBezTo>
                        <a:pt x="84" y="166"/>
                        <a:pt x="89" y="170"/>
                        <a:pt x="89" y="170"/>
                      </a:cubicBezTo>
                      <a:cubicBezTo>
                        <a:pt x="90" y="171"/>
                        <a:pt x="86" y="169"/>
                        <a:pt x="85" y="168"/>
                      </a:cubicBezTo>
                      <a:close/>
                      <a:moveTo>
                        <a:pt x="27" y="167"/>
                      </a:moveTo>
                      <a:cubicBezTo>
                        <a:pt x="26" y="166"/>
                        <a:pt x="23" y="161"/>
                        <a:pt x="24" y="160"/>
                      </a:cubicBezTo>
                      <a:cubicBezTo>
                        <a:pt x="24" y="160"/>
                        <a:pt x="29" y="169"/>
                        <a:pt x="27" y="167"/>
                      </a:cubicBezTo>
                      <a:close/>
                      <a:moveTo>
                        <a:pt x="79" y="168"/>
                      </a:moveTo>
                      <a:cubicBezTo>
                        <a:pt x="75" y="163"/>
                        <a:pt x="81" y="170"/>
                        <a:pt x="79" y="168"/>
                      </a:cubicBezTo>
                      <a:cubicBezTo>
                        <a:pt x="79" y="168"/>
                        <a:pt x="79" y="168"/>
                        <a:pt x="79" y="168"/>
                      </a:cubicBezTo>
                      <a:close/>
                      <a:moveTo>
                        <a:pt x="43" y="223"/>
                      </a:moveTo>
                      <a:cubicBezTo>
                        <a:pt x="42" y="222"/>
                        <a:pt x="38" y="220"/>
                        <a:pt x="37" y="218"/>
                      </a:cubicBezTo>
                      <a:cubicBezTo>
                        <a:pt x="36" y="218"/>
                        <a:pt x="36" y="217"/>
                        <a:pt x="36" y="216"/>
                      </a:cubicBezTo>
                      <a:cubicBezTo>
                        <a:pt x="35" y="215"/>
                        <a:pt x="33" y="215"/>
                        <a:pt x="32" y="214"/>
                      </a:cubicBezTo>
                      <a:cubicBezTo>
                        <a:pt x="32" y="214"/>
                        <a:pt x="30" y="210"/>
                        <a:pt x="29" y="209"/>
                      </a:cubicBezTo>
                      <a:cubicBezTo>
                        <a:pt x="28" y="208"/>
                        <a:pt x="26" y="207"/>
                        <a:pt x="25" y="205"/>
                      </a:cubicBezTo>
                      <a:cubicBezTo>
                        <a:pt x="23" y="204"/>
                        <a:pt x="21" y="200"/>
                        <a:pt x="19" y="197"/>
                      </a:cubicBezTo>
                      <a:cubicBezTo>
                        <a:pt x="18" y="195"/>
                        <a:pt x="15" y="192"/>
                        <a:pt x="14" y="190"/>
                      </a:cubicBezTo>
                      <a:cubicBezTo>
                        <a:pt x="11" y="185"/>
                        <a:pt x="9" y="177"/>
                        <a:pt x="7" y="173"/>
                      </a:cubicBezTo>
                      <a:cubicBezTo>
                        <a:pt x="6" y="170"/>
                        <a:pt x="0" y="155"/>
                        <a:pt x="1" y="153"/>
                      </a:cubicBezTo>
                      <a:cubicBezTo>
                        <a:pt x="2" y="153"/>
                        <a:pt x="5" y="163"/>
                        <a:pt x="6" y="164"/>
                      </a:cubicBezTo>
                      <a:cubicBezTo>
                        <a:pt x="13" y="181"/>
                        <a:pt x="21" y="195"/>
                        <a:pt x="32" y="208"/>
                      </a:cubicBezTo>
                      <a:cubicBezTo>
                        <a:pt x="37" y="214"/>
                        <a:pt x="40" y="219"/>
                        <a:pt x="46" y="224"/>
                      </a:cubicBezTo>
                      <a:cubicBezTo>
                        <a:pt x="46" y="224"/>
                        <a:pt x="48" y="226"/>
                        <a:pt x="47" y="227"/>
                      </a:cubicBezTo>
                      <a:cubicBezTo>
                        <a:pt x="45" y="227"/>
                        <a:pt x="44" y="224"/>
                        <a:pt x="43" y="223"/>
                      </a:cubicBezTo>
                      <a:close/>
                      <a:moveTo>
                        <a:pt x="23" y="157"/>
                      </a:moveTo>
                      <a:cubicBezTo>
                        <a:pt x="22" y="155"/>
                        <a:pt x="20" y="153"/>
                        <a:pt x="22" y="151"/>
                      </a:cubicBezTo>
                      <a:cubicBezTo>
                        <a:pt x="22" y="150"/>
                        <a:pt x="24" y="158"/>
                        <a:pt x="23" y="157"/>
                      </a:cubicBezTo>
                      <a:close/>
                      <a:moveTo>
                        <a:pt x="206" y="156"/>
                      </a:moveTo>
                      <a:cubicBezTo>
                        <a:pt x="204" y="156"/>
                        <a:pt x="206" y="157"/>
                        <a:pt x="204" y="158"/>
                      </a:cubicBezTo>
                      <a:cubicBezTo>
                        <a:pt x="203" y="158"/>
                        <a:pt x="204" y="156"/>
                        <a:pt x="204" y="157"/>
                      </a:cubicBezTo>
                      <a:cubicBezTo>
                        <a:pt x="204" y="157"/>
                        <a:pt x="202" y="154"/>
                        <a:pt x="203" y="153"/>
                      </a:cubicBezTo>
                      <a:cubicBezTo>
                        <a:pt x="203" y="152"/>
                        <a:pt x="205" y="152"/>
                        <a:pt x="205" y="151"/>
                      </a:cubicBezTo>
                      <a:cubicBezTo>
                        <a:pt x="205" y="152"/>
                        <a:pt x="207" y="144"/>
                        <a:pt x="206" y="150"/>
                      </a:cubicBezTo>
                      <a:cubicBezTo>
                        <a:pt x="205" y="153"/>
                        <a:pt x="204" y="155"/>
                        <a:pt x="207" y="157"/>
                      </a:cubicBezTo>
                      <a:cubicBezTo>
                        <a:pt x="211" y="158"/>
                        <a:pt x="206" y="156"/>
                        <a:pt x="206" y="156"/>
                      </a:cubicBezTo>
                      <a:close/>
                      <a:moveTo>
                        <a:pt x="206" y="146"/>
                      </a:moveTo>
                      <a:cubicBezTo>
                        <a:pt x="205" y="143"/>
                        <a:pt x="204" y="140"/>
                        <a:pt x="206" y="138"/>
                      </a:cubicBezTo>
                      <a:cubicBezTo>
                        <a:pt x="206" y="139"/>
                        <a:pt x="207" y="149"/>
                        <a:pt x="206" y="146"/>
                      </a:cubicBezTo>
                      <a:close/>
                      <a:moveTo>
                        <a:pt x="20" y="98"/>
                      </a:moveTo>
                      <a:cubicBezTo>
                        <a:pt x="21" y="96"/>
                        <a:pt x="19" y="103"/>
                        <a:pt x="18" y="103"/>
                      </a:cubicBezTo>
                      <a:cubicBezTo>
                        <a:pt x="18" y="103"/>
                        <a:pt x="19" y="99"/>
                        <a:pt x="20" y="98"/>
                      </a:cubicBezTo>
                      <a:close/>
                      <a:moveTo>
                        <a:pt x="205" y="97"/>
                      </a:moveTo>
                      <a:cubicBezTo>
                        <a:pt x="205" y="94"/>
                        <a:pt x="209" y="108"/>
                        <a:pt x="209" y="108"/>
                      </a:cubicBezTo>
                      <a:cubicBezTo>
                        <a:pt x="209" y="107"/>
                        <a:pt x="209" y="112"/>
                        <a:pt x="209" y="112"/>
                      </a:cubicBezTo>
                      <a:cubicBezTo>
                        <a:pt x="207" y="113"/>
                        <a:pt x="209" y="111"/>
                        <a:pt x="208" y="110"/>
                      </a:cubicBezTo>
                      <a:cubicBezTo>
                        <a:pt x="207" y="108"/>
                        <a:pt x="206" y="110"/>
                        <a:pt x="206" y="109"/>
                      </a:cubicBezTo>
                      <a:cubicBezTo>
                        <a:pt x="205" y="108"/>
                        <a:pt x="207" y="109"/>
                        <a:pt x="207" y="107"/>
                      </a:cubicBezTo>
                      <a:cubicBezTo>
                        <a:pt x="207" y="105"/>
                        <a:pt x="205" y="106"/>
                        <a:pt x="205" y="105"/>
                      </a:cubicBezTo>
                      <a:cubicBezTo>
                        <a:pt x="205" y="101"/>
                        <a:pt x="206" y="107"/>
                        <a:pt x="207" y="105"/>
                      </a:cubicBezTo>
                      <a:cubicBezTo>
                        <a:pt x="207" y="104"/>
                        <a:pt x="205" y="99"/>
                        <a:pt x="205" y="97"/>
                      </a:cubicBezTo>
                      <a:close/>
                      <a:moveTo>
                        <a:pt x="40" y="86"/>
                      </a:moveTo>
                      <a:cubicBezTo>
                        <a:pt x="41" y="85"/>
                        <a:pt x="38" y="89"/>
                        <a:pt x="38" y="91"/>
                      </a:cubicBezTo>
                      <a:cubicBezTo>
                        <a:pt x="36" y="95"/>
                        <a:pt x="38" y="87"/>
                        <a:pt x="40" y="86"/>
                      </a:cubicBezTo>
                      <a:close/>
                      <a:moveTo>
                        <a:pt x="26" y="79"/>
                      </a:moveTo>
                      <a:cubicBezTo>
                        <a:pt x="26" y="79"/>
                        <a:pt x="29" y="71"/>
                        <a:pt x="30" y="71"/>
                      </a:cubicBezTo>
                      <a:cubicBezTo>
                        <a:pt x="31" y="71"/>
                        <a:pt x="27" y="78"/>
                        <a:pt x="26" y="80"/>
                      </a:cubicBezTo>
                      <a:cubicBezTo>
                        <a:pt x="23" y="83"/>
                        <a:pt x="22" y="84"/>
                        <a:pt x="24" y="81"/>
                      </a:cubicBezTo>
                      <a:cubicBezTo>
                        <a:pt x="24" y="80"/>
                        <a:pt x="25" y="80"/>
                        <a:pt x="26" y="79"/>
                      </a:cubicBezTo>
                      <a:close/>
                      <a:moveTo>
                        <a:pt x="193" y="63"/>
                      </a:moveTo>
                      <a:cubicBezTo>
                        <a:pt x="188" y="58"/>
                        <a:pt x="196" y="66"/>
                        <a:pt x="193" y="63"/>
                      </a:cubicBezTo>
                      <a:cubicBezTo>
                        <a:pt x="193" y="63"/>
                        <a:pt x="193" y="63"/>
                        <a:pt x="193" y="63"/>
                      </a:cubicBezTo>
                      <a:close/>
                      <a:moveTo>
                        <a:pt x="188" y="51"/>
                      </a:moveTo>
                      <a:cubicBezTo>
                        <a:pt x="186" y="51"/>
                        <a:pt x="189" y="50"/>
                        <a:pt x="189" y="52"/>
                      </a:cubicBezTo>
                      <a:cubicBezTo>
                        <a:pt x="189" y="53"/>
                        <a:pt x="188" y="53"/>
                        <a:pt x="188" y="53"/>
                      </a:cubicBezTo>
                      <a:cubicBezTo>
                        <a:pt x="188" y="54"/>
                        <a:pt x="189" y="55"/>
                        <a:pt x="190" y="55"/>
                      </a:cubicBezTo>
                      <a:cubicBezTo>
                        <a:pt x="189" y="55"/>
                        <a:pt x="186" y="54"/>
                        <a:pt x="186" y="52"/>
                      </a:cubicBezTo>
                      <a:cubicBezTo>
                        <a:pt x="186" y="52"/>
                        <a:pt x="188" y="52"/>
                        <a:pt x="188" y="52"/>
                      </a:cubicBezTo>
                      <a:cubicBezTo>
                        <a:pt x="188" y="53"/>
                        <a:pt x="187" y="51"/>
                        <a:pt x="188" y="51"/>
                      </a:cubicBezTo>
                      <a:close/>
                      <a:moveTo>
                        <a:pt x="185" y="50"/>
                      </a:moveTo>
                      <a:cubicBezTo>
                        <a:pt x="185" y="50"/>
                        <a:pt x="183" y="48"/>
                        <a:pt x="184" y="48"/>
                      </a:cubicBezTo>
                      <a:cubicBezTo>
                        <a:pt x="183" y="48"/>
                        <a:pt x="179" y="45"/>
                        <a:pt x="179" y="45"/>
                      </a:cubicBezTo>
                      <a:cubicBezTo>
                        <a:pt x="179" y="44"/>
                        <a:pt x="187" y="48"/>
                        <a:pt x="187" y="49"/>
                      </a:cubicBezTo>
                      <a:cubicBezTo>
                        <a:pt x="187" y="51"/>
                        <a:pt x="184" y="50"/>
                        <a:pt x="185" y="50"/>
                      </a:cubicBezTo>
                      <a:close/>
                      <a:moveTo>
                        <a:pt x="186" y="42"/>
                      </a:moveTo>
                      <a:cubicBezTo>
                        <a:pt x="185" y="41"/>
                        <a:pt x="184" y="41"/>
                        <a:pt x="186" y="42"/>
                      </a:cubicBezTo>
                      <a:cubicBezTo>
                        <a:pt x="187" y="43"/>
                        <a:pt x="194" y="46"/>
                        <a:pt x="192" y="48"/>
                      </a:cubicBezTo>
                      <a:cubicBezTo>
                        <a:pt x="192" y="48"/>
                        <a:pt x="188" y="44"/>
                        <a:pt x="188" y="44"/>
                      </a:cubicBezTo>
                      <a:cubicBezTo>
                        <a:pt x="186" y="43"/>
                        <a:pt x="188" y="45"/>
                        <a:pt x="186" y="42"/>
                      </a:cubicBezTo>
                      <a:close/>
                      <a:moveTo>
                        <a:pt x="192" y="22"/>
                      </a:moveTo>
                      <a:cubicBezTo>
                        <a:pt x="191" y="21"/>
                        <a:pt x="196" y="24"/>
                        <a:pt x="199" y="26"/>
                      </a:cubicBezTo>
                      <a:cubicBezTo>
                        <a:pt x="201" y="28"/>
                        <a:pt x="204" y="32"/>
                        <a:pt x="200" y="28"/>
                      </a:cubicBezTo>
                      <a:cubicBezTo>
                        <a:pt x="197" y="26"/>
                        <a:pt x="193" y="24"/>
                        <a:pt x="192" y="22"/>
                      </a:cubicBezTo>
                      <a:close/>
                      <a:moveTo>
                        <a:pt x="113" y="4"/>
                      </a:moveTo>
                      <a:cubicBezTo>
                        <a:pt x="113" y="5"/>
                        <a:pt x="111" y="3"/>
                        <a:pt x="110" y="4"/>
                      </a:cubicBezTo>
                      <a:cubicBezTo>
                        <a:pt x="108" y="4"/>
                        <a:pt x="107" y="7"/>
                        <a:pt x="107" y="7"/>
                      </a:cubicBezTo>
                      <a:cubicBezTo>
                        <a:pt x="106" y="7"/>
                        <a:pt x="106" y="4"/>
                        <a:pt x="104" y="7"/>
                      </a:cubicBezTo>
                      <a:cubicBezTo>
                        <a:pt x="104" y="7"/>
                        <a:pt x="107" y="6"/>
                        <a:pt x="105" y="10"/>
                      </a:cubicBezTo>
                      <a:cubicBezTo>
                        <a:pt x="102" y="13"/>
                        <a:pt x="103" y="11"/>
                        <a:pt x="105" y="10"/>
                      </a:cubicBezTo>
                      <a:cubicBezTo>
                        <a:pt x="109" y="9"/>
                        <a:pt x="116" y="11"/>
                        <a:pt x="118" y="10"/>
                      </a:cubicBezTo>
                      <a:cubicBezTo>
                        <a:pt x="118" y="10"/>
                        <a:pt x="119" y="7"/>
                        <a:pt x="119" y="6"/>
                      </a:cubicBezTo>
                      <a:cubicBezTo>
                        <a:pt x="119" y="6"/>
                        <a:pt x="118" y="6"/>
                        <a:pt x="118" y="6"/>
                      </a:cubicBezTo>
                      <a:cubicBezTo>
                        <a:pt x="117" y="5"/>
                        <a:pt x="118" y="5"/>
                        <a:pt x="118" y="5"/>
                      </a:cubicBezTo>
                      <a:cubicBezTo>
                        <a:pt x="120" y="3"/>
                        <a:pt x="120" y="5"/>
                        <a:pt x="120" y="6"/>
                      </a:cubicBezTo>
                      <a:cubicBezTo>
                        <a:pt x="122" y="6"/>
                        <a:pt x="125" y="8"/>
                        <a:pt x="122" y="9"/>
                      </a:cubicBezTo>
                      <a:cubicBezTo>
                        <a:pt x="122" y="9"/>
                        <a:pt x="120" y="9"/>
                        <a:pt x="121" y="10"/>
                      </a:cubicBezTo>
                      <a:cubicBezTo>
                        <a:pt x="123" y="12"/>
                        <a:pt x="123" y="8"/>
                        <a:pt x="125" y="9"/>
                      </a:cubicBezTo>
                      <a:cubicBezTo>
                        <a:pt x="125" y="9"/>
                        <a:pt x="125" y="12"/>
                        <a:pt x="125" y="12"/>
                      </a:cubicBezTo>
                      <a:cubicBezTo>
                        <a:pt x="126" y="13"/>
                        <a:pt x="134" y="11"/>
                        <a:pt x="134" y="9"/>
                      </a:cubicBezTo>
                      <a:cubicBezTo>
                        <a:pt x="134" y="9"/>
                        <a:pt x="132" y="8"/>
                        <a:pt x="133" y="8"/>
                      </a:cubicBezTo>
                      <a:cubicBezTo>
                        <a:pt x="136" y="7"/>
                        <a:pt x="131" y="14"/>
                        <a:pt x="132" y="14"/>
                      </a:cubicBezTo>
                      <a:cubicBezTo>
                        <a:pt x="133" y="16"/>
                        <a:pt x="134" y="10"/>
                        <a:pt x="134" y="10"/>
                      </a:cubicBezTo>
                      <a:cubicBezTo>
                        <a:pt x="134" y="10"/>
                        <a:pt x="140" y="11"/>
                        <a:pt x="140" y="12"/>
                      </a:cubicBezTo>
                      <a:cubicBezTo>
                        <a:pt x="139" y="11"/>
                        <a:pt x="136" y="16"/>
                        <a:pt x="137" y="15"/>
                      </a:cubicBezTo>
                      <a:cubicBezTo>
                        <a:pt x="136" y="16"/>
                        <a:pt x="137" y="12"/>
                        <a:pt x="135" y="13"/>
                      </a:cubicBezTo>
                      <a:cubicBezTo>
                        <a:pt x="135" y="13"/>
                        <a:pt x="132" y="18"/>
                        <a:pt x="132" y="18"/>
                      </a:cubicBezTo>
                      <a:cubicBezTo>
                        <a:pt x="132" y="19"/>
                        <a:pt x="142" y="14"/>
                        <a:pt x="139" y="18"/>
                      </a:cubicBezTo>
                      <a:cubicBezTo>
                        <a:pt x="139" y="18"/>
                        <a:pt x="138" y="19"/>
                        <a:pt x="139" y="19"/>
                      </a:cubicBezTo>
                      <a:cubicBezTo>
                        <a:pt x="141" y="20"/>
                        <a:pt x="141" y="17"/>
                        <a:pt x="142" y="18"/>
                      </a:cubicBezTo>
                      <a:cubicBezTo>
                        <a:pt x="144" y="18"/>
                        <a:pt x="140" y="19"/>
                        <a:pt x="142" y="21"/>
                      </a:cubicBezTo>
                      <a:cubicBezTo>
                        <a:pt x="141" y="20"/>
                        <a:pt x="145" y="21"/>
                        <a:pt x="146" y="20"/>
                      </a:cubicBezTo>
                      <a:cubicBezTo>
                        <a:pt x="146" y="20"/>
                        <a:pt x="147" y="17"/>
                        <a:pt x="148" y="18"/>
                      </a:cubicBezTo>
                      <a:cubicBezTo>
                        <a:pt x="149" y="20"/>
                        <a:pt x="146" y="22"/>
                        <a:pt x="145" y="23"/>
                      </a:cubicBezTo>
                      <a:cubicBezTo>
                        <a:pt x="144" y="23"/>
                        <a:pt x="143" y="21"/>
                        <a:pt x="141" y="21"/>
                      </a:cubicBezTo>
                      <a:cubicBezTo>
                        <a:pt x="139" y="22"/>
                        <a:pt x="140" y="28"/>
                        <a:pt x="141" y="25"/>
                      </a:cubicBezTo>
                      <a:cubicBezTo>
                        <a:pt x="142" y="22"/>
                        <a:pt x="144" y="25"/>
                        <a:pt x="143" y="25"/>
                      </a:cubicBezTo>
                      <a:cubicBezTo>
                        <a:pt x="144" y="26"/>
                        <a:pt x="147" y="25"/>
                        <a:pt x="147" y="25"/>
                      </a:cubicBezTo>
                      <a:cubicBezTo>
                        <a:pt x="148" y="25"/>
                        <a:pt x="146" y="27"/>
                        <a:pt x="146" y="26"/>
                      </a:cubicBezTo>
                      <a:cubicBezTo>
                        <a:pt x="145" y="29"/>
                        <a:pt x="151" y="29"/>
                        <a:pt x="151" y="29"/>
                      </a:cubicBezTo>
                      <a:cubicBezTo>
                        <a:pt x="152" y="30"/>
                        <a:pt x="151" y="31"/>
                        <a:pt x="151" y="32"/>
                      </a:cubicBezTo>
                      <a:cubicBezTo>
                        <a:pt x="153" y="35"/>
                        <a:pt x="162" y="33"/>
                        <a:pt x="164" y="36"/>
                      </a:cubicBezTo>
                      <a:cubicBezTo>
                        <a:pt x="164" y="36"/>
                        <a:pt x="165" y="37"/>
                        <a:pt x="165" y="37"/>
                      </a:cubicBezTo>
                      <a:cubicBezTo>
                        <a:pt x="166" y="37"/>
                        <a:pt x="168" y="32"/>
                        <a:pt x="166" y="31"/>
                      </a:cubicBezTo>
                      <a:cubicBezTo>
                        <a:pt x="163" y="29"/>
                        <a:pt x="170" y="30"/>
                        <a:pt x="171" y="31"/>
                      </a:cubicBezTo>
                      <a:cubicBezTo>
                        <a:pt x="173" y="32"/>
                        <a:pt x="178" y="37"/>
                        <a:pt x="171" y="34"/>
                      </a:cubicBezTo>
                      <a:cubicBezTo>
                        <a:pt x="168" y="32"/>
                        <a:pt x="169" y="32"/>
                        <a:pt x="167" y="35"/>
                      </a:cubicBezTo>
                      <a:cubicBezTo>
                        <a:pt x="167" y="36"/>
                        <a:pt x="165" y="35"/>
                        <a:pt x="166" y="36"/>
                      </a:cubicBezTo>
                      <a:cubicBezTo>
                        <a:pt x="167" y="39"/>
                        <a:pt x="171" y="38"/>
                        <a:pt x="171" y="38"/>
                      </a:cubicBezTo>
                      <a:cubicBezTo>
                        <a:pt x="172" y="38"/>
                        <a:pt x="171" y="39"/>
                        <a:pt x="171" y="39"/>
                      </a:cubicBezTo>
                      <a:cubicBezTo>
                        <a:pt x="172" y="41"/>
                        <a:pt x="175" y="40"/>
                        <a:pt x="177" y="42"/>
                      </a:cubicBezTo>
                      <a:cubicBezTo>
                        <a:pt x="178" y="43"/>
                        <a:pt x="180" y="44"/>
                        <a:pt x="178" y="44"/>
                      </a:cubicBezTo>
                      <a:cubicBezTo>
                        <a:pt x="177" y="45"/>
                        <a:pt x="173" y="39"/>
                        <a:pt x="171" y="41"/>
                      </a:cubicBezTo>
                      <a:cubicBezTo>
                        <a:pt x="171" y="41"/>
                        <a:pt x="183" y="50"/>
                        <a:pt x="176" y="46"/>
                      </a:cubicBezTo>
                      <a:cubicBezTo>
                        <a:pt x="175" y="45"/>
                        <a:pt x="172" y="42"/>
                        <a:pt x="171" y="42"/>
                      </a:cubicBezTo>
                      <a:cubicBezTo>
                        <a:pt x="168" y="43"/>
                        <a:pt x="176" y="46"/>
                        <a:pt x="174" y="47"/>
                      </a:cubicBezTo>
                      <a:cubicBezTo>
                        <a:pt x="174" y="48"/>
                        <a:pt x="170" y="45"/>
                        <a:pt x="171" y="44"/>
                      </a:cubicBezTo>
                      <a:cubicBezTo>
                        <a:pt x="170" y="45"/>
                        <a:pt x="169" y="49"/>
                        <a:pt x="169" y="49"/>
                      </a:cubicBezTo>
                      <a:cubicBezTo>
                        <a:pt x="170" y="52"/>
                        <a:pt x="172" y="50"/>
                        <a:pt x="174" y="51"/>
                      </a:cubicBezTo>
                      <a:cubicBezTo>
                        <a:pt x="174" y="51"/>
                        <a:pt x="176" y="55"/>
                        <a:pt x="176" y="55"/>
                      </a:cubicBezTo>
                      <a:cubicBezTo>
                        <a:pt x="176" y="55"/>
                        <a:pt x="172" y="55"/>
                        <a:pt x="172" y="55"/>
                      </a:cubicBezTo>
                      <a:cubicBezTo>
                        <a:pt x="170" y="57"/>
                        <a:pt x="176" y="58"/>
                        <a:pt x="175" y="58"/>
                      </a:cubicBezTo>
                      <a:cubicBezTo>
                        <a:pt x="178" y="60"/>
                        <a:pt x="176" y="61"/>
                        <a:pt x="178" y="63"/>
                      </a:cubicBezTo>
                      <a:cubicBezTo>
                        <a:pt x="178" y="63"/>
                        <a:pt x="180" y="61"/>
                        <a:pt x="181" y="63"/>
                      </a:cubicBezTo>
                      <a:cubicBezTo>
                        <a:pt x="181" y="62"/>
                        <a:pt x="181" y="66"/>
                        <a:pt x="181" y="68"/>
                      </a:cubicBezTo>
                      <a:cubicBezTo>
                        <a:pt x="182" y="69"/>
                        <a:pt x="184" y="68"/>
                        <a:pt x="186" y="70"/>
                      </a:cubicBezTo>
                      <a:cubicBezTo>
                        <a:pt x="186" y="71"/>
                        <a:pt x="186" y="72"/>
                        <a:pt x="186" y="73"/>
                      </a:cubicBezTo>
                      <a:cubicBezTo>
                        <a:pt x="187" y="73"/>
                        <a:pt x="187" y="72"/>
                        <a:pt x="187" y="73"/>
                      </a:cubicBezTo>
                      <a:cubicBezTo>
                        <a:pt x="188" y="75"/>
                        <a:pt x="192" y="77"/>
                        <a:pt x="193" y="73"/>
                      </a:cubicBezTo>
                      <a:cubicBezTo>
                        <a:pt x="193" y="73"/>
                        <a:pt x="192" y="71"/>
                        <a:pt x="192" y="71"/>
                      </a:cubicBezTo>
                      <a:cubicBezTo>
                        <a:pt x="194" y="71"/>
                        <a:pt x="195" y="74"/>
                        <a:pt x="195" y="74"/>
                      </a:cubicBezTo>
                      <a:cubicBezTo>
                        <a:pt x="194" y="71"/>
                        <a:pt x="190" y="80"/>
                        <a:pt x="195" y="80"/>
                      </a:cubicBezTo>
                      <a:cubicBezTo>
                        <a:pt x="198" y="79"/>
                        <a:pt x="196" y="76"/>
                        <a:pt x="196" y="81"/>
                      </a:cubicBezTo>
                      <a:cubicBezTo>
                        <a:pt x="196" y="81"/>
                        <a:pt x="197" y="84"/>
                        <a:pt x="197" y="84"/>
                      </a:cubicBezTo>
                      <a:cubicBezTo>
                        <a:pt x="197" y="84"/>
                        <a:pt x="200" y="80"/>
                        <a:pt x="200" y="85"/>
                      </a:cubicBezTo>
                      <a:cubicBezTo>
                        <a:pt x="200" y="85"/>
                        <a:pt x="198" y="84"/>
                        <a:pt x="198" y="85"/>
                      </a:cubicBezTo>
                      <a:cubicBezTo>
                        <a:pt x="198" y="83"/>
                        <a:pt x="200" y="94"/>
                        <a:pt x="199" y="94"/>
                      </a:cubicBezTo>
                      <a:cubicBezTo>
                        <a:pt x="201" y="95"/>
                        <a:pt x="201" y="91"/>
                        <a:pt x="202" y="91"/>
                      </a:cubicBezTo>
                      <a:cubicBezTo>
                        <a:pt x="204" y="91"/>
                        <a:pt x="203" y="95"/>
                        <a:pt x="204" y="94"/>
                      </a:cubicBezTo>
                      <a:cubicBezTo>
                        <a:pt x="204" y="94"/>
                        <a:pt x="201" y="95"/>
                        <a:pt x="201" y="96"/>
                      </a:cubicBezTo>
                      <a:cubicBezTo>
                        <a:pt x="200" y="97"/>
                        <a:pt x="202" y="102"/>
                        <a:pt x="203" y="103"/>
                      </a:cubicBezTo>
                      <a:cubicBezTo>
                        <a:pt x="204" y="108"/>
                        <a:pt x="208" y="131"/>
                        <a:pt x="206" y="134"/>
                      </a:cubicBezTo>
                      <a:cubicBezTo>
                        <a:pt x="205" y="135"/>
                        <a:pt x="205" y="129"/>
                        <a:pt x="203" y="132"/>
                      </a:cubicBezTo>
                      <a:cubicBezTo>
                        <a:pt x="202" y="133"/>
                        <a:pt x="202" y="137"/>
                        <a:pt x="201" y="137"/>
                      </a:cubicBezTo>
                      <a:cubicBezTo>
                        <a:pt x="198" y="137"/>
                        <a:pt x="201" y="126"/>
                        <a:pt x="201" y="124"/>
                      </a:cubicBezTo>
                      <a:cubicBezTo>
                        <a:pt x="201" y="125"/>
                        <a:pt x="198" y="126"/>
                        <a:pt x="199" y="124"/>
                      </a:cubicBezTo>
                      <a:cubicBezTo>
                        <a:pt x="197" y="128"/>
                        <a:pt x="199" y="133"/>
                        <a:pt x="198" y="134"/>
                      </a:cubicBezTo>
                      <a:cubicBezTo>
                        <a:pt x="195" y="135"/>
                        <a:pt x="199" y="123"/>
                        <a:pt x="196" y="124"/>
                      </a:cubicBezTo>
                      <a:cubicBezTo>
                        <a:pt x="193" y="126"/>
                        <a:pt x="192" y="140"/>
                        <a:pt x="193" y="141"/>
                      </a:cubicBezTo>
                      <a:cubicBezTo>
                        <a:pt x="192" y="140"/>
                        <a:pt x="195" y="143"/>
                        <a:pt x="196" y="142"/>
                      </a:cubicBezTo>
                      <a:cubicBezTo>
                        <a:pt x="195" y="143"/>
                        <a:pt x="194" y="142"/>
                        <a:pt x="193" y="143"/>
                      </a:cubicBezTo>
                      <a:cubicBezTo>
                        <a:pt x="189" y="145"/>
                        <a:pt x="192" y="149"/>
                        <a:pt x="194" y="148"/>
                      </a:cubicBezTo>
                      <a:cubicBezTo>
                        <a:pt x="196" y="147"/>
                        <a:pt x="195" y="145"/>
                        <a:pt x="196" y="143"/>
                      </a:cubicBezTo>
                      <a:cubicBezTo>
                        <a:pt x="197" y="142"/>
                        <a:pt x="199" y="141"/>
                        <a:pt x="199" y="139"/>
                      </a:cubicBezTo>
                      <a:cubicBezTo>
                        <a:pt x="200" y="134"/>
                        <a:pt x="202" y="141"/>
                        <a:pt x="201" y="143"/>
                      </a:cubicBezTo>
                      <a:cubicBezTo>
                        <a:pt x="201" y="143"/>
                        <a:pt x="200" y="142"/>
                        <a:pt x="200" y="144"/>
                      </a:cubicBezTo>
                      <a:cubicBezTo>
                        <a:pt x="199" y="144"/>
                        <a:pt x="197" y="152"/>
                        <a:pt x="197" y="154"/>
                      </a:cubicBezTo>
                      <a:cubicBezTo>
                        <a:pt x="196" y="155"/>
                        <a:pt x="198" y="158"/>
                        <a:pt x="198" y="158"/>
                      </a:cubicBezTo>
                      <a:cubicBezTo>
                        <a:pt x="196" y="162"/>
                        <a:pt x="191" y="168"/>
                        <a:pt x="191" y="170"/>
                      </a:cubicBezTo>
                      <a:cubicBezTo>
                        <a:pt x="190" y="171"/>
                        <a:pt x="191" y="171"/>
                        <a:pt x="192" y="171"/>
                      </a:cubicBezTo>
                      <a:cubicBezTo>
                        <a:pt x="190" y="175"/>
                        <a:pt x="186" y="182"/>
                        <a:pt x="182" y="183"/>
                      </a:cubicBezTo>
                      <a:cubicBezTo>
                        <a:pt x="180" y="184"/>
                        <a:pt x="182" y="182"/>
                        <a:pt x="183" y="181"/>
                      </a:cubicBezTo>
                      <a:cubicBezTo>
                        <a:pt x="185" y="180"/>
                        <a:pt x="187" y="177"/>
                        <a:pt x="189" y="175"/>
                      </a:cubicBezTo>
                      <a:cubicBezTo>
                        <a:pt x="189" y="175"/>
                        <a:pt x="191" y="172"/>
                        <a:pt x="191" y="172"/>
                      </a:cubicBezTo>
                      <a:cubicBezTo>
                        <a:pt x="191" y="171"/>
                        <a:pt x="190" y="172"/>
                        <a:pt x="190" y="172"/>
                      </a:cubicBezTo>
                      <a:cubicBezTo>
                        <a:pt x="191" y="170"/>
                        <a:pt x="192" y="164"/>
                        <a:pt x="194" y="160"/>
                      </a:cubicBezTo>
                      <a:cubicBezTo>
                        <a:pt x="194" y="161"/>
                        <a:pt x="197" y="157"/>
                        <a:pt x="197" y="155"/>
                      </a:cubicBezTo>
                      <a:cubicBezTo>
                        <a:pt x="196" y="155"/>
                        <a:pt x="195" y="156"/>
                        <a:pt x="196" y="157"/>
                      </a:cubicBezTo>
                      <a:cubicBezTo>
                        <a:pt x="195" y="154"/>
                        <a:pt x="195" y="148"/>
                        <a:pt x="194" y="152"/>
                      </a:cubicBezTo>
                      <a:cubicBezTo>
                        <a:pt x="194" y="153"/>
                        <a:pt x="194" y="154"/>
                        <a:pt x="195" y="154"/>
                      </a:cubicBezTo>
                      <a:cubicBezTo>
                        <a:pt x="195" y="154"/>
                        <a:pt x="191" y="160"/>
                        <a:pt x="191" y="162"/>
                      </a:cubicBezTo>
                      <a:cubicBezTo>
                        <a:pt x="190" y="164"/>
                        <a:pt x="192" y="162"/>
                        <a:pt x="191" y="163"/>
                      </a:cubicBezTo>
                      <a:cubicBezTo>
                        <a:pt x="188" y="164"/>
                        <a:pt x="186" y="170"/>
                        <a:pt x="183" y="173"/>
                      </a:cubicBezTo>
                      <a:cubicBezTo>
                        <a:pt x="183" y="174"/>
                        <a:pt x="181" y="174"/>
                        <a:pt x="181" y="174"/>
                      </a:cubicBezTo>
                      <a:cubicBezTo>
                        <a:pt x="181" y="175"/>
                        <a:pt x="181" y="176"/>
                        <a:pt x="181" y="177"/>
                      </a:cubicBezTo>
                      <a:cubicBezTo>
                        <a:pt x="180" y="178"/>
                        <a:pt x="177" y="181"/>
                        <a:pt x="176" y="181"/>
                      </a:cubicBezTo>
                      <a:cubicBezTo>
                        <a:pt x="175" y="182"/>
                        <a:pt x="173" y="184"/>
                        <a:pt x="172" y="185"/>
                      </a:cubicBezTo>
                      <a:cubicBezTo>
                        <a:pt x="166" y="190"/>
                        <a:pt x="158" y="196"/>
                        <a:pt x="150" y="198"/>
                      </a:cubicBezTo>
                      <a:cubicBezTo>
                        <a:pt x="149" y="198"/>
                        <a:pt x="148" y="197"/>
                        <a:pt x="148" y="197"/>
                      </a:cubicBezTo>
                      <a:cubicBezTo>
                        <a:pt x="146" y="198"/>
                        <a:pt x="144" y="200"/>
                        <a:pt x="142" y="200"/>
                      </a:cubicBezTo>
                      <a:cubicBezTo>
                        <a:pt x="141" y="200"/>
                        <a:pt x="143" y="198"/>
                        <a:pt x="143" y="198"/>
                      </a:cubicBezTo>
                      <a:cubicBezTo>
                        <a:pt x="142" y="197"/>
                        <a:pt x="128" y="203"/>
                        <a:pt x="141" y="201"/>
                      </a:cubicBezTo>
                      <a:cubicBezTo>
                        <a:pt x="152" y="200"/>
                        <a:pt x="167" y="192"/>
                        <a:pt x="171" y="187"/>
                      </a:cubicBezTo>
                      <a:cubicBezTo>
                        <a:pt x="173" y="186"/>
                        <a:pt x="176" y="184"/>
                        <a:pt x="171" y="189"/>
                      </a:cubicBezTo>
                      <a:cubicBezTo>
                        <a:pt x="167" y="194"/>
                        <a:pt x="167" y="192"/>
                        <a:pt x="162" y="196"/>
                      </a:cubicBezTo>
                      <a:cubicBezTo>
                        <a:pt x="151" y="207"/>
                        <a:pt x="129" y="205"/>
                        <a:pt x="114" y="207"/>
                      </a:cubicBezTo>
                      <a:cubicBezTo>
                        <a:pt x="110" y="208"/>
                        <a:pt x="109" y="205"/>
                        <a:pt x="105" y="206"/>
                      </a:cubicBezTo>
                      <a:cubicBezTo>
                        <a:pt x="105" y="206"/>
                        <a:pt x="105" y="207"/>
                        <a:pt x="105" y="207"/>
                      </a:cubicBezTo>
                      <a:cubicBezTo>
                        <a:pt x="105" y="207"/>
                        <a:pt x="102" y="206"/>
                        <a:pt x="101" y="206"/>
                      </a:cubicBezTo>
                      <a:cubicBezTo>
                        <a:pt x="101" y="208"/>
                        <a:pt x="113" y="212"/>
                        <a:pt x="117" y="212"/>
                      </a:cubicBezTo>
                      <a:cubicBezTo>
                        <a:pt x="119" y="213"/>
                        <a:pt x="119" y="212"/>
                        <a:pt x="121" y="212"/>
                      </a:cubicBezTo>
                      <a:cubicBezTo>
                        <a:pt x="120" y="212"/>
                        <a:pt x="120" y="215"/>
                        <a:pt x="122" y="213"/>
                      </a:cubicBezTo>
                      <a:cubicBezTo>
                        <a:pt x="120" y="216"/>
                        <a:pt x="116" y="213"/>
                        <a:pt x="113" y="212"/>
                      </a:cubicBezTo>
                      <a:cubicBezTo>
                        <a:pt x="110" y="211"/>
                        <a:pt x="106" y="212"/>
                        <a:pt x="104" y="212"/>
                      </a:cubicBezTo>
                      <a:cubicBezTo>
                        <a:pt x="104" y="212"/>
                        <a:pt x="99" y="210"/>
                        <a:pt x="98" y="211"/>
                      </a:cubicBezTo>
                      <a:cubicBezTo>
                        <a:pt x="98" y="212"/>
                        <a:pt x="108" y="214"/>
                        <a:pt x="108" y="214"/>
                      </a:cubicBezTo>
                      <a:cubicBezTo>
                        <a:pt x="109" y="215"/>
                        <a:pt x="109" y="216"/>
                        <a:pt x="107" y="215"/>
                      </a:cubicBezTo>
                      <a:cubicBezTo>
                        <a:pt x="99" y="213"/>
                        <a:pt x="88" y="209"/>
                        <a:pt x="80" y="203"/>
                      </a:cubicBezTo>
                      <a:cubicBezTo>
                        <a:pt x="79" y="203"/>
                        <a:pt x="70" y="197"/>
                        <a:pt x="75" y="201"/>
                      </a:cubicBezTo>
                      <a:cubicBezTo>
                        <a:pt x="79" y="204"/>
                        <a:pt x="85" y="210"/>
                        <a:pt x="90" y="212"/>
                      </a:cubicBezTo>
                      <a:cubicBezTo>
                        <a:pt x="91" y="212"/>
                        <a:pt x="91" y="211"/>
                        <a:pt x="91" y="211"/>
                      </a:cubicBezTo>
                      <a:cubicBezTo>
                        <a:pt x="101" y="215"/>
                        <a:pt x="108" y="218"/>
                        <a:pt x="114" y="219"/>
                      </a:cubicBezTo>
                      <a:cubicBezTo>
                        <a:pt x="117" y="220"/>
                        <a:pt x="118" y="218"/>
                        <a:pt x="121" y="218"/>
                      </a:cubicBezTo>
                      <a:cubicBezTo>
                        <a:pt x="118" y="217"/>
                        <a:pt x="121" y="221"/>
                        <a:pt x="123" y="220"/>
                      </a:cubicBezTo>
                      <a:cubicBezTo>
                        <a:pt x="121" y="221"/>
                        <a:pt x="112" y="221"/>
                        <a:pt x="109" y="220"/>
                      </a:cubicBezTo>
                      <a:cubicBezTo>
                        <a:pt x="107" y="219"/>
                        <a:pt x="101" y="216"/>
                        <a:pt x="98" y="216"/>
                      </a:cubicBezTo>
                      <a:cubicBezTo>
                        <a:pt x="96" y="217"/>
                        <a:pt x="98" y="218"/>
                        <a:pt x="97" y="216"/>
                      </a:cubicBezTo>
                      <a:cubicBezTo>
                        <a:pt x="95" y="214"/>
                        <a:pt x="90" y="214"/>
                        <a:pt x="86" y="212"/>
                      </a:cubicBezTo>
                      <a:cubicBezTo>
                        <a:pt x="81" y="209"/>
                        <a:pt x="74" y="204"/>
                        <a:pt x="69" y="200"/>
                      </a:cubicBezTo>
                      <a:cubicBezTo>
                        <a:pt x="59" y="192"/>
                        <a:pt x="50" y="176"/>
                        <a:pt x="45" y="162"/>
                      </a:cubicBezTo>
                      <a:cubicBezTo>
                        <a:pt x="44" y="159"/>
                        <a:pt x="42" y="155"/>
                        <a:pt x="44" y="161"/>
                      </a:cubicBezTo>
                      <a:cubicBezTo>
                        <a:pt x="44" y="163"/>
                        <a:pt x="45" y="166"/>
                        <a:pt x="46" y="169"/>
                      </a:cubicBezTo>
                      <a:cubicBezTo>
                        <a:pt x="46" y="172"/>
                        <a:pt x="49" y="178"/>
                        <a:pt x="51" y="181"/>
                      </a:cubicBezTo>
                      <a:cubicBezTo>
                        <a:pt x="52" y="182"/>
                        <a:pt x="56" y="183"/>
                        <a:pt x="56" y="186"/>
                      </a:cubicBezTo>
                      <a:cubicBezTo>
                        <a:pt x="56" y="184"/>
                        <a:pt x="52" y="183"/>
                        <a:pt x="53" y="185"/>
                      </a:cubicBezTo>
                      <a:cubicBezTo>
                        <a:pt x="58" y="193"/>
                        <a:pt x="64" y="199"/>
                        <a:pt x="71" y="205"/>
                      </a:cubicBezTo>
                      <a:cubicBezTo>
                        <a:pt x="83" y="216"/>
                        <a:pt x="97" y="224"/>
                        <a:pt x="115" y="225"/>
                      </a:cubicBezTo>
                      <a:cubicBezTo>
                        <a:pt x="116" y="225"/>
                        <a:pt x="120" y="226"/>
                        <a:pt x="121" y="225"/>
                      </a:cubicBezTo>
                      <a:cubicBezTo>
                        <a:pt x="122" y="224"/>
                        <a:pt x="119" y="223"/>
                        <a:pt x="120" y="223"/>
                      </a:cubicBezTo>
                      <a:cubicBezTo>
                        <a:pt x="121" y="222"/>
                        <a:pt x="127" y="223"/>
                        <a:pt x="132" y="223"/>
                      </a:cubicBezTo>
                      <a:cubicBezTo>
                        <a:pt x="134" y="222"/>
                        <a:pt x="136" y="221"/>
                        <a:pt x="138" y="222"/>
                      </a:cubicBezTo>
                      <a:cubicBezTo>
                        <a:pt x="140" y="222"/>
                        <a:pt x="143" y="223"/>
                        <a:pt x="139" y="224"/>
                      </a:cubicBezTo>
                      <a:cubicBezTo>
                        <a:pt x="137" y="224"/>
                        <a:pt x="135" y="225"/>
                        <a:pt x="140" y="225"/>
                      </a:cubicBezTo>
                      <a:cubicBezTo>
                        <a:pt x="143" y="224"/>
                        <a:pt x="150" y="222"/>
                        <a:pt x="154" y="221"/>
                      </a:cubicBezTo>
                      <a:cubicBezTo>
                        <a:pt x="180" y="215"/>
                        <a:pt x="195" y="197"/>
                        <a:pt x="207" y="175"/>
                      </a:cubicBezTo>
                      <a:cubicBezTo>
                        <a:pt x="210" y="168"/>
                        <a:pt x="214" y="162"/>
                        <a:pt x="216" y="153"/>
                      </a:cubicBezTo>
                      <a:cubicBezTo>
                        <a:pt x="216" y="151"/>
                        <a:pt x="216" y="149"/>
                        <a:pt x="216" y="148"/>
                      </a:cubicBezTo>
                      <a:cubicBezTo>
                        <a:pt x="216" y="149"/>
                        <a:pt x="218" y="145"/>
                        <a:pt x="219" y="142"/>
                      </a:cubicBezTo>
                      <a:cubicBezTo>
                        <a:pt x="220" y="137"/>
                        <a:pt x="217" y="155"/>
                        <a:pt x="220" y="145"/>
                      </a:cubicBezTo>
                      <a:cubicBezTo>
                        <a:pt x="222" y="140"/>
                        <a:pt x="222" y="142"/>
                        <a:pt x="221" y="148"/>
                      </a:cubicBezTo>
                      <a:cubicBezTo>
                        <a:pt x="222" y="147"/>
                        <a:pt x="216" y="160"/>
                        <a:pt x="217" y="161"/>
                      </a:cubicBezTo>
                      <a:cubicBezTo>
                        <a:pt x="218" y="161"/>
                        <a:pt x="219" y="158"/>
                        <a:pt x="220" y="157"/>
                      </a:cubicBezTo>
                      <a:cubicBezTo>
                        <a:pt x="220" y="155"/>
                        <a:pt x="221" y="149"/>
                        <a:pt x="221" y="153"/>
                      </a:cubicBezTo>
                      <a:cubicBezTo>
                        <a:pt x="219" y="167"/>
                        <a:pt x="222" y="150"/>
                        <a:pt x="221" y="156"/>
                      </a:cubicBezTo>
                      <a:cubicBezTo>
                        <a:pt x="220" y="160"/>
                        <a:pt x="218" y="163"/>
                        <a:pt x="217" y="165"/>
                      </a:cubicBezTo>
                      <a:cubicBezTo>
                        <a:pt x="215" y="168"/>
                        <a:pt x="212" y="175"/>
                        <a:pt x="212" y="176"/>
                      </a:cubicBezTo>
                      <a:cubicBezTo>
                        <a:pt x="212" y="178"/>
                        <a:pt x="214" y="174"/>
                        <a:pt x="214" y="175"/>
                      </a:cubicBezTo>
                      <a:cubicBezTo>
                        <a:pt x="213" y="182"/>
                        <a:pt x="199" y="199"/>
                        <a:pt x="192" y="205"/>
                      </a:cubicBezTo>
                      <a:cubicBezTo>
                        <a:pt x="186" y="209"/>
                        <a:pt x="179" y="214"/>
                        <a:pt x="173" y="217"/>
                      </a:cubicBezTo>
                      <a:cubicBezTo>
                        <a:pt x="167" y="221"/>
                        <a:pt x="179" y="216"/>
                        <a:pt x="178" y="216"/>
                      </a:cubicBezTo>
                      <a:cubicBezTo>
                        <a:pt x="179" y="216"/>
                        <a:pt x="174" y="219"/>
                        <a:pt x="172" y="220"/>
                      </a:cubicBezTo>
                      <a:cubicBezTo>
                        <a:pt x="159" y="226"/>
                        <a:pt x="145" y="231"/>
                        <a:pt x="128" y="232"/>
                      </a:cubicBezTo>
                      <a:cubicBezTo>
                        <a:pt x="116" y="233"/>
                        <a:pt x="109" y="230"/>
                        <a:pt x="100" y="229"/>
                      </a:cubicBezTo>
                      <a:cubicBezTo>
                        <a:pt x="97" y="229"/>
                        <a:pt x="94" y="230"/>
                        <a:pt x="93" y="230"/>
                      </a:cubicBezTo>
                      <a:cubicBezTo>
                        <a:pt x="93" y="230"/>
                        <a:pt x="93" y="228"/>
                        <a:pt x="93" y="228"/>
                      </a:cubicBezTo>
                      <a:cubicBezTo>
                        <a:pt x="93" y="228"/>
                        <a:pt x="89" y="228"/>
                        <a:pt x="86" y="227"/>
                      </a:cubicBezTo>
                      <a:cubicBezTo>
                        <a:pt x="86" y="227"/>
                        <a:pt x="86" y="226"/>
                        <a:pt x="86" y="226"/>
                      </a:cubicBezTo>
                      <a:cubicBezTo>
                        <a:pt x="85" y="225"/>
                        <a:pt x="82" y="226"/>
                        <a:pt x="82" y="226"/>
                      </a:cubicBezTo>
                      <a:cubicBezTo>
                        <a:pt x="82" y="226"/>
                        <a:pt x="80" y="222"/>
                        <a:pt x="79" y="222"/>
                      </a:cubicBezTo>
                      <a:cubicBezTo>
                        <a:pt x="80" y="222"/>
                        <a:pt x="76" y="223"/>
                        <a:pt x="75" y="223"/>
                      </a:cubicBezTo>
                      <a:cubicBezTo>
                        <a:pt x="74" y="222"/>
                        <a:pt x="74" y="220"/>
                        <a:pt x="74" y="220"/>
                      </a:cubicBezTo>
                      <a:cubicBezTo>
                        <a:pt x="72" y="219"/>
                        <a:pt x="74" y="221"/>
                        <a:pt x="73" y="221"/>
                      </a:cubicBezTo>
                      <a:cubicBezTo>
                        <a:pt x="72" y="221"/>
                        <a:pt x="72" y="219"/>
                        <a:pt x="71" y="218"/>
                      </a:cubicBezTo>
                      <a:cubicBezTo>
                        <a:pt x="71" y="218"/>
                        <a:pt x="70" y="219"/>
                        <a:pt x="69" y="219"/>
                      </a:cubicBezTo>
                      <a:cubicBezTo>
                        <a:pt x="69" y="219"/>
                        <a:pt x="70" y="218"/>
                        <a:pt x="70" y="217"/>
                      </a:cubicBezTo>
                      <a:cubicBezTo>
                        <a:pt x="70" y="218"/>
                        <a:pt x="66" y="217"/>
                        <a:pt x="66" y="217"/>
                      </a:cubicBezTo>
                      <a:cubicBezTo>
                        <a:pt x="64" y="220"/>
                        <a:pt x="71" y="220"/>
                        <a:pt x="73" y="222"/>
                      </a:cubicBezTo>
                      <a:cubicBezTo>
                        <a:pt x="74" y="222"/>
                        <a:pt x="73" y="223"/>
                        <a:pt x="74" y="224"/>
                      </a:cubicBezTo>
                      <a:cubicBezTo>
                        <a:pt x="76" y="226"/>
                        <a:pt x="98" y="234"/>
                        <a:pt x="105" y="236"/>
                      </a:cubicBezTo>
                      <a:cubicBezTo>
                        <a:pt x="114" y="238"/>
                        <a:pt x="130" y="238"/>
                        <a:pt x="137" y="237"/>
                      </a:cubicBezTo>
                      <a:cubicBezTo>
                        <a:pt x="136" y="237"/>
                        <a:pt x="152" y="234"/>
                        <a:pt x="145" y="237"/>
                      </a:cubicBezTo>
                      <a:cubicBezTo>
                        <a:pt x="141" y="238"/>
                        <a:pt x="129" y="239"/>
                        <a:pt x="128" y="239"/>
                      </a:cubicBezTo>
                      <a:cubicBezTo>
                        <a:pt x="126" y="239"/>
                        <a:pt x="118" y="239"/>
                        <a:pt x="114" y="239"/>
                      </a:cubicBezTo>
                      <a:cubicBezTo>
                        <a:pt x="110" y="239"/>
                        <a:pt x="107" y="237"/>
                        <a:pt x="102" y="236"/>
                      </a:cubicBezTo>
                      <a:cubicBezTo>
                        <a:pt x="100" y="236"/>
                        <a:pt x="98" y="236"/>
                        <a:pt x="96" y="236"/>
                      </a:cubicBezTo>
                      <a:cubicBezTo>
                        <a:pt x="93" y="236"/>
                        <a:pt x="89" y="234"/>
                        <a:pt x="88" y="234"/>
                      </a:cubicBezTo>
                      <a:cubicBezTo>
                        <a:pt x="87" y="234"/>
                        <a:pt x="86" y="234"/>
                        <a:pt x="85" y="233"/>
                      </a:cubicBezTo>
                      <a:cubicBezTo>
                        <a:pt x="85" y="233"/>
                        <a:pt x="88" y="233"/>
                        <a:pt x="87" y="234"/>
                      </a:cubicBezTo>
                      <a:cubicBezTo>
                        <a:pt x="88" y="233"/>
                        <a:pt x="82" y="232"/>
                        <a:pt x="84" y="233"/>
                      </a:cubicBezTo>
                      <a:cubicBezTo>
                        <a:pt x="83" y="232"/>
                        <a:pt x="82" y="231"/>
                        <a:pt x="81" y="230"/>
                      </a:cubicBezTo>
                      <a:cubicBezTo>
                        <a:pt x="74" y="227"/>
                        <a:pt x="67" y="224"/>
                        <a:pt x="61" y="219"/>
                      </a:cubicBezTo>
                      <a:cubicBezTo>
                        <a:pt x="58" y="217"/>
                        <a:pt x="56" y="214"/>
                        <a:pt x="54" y="213"/>
                      </a:cubicBezTo>
                      <a:cubicBezTo>
                        <a:pt x="54" y="213"/>
                        <a:pt x="53" y="214"/>
                        <a:pt x="53" y="214"/>
                      </a:cubicBezTo>
                      <a:cubicBezTo>
                        <a:pt x="52" y="213"/>
                        <a:pt x="54" y="213"/>
                        <a:pt x="53" y="212"/>
                      </a:cubicBezTo>
                      <a:cubicBezTo>
                        <a:pt x="52" y="211"/>
                        <a:pt x="53" y="214"/>
                        <a:pt x="52" y="213"/>
                      </a:cubicBezTo>
                      <a:cubicBezTo>
                        <a:pt x="51" y="213"/>
                        <a:pt x="51" y="211"/>
                        <a:pt x="50" y="210"/>
                      </a:cubicBezTo>
                      <a:cubicBezTo>
                        <a:pt x="48" y="207"/>
                        <a:pt x="43" y="204"/>
                        <a:pt x="42" y="202"/>
                      </a:cubicBezTo>
                      <a:cubicBezTo>
                        <a:pt x="42" y="202"/>
                        <a:pt x="41" y="200"/>
                        <a:pt x="40" y="199"/>
                      </a:cubicBezTo>
                      <a:cubicBezTo>
                        <a:pt x="37" y="197"/>
                        <a:pt x="35" y="192"/>
                        <a:pt x="33" y="188"/>
                      </a:cubicBezTo>
                      <a:cubicBezTo>
                        <a:pt x="29" y="182"/>
                        <a:pt x="22" y="165"/>
                        <a:pt x="28" y="176"/>
                      </a:cubicBezTo>
                      <a:cubicBezTo>
                        <a:pt x="29" y="179"/>
                        <a:pt x="31" y="184"/>
                        <a:pt x="34" y="189"/>
                      </a:cubicBezTo>
                      <a:cubicBezTo>
                        <a:pt x="38" y="195"/>
                        <a:pt x="42" y="200"/>
                        <a:pt x="47" y="205"/>
                      </a:cubicBezTo>
                      <a:cubicBezTo>
                        <a:pt x="49" y="208"/>
                        <a:pt x="44" y="200"/>
                        <a:pt x="43" y="198"/>
                      </a:cubicBezTo>
                      <a:cubicBezTo>
                        <a:pt x="39" y="192"/>
                        <a:pt x="35" y="188"/>
                        <a:pt x="32" y="181"/>
                      </a:cubicBezTo>
                      <a:cubicBezTo>
                        <a:pt x="30" y="177"/>
                        <a:pt x="25" y="163"/>
                        <a:pt x="29" y="172"/>
                      </a:cubicBezTo>
                      <a:cubicBezTo>
                        <a:pt x="33" y="181"/>
                        <a:pt x="40" y="190"/>
                        <a:pt x="45" y="198"/>
                      </a:cubicBezTo>
                      <a:cubicBezTo>
                        <a:pt x="48" y="203"/>
                        <a:pt x="47" y="203"/>
                        <a:pt x="51" y="206"/>
                      </a:cubicBezTo>
                      <a:cubicBezTo>
                        <a:pt x="50" y="206"/>
                        <a:pt x="55" y="210"/>
                        <a:pt x="53" y="208"/>
                      </a:cubicBezTo>
                      <a:cubicBezTo>
                        <a:pt x="54" y="209"/>
                        <a:pt x="57" y="212"/>
                        <a:pt x="55" y="210"/>
                      </a:cubicBezTo>
                      <a:cubicBezTo>
                        <a:pt x="56" y="211"/>
                        <a:pt x="62" y="214"/>
                        <a:pt x="64" y="216"/>
                      </a:cubicBezTo>
                      <a:cubicBezTo>
                        <a:pt x="65" y="219"/>
                        <a:pt x="66" y="217"/>
                        <a:pt x="64" y="215"/>
                      </a:cubicBezTo>
                      <a:cubicBezTo>
                        <a:pt x="63" y="213"/>
                        <a:pt x="52" y="207"/>
                        <a:pt x="52" y="205"/>
                      </a:cubicBezTo>
                      <a:cubicBezTo>
                        <a:pt x="52" y="205"/>
                        <a:pt x="53" y="204"/>
                        <a:pt x="53" y="204"/>
                      </a:cubicBezTo>
                      <a:cubicBezTo>
                        <a:pt x="51" y="204"/>
                        <a:pt x="52" y="208"/>
                        <a:pt x="50" y="205"/>
                      </a:cubicBezTo>
                      <a:cubicBezTo>
                        <a:pt x="49" y="204"/>
                        <a:pt x="52" y="204"/>
                        <a:pt x="50" y="203"/>
                      </a:cubicBezTo>
                      <a:cubicBezTo>
                        <a:pt x="49" y="203"/>
                        <a:pt x="49" y="206"/>
                        <a:pt x="49" y="203"/>
                      </a:cubicBezTo>
                      <a:cubicBezTo>
                        <a:pt x="49" y="202"/>
                        <a:pt x="48" y="199"/>
                        <a:pt x="48" y="199"/>
                      </a:cubicBezTo>
                      <a:cubicBezTo>
                        <a:pt x="48" y="198"/>
                        <a:pt x="50" y="199"/>
                        <a:pt x="50" y="200"/>
                      </a:cubicBezTo>
                      <a:cubicBezTo>
                        <a:pt x="51" y="198"/>
                        <a:pt x="45" y="196"/>
                        <a:pt x="46" y="193"/>
                      </a:cubicBezTo>
                      <a:cubicBezTo>
                        <a:pt x="46" y="193"/>
                        <a:pt x="50" y="198"/>
                        <a:pt x="48" y="193"/>
                      </a:cubicBezTo>
                      <a:cubicBezTo>
                        <a:pt x="46" y="191"/>
                        <a:pt x="47" y="191"/>
                        <a:pt x="47" y="189"/>
                      </a:cubicBezTo>
                      <a:cubicBezTo>
                        <a:pt x="46" y="182"/>
                        <a:pt x="36" y="170"/>
                        <a:pt x="33" y="155"/>
                      </a:cubicBezTo>
                      <a:cubicBezTo>
                        <a:pt x="31" y="141"/>
                        <a:pt x="28" y="127"/>
                        <a:pt x="32" y="111"/>
                      </a:cubicBezTo>
                      <a:cubicBezTo>
                        <a:pt x="32" y="110"/>
                        <a:pt x="34" y="108"/>
                        <a:pt x="35" y="106"/>
                      </a:cubicBezTo>
                      <a:cubicBezTo>
                        <a:pt x="35" y="104"/>
                        <a:pt x="35" y="101"/>
                        <a:pt x="36" y="98"/>
                      </a:cubicBezTo>
                      <a:cubicBezTo>
                        <a:pt x="36" y="98"/>
                        <a:pt x="36" y="99"/>
                        <a:pt x="37" y="99"/>
                      </a:cubicBezTo>
                      <a:cubicBezTo>
                        <a:pt x="39" y="95"/>
                        <a:pt x="42" y="89"/>
                        <a:pt x="45" y="84"/>
                      </a:cubicBezTo>
                      <a:cubicBezTo>
                        <a:pt x="50" y="77"/>
                        <a:pt x="52" y="74"/>
                        <a:pt x="59" y="67"/>
                      </a:cubicBezTo>
                      <a:cubicBezTo>
                        <a:pt x="63" y="63"/>
                        <a:pt x="56" y="66"/>
                        <a:pt x="57" y="67"/>
                      </a:cubicBezTo>
                      <a:cubicBezTo>
                        <a:pt x="55" y="66"/>
                        <a:pt x="59" y="64"/>
                        <a:pt x="59" y="64"/>
                      </a:cubicBezTo>
                      <a:cubicBezTo>
                        <a:pt x="57" y="62"/>
                        <a:pt x="56" y="66"/>
                        <a:pt x="56" y="66"/>
                      </a:cubicBezTo>
                      <a:cubicBezTo>
                        <a:pt x="54" y="65"/>
                        <a:pt x="56" y="63"/>
                        <a:pt x="56" y="63"/>
                      </a:cubicBezTo>
                      <a:cubicBezTo>
                        <a:pt x="55" y="62"/>
                        <a:pt x="44" y="72"/>
                        <a:pt x="42" y="76"/>
                      </a:cubicBezTo>
                      <a:cubicBezTo>
                        <a:pt x="41" y="77"/>
                        <a:pt x="41" y="79"/>
                        <a:pt x="41" y="80"/>
                      </a:cubicBezTo>
                      <a:cubicBezTo>
                        <a:pt x="40" y="80"/>
                        <a:pt x="40" y="79"/>
                        <a:pt x="40" y="79"/>
                      </a:cubicBezTo>
                      <a:cubicBezTo>
                        <a:pt x="40" y="79"/>
                        <a:pt x="35" y="84"/>
                        <a:pt x="35" y="87"/>
                      </a:cubicBezTo>
                      <a:cubicBezTo>
                        <a:pt x="34" y="87"/>
                        <a:pt x="35" y="89"/>
                        <a:pt x="35" y="89"/>
                      </a:cubicBezTo>
                      <a:cubicBezTo>
                        <a:pt x="34" y="91"/>
                        <a:pt x="31" y="93"/>
                        <a:pt x="29" y="96"/>
                      </a:cubicBezTo>
                      <a:cubicBezTo>
                        <a:pt x="26" y="100"/>
                        <a:pt x="26" y="102"/>
                        <a:pt x="24" y="106"/>
                      </a:cubicBezTo>
                      <a:cubicBezTo>
                        <a:pt x="24" y="106"/>
                        <a:pt x="22" y="109"/>
                        <a:pt x="22" y="109"/>
                      </a:cubicBezTo>
                      <a:cubicBezTo>
                        <a:pt x="20" y="108"/>
                        <a:pt x="24" y="104"/>
                        <a:pt x="24" y="100"/>
                      </a:cubicBezTo>
                      <a:cubicBezTo>
                        <a:pt x="24" y="99"/>
                        <a:pt x="23" y="99"/>
                        <a:pt x="23" y="98"/>
                      </a:cubicBezTo>
                      <a:cubicBezTo>
                        <a:pt x="25" y="94"/>
                        <a:pt x="27" y="94"/>
                        <a:pt x="28" y="91"/>
                      </a:cubicBezTo>
                      <a:cubicBezTo>
                        <a:pt x="28" y="90"/>
                        <a:pt x="26" y="87"/>
                        <a:pt x="29" y="85"/>
                      </a:cubicBezTo>
                      <a:cubicBezTo>
                        <a:pt x="29" y="84"/>
                        <a:pt x="30" y="84"/>
                        <a:pt x="31" y="84"/>
                      </a:cubicBezTo>
                      <a:cubicBezTo>
                        <a:pt x="31" y="82"/>
                        <a:pt x="32" y="75"/>
                        <a:pt x="33" y="75"/>
                      </a:cubicBezTo>
                      <a:cubicBezTo>
                        <a:pt x="31" y="77"/>
                        <a:pt x="36" y="71"/>
                        <a:pt x="36" y="72"/>
                      </a:cubicBezTo>
                      <a:cubicBezTo>
                        <a:pt x="35" y="72"/>
                        <a:pt x="41" y="72"/>
                        <a:pt x="40" y="70"/>
                      </a:cubicBezTo>
                      <a:cubicBezTo>
                        <a:pt x="39" y="69"/>
                        <a:pt x="37" y="71"/>
                        <a:pt x="38" y="71"/>
                      </a:cubicBezTo>
                      <a:cubicBezTo>
                        <a:pt x="37" y="70"/>
                        <a:pt x="39" y="67"/>
                        <a:pt x="36" y="70"/>
                      </a:cubicBezTo>
                      <a:cubicBezTo>
                        <a:pt x="36" y="70"/>
                        <a:pt x="35" y="72"/>
                        <a:pt x="35" y="71"/>
                      </a:cubicBezTo>
                      <a:cubicBezTo>
                        <a:pt x="34" y="70"/>
                        <a:pt x="39" y="67"/>
                        <a:pt x="38" y="68"/>
                      </a:cubicBezTo>
                      <a:cubicBezTo>
                        <a:pt x="38" y="68"/>
                        <a:pt x="37" y="66"/>
                        <a:pt x="38" y="66"/>
                      </a:cubicBezTo>
                      <a:cubicBezTo>
                        <a:pt x="38" y="65"/>
                        <a:pt x="39" y="66"/>
                        <a:pt x="40" y="66"/>
                      </a:cubicBezTo>
                      <a:cubicBezTo>
                        <a:pt x="40" y="65"/>
                        <a:pt x="39" y="64"/>
                        <a:pt x="40" y="64"/>
                      </a:cubicBezTo>
                      <a:cubicBezTo>
                        <a:pt x="40" y="63"/>
                        <a:pt x="43" y="62"/>
                        <a:pt x="44" y="62"/>
                      </a:cubicBezTo>
                      <a:cubicBezTo>
                        <a:pt x="45" y="60"/>
                        <a:pt x="44" y="59"/>
                        <a:pt x="45" y="59"/>
                      </a:cubicBezTo>
                      <a:cubicBezTo>
                        <a:pt x="46" y="60"/>
                        <a:pt x="45" y="58"/>
                        <a:pt x="46" y="58"/>
                      </a:cubicBezTo>
                      <a:cubicBezTo>
                        <a:pt x="47" y="58"/>
                        <a:pt x="49" y="61"/>
                        <a:pt x="47" y="61"/>
                      </a:cubicBezTo>
                      <a:cubicBezTo>
                        <a:pt x="50" y="62"/>
                        <a:pt x="48" y="55"/>
                        <a:pt x="50" y="57"/>
                      </a:cubicBezTo>
                      <a:cubicBezTo>
                        <a:pt x="49" y="56"/>
                        <a:pt x="47" y="61"/>
                        <a:pt x="47" y="58"/>
                      </a:cubicBezTo>
                      <a:cubicBezTo>
                        <a:pt x="47" y="56"/>
                        <a:pt x="57" y="50"/>
                        <a:pt x="57" y="49"/>
                      </a:cubicBezTo>
                      <a:cubicBezTo>
                        <a:pt x="56" y="48"/>
                        <a:pt x="52" y="51"/>
                        <a:pt x="53" y="50"/>
                      </a:cubicBezTo>
                      <a:cubicBezTo>
                        <a:pt x="45" y="55"/>
                        <a:pt x="38" y="63"/>
                        <a:pt x="32" y="70"/>
                      </a:cubicBezTo>
                      <a:cubicBezTo>
                        <a:pt x="30" y="71"/>
                        <a:pt x="38" y="61"/>
                        <a:pt x="39" y="59"/>
                      </a:cubicBezTo>
                      <a:cubicBezTo>
                        <a:pt x="40" y="59"/>
                        <a:pt x="41" y="59"/>
                        <a:pt x="42" y="58"/>
                      </a:cubicBezTo>
                      <a:cubicBezTo>
                        <a:pt x="45" y="55"/>
                        <a:pt x="49" y="51"/>
                        <a:pt x="50" y="50"/>
                      </a:cubicBezTo>
                      <a:cubicBezTo>
                        <a:pt x="52" y="49"/>
                        <a:pt x="53" y="47"/>
                        <a:pt x="54" y="46"/>
                      </a:cubicBezTo>
                      <a:cubicBezTo>
                        <a:pt x="55" y="45"/>
                        <a:pt x="57" y="47"/>
                        <a:pt x="57" y="44"/>
                      </a:cubicBezTo>
                      <a:cubicBezTo>
                        <a:pt x="57" y="44"/>
                        <a:pt x="54" y="45"/>
                        <a:pt x="54" y="45"/>
                      </a:cubicBezTo>
                      <a:cubicBezTo>
                        <a:pt x="54" y="45"/>
                        <a:pt x="55" y="41"/>
                        <a:pt x="54" y="42"/>
                      </a:cubicBezTo>
                      <a:cubicBezTo>
                        <a:pt x="54" y="42"/>
                        <a:pt x="60" y="40"/>
                        <a:pt x="58" y="36"/>
                      </a:cubicBezTo>
                      <a:cubicBezTo>
                        <a:pt x="58" y="35"/>
                        <a:pt x="47" y="41"/>
                        <a:pt x="46" y="42"/>
                      </a:cubicBezTo>
                      <a:cubicBezTo>
                        <a:pt x="44" y="44"/>
                        <a:pt x="42" y="46"/>
                        <a:pt x="39" y="47"/>
                      </a:cubicBezTo>
                      <a:cubicBezTo>
                        <a:pt x="38" y="47"/>
                        <a:pt x="35" y="48"/>
                        <a:pt x="39" y="44"/>
                      </a:cubicBezTo>
                      <a:cubicBezTo>
                        <a:pt x="44" y="39"/>
                        <a:pt x="55" y="32"/>
                        <a:pt x="62" y="29"/>
                      </a:cubicBezTo>
                      <a:cubicBezTo>
                        <a:pt x="64" y="28"/>
                        <a:pt x="66" y="27"/>
                        <a:pt x="67" y="26"/>
                      </a:cubicBezTo>
                      <a:cubicBezTo>
                        <a:pt x="69" y="25"/>
                        <a:pt x="70" y="22"/>
                        <a:pt x="71" y="22"/>
                      </a:cubicBezTo>
                      <a:cubicBezTo>
                        <a:pt x="73" y="20"/>
                        <a:pt x="76" y="20"/>
                        <a:pt x="76" y="20"/>
                      </a:cubicBezTo>
                      <a:cubicBezTo>
                        <a:pt x="77" y="20"/>
                        <a:pt x="75" y="19"/>
                        <a:pt x="75" y="19"/>
                      </a:cubicBezTo>
                      <a:cubicBezTo>
                        <a:pt x="75" y="19"/>
                        <a:pt x="79" y="15"/>
                        <a:pt x="81" y="14"/>
                      </a:cubicBezTo>
                      <a:cubicBezTo>
                        <a:pt x="81" y="14"/>
                        <a:pt x="83" y="14"/>
                        <a:pt x="83" y="14"/>
                      </a:cubicBezTo>
                      <a:cubicBezTo>
                        <a:pt x="85" y="13"/>
                        <a:pt x="86" y="11"/>
                        <a:pt x="86" y="11"/>
                      </a:cubicBezTo>
                      <a:cubicBezTo>
                        <a:pt x="87" y="11"/>
                        <a:pt x="87" y="12"/>
                        <a:pt x="90" y="11"/>
                      </a:cubicBezTo>
                      <a:cubicBezTo>
                        <a:pt x="91" y="11"/>
                        <a:pt x="95" y="8"/>
                        <a:pt x="96" y="8"/>
                      </a:cubicBezTo>
                      <a:cubicBezTo>
                        <a:pt x="96" y="8"/>
                        <a:pt x="96" y="10"/>
                        <a:pt x="96" y="10"/>
                      </a:cubicBezTo>
                      <a:cubicBezTo>
                        <a:pt x="96" y="10"/>
                        <a:pt x="98" y="8"/>
                        <a:pt x="97" y="7"/>
                      </a:cubicBezTo>
                      <a:cubicBezTo>
                        <a:pt x="96" y="6"/>
                        <a:pt x="93" y="9"/>
                        <a:pt x="91" y="9"/>
                      </a:cubicBezTo>
                      <a:cubicBezTo>
                        <a:pt x="91" y="9"/>
                        <a:pt x="91" y="8"/>
                        <a:pt x="90" y="8"/>
                      </a:cubicBezTo>
                      <a:cubicBezTo>
                        <a:pt x="88" y="8"/>
                        <a:pt x="78" y="11"/>
                        <a:pt x="78" y="11"/>
                      </a:cubicBezTo>
                      <a:cubicBezTo>
                        <a:pt x="78" y="14"/>
                        <a:pt x="84" y="11"/>
                        <a:pt x="84" y="11"/>
                      </a:cubicBezTo>
                      <a:cubicBezTo>
                        <a:pt x="86" y="13"/>
                        <a:pt x="79" y="13"/>
                        <a:pt x="78" y="13"/>
                      </a:cubicBezTo>
                      <a:cubicBezTo>
                        <a:pt x="78" y="13"/>
                        <a:pt x="78" y="11"/>
                        <a:pt x="78" y="11"/>
                      </a:cubicBezTo>
                      <a:cubicBezTo>
                        <a:pt x="75" y="9"/>
                        <a:pt x="74" y="15"/>
                        <a:pt x="75" y="15"/>
                      </a:cubicBezTo>
                      <a:cubicBezTo>
                        <a:pt x="76" y="14"/>
                        <a:pt x="71" y="12"/>
                        <a:pt x="71" y="12"/>
                      </a:cubicBezTo>
                      <a:cubicBezTo>
                        <a:pt x="71" y="11"/>
                        <a:pt x="82" y="9"/>
                        <a:pt x="85" y="8"/>
                      </a:cubicBezTo>
                      <a:cubicBezTo>
                        <a:pt x="86" y="8"/>
                        <a:pt x="85" y="7"/>
                        <a:pt x="84" y="7"/>
                      </a:cubicBezTo>
                      <a:cubicBezTo>
                        <a:pt x="86" y="6"/>
                        <a:pt x="89" y="7"/>
                        <a:pt x="92" y="6"/>
                      </a:cubicBezTo>
                      <a:cubicBezTo>
                        <a:pt x="97" y="5"/>
                        <a:pt x="100" y="0"/>
                        <a:pt x="102" y="4"/>
                      </a:cubicBezTo>
                      <a:cubicBezTo>
                        <a:pt x="103" y="4"/>
                        <a:pt x="102" y="4"/>
                        <a:pt x="101" y="4"/>
                      </a:cubicBezTo>
                      <a:cubicBezTo>
                        <a:pt x="106" y="5"/>
                        <a:pt x="112" y="0"/>
                        <a:pt x="114" y="4"/>
                      </a:cubicBezTo>
                      <a:cubicBezTo>
                        <a:pt x="114" y="5"/>
                        <a:pt x="113" y="4"/>
                        <a:pt x="113" y="4"/>
                      </a:cubicBezTo>
                      <a:close/>
                      <a:moveTo>
                        <a:pt x="133" y="21"/>
                      </a:moveTo>
                      <a:cubicBezTo>
                        <a:pt x="133" y="21"/>
                        <a:pt x="132" y="19"/>
                        <a:pt x="132" y="20"/>
                      </a:cubicBezTo>
                      <a:cubicBezTo>
                        <a:pt x="130" y="24"/>
                        <a:pt x="137" y="24"/>
                        <a:pt x="139" y="23"/>
                      </a:cubicBezTo>
                      <a:cubicBezTo>
                        <a:pt x="141" y="21"/>
                        <a:pt x="138" y="20"/>
                        <a:pt x="138" y="20"/>
                      </a:cubicBezTo>
                      <a:cubicBezTo>
                        <a:pt x="138" y="21"/>
                        <a:pt x="138" y="18"/>
                        <a:pt x="139" y="18"/>
                      </a:cubicBezTo>
                      <a:cubicBezTo>
                        <a:pt x="136" y="17"/>
                        <a:pt x="135" y="21"/>
                        <a:pt x="133" y="21"/>
                      </a:cubicBezTo>
                      <a:close/>
                      <a:moveTo>
                        <a:pt x="151" y="35"/>
                      </a:moveTo>
                      <a:cubicBezTo>
                        <a:pt x="151" y="35"/>
                        <a:pt x="149" y="36"/>
                        <a:pt x="149" y="37"/>
                      </a:cubicBezTo>
                      <a:cubicBezTo>
                        <a:pt x="149" y="38"/>
                        <a:pt x="151" y="38"/>
                        <a:pt x="152" y="38"/>
                      </a:cubicBezTo>
                      <a:cubicBezTo>
                        <a:pt x="153" y="39"/>
                        <a:pt x="156" y="39"/>
                        <a:pt x="158" y="39"/>
                      </a:cubicBezTo>
                      <a:cubicBezTo>
                        <a:pt x="158" y="40"/>
                        <a:pt x="159" y="41"/>
                        <a:pt x="160" y="42"/>
                      </a:cubicBezTo>
                      <a:cubicBezTo>
                        <a:pt x="162" y="43"/>
                        <a:pt x="164" y="43"/>
                        <a:pt x="165" y="44"/>
                      </a:cubicBezTo>
                      <a:cubicBezTo>
                        <a:pt x="165" y="44"/>
                        <a:pt x="164" y="47"/>
                        <a:pt x="165" y="47"/>
                      </a:cubicBezTo>
                      <a:cubicBezTo>
                        <a:pt x="166" y="48"/>
                        <a:pt x="170" y="49"/>
                        <a:pt x="169" y="49"/>
                      </a:cubicBezTo>
                      <a:cubicBezTo>
                        <a:pt x="170" y="49"/>
                        <a:pt x="169" y="41"/>
                        <a:pt x="169" y="41"/>
                      </a:cubicBezTo>
                      <a:cubicBezTo>
                        <a:pt x="168" y="41"/>
                        <a:pt x="159" y="37"/>
                        <a:pt x="156" y="36"/>
                      </a:cubicBezTo>
                      <a:cubicBezTo>
                        <a:pt x="154" y="36"/>
                        <a:pt x="154" y="38"/>
                        <a:pt x="152" y="36"/>
                      </a:cubicBezTo>
                      <a:cubicBezTo>
                        <a:pt x="152" y="36"/>
                        <a:pt x="154" y="37"/>
                        <a:pt x="152" y="36"/>
                      </a:cubicBezTo>
                      <a:cubicBezTo>
                        <a:pt x="151" y="36"/>
                        <a:pt x="151" y="35"/>
                        <a:pt x="151" y="35"/>
                      </a:cubicBezTo>
                      <a:close/>
                      <a:moveTo>
                        <a:pt x="196" y="85"/>
                      </a:moveTo>
                      <a:cubicBezTo>
                        <a:pt x="191" y="79"/>
                        <a:pt x="197" y="91"/>
                        <a:pt x="199" y="91"/>
                      </a:cubicBezTo>
                      <a:cubicBezTo>
                        <a:pt x="200" y="90"/>
                        <a:pt x="199" y="88"/>
                        <a:pt x="198" y="87"/>
                      </a:cubicBezTo>
                      <a:cubicBezTo>
                        <a:pt x="198" y="86"/>
                        <a:pt x="196" y="84"/>
                        <a:pt x="196" y="85"/>
                      </a:cubicBezTo>
                      <a:close/>
                      <a:moveTo>
                        <a:pt x="100" y="205"/>
                      </a:moveTo>
                      <a:cubicBezTo>
                        <a:pt x="101" y="206"/>
                        <a:pt x="102" y="206"/>
                        <a:pt x="103" y="206"/>
                      </a:cubicBezTo>
                      <a:cubicBezTo>
                        <a:pt x="106" y="207"/>
                        <a:pt x="100" y="204"/>
                        <a:pt x="100" y="205"/>
                      </a:cubicBezTo>
                      <a:close/>
                      <a:moveTo>
                        <a:pt x="73" y="197"/>
                      </a:moveTo>
                      <a:cubicBezTo>
                        <a:pt x="67" y="192"/>
                        <a:pt x="79" y="202"/>
                        <a:pt x="73" y="197"/>
                      </a:cubicBezTo>
                      <a:cubicBezTo>
                        <a:pt x="73" y="197"/>
                        <a:pt x="73" y="197"/>
                        <a:pt x="73" y="197"/>
                      </a:cubicBezTo>
                      <a:close/>
                      <a:moveTo>
                        <a:pt x="44" y="41"/>
                      </a:moveTo>
                      <a:cubicBezTo>
                        <a:pt x="45" y="42"/>
                        <a:pt x="49" y="39"/>
                        <a:pt x="49" y="38"/>
                      </a:cubicBezTo>
                      <a:cubicBezTo>
                        <a:pt x="50" y="38"/>
                        <a:pt x="54" y="36"/>
                        <a:pt x="52" y="35"/>
                      </a:cubicBezTo>
                      <a:cubicBezTo>
                        <a:pt x="51" y="34"/>
                        <a:pt x="49" y="38"/>
                        <a:pt x="49" y="38"/>
                      </a:cubicBezTo>
                      <a:cubicBezTo>
                        <a:pt x="48" y="39"/>
                        <a:pt x="43" y="40"/>
                        <a:pt x="44" y="41"/>
                      </a:cubicBezTo>
                      <a:close/>
                      <a:moveTo>
                        <a:pt x="103" y="9"/>
                      </a:moveTo>
                      <a:cubicBezTo>
                        <a:pt x="103" y="8"/>
                        <a:pt x="101" y="7"/>
                        <a:pt x="100" y="8"/>
                      </a:cubicBezTo>
                      <a:cubicBezTo>
                        <a:pt x="100" y="10"/>
                        <a:pt x="103" y="11"/>
                        <a:pt x="103" y="9"/>
                      </a:cubicBezTo>
                      <a:close/>
                      <a:moveTo>
                        <a:pt x="105" y="12"/>
                      </a:moveTo>
                      <a:cubicBezTo>
                        <a:pt x="105" y="13"/>
                        <a:pt x="114" y="10"/>
                        <a:pt x="108" y="11"/>
                      </a:cubicBezTo>
                      <a:cubicBezTo>
                        <a:pt x="106" y="11"/>
                        <a:pt x="104" y="10"/>
                        <a:pt x="105" y="12"/>
                      </a:cubicBezTo>
                      <a:close/>
                      <a:moveTo>
                        <a:pt x="93" y="12"/>
                      </a:moveTo>
                      <a:cubicBezTo>
                        <a:pt x="93" y="11"/>
                        <a:pt x="90" y="13"/>
                        <a:pt x="91" y="12"/>
                      </a:cubicBezTo>
                      <a:cubicBezTo>
                        <a:pt x="90" y="14"/>
                        <a:pt x="94" y="13"/>
                        <a:pt x="93" y="12"/>
                      </a:cubicBezTo>
                      <a:close/>
                      <a:moveTo>
                        <a:pt x="83" y="16"/>
                      </a:moveTo>
                      <a:cubicBezTo>
                        <a:pt x="84" y="17"/>
                        <a:pt x="88" y="14"/>
                        <a:pt x="86" y="14"/>
                      </a:cubicBezTo>
                      <a:cubicBezTo>
                        <a:pt x="86" y="14"/>
                        <a:pt x="83" y="15"/>
                        <a:pt x="83" y="16"/>
                      </a:cubicBezTo>
                      <a:close/>
                      <a:moveTo>
                        <a:pt x="91" y="16"/>
                      </a:moveTo>
                      <a:cubicBezTo>
                        <a:pt x="90" y="16"/>
                        <a:pt x="87" y="19"/>
                        <a:pt x="86" y="19"/>
                      </a:cubicBezTo>
                      <a:cubicBezTo>
                        <a:pt x="84" y="19"/>
                        <a:pt x="84" y="18"/>
                        <a:pt x="82" y="18"/>
                      </a:cubicBezTo>
                      <a:cubicBezTo>
                        <a:pt x="79" y="18"/>
                        <a:pt x="79" y="20"/>
                        <a:pt x="78" y="20"/>
                      </a:cubicBezTo>
                      <a:cubicBezTo>
                        <a:pt x="76" y="22"/>
                        <a:pt x="73" y="20"/>
                        <a:pt x="75" y="22"/>
                      </a:cubicBezTo>
                      <a:cubicBezTo>
                        <a:pt x="78" y="25"/>
                        <a:pt x="89" y="17"/>
                        <a:pt x="93" y="18"/>
                      </a:cubicBezTo>
                      <a:cubicBezTo>
                        <a:pt x="94" y="18"/>
                        <a:pt x="93" y="19"/>
                        <a:pt x="93" y="19"/>
                      </a:cubicBezTo>
                      <a:cubicBezTo>
                        <a:pt x="95" y="19"/>
                        <a:pt x="97" y="18"/>
                        <a:pt x="96" y="17"/>
                      </a:cubicBezTo>
                      <a:cubicBezTo>
                        <a:pt x="96" y="17"/>
                        <a:pt x="92" y="16"/>
                        <a:pt x="91" y="16"/>
                      </a:cubicBezTo>
                      <a:close/>
                      <a:moveTo>
                        <a:pt x="127" y="21"/>
                      </a:moveTo>
                      <a:cubicBezTo>
                        <a:pt x="128" y="25"/>
                        <a:pt x="134" y="19"/>
                        <a:pt x="129" y="20"/>
                      </a:cubicBezTo>
                      <a:cubicBezTo>
                        <a:pt x="128" y="20"/>
                        <a:pt x="126" y="20"/>
                        <a:pt x="127" y="21"/>
                      </a:cubicBezTo>
                      <a:close/>
                      <a:moveTo>
                        <a:pt x="149" y="33"/>
                      </a:moveTo>
                      <a:cubicBezTo>
                        <a:pt x="147" y="31"/>
                        <a:pt x="146" y="34"/>
                        <a:pt x="146" y="33"/>
                      </a:cubicBezTo>
                      <a:cubicBezTo>
                        <a:pt x="146" y="34"/>
                        <a:pt x="150" y="34"/>
                        <a:pt x="149" y="33"/>
                      </a:cubicBezTo>
                      <a:close/>
                      <a:moveTo>
                        <a:pt x="104" y="33"/>
                      </a:moveTo>
                      <a:cubicBezTo>
                        <a:pt x="103" y="32"/>
                        <a:pt x="102" y="33"/>
                        <a:pt x="102" y="34"/>
                      </a:cubicBezTo>
                      <a:cubicBezTo>
                        <a:pt x="100" y="35"/>
                        <a:pt x="105" y="34"/>
                        <a:pt x="104" y="33"/>
                      </a:cubicBezTo>
                      <a:close/>
                      <a:moveTo>
                        <a:pt x="63" y="35"/>
                      </a:moveTo>
                      <a:cubicBezTo>
                        <a:pt x="61" y="39"/>
                        <a:pt x="70" y="32"/>
                        <a:pt x="65" y="34"/>
                      </a:cubicBezTo>
                      <a:cubicBezTo>
                        <a:pt x="64" y="35"/>
                        <a:pt x="64" y="34"/>
                        <a:pt x="63" y="35"/>
                      </a:cubicBezTo>
                      <a:close/>
                      <a:moveTo>
                        <a:pt x="68" y="37"/>
                      </a:moveTo>
                      <a:cubicBezTo>
                        <a:pt x="66" y="38"/>
                        <a:pt x="70" y="39"/>
                        <a:pt x="69" y="39"/>
                      </a:cubicBezTo>
                      <a:cubicBezTo>
                        <a:pt x="69" y="39"/>
                        <a:pt x="74" y="36"/>
                        <a:pt x="74" y="35"/>
                      </a:cubicBezTo>
                      <a:cubicBezTo>
                        <a:pt x="77" y="35"/>
                        <a:pt x="74" y="35"/>
                        <a:pt x="74" y="35"/>
                      </a:cubicBezTo>
                      <a:cubicBezTo>
                        <a:pt x="73" y="35"/>
                        <a:pt x="68" y="37"/>
                        <a:pt x="68" y="37"/>
                      </a:cubicBezTo>
                      <a:close/>
                      <a:moveTo>
                        <a:pt x="62" y="40"/>
                      </a:moveTo>
                      <a:cubicBezTo>
                        <a:pt x="61" y="44"/>
                        <a:pt x="66" y="40"/>
                        <a:pt x="65" y="40"/>
                      </a:cubicBezTo>
                      <a:cubicBezTo>
                        <a:pt x="65" y="40"/>
                        <a:pt x="66" y="41"/>
                        <a:pt x="67" y="41"/>
                      </a:cubicBezTo>
                      <a:cubicBezTo>
                        <a:pt x="68" y="41"/>
                        <a:pt x="67" y="40"/>
                        <a:pt x="67" y="39"/>
                      </a:cubicBezTo>
                      <a:cubicBezTo>
                        <a:pt x="67" y="40"/>
                        <a:pt x="67" y="38"/>
                        <a:pt x="65" y="38"/>
                      </a:cubicBezTo>
                      <a:cubicBezTo>
                        <a:pt x="64" y="39"/>
                        <a:pt x="62" y="40"/>
                        <a:pt x="62" y="40"/>
                      </a:cubicBezTo>
                      <a:close/>
                      <a:moveTo>
                        <a:pt x="39" y="45"/>
                      </a:moveTo>
                      <a:cubicBezTo>
                        <a:pt x="39" y="46"/>
                        <a:pt x="43" y="43"/>
                        <a:pt x="41" y="43"/>
                      </a:cubicBezTo>
                      <a:cubicBezTo>
                        <a:pt x="40" y="44"/>
                        <a:pt x="38" y="45"/>
                        <a:pt x="39" y="45"/>
                      </a:cubicBezTo>
                      <a:close/>
                      <a:moveTo>
                        <a:pt x="153" y="44"/>
                      </a:moveTo>
                      <a:cubicBezTo>
                        <a:pt x="153" y="44"/>
                        <a:pt x="155" y="45"/>
                        <a:pt x="155" y="45"/>
                      </a:cubicBezTo>
                      <a:cubicBezTo>
                        <a:pt x="155" y="45"/>
                        <a:pt x="155" y="47"/>
                        <a:pt x="157" y="48"/>
                      </a:cubicBezTo>
                      <a:cubicBezTo>
                        <a:pt x="162" y="51"/>
                        <a:pt x="155" y="39"/>
                        <a:pt x="153" y="44"/>
                      </a:cubicBezTo>
                      <a:close/>
                      <a:moveTo>
                        <a:pt x="166" y="50"/>
                      </a:moveTo>
                      <a:cubicBezTo>
                        <a:pt x="168" y="49"/>
                        <a:pt x="163" y="49"/>
                        <a:pt x="163" y="47"/>
                      </a:cubicBezTo>
                      <a:cubicBezTo>
                        <a:pt x="163" y="46"/>
                        <a:pt x="164" y="45"/>
                        <a:pt x="164" y="45"/>
                      </a:cubicBezTo>
                      <a:cubicBezTo>
                        <a:pt x="163" y="44"/>
                        <a:pt x="160" y="43"/>
                        <a:pt x="160" y="43"/>
                      </a:cubicBezTo>
                      <a:cubicBezTo>
                        <a:pt x="159" y="45"/>
                        <a:pt x="165" y="51"/>
                        <a:pt x="166" y="50"/>
                      </a:cubicBezTo>
                      <a:close/>
                      <a:moveTo>
                        <a:pt x="169" y="54"/>
                      </a:moveTo>
                      <a:cubicBezTo>
                        <a:pt x="168" y="52"/>
                        <a:pt x="170" y="50"/>
                        <a:pt x="167" y="51"/>
                      </a:cubicBezTo>
                      <a:cubicBezTo>
                        <a:pt x="164" y="52"/>
                        <a:pt x="173" y="59"/>
                        <a:pt x="169" y="54"/>
                      </a:cubicBezTo>
                      <a:close/>
                      <a:moveTo>
                        <a:pt x="61" y="64"/>
                      </a:moveTo>
                      <a:cubicBezTo>
                        <a:pt x="62" y="65"/>
                        <a:pt x="67" y="61"/>
                        <a:pt x="65" y="61"/>
                      </a:cubicBezTo>
                      <a:cubicBezTo>
                        <a:pt x="64" y="61"/>
                        <a:pt x="60" y="63"/>
                        <a:pt x="61" y="64"/>
                      </a:cubicBezTo>
                      <a:close/>
                      <a:moveTo>
                        <a:pt x="43" y="65"/>
                      </a:moveTo>
                      <a:cubicBezTo>
                        <a:pt x="44" y="66"/>
                        <a:pt x="46" y="62"/>
                        <a:pt x="46" y="62"/>
                      </a:cubicBezTo>
                      <a:cubicBezTo>
                        <a:pt x="44" y="60"/>
                        <a:pt x="44" y="63"/>
                        <a:pt x="45" y="63"/>
                      </a:cubicBezTo>
                      <a:cubicBezTo>
                        <a:pt x="44" y="63"/>
                        <a:pt x="42" y="63"/>
                        <a:pt x="43" y="65"/>
                      </a:cubicBezTo>
                      <a:close/>
                      <a:moveTo>
                        <a:pt x="183" y="77"/>
                      </a:moveTo>
                      <a:cubicBezTo>
                        <a:pt x="184" y="78"/>
                        <a:pt x="187" y="80"/>
                        <a:pt x="188" y="80"/>
                      </a:cubicBezTo>
                      <a:cubicBezTo>
                        <a:pt x="188" y="79"/>
                        <a:pt x="185" y="71"/>
                        <a:pt x="183" y="74"/>
                      </a:cubicBezTo>
                      <a:cubicBezTo>
                        <a:pt x="184" y="72"/>
                        <a:pt x="183" y="77"/>
                        <a:pt x="183" y="77"/>
                      </a:cubicBezTo>
                      <a:close/>
                      <a:moveTo>
                        <a:pt x="185" y="82"/>
                      </a:moveTo>
                      <a:cubicBezTo>
                        <a:pt x="185" y="81"/>
                        <a:pt x="182" y="77"/>
                        <a:pt x="182" y="79"/>
                      </a:cubicBezTo>
                      <a:cubicBezTo>
                        <a:pt x="182" y="79"/>
                        <a:pt x="184" y="83"/>
                        <a:pt x="185" y="82"/>
                      </a:cubicBezTo>
                      <a:close/>
                      <a:moveTo>
                        <a:pt x="166" y="84"/>
                      </a:moveTo>
                      <a:cubicBezTo>
                        <a:pt x="166" y="84"/>
                        <a:pt x="163" y="80"/>
                        <a:pt x="163" y="82"/>
                      </a:cubicBezTo>
                      <a:cubicBezTo>
                        <a:pt x="163" y="83"/>
                        <a:pt x="166" y="84"/>
                        <a:pt x="166" y="84"/>
                      </a:cubicBezTo>
                      <a:close/>
                      <a:moveTo>
                        <a:pt x="194" y="93"/>
                      </a:moveTo>
                      <a:cubicBezTo>
                        <a:pt x="194" y="93"/>
                        <a:pt x="194" y="90"/>
                        <a:pt x="193" y="91"/>
                      </a:cubicBezTo>
                      <a:cubicBezTo>
                        <a:pt x="193" y="91"/>
                        <a:pt x="193" y="94"/>
                        <a:pt x="194" y="93"/>
                      </a:cubicBezTo>
                      <a:close/>
                      <a:moveTo>
                        <a:pt x="194" y="100"/>
                      </a:moveTo>
                      <a:cubicBezTo>
                        <a:pt x="191" y="105"/>
                        <a:pt x="199" y="94"/>
                        <a:pt x="195" y="96"/>
                      </a:cubicBezTo>
                      <a:cubicBezTo>
                        <a:pt x="195" y="96"/>
                        <a:pt x="193" y="100"/>
                        <a:pt x="194" y="100"/>
                      </a:cubicBezTo>
                      <a:close/>
                      <a:moveTo>
                        <a:pt x="195" y="110"/>
                      </a:moveTo>
                      <a:cubicBezTo>
                        <a:pt x="198" y="109"/>
                        <a:pt x="194" y="102"/>
                        <a:pt x="194" y="104"/>
                      </a:cubicBezTo>
                      <a:cubicBezTo>
                        <a:pt x="192" y="107"/>
                        <a:pt x="195" y="110"/>
                        <a:pt x="195" y="110"/>
                      </a:cubicBezTo>
                      <a:close/>
                      <a:moveTo>
                        <a:pt x="193" y="108"/>
                      </a:moveTo>
                      <a:cubicBezTo>
                        <a:pt x="191" y="110"/>
                        <a:pt x="197" y="116"/>
                        <a:pt x="194" y="109"/>
                      </a:cubicBezTo>
                      <a:cubicBezTo>
                        <a:pt x="194" y="109"/>
                        <a:pt x="193" y="108"/>
                        <a:pt x="193" y="108"/>
                      </a:cubicBezTo>
                      <a:close/>
                      <a:moveTo>
                        <a:pt x="197" y="117"/>
                      </a:moveTo>
                      <a:cubicBezTo>
                        <a:pt x="198" y="120"/>
                        <a:pt x="202" y="112"/>
                        <a:pt x="198" y="113"/>
                      </a:cubicBezTo>
                      <a:cubicBezTo>
                        <a:pt x="199" y="113"/>
                        <a:pt x="197" y="117"/>
                        <a:pt x="197" y="117"/>
                      </a:cubicBezTo>
                      <a:close/>
                      <a:moveTo>
                        <a:pt x="79" y="118"/>
                      </a:moveTo>
                      <a:cubicBezTo>
                        <a:pt x="81" y="120"/>
                        <a:pt x="81" y="116"/>
                        <a:pt x="81" y="116"/>
                      </a:cubicBezTo>
                      <a:cubicBezTo>
                        <a:pt x="82" y="116"/>
                        <a:pt x="82" y="118"/>
                        <a:pt x="82" y="118"/>
                      </a:cubicBezTo>
                      <a:cubicBezTo>
                        <a:pt x="84" y="119"/>
                        <a:pt x="84" y="115"/>
                        <a:pt x="82" y="114"/>
                      </a:cubicBezTo>
                      <a:cubicBezTo>
                        <a:pt x="82" y="114"/>
                        <a:pt x="82" y="114"/>
                        <a:pt x="82" y="114"/>
                      </a:cubicBezTo>
                      <a:cubicBezTo>
                        <a:pt x="81" y="114"/>
                        <a:pt x="77" y="116"/>
                        <a:pt x="79" y="118"/>
                      </a:cubicBezTo>
                      <a:close/>
                      <a:moveTo>
                        <a:pt x="202" y="118"/>
                      </a:moveTo>
                      <a:cubicBezTo>
                        <a:pt x="201" y="116"/>
                        <a:pt x="203" y="121"/>
                        <a:pt x="203" y="121"/>
                      </a:cubicBezTo>
                      <a:cubicBezTo>
                        <a:pt x="204" y="120"/>
                        <a:pt x="201" y="111"/>
                        <a:pt x="201" y="114"/>
                      </a:cubicBezTo>
                      <a:cubicBezTo>
                        <a:pt x="201" y="115"/>
                        <a:pt x="201" y="117"/>
                        <a:pt x="202" y="118"/>
                      </a:cubicBezTo>
                      <a:close/>
                      <a:moveTo>
                        <a:pt x="133" y="115"/>
                      </a:moveTo>
                      <a:cubicBezTo>
                        <a:pt x="132" y="115"/>
                        <a:pt x="130" y="115"/>
                        <a:pt x="131" y="116"/>
                      </a:cubicBezTo>
                      <a:cubicBezTo>
                        <a:pt x="131" y="117"/>
                        <a:pt x="133" y="117"/>
                        <a:pt x="134" y="117"/>
                      </a:cubicBezTo>
                      <a:cubicBezTo>
                        <a:pt x="138" y="119"/>
                        <a:pt x="134" y="116"/>
                        <a:pt x="133" y="115"/>
                      </a:cubicBezTo>
                      <a:close/>
                      <a:moveTo>
                        <a:pt x="183" y="124"/>
                      </a:moveTo>
                      <a:cubicBezTo>
                        <a:pt x="180" y="121"/>
                        <a:pt x="186" y="121"/>
                        <a:pt x="186" y="122"/>
                      </a:cubicBezTo>
                      <a:cubicBezTo>
                        <a:pt x="186" y="119"/>
                        <a:pt x="186" y="117"/>
                        <a:pt x="184" y="118"/>
                      </a:cubicBezTo>
                      <a:cubicBezTo>
                        <a:pt x="183" y="118"/>
                        <a:pt x="181" y="122"/>
                        <a:pt x="183" y="124"/>
                      </a:cubicBezTo>
                      <a:close/>
                      <a:moveTo>
                        <a:pt x="197" y="122"/>
                      </a:moveTo>
                      <a:cubicBezTo>
                        <a:pt x="198" y="121"/>
                        <a:pt x="197" y="117"/>
                        <a:pt x="197" y="118"/>
                      </a:cubicBezTo>
                      <a:cubicBezTo>
                        <a:pt x="195" y="120"/>
                        <a:pt x="197" y="122"/>
                        <a:pt x="197" y="122"/>
                      </a:cubicBezTo>
                      <a:close/>
                      <a:moveTo>
                        <a:pt x="200" y="123"/>
                      </a:moveTo>
                      <a:cubicBezTo>
                        <a:pt x="202" y="126"/>
                        <a:pt x="202" y="116"/>
                        <a:pt x="200" y="118"/>
                      </a:cubicBezTo>
                      <a:cubicBezTo>
                        <a:pt x="199" y="119"/>
                        <a:pt x="201" y="125"/>
                        <a:pt x="200" y="123"/>
                      </a:cubicBezTo>
                      <a:close/>
                      <a:moveTo>
                        <a:pt x="82" y="129"/>
                      </a:moveTo>
                      <a:cubicBezTo>
                        <a:pt x="85" y="128"/>
                        <a:pt x="82" y="125"/>
                        <a:pt x="81" y="122"/>
                      </a:cubicBezTo>
                      <a:cubicBezTo>
                        <a:pt x="81" y="122"/>
                        <a:pt x="83" y="121"/>
                        <a:pt x="82" y="120"/>
                      </a:cubicBezTo>
                      <a:cubicBezTo>
                        <a:pt x="82" y="120"/>
                        <a:pt x="79" y="119"/>
                        <a:pt x="79" y="119"/>
                      </a:cubicBezTo>
                      <a:cubicBezTo>
                        <a:pt x="78" y="120"/>
                        <a:pt x="78" y="122"/>
                        <a:pt x="79" y="125"/>
                      </a:cubicBezTo>
                      <a:cubicBezTo>
                        <a:pt x="79" y="125"/>
                        <a:pt x="80" y="124"/>
                        <a:pt x="80" y="124"/>
                      </a:cubicBezTo>
                      <a:cubicBezTo>
                        <a:pt x="81" y="125"/>
                        <a:pt x="79" y="126"/>
                        <a:pt x="80" y="127"/>
                      </a:cubicBezTo>
                      <a:cubicBezTo>
                        <a:pt x="80" y="127"/>
                        <a:pt x="82" y="129"/>
                        <a:pt x="82" y="129"/>
                      </a:cubicBezTo>
                      <a:close/>
                      <a:moveTo>
                        <a:pt x="181" y="126"/>
                      </a:moveTo>
                      <a:cubicBezTo>
                        <a:pt x="182" y="125"/>
                        <a:pt x="182" y="118"/>
                        <a:pt x="179" y="119"/>
                      </a:cubicBezTo>
                      <a:cubicBezTo>
                        <a:pt x="176" y="121"/>
                        <a:pt x="178" y="128"/>
                        <a:pt x="181" y="126"/>
                      </a:cubicBezTo>
                      <a:close/>
                      <a:moveTo>
                        <a:pt x="84" y="124"/>
                      </a:moveTo>
                      <a:cubicBezTo>
                        <a:pt x="85" y="125"/>
                        <a:pt x="85" y="119"/>
                        <a:pt x="84" y="120"/>
                      </a:cubicBezTo>
                      <a:cubicBezTo>
                        <a:pt x="83" y="121"/>
                        <a:pt x="83" y="124"/>
                        <a:pt x="84" y="124"/>
                      </a:cubicBezTo>
                      <a:close/>
                      <a:moveTo>
                        <a:pt x="128" y="125"/>
                      </a:moveTo>
                      <a:cubicBezTo>
                        <a:pt x="128" y="125"/>
                        <a:pt x="126" y="124"/>
                        <a:pt x="126" y="124"/>
                      </a:cubicBezTo>
                      <a:cubicBezTo>
                        <a:pt x="123" y="125"/>
                        <a:pt x="127" y="126"/>
                        <a:pt x="128" y="125"/>
                      </a:cubicBezTo>
                      <a:close/>
                      <a:moveTo>
                        <a:pt x="80" y="131"/>
                      </a:moveTo>
                      <a:cubicBezTo>
                        <a:pt x="79" y="131"/>
                        <a:pt x="78" y="127"/>
                        <a:pt x="78" y="129"/>
                      </a:cubicBezTo>
                      <a:cubicBezTo>
                        <a:pt x="78" y="129"/>
                        <a:pt x="79" y="124"/>
                        <a:pt x="77" y="125"/>
                      </a:cubicBezTo>
                      <a:cubicBezTo>
                        <a:pt x="74" y="126"/>
                        <a:pt x="78" y="133"/>
                        <a:pt x="80" y="131"/>
                      </a:cubicBezTo>
                      <a:close/>
                      <a:moveTo>
                        <a:pt x="110" y="126"/>
                      </a:moveTo>
                      <a:cubicBezTo>
                        <a:pt x="106" y="132"/>
                        <a:pt x="114" y="122"/>
                        <a:pt x="110" y="126"/>
                      </a:cubicBezTo>
                      <a:cubicBezTo>
                        <a:pt x="110" y="126"/>
                        <a:pt x="110" y="126"/>
                        <a:pt x="110" y="126"/>
                      </a:cubicBezTo>
                      <a:close/>
                      <a:moveTo>
                        <a:pt x="134" y="127"/>
                      </a:moveTo>
                      <a:cubicBezTo>
                        <a:pt x="136" y="126"/>
                        <a:pt x="130" y="124"/>
                        <a:pt x="130" y="125"/>
                      </a:cubicBezTo>
                      <a:cubicBezTo>
                        <a:pt x="130" y="126"/>
                        <a:pt x="133" y="127"/>
                        <a:pt x="134" y="127"/>
                      </a:cubicBezTo>
                      <a:close/>
                      <a:moveTo>
                        <a:pt x="114" y="129"/>
                      </a:moveTo>
                      <a:cubicBezTo>
                        <a:pt x="115" y="130"/>
                        <a:pt x="122" y="125"/>
                        <a:pt x="117" y="126"/>
                      </a:cubicBezTo>
                      <a:cubicBezTo>
                        <a:pt x="115" y="127"/>
                        <a:pt x="113" y="127"/>
                        <a:pt x="114" y="129"/>
                      </a:cubicBezTo>
                      <a:close/>
                      <a:moveTo>
                        <a:pt x="168" y="131"/>
                      </a:moveTo>
                      <a:cubicBezTo>
                        <a:pt x="169" y="133"/>
                        <a:pt x="171" y="127"/>
                        <a:pt x="169" y="128"/>
                      </a:cubicBezTo>
                      <a:cubicBezTo>
                        <a:pt x="168" y="129"/>
                        <a:pt x="166" y="130"/>
                        <a:pt x="168" y="131"/>
                      </a:cubicBezTo>
                      <a:close/>
                      <a:moveTo>
                        <a:pt x="155" y="132"/>
                      </a:moveTo>
                      <a:cubicBezTo>
                        <a:pt x="156" y="132"/>
                        <a:pt x="156" y="128"/>
                        <a:pt x="155" y="129"/>
                      </a:cubicBezTo>
                      <a:cubicBezTo>
                        <a:pt x="155" y="129"/>
                        <a:pt x="154" y="133"/>
                        <a:pt x="155" y="132"/>
                      </a:cubicBezTo>
                      <a:close/>
                      <a:moveTo>
                        <a:pt x="112" y="131"/>
                      </a:moveTo>
                      <a:cubicBezTo>
                        <a:pt x="108" y="137"/>
                        <a:pt x="116" y="129"/>
                        <a:pt x="114" y="130"/>
                      </a:cubicBezTo>
                      <a:cubicBezTo>
                        <a:pt x="113" y="130"/>
                        <a:pt x="112" y="132"/>
                        <a:pt x="112" y="131"/>
                      </a:cubicBezTo>
                      <a:close/>
                      <a:moveTo>
                        <a:pt x="130" y="133"/>
                      </a:moveTo>
                      <a:cubicBezTo>
                        <a:pt x="130" y="132"/>
                        <a:pt x="126" y="132"/>
                        <a:pt x="127" y="131"/>
                      </a:cubicBezTo>
                      <a:cubicBezTo>
                        <a:pt x="124" y="132"/>
                        <a:pt x="129" y="134"/>
                        <a:pt x="130" y="133"/>
                      </a:cubicBezTo>
                      <a:close/>
                      <a:moveTo>
                        <a:pt x="117" y="136"/>
                      </a:moveTo>
                      <a:cubicBezTo>
                        <a:pt x="118" y="135"/>
                        <a:pt x="117" y="132"/>
                        <a:pt x="117" y="132"/>
                      </a:cubicBezTo>
                      <a:cubicBezTo>
                        <a:pt x="114" y="133"/>
                        <a:pt x="116" y="138"/>
                        <a:pt x="117" y="136"/>
                      </a:cubicBezTo>
                      <a:close/>
                      <a:moveTo>
                        <a:pt x="85" y="152"/>
                      </a:moveTo>
                      <a:cubicBezTo>
                        <a:pt x="86" y="151"/>
                        <a:pt x="85" y="148"/>
                        <a:pt x="85" y="148"/>
                      </a:cubicBezTo>
                      <a:cubicBezTo>
                        <a:pt x="83" y="146"/>
                        <a:pt x="84" y="149"/>
                        <a:pt x="84" y="147"/>
                      </a:cubicBezTo>
                      <a:cubicBezTo>
                        <a:pt x="85" y="144"/>
                        <a:pt x="84" y="137"/>
                        <a:pt x="83" y="136"/>
                      </a:cubicBezTo>
                      <a:cubicBezTo>
                        <a:pt x="82" y="136"/>
                        <a:pt x="82" y="142"/>
                        <a:pt x="81" y="142"/>
                      </a:cubicBezTo>
                      <a:cubicBezTo>
                        <a:pt x="82" y="142"/>
                        <a:pt x="80" y="140"/>
                        <a:pt x="80" y="140"/>
                      </a:cubicBezTo>
                      <a:cubicBezTo>
                        <a:pt x="80" y="137"/>
                        <a:pt x="80" y="129"/>
                        <a:pt x="75" y="132"/>
                      </a:cubicBezTo>
                      <a:cubicBezTo>
                        <a:pt x="73" y="133"/>
                        <a:pt x="76" y="135"/>
                        <a:pt x="75" y="135"/>
                      </a:cubicBezTo>
                      <a:cubicBezTo>
                        <a:pt x="75" y="137"/>
                        <a:pt x="73" y="136"/>
                        <a:pt x="73" y="136"/>
                      </a:cubicBezTo>
                      <a:cubicBezTo>
                        <a:pt x="73" y="136"/>
                        <a:pt x="73" y="139"/>
                        <a:pt x="73" y="140"/>
                      </a:cubicBezTo>
                      <a:cubicBezTo>
                        <a:pt x="73" y="138"/>
                        <a:pt x="76" y="145"/>
                        <a:pt x="76" y="145"/>
                      </a:cubicBezTo>
                      <a:cubicBezTo>
                        <a:pt x="78" y="147"/>
                        <a:pt x="83" y="146"/>
                        <a:pt x="82" y="149"/>
                      </a:cubicBezTo>
                      <a:cubicBezTo>
                        <a:pt x="82" y="148"/>
                        <a:pt x="81" y="148"/>
                        <a:pt x="82" y="149"/>
                      </a:cubicBezTo>
                      <a:cubicBezTo>
                        <a:pt x="83" y="150"/>
                        <a:pt x="84" y="153"/>
                        <a:pt x="85" y="152"/>
                      </a:cubicBezTo>
                      <a:close/>
                      <a:moveTo>
                        <a:pt x="178" y="139"/>
                      </a:moveTo>
                      <a:cubicBezTo>
                        <a:pt x="178" y="138"/>
                        <a:pt x="181" y="140"/>
                        <a:pt x="180" y="140"/>
                      </a:cubicBezTo>
                      <a:cubicBezTo>
                        <a:pt x="182" y="139"/>
                        <a:pt x="180" y="137"/>
                        <a:pt x="180" y="137"/>
                      </a:cubicBezTo>
                      <a:cubicBezTo>
                        <a:pt x="182" y="138"/>
                        <a:pt x="178" y="137"/>
                        <a:pt x="178" y="139"/>
                      </a:cubicBezTo>
                      <a:close/>
                      <a:moveTo>
                        <a:pt x="150" y="139"/>
                      </a:moveTo>
                      <a:cubicBezTo>
                        <a:pt x="148" y="139"/>
                        <a:pt x="148" y="141"/>
                        <a:pt x="146" y="142"/>
                      </a:cubicBezTo>
                      <a:cubicBezTo>
                        <a:pt x="146" y="143"/>
                        <a:pt x="142" y="144"/>
                        <a:pt x="143" y="145"/>
                      </a:cubicBezTo>
                      <a:cubicBezTo>
                        <a:pt x="144" y="146"/>
                        <a:pt x="150" y="142"/>
                        <a:pt x="148" y="142"/>
                      </a:cubicBezTo>
                      <a:cubicBezTo>
                        <a:pt x="149" y="142"/>
                        <a:pt x="148" y="142"/>
                        <a:pt x="149" y="141"/>
                      </a:cubicBezTo>
                      <a:cubicBezTo>
                        <a:pt x="148" y="143"/>
                        <a:pt x="151" y="139"/>
                        <a:pt x="150" y="139"/>
                      </a:cubicBezTo>
                      <a:close/>
                      <a:moveTo>
                        <a:pt x="147" y="140"/>
                      </a:moveTo>
                      <a:cubicBezTo>
                        <a:pt x="154" y="133"/>
                        <a:pt x="141" y="142"/>
                        <a:pt x="145" y="142"/>
                      </a:cubicBezTo>
                      <a:cubicBezTo>
                        <a:pt x="145" y="142"/>
                        <a:pt x="147" y="140"/>
                        <a:pt x="147" y="140"/>
                      </a:cubicBezTo>
                      <a:close/>
                      <a:moveTo>
                        <a:pt x="175" y="144"/>
                      </a:moveTo>
                      <a:cubicBezTo>
                        <a:pt x="175" y="144"/>
                        <a:pt x="178" y="139"/>
                        <a:pt x="176" y="141"/>
                      </a:cubicBezTo>
                      <a:cubicBezTo>
                        <a:pt x="176" y="141"/>
                        <a:pt x="173" y="143"/>
                        <a:pt x="175" y="144"/>
                      </a:cubicBezTo>
                      <a:close/>
                      <a:moveTo>
                        <a:pt x="178" y="144"/>
                      </a:moveTo>
                      <a:cubicBezTo>
                        <a:pt x="181" y="143"/>
                        <a:pt x="179" y="139"/>
                        <a:pt x="177" y="141"/>
                      </a:cubicBezTo>
                      <a:cubicBezTo>
                        <a:pt x="178" y="140"/>
                        <a:pt x="178" y="144"/>
                        <a:pt x="178" y="144"/>
                      </a:cubicBezTo>
                      <a:close/>
                      <a:moveTo>
                        <a:pt x="197" y="149"/>
                      </a:moveTo>
                      <a:cubicBezTo>
                        <a:pt x="197" y="148"/>
                        <a:pt x="198" y="142"/>
                        <a:pt x="197" y="144"/>
                      </a:cubicBezTo>
                      <a:cubicBezTo>
                        <a:pt x="198" y="143"/>
                        <a:pt x="195" y="150"/>
                        <a:pt x="197" y="149"/>
                      </a:cubicBezTo>
                      <a:close/>
                      <a:moveTo>
                        <a:pt x="184" y="151"/>
                      </a:moveTo>
                      <a:cubicBezTo>
                        <a:pt x="184" y="151"/>
                        <a:pt x="183" y="150"/>
                        <a:pt x="183" y="150"/>
                      </a:cubicBezTo>
                      <a:cubicBezTo>
                        <a:pt x="181" y="150"/>
                        <a:pt x="178" y="155"/>
                        <a:pt x="178" y="156"/>
                      </a:cubicBezTo>
                      <a:cubicBezTo>
                        <a:pt x="180" y="158"/>
                        <a:pt x="183" y="155"/>
                        <a:pt x="183" y="155"/>
                      </a:cubicBezTo>
                      <a:cubicBezTo>
                        <a:pt x="182" y="155"/>
                        <a:pt x="183" y="157"/>
                        <a:pt x="184" y="156"/>
                      </a:cubicBezTo>
                      <a:cubicBezTo>
                        <a:pt x="185" y="154"/>
                        <a:pt x="186" y="146"/>
                        <a:pt x="186" y="146"/>
                      </a:cubicBezTo>
                      <a:cubicBezTo>
                        <a:pt x="183" y="145"/>
                        <a:pt x="184" y="150"/>
                        <a:pt x="184" y="151"/>
                      </a:cubicBezTo>
                      <a:close/>
                      <a:moveTo>
                        <a:pt x="114" y="149"/>
                      </a:moveTo>
                      <a:cubicBezTo>
                        <a:pt x="115" y="148"/>
                        <a:pt x="112" y="145"/>
                        <a:pt x="112" y="146"/>
                      </a:cubicBezTo>
                      <a:cubicBezTo>
                        <a:pt x="110" y="147"/>
                        <a:pt x="114" y="150"/>
                        <a:pt x="114" y="149"/>
                      </a:cubicBezTo>
                      <a:close/>
                      <a:moveTo>
                        <a:pt x="146" y="149"/>
                      </a:moveTo>
                      <a:cubicBezTo>
                        <a:pt x="148" y="149"/>
                        <a:pt x="148" y="145"/>
                        <a:pt x="148" y="146"/>
                      </a:cubicBezTo>
                      <a:cubicBezTo>
                        <a:pt x="147" y="144"/>
                        <a:pt x="143" y="148"/>
                        <a:pt x="144" y="149"/>
                      </a:cubicBezTo>
                      <a:cubicBezTo>
                        <a:pt x="142" y="147"/>
                        <a:pt x="152" y="146"/>
                        <a:pt x="146" y="147"/>
                      </a:cubicBezTo>
                      <a:cubicBezTo>
                        <a:pt x="146" y="147"/>
                        <a:pt x="145" y="149"/>
                        <a:pt x="146" y="149"/>
                      </a:cubicBezTo>
                      <a:close/>
                      <a:moveTo>
                        <a:pt x="153" y="149"/>
                      </a:moveTo>
                      <a:cubicBezTo>
                        <a:pt x="154" y="150"/>
                        <a:pt x="156" y="146"/>
                        <a:pt x="154" y="148"/>
                      </a:cubicBezTo>
                      <a:cubicBezTo>
                        <a:pt x="154" y="148"/>
                        <a:pt x="152" y="149"/>
                        <a:pt x="153" y="149"/>
                      </a:cubicBezTo>
                      <a:close/>
                      <a:moveTo>
                        <a:pt x="174" y="149"/>
                      </a:moveTo>
                      <a:cubicBezTo>
                        <a:pt x="174" y="149"/>
                        <a:pt x="171" y="149"/>
                        <a:pt x="171" y="149"/>
                      </a:cubicBezTo>
                      <a:cubicBezTo>
                        <a:pt x="168" y="151"/>
                        <a:pt x="174" y="151"/>
                        <a:pt x="174" y="149"/>
                      </a:cubicBezTo>
                      <a:close/>
                      <a:moveTo>
                        <a:pt x="129" y="150"/>
                      </a:moveTo>
                      <a:cubicBezTo>
                        <a:pt x="128" y="151"/>
                        <a:pt x="130" y="154"/>
                        <a:pt x="131" y="152"/>
                      </a:cubicBezTo>
                      <a:cubicBezTo>
                        <a:pt x="132" y="150"/>
                        <a:pt x="131" y="149"/>
                        <a:pt x="129" y="150"/>
                      </a:cubicBezTo>
                      <a:close/>
                      <a:moveTo>
                        <a:pt x="168" y="151"/>
                      </a:moveTo>
                      <a:cubicBezTo>
                        <a:pt x="164" y="154"/>
                        <a:pt x="170" y="149"/>
                        <a:pt x="168" y="151"/>
                      </a:cubicBezTo>
                      <a:cubicBezTo>
                        <a:pt x="168" y="151"/>
                        <a:pt x="168" y="151"/>
                        <a:pt x="168" y="151"/>
                      </a:cubicBezTo>
                      <a:close/>
                      <a:moveTo>
                        <a:pt x="146" y="152"/>
                      </a:moveTo>
                      <a:cubicBezTo>
                        <a:pt x="144" y="151"/>
                        <a:pt x="144" y="153"/>
                        <a:pt x="143" y="155"/>
                      </a:cubicBezTo>
                      <a:cubicBezTo>
                        <a:pt x="141" y="157"/>
                        <a:pt x="146" y="152"/>
                        <a:pt x="146" y="152"/>
                      </a:cubicBezTo>
                      <a:close/>
                      <a:moveTo>
                        <a:pt x="120" y="157"/>
                      </a:moveTo>
                      <a:cubicBezTo>
                        <a:pt x="121" y="158"/>
                        <a:pt x="129" y="160"/>
                        <a:pt x="126" y="159"/>
                      </a:cubicBezTo>
                      <a:cubicBezTo>
                        <a:pt x="125" y="158"/>
                        <a:pt x="117" y="152"/>
                        <a:pt x="116" y="153"/>
                      </a:cubicBezTo>
                      <a:cubicBezTo>
                        <a:pt x="115" y="153"/>
                        <a:pt x="118" y="155"/>
                        <a:pt x="118" y="155"/>
                      </a:cubicBezTo>
                      <a:cubicBezTo>
                        <a:pt x="120" y="157"/>
                        <a:pt x="120" y="155"/>
                        <a:pt x="121" y="156"/>
                      </a:cubicBezTo>
                      <a:cubicBezTo>
                        <a:pt x="121" y="156"/>
                        <a:pt x="120" y="156"/>
                        <a:pt x="120" y="157"/>
                      </a:cubicBezTo>
                      <a:close/>
                      <a:moveTo>
                        <a:pt x="76" y="178"/>
                      </a:moveTo>
                      <a:cubicBezTo>
                        <a:pt x="72" y="173"/>
                        <a:pt x="70" y="169"/>
                        <a:pt x="67" y="165"/>
                      </a:cubicBezTo>
                      <a:cubicBezTo>
                        <a:pt x="64" y="161"/>
                        <a:pt x="69" y="167"/>
                        <a:pt x="69" y="167"/>
                      </a:cubicBezTo>
                      <a:cubicBezTo>
                        <a:pt x="69" y="166"/>
                        <a:pt x="66" y="160"/>
                        <a:pt x="64" y="156"/>
                      </a:cubicBezTo>
                      <a:cubicBezTo>
                        <a:pt x="63" y="153"/>
                        <a:pt x="63" y="153"/>
                        <a:pt x="63" y="157"/>
                      </a:cubicBezTo>
                      <a:cubicBezTo>
                        <a:pt x="63" y="161"/>
                        <a:pt x="63" y="165"/>
                        <a:pt x="66" y="169"/>
                      </a:cubicBezTo>
                      <a:cubicBezTo>
                        <a:pt x="68" y="172"/>
                        <a:pt x="70" y="176"/>
                        <a:pt x="72" y="179"/>
                      </a:cubicBezTo>
                      <a:cubicBezTo>
                        <a:pt x="74" y="181"/>
                        <a:pt x="77" y="182"/>
                        <a:pt x="78" y="184"/>
                      </a:cubicBezTo>
                      <a:cubicBezTo>
                        <a:pt x="79" y="185"/>
                        <a:pt x="80" y="187"/>
                        <a:pt x="81" y="187"/>
                      </a:cubicBezTo>
                      <a:cubicBezTo>
                        <a:pt x="79" y="186"/>
                        <a:pt x="84" y="187"/>
                        <a:pt x="84" y="187"/>
                      </a:cubicBezTo>
                      <a:cubicBezTo>
                        <a:pt x="85" y="187"/>
                        <a:pt x="82" y="183"/>
                        <a:pt x="82" y="183"/>
                      </a:cubicBezTo>
                      <a:cubicBezTo>
                        <a:pt x="84" y="182"/>
                        <a:pt x="84" y="188"/>
                        <a:pt x="84" y="188"/>
                      </a:cubicBezTo>
                      <a:cubicBezTo>
                        <a:pt x="85" y="189"/>
                        <a:pt x="86" y="186"/>
                        <a:pt x="87" y="188"/>
                      </a:cubicBezTo>
                      <a:cubicBezTo>
                        <a:pt x="88" y="191"/>
                        <a:pt x="94" y="191"/>
                        <a:pt x="94" y="193"/>
                      </a:cubicBezTo>
                      <a:cubicBezTo>
                        <a:pt x="94" y="193"/>
                        <a:pt x="92" y="194"/>
                        <a:pt x="92" y="194"/>
                      </a:cubicBezTo>
                      <a:cubicBezTo>
                        <a:pt x="98" y="195"/>
                        <a:pt x="92" y="190"/>
                        <a:pt x="92" y="190"/>
                      </a:cubicBezTo>
                      <a:cubicBezTo>
                        <a:pt x="86" y="186"/>
                        <a:pt x="81" y="179"/>
                        <a:pt x="78" y="177"/>
                      </a:cubicBezTo>
                      <a:cubicBezTo>
                        <a:pt x="78" y="177"/>
                        <a:pt x="75" y="174"/>
                        <a:pt x="75" y="175"/>
                      </a:cubicBezTo>
                      <a:cubicBezTo>
                        <a:pt x="75" y="176"/>
                        <a:pt x="79" y="182"/>
                        <a:pt x="76" y="178"/>
                      </a:cubicBezTo>
                      <a:close/>
                      <a:moveTo>
                        <a:pt x="112" y="155"/>
                      </a:moveTo>
                      <a:cubicBezTo>
                        <a:pt x="112" y="155"/>
                        <a:pt x="110" y="155"/>
                        <a:pt x="110" y="156"/>
                      </a:cubicBezTo>
                      <a:cubicBezTo>
                        <a:pt x="109" y="157"/>
                        <a:pt x="113" y="156"/>
                        <a:pt x="112" y="155"/>
                      </a:cubicBezTo>
                      <a:close/>
                      <a:moveTo>
                        <a:pt x="88" y="159"/>
                      </a:moveTo>
                      <a:cubicBezTo>
                        <a:pt x="89" y="157"/>
                        <a:pt x="86" y="155"/>
                        <a:pt x="86" y="157"/>
                      </a:cubicBezTo>
                      <a:cubicBezTo>
                        <a:pt x="86" y="157"/>
                        <a:pt x="88" y="159"/>
                        <a:pt x="88" y="159"/>
                      </a:cubicBezTo>
                      <a:close/>
                      <a:moveTo>
                        <a:pt x="116" y="158"/>
                      </a:moveTo>
                      <a:cubicBezTo>
                        <a:pt x="113" y="153"/>
                        <a:pt x="110" y="161"/>
                        <a:pt x="115" y="158"/>
                      </a:cubicBezTo>
                      <a:cubicBezTo>
                        <a:pt x="115" y="158"/>
                        <a:pt x="116" y="158"/>
                        <a:pt x="116" y="158"/>
                      </a:cubicBezTo>
                      <a:close/>
                      <a:moveTo>
                        <a:pt x="167" y="169"/>
                      </a:moveTo>
                      <a:cubicBezTo>
                        <a:pt x="167" y="169"/>
                        <a:pt x="169" y="170"/>
                        <a:pt x="169" y="170"/>
                      </a:cubicBezTo>
                      <a:cubicBezTo>
                        <a:pt x="171" y="169"/>
                        <a:pt x="174" y="160"/>
                        <a:pt x="175" y="163"/>
                      </a:cubicBezTo>
                      <a:cubicBezTo>
                        <a:pt x="175" y="162"/>
                        <a:pt x="174" y="164"/>
                        <a:pt x="174" y="165"/>
                      </a:cubicBezTo>
                      <a:cubicBezTo>
                        <a:pt x="170" y="173"/>
                        <a:pt x="177" y="162"/>
                        <a:pt x="178" y="162"/>
                      </a:cubicBezTo>
                      <a:cubicBezTo>
                        <a:pt x="178" y="162"/>
                        <a:pt x="179" y="164"/>
                        <a:pt x="179" y="163"/>
                      </a:cubicBezTo>
                      <a:cubicBezTo>
                        <a:pt x="181" y="161"/>
                        <a:pt x="182" y="159"/>
                        <a:pt x="180" y="157"/>
                      </a:cubicBezTo>
                      <a:cubicBezTo>
                        <a:pt x="181" y="158"/>
                        <a:pt x="179" y="160"/>
                        <a:pt x="179" y="161"/>
                      </a:cubicBezTo>
                      <a:cubicBezTo>
                        <a:pt x="180" y="162"/>
                        <a:pt x="178" y="158"/>
                        <a:pt x="179" y="158"/>
                      </a:cubicBezTo>
                      <a:cubicBezTo>
                        <a:pt x="179" y="158"/>
                        <a:pt x="174" y="161"/>
                        <a:pt x="175" y="161"/>
                      </a:cubicBezTo>
                      <a:cubicBezTo>
                        <a:pt x="176" y="162"/>
                        <a:pt x="175" y="159"/>
                        <a:pt x="176" y="159"/>
                      </a:cubicBezTo>
                      <a:cubicBezTo>
                        <a:pt x="174" y="160"/>
                        <a:pt x="174" y="161"/>
                        <a:pt x="172" y="163"/>
                      </a:cubicBezTo>
                      <a:cubicBezTo>
                        <a:pt x="169" y="167"/>
                        <a:pt x="163" y="168"/>
                        <a:pt x="162" y="174"/>
                      </a:cubicBezTo>
                      <a:cubicBezTo>
                        <a:pt x="161" y="177"/>
                        <a:pt x="168" y="173"/>
                        <a:pt x="168" y="172"/>
                      </a:cubicBezTo>
                      <a:cubicBezTo>
                        <a:pt x="170" y="171"/>
                        <a:pt x="169" y="169"/>
                        <a:pt x="169" y="171"/>
                      </a:cubicBezTo>
                      <a:cubicBezTo>
                        <a:pt x="169" y="171"/>
                        <a:pt x="166" y="171"/>
                        <a:pt x="167" y="169"/>
                      </a:cubicBezTo>
                      <a:close/>
                      <a:moveTo>
                        <a:pt x="166" y="174"/>
                      </a:moveTo>
                      <a:cubicBezTo>
                        <a:pt x="168" y="173"/>
                        <a:pt x="163" y="175"/>
                        <a:pt x="162" y="176"/>
                      </a:cubicBezTo>
                      <a:cubicBezTo>
                        <a:pt x="160" y="178"/>
                        <a:pt x="165" y="174"/>
                        <a:pt x="161" y="178"/>
                      </a:cubicBezTo>
                      <a:cubicBezTo>
                        <a:pt x="161" y="178"/>
                        <a:pt x="161" y="176"/>
                        <a:pt x="160" y="177"/>
                      </a:cubicBezTo>
                      <a:cubicBezTo>
                        <a:pt x="159" y="178"/>
                        <a:pt x="157" y="181"/>
                        <a:pt x="156" y="182"/>
                      </a:cubicBezTo>
                      <a:cubicBezTo>
                        <a:pt x="155" y="182"/>
                        <a:pt x="153" y="182"/>
                        <a:pt x="153" y="182"/>
                      </a:cubicBezTo>
                      <a:cubicBezTo>
                        <a:pt x="153" y="184"/>
                        <a:pt x="160" y="185"/>
                        <a:pt x="162" y="184"/>
                      </a:cubicBezTo>
                      <a:cubicBezTo>
                        <a:pt x="165" y="183"/>
                        <a:pt x="162" y="181"/>
                        <a:pt x="162" y="181"/>
                      </a:cubicBezTo>
                      <a:cubicBezTo>
                        <a:pt x="162" y="181"/>
                        <a:pt x="169" y="178"/>
                        <a:pt x="169" y="175"/>
                      </a:cubicBezTo>
                      <a:cubicBezTo>
                        <a:pt x="169" y="175"/>
                        <a:pt x="167" y="176"/>
                        <a:pt x="167" y="176"/>
                      </a:cubicBezTo>
                      <a:cubicBezTo>
                        <a:pt x="163" y="179"/>
                        <a:pt x="170" y="173"/>
                        <a:pt x="167" y="173"/>
                      </a:cubicBezTo>
                      <a:cubicBezTo>
                        <a:pt x="168" y="173"/>
                        <a:pt x="166" y="174"/>
                        <a:pt x="166" y="174"/>
                      </a:cubicBezTo>
                      <a:close/>
                      <a:moveTo>
                        <a:pt x="104" y="174"/>
                      </a:moveTo>
                      <a:cubicBezTo>
                        <a:pt x="102" y="173"/>
                        <a:pt x="97" y="171"/>
                        <a:pt x="93" y="170"/>
                      </a:cubicBezTo>
                      <a:cubicBezTo>
                        <a:pt x="89" y="168"/>
                        <a:pt x="86" y="165"/>
                        <a:pt x="84" y="165"/>
                      </a:cubicBezTo>
                      <a:cubicBezTo>
                        <a:pt x="84" y="165"/>
                        <a:pt x="84" y="166"/>
                        <a:pt x="83" y="166"/>
                      </a:cubicBezTo>
                      <a:cubicBezTo>
                        <a:pt x="82" y="165"/>
                        <a:pt x="83" y="164"/>
                        <a:pt x="82" y="163"/>
                      </a:cubicBezTo>
                      <a:cubicBezTo>
                        <a:pt x="82" y="162"/>
                        <a:pt x="78" y="160"/>
                        <a:pt x="77" y="160"/>
                      </a:cubicBezTo>
                      <a:cubicBezTo>
                        <a:pt x="70" y="155"/>
                        <a:pt x="82" y="166"/>
                        <a:pt x="82" y="166"/>
                      </a:cubicBezTo>
                      <a:cubicBezTo>
                        <a:pt x="83" y="166"/>
                        <a:pt x="76" y="163"/>
                        <a:pt x="76" y="164"/>
                      </a:cubicBezTo>
                      <a:cubicBezTo>
                        <a:pt x="75" y="166"/>
                        <a:pt x="81" y="172"/>
                        <a:pt x="82" y="174"/>
                      </a:cubicBezTo>
                      <a:cubicBezTo>
                        <a:pt x="83" y="175"/>
                        <a:pt x="82" y="177"/>
                        <a:pt x="82" y="177"/>
                      </a:cubicBezTo>
                      <a:cubicBezTo>
                        <a:pt x="85" y="180"/>
                        <a:pt x="100" y="185"/>
                        <a:pt x="100" y="189"/>
                      </a:cubicBezTo>
                      <a:cubicBezTo>
                        <a:pt x="100" y="189"/>
                        <a:pt x="99" y="189"/>
                        <a:pt x="99" y="189"/>
                      </a:cubicBezTo>
                      <a:cubicBezTo>
                        <a:pt x="99" y="189"/>
                        <a:pt x="102" y="190"/>
                        <a:pt x="103" y="189"/>
                      </a:cubicBezTo>
                      <a:cubicBezTo>
                        <a:pt x="104" y="188"/>
                        <a:pt x="101" y="188"/>
                        <a:pt x="102" y="187"/>
                      </a:cubicBezTo>
                      <a:cubicBezTo>
                        <a:pt x="96" y="190"/>
                        <a:pt x="105" y="186"/>
                        <a:pt x="106" y="186"/>
                      </a:cubicBezTo>
                      <a:cubicBezTo>
                        <a:pt x="105" y="185"/>
                        <a:pt x="103" y="187"/>
                        <a:pt x="102" y="185"/>
                      </a:cubicBezTo>
                      <a:cubicBezTo>
                        <a:pt x="101" y="185"/>
                        <a:pt x="102" y="184"/>
                        <a:pt x="101" y="184"/>
                      </a:cubicBezTo>
                      <a:cubicBezTo>
                        <a:pt x="101" y="184"/>
                        <a:pt x="98" y="184"/>
                        <a:pt x="98" y="183"/>
                      </a:cubicBezTo>
                      <a:cubicBezTo>
                        <a:pt x="99" y="181"/>
                        <a:pt x="103" y="183"/>
                        <a:pt x="102" y="183"/>
                      </a:cubicBezTo>
                      <a:cubicBezTo>
                        <a:pt x="104" y="183"/>
                        <a:pt x="106" y="183"/>
                        <a:pt x="107" y="184"/>
                      </a:cubicBezTo>
                      <a:cubicBezTo>
                        <a:pt x="108" y="184"/>
                        <a:pt x="108" y="186"/>
                        <a:pt x="108" y="186"/>
                      </a:cubicBezTo>
                      <a:cubicBezTo>
                        <a:pt x="112" y="187"/>
                        <a:pt x="115" y="186"/>
                        <a:pt x="117" y="186"/>
                      </a:cubicBezTo>
                      <a:cubicBezTo>
                        <a:pt x="119" y="187"/>
                        <a:pt x="120" y="187"/>
                        <a:pt x="122" y="187"/>
                      </a:cubicBezTo>
                      <a:cubicBezTo>
                        <a:pt x="126" y="186"/>
                        <a:pt x="122" y="188"/>
                        <a:pt x="122" y="188"/>
                      </a:cubicBezTo>
                      <a:cubicBezTo>
                        <a:pt x="127" y="190"/>
                        <a:pt x="126" y="187"/>
                        <a:pt x="129" y="187"/>
                      </a:cubicBezTo>
                      <a:cubicBezTo>
                        <a:pt x="129" y="187"/>
                        <a:pt x="128" y="189"/>
                        <a:pt x="129" y="189"/>
                      </a:cubicBezTo>
                      <a:cubicBezTo>
                        <a:pt x="129" y="189"/>
                        <a:pt x="132" y="187"/>
                        <a:pt x="133" y="187"/>
                      </a:cubicBezTo>
                      <a:cubicBezTo>
                        <a:pt x="133" y="187"/>
                        <a:pt x="134" y="189"/>
                        <a:pt x="134" y="189"/>
                      </a:cubicBezTo>
                      <a:cubicBezTo>
                        <a:pt x="136" y="190"/>
                        <a:pt x="138" y="189"/>
                        <a:pt x="140" y="189"/>
                      </a:cubicBezTo>
                      <a:cubicBezTo>
                        <a:pt x="143" y="188"/>
                        <a:pt x="140" y="190"/>
                        <a:pt x="137" y="190"/>
                      </a:cubicBezTo>
                      <a:cubicBezTo>
                        <a:pt x="134" y="191"/>
                        <a:pt x="131" y="193"/>
                        <a:pt x="128" y="193"/>
                      </a:cubicBezTo>
                      <a:cubicBezTo>
                        <a:pt x="123" y="194"/>
                        <a:pt x="123" y="192"/>
                        <a:pt x="120" y="193"/>
                      </a:cubicBezTo>
                      <a:cubicBezTo>
                        <a:pt x="123" y="193"/>
                        <a:pt x="117" y="196"/>
                        <a:pt x="117" y="196"/>
                      </a:cubicBezTo>
                      <a:cubicBezTo>
                        <a:pt x="117" y="196"/>
                        <a:pt x="118" y="195"/>
                        <a:pt x="118" y="195"/>
                      </a:cubicBezTo>
                      <a:cubicBezTo>
                        <a:pt x="124" y="196"/>
                        <a:pt x="126" y="197"/>
                        <a:pt x="133" y="196"/>
                      </a:cubicBezTo>
                      <a:cubicBezTo>
                        <a:pt x="142" y="195"/>
                        <a:pt x="149" y="191"/>
                        <a:pt x="154" y="189"/>
                      </a:cubicBezTo>
                      <a:cubicBezTo>
                        <a:pt x="155" y="188"/>
                        <a:pt x="156" y="189"/>
                        <a:pt x="156" y="189"/>
                      </a:cubicBezTo>
                      <a:cubicBezTo>
                        <a:pt x="156" y="189"/>
                        <a:pt x="161" y="186"/>
                        <a:pt x="160" y="185"/>
                      </a:cubicBezTo>
                      <a:cubicBezTo>
                        <a:pt x="158" y="184"/>
                        <a:pt x="156" y="188"/>
                        <a:pt x="155" y="188"/>
                      </a:cubicBezTo>
                      <a:cubicBezTo>
                        <a:pt x="157" y="188"/>
                        <a:pt x="157" y="186"/>
                        <a:pt x="156" y="185"/>
                      </a:cubicBezTo>
                      <a:cubicBezTo>
                        <a:pt x="155" y="184"/>
                        <a:pt x="151" y="186"/>
                        <a:pt x="148" y="185"/>
                      </a:cubicBezTo>
                      <a:cubicBezTo>
                        <a:pt x="150" y="186"/>
                        <a:pt x="148" y="183"/>
                        <a:pt x="148" y="183"/>
                      </a:cubicBezTo>
                      <a:cubicBezTo>
                        <a:pt x="149" y="182"/>
                        <a:pt x="154" y="182"/>
                        <a:pt x="152" y="183"/>
                      </a:cubicBezTo>
                      <a:cubicBezTo>
                        <a:pt x="153" y="183"/>
                        <a:pt x="152" y="182"/>
                        <a:pt x="153" y="181"/>
                      </a:cubicBezTo>
                      <a:cubicBezTo>
                        <a:pt x="153" y="180"/>
                        <a:pt x="154" y="181"/>
                        <a:pt x="154" y="181"/>
                      </a:cubicBezTo>
                      <a:cubicBezTo>
                        <a:pt x="159" y="179"/>
                        <a:pt x="152" y="180"/>
                        <a:pt x="152" y="180"/>
                      </a:cubicBezTo>
                      <a:cubicBezTo>
                        <a:pt x="152" y="180"/>
                        <a:pt x="154" y="178"/>
                        <a:pt x="153" y="178"/>
                      </a:cubicBezTo>
                      <a:cubicBezTo>
                        <a:pt x="151" y="177"/>
                        <a:pt x="144" y="179"/>
                        <a:pt x="142" y="181"/>
                      </a:cubicBezTo>
                      <a:cubicBezTo>
                        <a:pt x="143" y="181"/>
                        <a:pt x="144" y="181"/>
                        <a:pt x="144" y="181"/>
                      </a:cubicBezTo>
                      <a:cubicBezTo>
                        <a:pt x="143" y="182"/>
                        <a:pt x="136" y="182"/>
                        <a:pt x="135" y="182"/>
                      </a:cubicBezTo>
                      <a:cubicBezTo>
                        <a:pt x="135" y="182"/>
                        <a:pt x="135" y="185"/>
                        <a:pt x="134" y="185"/>
                      </a:cubicBezTo>
                      <a:cubicBezTo>
                        <a:pt x="134" y="185"/>
                        <a:pt x="134" y="183"/>
                        <a:pt x="134" y="183"/>
                      </a:cubicBezTo>
                      <a:cubicBezTo>
                        <a:pt x="133" y="182"/>
                        <a:pt x="121" y="180"/>
                        <a:pt x="116" y="180"/>
                      </a:cubicBezTo>
                      <a:cubicBezTo>
                        <a:pt x="115" y="180"/>
                        <a:pt x="113" y="181"/>
                        <a:pt x="112" y="181"/>
                      </a:cubicBezTo>
                      <a:cubicBezTo>
                        <a:pt x="112" y="181"/>
                        <a:pt x="112" y="179"/>
                        <a:pt x="112" y="178"/>
                      </a:cubicBezTo>
                      <a:cubicBezTo>
                        <a:pt x="111" y="177"/>
                        <a:pt x="108" y="178"/>
                        <a:pt x="106" y="177"/>
                      </a:cubicBezTo>
                      <a:cubicBezTo>
                        <a:pt x="105" y="177"/>
                        <a:pt x="107" y="176"/>
                        <a:pt x="105" y="176"/>
                      </a:cubicBezTo>
                      <a:cubicBezTo>
                        <a:pt x="105" y="176"/>
                        <a:pt x="105" y="176"/>
                        <a:pt x="105" y="176"/>
                      </a:cubicBezTo>
                      <a:cubicBezTo>
                        <a:pt x="104" y="176"/>
                        <a:pt x="104" y="174"/>
                        <a:pt x="104" y="174"/>
                      </a:cubicBezTo>
                      <a:close/>
                      <a:moveTo>
                        <a:pt x="69" y="164"/>
                      </a:moveTo>
                      <a:cubicBezTo>
                        <a:pt x="69" y="167"/>
                        <a:pt x="74" y="171"/>
                        <a:pt x="74" y="171"/>
                      </a:cubicBezTo>
                      <a:cubicBezTo>
                        <a:pt x="75" y="170"/>
                        <a:pt x="69" y="160"/>
                        <a:pt x="69" y="160"/>
                      </a:cubicBezTo>
                      <a:cubicBezTo>
                        <a:pt x="69" y="160"/>
                        <a:pt x="69" y="160"/>
                        <a:pt x="69" y="160"/>
                      </a:cubicBezTo>
                      <a:cubicBezTo>
                        <a:pt x="69" y="160"/>
                        <a:pt x="69" y="164"/>
                        <a:pt x="69" y="164"/>
                      </a:cubicBezTo>
                      <a:close/>
                      <a:moveTo>
                        <a:pt x="148" y="164"/>
                      </a:moveTo>
                      <a:cubicBezTo>
                        <a:pt x="146" y="165"/>
                        <a:pt x="145" y="168"/>
                        <a:pt x="148" y="167"/>
                      </a:cubicBezTo>
                      <a:cubicBezTo>
                        <a:pt x="149" y="166"/>
                        <a:pt x="159" y="164"/>
                        <a:pt x="154" y="163"/>
                      </a:cubicBezTo>
                      <a:cubicBezTo>
                        <a:pt x="153" y="163"/>
                        <a:pt x="149" y="164"/>
                        <a:pt x="148" y="164"/>
                      </a:cubicBezTo>
                      <a:close/>
                      <a:moveTo>
                        <a:pt x="72" y="187"/>
                      </a:moveTo>
                      <a:cubicBezTo>
                        <a:pt x="68" y="184"/>
                        <a:pt x="63" y="176"/>
                        <a:pt x="60" y="172"/>
                      </a:cubicBezTo>
                      <a:cubicBezTo>
                        <a:pt x="55" y="165"/>
                        <a:pt x="63" y="179"/>
                        <a:pt x="61" y="179"/>
                      </a:cubicBezTo>
                      <a:cubicBezTo>
                        <a:pt x="60" y="179"/>
                        <a:pt x="56" y="166"/>
                        <a:pt x="55" y="167"/>
                      </a:cubicBezTo>
                      <a:cubicBezTo>
                        <a:pt x="53" y="170"/>
                        <a:pt x="60" y="182"/>
                        <a:pt x="63" y="184"/>
                      </a:cubicBezTo>
                      <a:cubicBezTo>
                        <a:pt x="63" y="185"/>
                        <a:pt x="65" y="184"/>
                        <a:pt x="65" y="185"/>
                      </a:cubicBezTo>
                      <a:cubicBezTo>
                        <a:pt x="67" y="186"/>
                        <a:pt x="70" y="190"/>
                        <a:pt x="73" y="193"/>
                      </a:cubicBezTo>
                      <a:cubicBezTo>
                        <a:pt x="77" y="198"/>
                        <a:pt x="82" y="200"/>
                        <a:pt x="82" y="201"/>
                      </a:cubicBezTo>
                      <a:cubicBezTo>
                        <a:pt x="82" y="201"/>
                        <a:pt x="81" y="202"/>
                        <a:pt x="81" y="202"/>
                      </a:cubicBezTo>
                      <a:cubicBezTo>
                        <a:pt x="82" y="203"/>
                        <a:pt x="94" y="210"/>
                        <a:pt x="94" y="209"/>
                      </a:cubicBezTo>
                      <a:cubicBezTo>
                        <a:pt x="95" y="207"/>
                        <a:pt x="88" y="205"/>
                        <a:pt x="88" y="204"/>
                      </a:cubicBezTo>
                      <a:cubicBezTo>
                        <a:pt x="85" y="201"/>
                        <a:pt x="89" y="203"/>
                        <a:pt x="89" y="203"/>
                      </a:cubicBezTo>
                      <a:cubicBezTo>
                        <a:pt x="94" y="203"/>
                        <a:pt x="88" y="201"/>
                        <a:pt x="87" y="200"/>
                      </a:cubicBezTo>
                      <a:cubicBezTo>
                        <a:pt x="85" y="198"/>
                        <a:pt x="83" y="195"/>
                        <a:pt x="81" y="194"/>
                      </a:cubicBezTo>
                      <a:cubicBezTo>
                        <a:pt x="80" y="193"/>
                        <a:pt x="79" y="194"/>
                        <a:pt x="78" y="193"/>
                      </a:cubicBezTo>
                      <a:cubicBezTo>
                        <a:pt x="76" y="192"/>
                        <a:pt x="74" y="189"/>
                        <a:pt x="72" y="187"/>
                      </a:cubicBezTo>
                      <a:close/>
                      <a:moveTo>
                        <a:pt x="147" y="178"/>
                      </a:moveTo>
                      <a:cubicBezTo>
                        <a:pt x="149" y="180"/>
                        <a:pt x="161" y="173"/>
                        <a:pt x="161" y="172"/>
                      </a:cubicBezTo>
                      <a:cubicBezTo>
                        <a:pt x="162" y="170"/>
                        <a:pt x="160" y="171"/>
                        <a:pt x="160" y="171"/>
                      </a:cubicBezTo>
                      <a:cubicBezTo>
                        <a:pt x="159" y="171"/>
                        <a:pt x="146" y="177"/>
                        <a:pt x="147" y="178"/>
                      </a:cubicBezTo>
                      <a:close/>
                      <a:moveTo>
                        <a:pt x="82" y="192"/>
                      </a:moveTo>
                      <a:cubicBezTo>
                        <a:pt x="82" y="192"/>
                        <a:pt x="86" y="194"/>
                        <a:pt x="85" y="192"/>
                      </a:cubicBezTo>
                      <a:cubicBezTo>
                        <a:pt x="85" y="191"/>
                        <a:pt x="81" y="190"/>
                        <a:pt x="80" y="189"/>
                      </a:cubicBezTo>
                      <a:cubicBezTo>
                        <a:pt x="79" y="188"/>
                        <a:pt x="77" y="186"/>
                        <a:pt x="76" y="184"/>
                      </a:cubicBezTo>
                      <a:cubicBezTo>
                        <a:pt x="75" y="183"/>
                        <a:pt x="67" y="177"/>
                        <a:pt x="71" y="182"/>
                      </a:cubicBezTo>
                      <a:cubicBezTo>
                        <a:pt x="73" y="185"/>
                        <a:pt x="78" y="188"/>
                        <a:pt x="80" y="189"/>
                      </a:cubicBezTo>
                      <a:cubicBezTo>
                        <a:pt x="82" y="191"/>
                        <a:pt x="80" y="191"/>
                        <a:pt x="82" y="192"/>
                      </a:cubicBezTo>
                      <a:close/>
                      <a:moveTo>
                        <a:pt x="92" y="186"/>
                      </a:moveTo>
                      <a:cubicBezTo>
                        <a:pt x="93" y="185"/>
                        <a:pt x="88" y="183"/>
                        <a:pt x="88" y="183"/>
                      </a:cubicBezTo>
                      <a:cubicBezTo>
                        <a:pt x="88" y="184"/>
                        <a:pt x="91" y="187"/>
                        <a:pt x="92" y="186"/>
                      </a:cubicBezTo>
                      <a:close/>
                      <a:moveTo>
                        <a:pt x="93" y="196"/>
                      </a:moveTo>
                      <a:cubicBezTo>
                        <a:pt x="96" y="199"/>
                        <a:pt x="100" y="200"/>
                        <a:pt x="103" y="202"/>
                      </a:cubicBezTo>
                      <a:cubicBezTo>
                        <a:pt x="103" y="203"/>
                        <a:pt x="103" y="203"/>
                        <a:pt x="104" y="203"/>
                      </a:cubicBezTo>
                      <a:cubicBezTo>
                        <a:pt x="102" y="203"/>
                        <a:pt x="106" y="202"/>
                        <a:pt x="107" y="203"/>
                      </a:cubicBezTo>
                      <a:cubicBezTo>
                        <a:pt x="107" y="203"/>
                        <a:pt x="106" y="204"/>
                        <a:pt x="107" y="204"/>
                      </a:cubicBezTo>
                      <a:cubicBezTo>
                        <a:pt x="107" y="204"/>
                        <a:pt x="108" y="203"/>
                        <a:pt x="109" y="203"/>
                      </a:cubicBezTo>
                      <a:cubicBezTo>
                        <a:pt x="111" y="203"/>
                        <a:pt x="117" y="207"/>
                        <a:pt x="114" y="203"/>
                      </a:cubicBezTo>
                      <a:cubicBezTo>
                        <a:pt x="112" y="201"/>
                        <a:pt x="107" y="202"/>
                        <a:pt x="102" y="200"/>
                      </a:cubicBezTo>
                      <a:cubicBezTo>
                        <a:pt x="98" y="199"/>
                        <a:pt x="98" y="197"/>
                        <a:pt x="96" y="198"/>
                      </a:cubicBezTo>
                      <a:cubicBezTo>
                        <a:pt x="96" y="198"/>
                        <a:pt x="95" y="197"/>
                        <a:pt x="92" y="195"/>
                      </a:cubicBezTo>
                      <a:cubicBezTo>
                        <a:pt x="88" y="193"/>
                        <a:pt x="87" y="191"/>
                        <a:pt x="84" y="189"/>
                      </a:cubicBezTo>
                      <a:cubicBezTo>
                        <a:pt x="77" y="186"/>
                        <a:pt x="89" y="194"/>
                        <a:pt x="90" y="194"/>
                      </a:cubicBezTo>
                      <a:cubicBezTo>
                        <a:pt x="91" y="195"/>
                        <a:pt x="92" y="196"/>
                        <a:pt x="93" y="196"/>
                      </a:cubicBezTo>
                      <a:close/>
                      <a:moveTo>
                        <a:pt x="132" y="189"/>
                      </a:moveTo>
                      <a:cubicBezTo>
                        <a:pt x="132" y="189"/>
                        <a:pt x="130" y="190"/>
                        <a:pt x="130" y="189"/>
                      </a:cubicBezTo>
                      <a:cubicBezTo>
                        <a:pt x="129" y="191"/>
                        <a:pt x="132" y="192"/>
                        <a:pt x="132" y="189"/>
                      </a:cubicBezTo>
                      <a:close/>
                      <a:moveTo>
                        <a:pt x="125" y="190"/>
                      </a:moveTo>
                      <a:cubicBezTo>
                        <a:pt x="125" y="190"/>
                        <a:pt x="119" y="188"/>
                        <a:pt x="119" y="190"/>
                      </a:cubicBezTo>
                      <a:cubicBezTo>
                        <a:pt x="119" y="189"/>
                        <a:pt x="127" y="192"/>
                        <a:pt x="125" y="190"/>
                      </a:cubicBezTo>
                      <a:close/>
                      <a:moveTo>
                        <a:pt x="116" y="194"/>
                      </a:moveTo>
                      <a:cubicBezTo>
                        <a:pt x="114" y="191"/>
                        <a:pt x="114" y="192"/>
                        <a:pt x="113" y="192"/>
                      </a:cubicBezTo>
                      <a:cubicBezTo>
                        <a:pt x="112" y="192"/>
                        <a:pt x="103" y="189"/>
                        <a:pt x="107" y="192"/>
                      </a:cubicBezTo>
                      <a:cubicBezTo>
                        <a:pt x="109" y="194"/>
                        <a:pt x="118" y="196"/>
                        <a:pt x="119" y="193"/>
                      </a:cubicBezTo>
                      <a:cubicBezTo>
                        <a:pt x="119" y="193"/>
                        <a:pt x="114" y="193"/>
                        <a:pt x="116" y="194"/>
                      </a:cubicBezTo>
                      <a:cubicBezTo>
                        <a:pt x="116" y="194"/>
                        <a:pt x="116" y="194"/>
                        <a:pt x="116" y="194"/>
                      </a:cubicBezTo>
                      <a:close/>
                      <a:moveTo>
                        <a:pt x="51" y="197"/>
                      </a:moveTo>
                      <a:cubicBezTo>
                        <a:pt x="51" y="197"/>
                        <a:pt x="57" y="203"/>
                        <a:pt x="53" y="198"/>
                      </a:cubicBezTo>
                      <a:cubicBezTo>
                        <a:pt x="54" y="200"/>
                        <a:pt x="56" y="203"/>
                        <a:pt x="58" y="204"/>
                      </a:cubicBezTo>
                      <a:cubicBezTo>
                        <a:pt x="60" y="204"/>
                        <a:pt x="51" y="193"/>
                        <a:pt x="51" y="197"/>
                      </a:cubicBezTo>
                      <a:close/>
                      <a:moveTo>
                        <a:pt x="120" y="201"/>
                      </a:moveTo>
                      <a:cubicBezTo>
                        <a:pt x="120" y="201"/>
                        <a:pt x="118" y="201"/>
                        <a:pt x="118" y="201"/>
                      </a:cubicBezTo>
                      <a:cubicBezTo>
                        <a:pt x="117" y="200"/>
                        <a:pt x="112" y="198"/>
                        <a:pt x="113" y="200"/>
                      </a:cubicBezTo>
                      <a:cubicBezTo>
                        <a:pt x="113" y="202"/>
                        <a:pt x="121" y="203"/>
                        <a:pt x="120" y="201"/>
                      </a:cubicBezTo>
                      <a:close/>
                      <a:moveTo>
                        <a:pt x="130" y="202"/>
                      </a:moveTo>
                      <a:cubicBezTo>
                        <a:pt x="131" y="200"/>
                        <a:pt x="127" y="201"/>
                        <a:pt x="127" y="201"/>
                      </a:cubicBezTo>
                      <a:cubicBezTo>
                        <a:pt x="127" y="201"/>
                        <a:pt x="129" y="203"/>
                        <a:pt x="130" y="202"/>
                      </a:cubicBezTo>
                      <a:close/>
                      <a:moveTo>
                        <a:pt x="125" y="204"/>
                      </a:moveTo>
                      <a:cubicBezTo>
                        <a:pt x="113" y="205"/>
                        <a:pt x="141" y="206"/>
                        <a:pt x="138" y="203"/>
                      </a:cubicBezTo>
                      <a:cubicBezTo>
                        <a:pt x="138" y="203"/>
                        <a:pt x="127" y="204"/>
                        <a:pt x="128" y="204"/>
                      </a:cubicBezTo>
                      <a:cubicBezTo>
                        <a:pt x="126" y="204"/>
                        <a:pt x="128" y="204"/>
                        <a:pt x="125" y="204"/>
                      </a:cubicBezTo>
                      <a:close/>
                      <a:moveTo>
                        <a:pt x="60" y="209"/>
                      </a:moveTo>
                      <a:cubicBezTo>
                        <a:pt x="61" y="208"/>
                        <a:pt x="57" y="206"/>
                        <a:pt x="57" y="207"/>
                      </a:cubicBezTo>
                      <a:cubicBezTo>
                        <a:pt x="57" y="208"/>
                        <a:pt x="59" y="209"/>
                        <a:pt x="60" y="209"/>
                      </a:cubicBezTo>
                      <a:close/>
                      <a:moveTo>
                        <a:pt x="70" y="216"/>
                      </a:moveTo>
                      <a:cubicBezTo>
                        <a:pt x="70" y="216"/>
                        <a:pt x="69" y="215"/>
                        <a:pt x="67" y="213"/>
                      </a:cubicBezTo>
                      <a:cubicBezTo>
                        <a:pt x="66" y="213"/>
                        <a:pt x="61" y="209"/>
                        <a:pt x="60" y="209"/>
                      </a:cubicBezTo>
                      <a:cubicBezTo>
                        <a:pt x="59" y="211"/>
                        <a:pt x="68" y="215"/>
                        <a:pt x="68" y="215"/>
                      </a:cubicBezTo>
                      <a:cubicBezTo>
                        <a:pt x="68" y="215"/>
                        <a:pt x="70" y="217"/>
                        <a:pt x="70" y="216"/>
                      </a:cubicBezTo>
                      <a:close/>
                      <a:moveTo>
                        <a:pt x="138" y="225"/>
                      </a:moveTo>
                      <a:cubicBezTo>
                        <a:pt x="134" y="226"/>
                        <a:pt x="137" y="226"/>
                        <a:pt x="138" y="226"/>
                      </a:cubicBezTo>
                      <a:cubicBezTo>
                        <a:pt x="141" y="226"/>
                        <a:pt x="154" y="224"/>
                        <a:pt x="147" y="225"/>
                      </a:cubicBezTo>
                      <a:cubicBezTo>
                        <a:pt x="142" y="225"/>
                        <a:pt x="143" y="224"/>
                        <a:pt x="138" y="225"/>
                      </a:cubicBezTo>
                      <a:close/>
                      <a:moveTo>
                        <a:pt x="136" y="226"/>
                      </a:moveTo>
                      <a:cubicBezTo>
                        <a:pt x="135" y="225"/>
                        <a:pt x="129" y="226"/>
                        <a:pt x="128" y="226"/>
                      </a:cubicBezTo>
                      <a:cubicBezTo>
                        <a:pt x="127" y="226"/>
                        <a:pt x="127" y="224"/>
                        <a:pt x="127" y="226"/>
                      </a:cubicBezTo>
                      <a:cubicBezTo>
                        <a:pt x="127" y="229"/>
                        <a:pt x="136" y="226"/>
                        <a:pt x="136" y="226"/>
                      </a:cubicBezTo>
                      <a:close/>
                      <a:moveTo>
                        <a:pt x="49" y="228"/>
                      </a:moveTo>
                      <a:cubicBezTo>
                        <a:pt x="49" y="227"/>
                        <a:pt x="54" y="230"/>
                        <a:pt x="53" y="231"/>
                      </a:cubicBezTo>
                      <a:cubicBezTo>
                        <a:pt x="52" y="232"/>
                        <a:pt x="49" y="228"/>
                        <a:pt x="49" y="228"/>
                      </a:cubicBezTo>
                      <a:close/>
                      <a:moveTo>
                        <a:pt x="123" y="218"/>
                      </a:moveTo>
                      <a:cubicBezTo>
                        <a:pt x="123" y="217"/>
                        <a:pt x="126" y="219"/>
                        <a:pt x="125" y="219"/>
                      </a:cubicBezTo>
                      <a:cubicBezTo>
                        <a:pt x="127" y="219"/>
                        <a:pt x="134" y="217"/>
                        <a:pt x="135" y="219"/>
                      </a:cubicBezTo>
                      <a:cubicBezTo>
                        <a:pt x="135" y="222"/>
                        <a:pt x="131" y="219"/>
                        <a:pt x="129" y="219"/>
                      </a:cubicBezTo>
                      <a:cubicBezTo>
                        <a:pt x="128" y="219"/>
                        <a:pt x="121" y="222"/>
                        <a:pt x="123" y="218"/>
                      </a:cubicBezTo>
                      <a:close/>
                      <a:moveTo>
                        <a:pt x="139" y="217"/>
                      </a:moveTo>
                      <a:cubicBezTo>
                        <a:pt x="146" y="216"/>
                        <a:pt x="138" y="222"/>
                        <a:pt x="136" y="219"/>
                      </a:cubicBezTo>
                      <a:cubicBezTo>
                        <a:pt x="136" y="218"/>
                        <a:pt x="138" y="218"/>
                        <a:pt x="139" y="217"/>
                      </a:cubicBezTo>
                      <a:close/>
                      <a:moveTo>
                        <a:pt x="125" y="216"/>
                      </a:moveTo>
                      <a:cubicBezTo>
                        <a:pt x="125" y="217"/>
                        <a:pt x="129" y="215"/>
                        <a:pt x="130" y="215"/>
                      </a:cubicBezTo>
                      <a:cubicBezTo>
                        <a:pt x="129" y="215"/>
                        <a:pt x="129" y="216"/>
                        <a:pt x="127" y="216"/>
                      </a:cubicBezTo>
                      <a:cubicBezTo>
                        <a:pt x="127" y="216"/>
                        <a:pt x="125" y="216"/>
                        <a:pt x="125" y="216"/>
                      </a:cubicBezTo>
                      <a:close/>
                      <a:moveTo>
                        <a:pt x="148" y="214"/>
                      </a:moveTo>
                      <a:cubicBezTo>
                        <a:pt x="149" y="214"/>
                        <a:pt x="157" y="215"/>
                        <a:pt x="151" y="215"/>
                      </a:cubicBezTo>
                      <a:cubicBezTo>
                        <a:pt x="150" y="216"/>
                        <a:pt x="144" y="215"/>
                        <a:pt x="144" y="217"/>
                      </a:cubicBezTo>
                      <a:cubicBezTo>
                        <a:pt x="144" y="217"/>
                        <a:pt x="148" y="217"/>
                        <a:pt x="148" y="217"/>
                      </a:cubicBezTo>
                      <a:cubicBezTo>
                        <a:pt x="147" y="218"/>
                        <a:pt x="142" y="219"/>
                        <a:pt x="142" y="217"/>
                      </a:cubicBezTo>
                      <a:cubicBezTo>
                        <a:pt x="142" y="215"/>
                        <a:pt x="145" y="215"/>
                        <a:pt x="148" y="214"/>
                      </a:cubicBezTo>
                      <a:close/>
                      <a:moveTo>
                        <a:pt x="122" y="213"/>
                      </a:moveTo>
                      <a:cubicBezTo>
                        <a:pt x="122" y="212"/>
                        <a:pt x="125" y="213"/>
                        <a:pt x="125" y="213"/>
                      </a:cubicBezTo>
                      <a:cubicBezTo>
                        <a:pt x="125" y="214"/>
                        <a:pt x="122" y="214"/>
                        <a:pt x="122" y="213"/>
                      </a:cubicBezTo>
                      <a:close/>
                      <a:moveTo>
                        <a:pt x="109" y="209"/>
                      </a:moveTo>
                      <a:cubicBezTo>
                        <a:pt x="109" y="208"/>
                        <a:pt x="113" y="208"/>
                        <a:pt x="112" y="209"/>
                      </a:cubicBezTo>
                      <a:cubicBezTo>
                        <a:pt x="110" y="210"/>
                        <a:pt x="109" y="210"/>
                        <a:pt x="109" y="209"/>
                      </a:cubicBezTo>
                      <a:close/>
                      <a:moveTo>
                        <a:pt x="165" y="206"/>
                      </a:moveTo>
                      <a:cubicBezTo>
                        <a:pt x="169" y="205"/>
                        <a:pt x="157" y="211"/>
                        <a:pt x="164" y="207"/>
                      </a:cubicBezTo>
                      <a:cubicBezTo>
                        <a:pt x="164" y="207"/>
                        <a:pt x="165" y="206"/>
                        <a:pt x="165" y="206"/>
                      </a:cubicBezTo>
                      <a:close/>
                      <a:moveTo>
                        <a:pt x="168" y="197"/>
                      </a:moveTo>
                      <a:cubicBezTo>
                        <a:pt x="173" y="195"/>
                        <a:pt x="165" y="201"/>
                        <a:pt x="165" y="200"/>
                      </a:cubicBezTo>
                      <a:cubicBezTo>
                        <a:pt x="165" y="199"/>
                        <a:pt x="168" y="197"/>
                        <a:pt x="168" y="197"/>
                      </a:cubicBezTo>
                      <a:close/>
                      <a:moveTo>
                        <a:pt x="141" y="185"/>
                      </a:moveTo>
                      <a:cubicBezTo>
                        <a:pt x="146" y="185"/>
                        <a:pt x="127" y="189"/>
                        <a:pt x="138" y="186"/>
                      </a:cubicBezTo>
                      <a:cubicBezTo>
                        <a:pt x="137" y="186"/>
                        <a:pt x="139" y="185"/>
                        <a:pt x="141" y="185"/>
                      </a:cubicBezTo>
                      <a:close/>
                      <a:moveTo>
                        <a:pt x="145" y="184"/>
                      </a:moveTo>
                      <a:cubicBezTo>
                        <a:pt x="149" y="184"/>
                        <a:pt x="143" y="186"/>
                        <a:pt x="143" y="185"/>
                      </a:cubicBezTo>
                      <a:cubicBezTo>
                        <a:pt x="143" y="185"/>
                        <a:pt x="144" y="184"/>
                        <a:pt x="145" y="184"/>
                      </a:cubicBezTo>
                      <a:close/>
                      <a:moveTo>
                        <a:pt x="193" y="184"/>
                      </a:moveTo>
                      <a:cubicBezTo>
                        <a:pt x="195" y="183"/>
                        <a:pt x="192" y="190"/>
                        <a:pt x="191" y="189"/>
                      </a:cubicBezTo>
                      <a:cubicBezTo>
                        <a:pt x="189" y="188"/>
                        <a:pt x="192" y="184"/>
                        <a:pt x="193" y="184"/>
                      </a:cubicBezTo>
                      <a:close/>
                      <a:moveTo>
                        <a:pt x="39" y="185"/>
                      </a:moveTo>
                      <a:cubicBezTo>
                        <a:pt x="42" y="185"/>
                        <a:pt x="35" y="185"/>
                        <a:pt x="37" y="183"/>
                      </a:cubicBezTo>
                      <a:cubicBezTo>
                        <a:pt x="36" y="183"/>
                        <a:pt x="42" y="183"/>
                        <a:pt x="40" y="182"/>
                      </a:cubicBezTo>
                      <a:cubicBezTo>
                        <a:pt x="42" y="183"/>
                        <a:pt x="39" y="185"/>
                        <a:pt x="39" y="185"/>
                      </a:cubicBezTo>
                      <a:cubicBezTo>
                        <a:pt x="39" y="185"/>
                        <a:pt x="39" y="185"/>
                        <a:pt x="39" y="185"/>
                      </a:cubicBezTo>
                      <a:close/>
                      <a:moveTo>
                        <a:pt x="105" y="176"/>
                      </a:moveTo>
                      <a:cubicBezTo>
                        <a:pt x="107" y="177"/>
                        <a:pt x="99" y="177"/>
                        <a:pt x="100" y="175"/>
                      </a:cubicBezTo>
                      <a:cubicBezTo>
                        <a:pt x="101" y="175"/>
                        <a:pt x="103" y="175"/>
                        <a:pt x="105" y="176"/>
                      </a:cubicBezTo>
                      <a:close/>
                      <a:moveTo>
                        <a:pt x="211" y="161"/>
                      </a:moveTo>
                      <a:cubicBezTo>
                        <a:pt x="214" y="161"/>
                        <a:pt x="207" y="165"/>
                        <a:pt x="206" y="164"/>
                      </a:cubicBezTo>
                      <a:cubicBezTo>
                        <a:pt x="205" y="162"/>
                        <a:pt x="212" y="161"/>
                        <a:pt x="210" y="162"/>
                      </a:cubicBezTo>
                      <a:cubicBezTo>
                        <a:pt x="210" y="162"/>
                        <a:pt x="210" y="161"/>
                        <a:pt x="211" y="161"/>
                      </a:cubicBezTo>
                      <a:close/>
                      <a:moveTo>
                        <a:pt x="20" y="161"/>
                      </a:moveTo>
                      <a:cubicBezTo>
                        <a:pt x="20" y="160"/>
                        <a:pt x="21" y="161"/>
                        <a:pt x="21" y="161"/>
                      </a:cubicBezTo>
                      <a:cubicBezTo>
                        <a:pt x="28" y="151"/>
                        <a:pt x="20" y="165"/>
                        <a:pt x="20" y="162"/>
                      </a:cubicBezTo>
                      <a:cubicBezTo>
                        <a:pt x="20" y="162"/>
                        <a:pt x="24" y="166"/>
                        <a:pt x="22" y="168"/>
                      </a:cubicBezTo>
                      <a:cubicBezTo>
                        <a:pt x="21" y="168"/>
                        <a:pt x="20" y="164"/>
                        <a:pt x="20" y="161"/>
                      </a:cubicBezTo>
                      <a:close/>
                      <a:moveTo>
                        <a:pt x="19" y="156"/>
                      </a:moveTo>
                      <a:cubicBezTo>
                        <a:pt x="18" y="157"/>
                        <a:pt x="17" y="153"/>
                        <a:pt x="18" y="153"/>
                      </a:cubicBezTo>
                      <a:cubicBezTo>
                        <a:pt x="19" y="153"/>
                        <a:pt x="19" y="155"/>
                        <a:pt x="19" y="156"/>
                      </a:cubicBezTo>
                      <a:close/>
                      <a:moveTo>
                        <a:pt x="20" y="133"/>
                      </a:moveTo>
                      <a:cubicBezTo>
                        <a:pt x="22" y="132"/>
                        <a:pt x="19" y="139"/>
                        <a:pt x="19" y="135"/>
                      </a:cubicBezTo>
                      <a:cubicBezTo>
                        <a:pt x="19" y="135"/>
                        <a:pt x="20" y="134"/>
                        <a:pt x="20" y="133"/>
                      </a:cubicBezTo>
                      <a:close/>
                      <a:moveTo>
                        <a:pt x="207" y="132"/>
                      </a:moveTo>
                      <a:cubicBezTo>
                        <a:pt x="207" y="132"/>
                        <a:pt x="207" y="135"/>
                        <a:pt x="207" y="136"/>
                      </a:cubicBezTo>
                      <a:cubicBezTo>
                        <a:pt x="207" y="136"/>
                        <a:pt x="206" y="134"/>
                        <a:pt x="207" y="132"/>
                      </a:cubicBezTo>
                      <a:close/>
                      <a:moveTo>
                        <a:pt x="210" y="120"/>
                      </a:moveTo>
                      <a:cubicBezTo>
                        <a:pt x="209" y="121"/>
                        <a:pt x="212" y="127"/>
                        <a:pt x="211" y="128"/>
                      </a:cubicBezTo>
                      <a:cubicBezTo>
                        <a:pt x="211" y="127"/>
                        <a:pt x="209" y="122"/>
                        <a:pt x="210" y="120"/>
                      </a:cubicBezTo>
                      <a:close/>
                      <a:moveTo>
                        <a:pt x="228" y="119"/>
                      </a:moveTo>
                      <a:cubicBezTo>
                        <a:pt x="228" y="119"/>
                        <a:pt x="230" y="129"/>
                        <a:pt x="229" y="133"/>
                      </a:cubicBezTo>
                      <a:cubicBezTo>
                        <a:pt x="229" y="136"/>
                        <a:pt x="227" y="146"/>
                        <a:pt x="228" y="136"/>
                      </a:cubicBezTo>
                      <a:cubicBezTo>
                        <a:pt x="228" y="134"/>
                        <a:pt x="228" y="131"/>
                        <a:pt x="228" y="128"/>
                      </a:cubicBezTo>
                      <a:cubicBezTo>
                        <a:pt x="228" y="126"/>
                        <a:pt x="227" y="122"/>
                        <a:pt x="228" y="119"/>
                      </a:cubicBezTo>
                      <a:close/>
                      <a:moveTo>
                        <a:pt x="234" y="110"/>
                      </a:moveTo>
                      <a:cubicBezTo>
                        <a:pt x="234" y="109"/>
                        <a:pt x="236" y="115"/>
                        <a:pt x="235" y="115"/>
                      </a:cubicBezTo>
                      <a:cubicBezTo>
                        <a:pt x="235" y="116"/>
                        <a:pt x="234" y="111"/>
                        <a:pt x="234" y="110"/>
                      </a:cubicBezTo>
                      <a:close/>
                      <a:moveTo>
                        <a:pt x="222" y="82"/>
                      </a:moveTo>
                      <a:cubicBezTo>
                        <a:pt x="222" y="82"/>
                        <a:pt x="228" y="94"/>
                        <a:pt x="228" y="96"/>
                      </a:cubicBezTo>
                      <a:cubicBezTo>
                        <a:pt x="228" y="95"/>
                        <a:pt x="227" y="98"/>
                        <a:pt x="227" y="97"/>
                      </a:cubicBezTo>
                      <a:cubicBezTo>
                        <a:pt x="226" y="102"/>
                        <a:pt x="230" y="113"/>
                        <a:pt x="228" y="115"/>
                      </a:cubicBezTo>
                      <a:cubicBezTo>
                        <a:pt x="228" y="115"/>
                        <a:pt x="224" y="101"/>
                        <a:pt x="224" y="99"/>
                      </a:cubicBezTo>
                      <a:cubicBezTo>
                        <a:pt x="224" y="98"/>
                        <a:pt x="225" y="94"/>
                        <a:pt x="224" y="90"/>
                      </a:cubicBezTo>
                      <a:cubicBezTo>
                        <a:pt x="224" y="89"/>
                        <a:pt x="221" y="84"/>
                        <a:pt x="222" y="82"/>
                      </a:cubicBezTo>
                      <a:close/>
                      <a:moveTo>
                        <a:pt x="225" y="94"/>
                      </a:moveTo>
                      <a:cubicBezTo>
                        <a:pt x="227" y="99"/>
                        <a:pt x="225" y="87"/>
                        <a:pt x="225" y="89"/>
                      </a:cubicBezTo>
                      <a:cubicBezTo>
                        <a:pt x="224" y="91"/>
                        <a:pt x="225" y="93"/>
                        <a:pt x="225" y="94"/>
                      </a:cubicBezTo>
                      <a:close/>
                      <a:moveTo>
                        <a:pt x="231" y="77"/>
                      </a:moveTo>
                      <a:cubicBezTo>
                        <a:pt x="232" y="75"/>
                        <a:pt x="235" y="85"/>
                        <a:pt x="232" y="79"/>
                      </a:cubicBezTo>
                      <a:cubicBezTo>
                        <a:pt x="233" y="80"/>
                        <a:pt x="231" y="78"/>
                        <a:pt x="231" y="77"/>
                      </a:cubicBezTo>
                      <a:close/>
                      <a:moveTo>
                        <a:pt x="194" y="66"/>
                      </a:moveTo>
                      <a:cubicBezTo>
                        <a:pt x="194" y="63"/>
                        <a:pt x="193" y="71"/>
                        <a:pt x="193" y="70"/>
                      </a:cubicBezTo>
                      <a:cubicBezTo>
                        <a:pt x="193" y="68"/>
                        <a:pt x="193" y="68"/>
                        <a:pt x="194" y="66"/>
                      </a:cubicBezTo>
                      <a:close/>
                      <a:moveTo>
                        <a:pt x="183" y="63"/>
                      </a:moveTo>
                      <a:cubicBezTo>
                        <a:pt x="182" y="61"/>
                        <a:pt x="184" y="66"/>
                        <a:pt x="184" y="66"/>
                      </a:cubicBezTo>
                      <a:cubicBezTo>
                        <a:pt x="182" y="65"/>
                        <a:pt x="183" y="65"/>
                        <a:pt x="183" y="63"/>
                      </a:cubicBezTo>
                      <a:close/>
                      <a:moveTo>
                        <a:pt x="179" y="37"/>
                      </a:moveTo>
                      <a:cubicBezTo>
                        <a:pt x="180" y="35"/>
                        <a:pt x="184" y="41"/>
                        <a:pt x="184" y="41"/>
                      </a:cubicBezTo>
                      <a:cubicBezTo>
                        <a:pt x="183" y="41"/>
                        <a:pt x="179" y="38"/>
                        <a:pt x="179" y="37"/>
                      </a:cubicBezTo>
                      <a:close/>
                      <a:moveTo>
                        <a:pt x="176" y="35"/>
                      </a:moveTo>
                      <a:cubicBezTo>
                        <a:pt x="175" y="36"/>
                        <a:pt x="178" y="35"/>
                        <a:pt x="178" y="36"/>
                      </a:cubicBezTo>
                      <a:cubicBezTo>
                        <a:pt x="179" y="38"/>
                        <a:pt x="175" y="36"/>
                        <a:pt x="176" y="35"/>
                      </a:cubicBezTo>
                      <a:close/>
                      <a:moveTo>
                        <a:pt x="161" y="26"/>
                      </a:moveTo>
                      <a:cubicBezTo>
                        <a:pt x="162" y="27"/>
                        <a:pt x="165" y="27"/>
                        <a:pt x="164" y="30"/>
                      </a:cubicBezTo>
                      <a:cubicBezTo>
                        <a:pt x="164" y="33"/>
                        <a:pt x="162" y="27"/>
                        <a:pt x="162" y="27"/>
                      </a:cubicBezTo>
                      <a:cubicBezTo>
                        <a:pt x="161" y="27"/>
                        <a:pt x="162" y="29"/>
                        <a:pt x="161" y="29"/>
                      </a:cubicBezTo>
                      <a:cubicBezTo>
                        <a:pt x="157" y="28"/>
                        <a:pt x="156" y="25"/>
                        <a:pt x="161" y="26"/>
                      </a:cubicBezTo>
                      <a:close/>
                      <a:moveTo>
                        <a:pt x="163" y="19"/>
                      </a:moveTo>
                      <a:cubicBezTo>
                        <a:pt x="166" y="19"/>
                        <a:pt x="162" y="26"/>
                        <a:pt x="161" y="22"/>
                      </a:cubicBezTo>
                      <a:cubicBezTo>
                        <a:pt x="161" y="23"/>
                        <a:pt x="164" y="19"/>
                        <a:pt x="163" y="19"/>
                      </a:cubicBezTo>
                      <a:close/>
                      <a:moveTo>
                        <a:pt x="136" y="5"/>
                      </a:moveTo>
                      <a:cubicBezTo>
                        <a:pt x="139" y="2"/>
                        <a:pt x="136" y="13"/>
                        <a:pt x="135" y="7"/>
                      </a:cubicBezTo>
                      <a:cubicBezTo>
                        <a:pt x="135" y="7"/>
                        <a:pt x="136" y="5"/>
                        <a:pt x="136" y="5"/>
                      </a:cubicBezTo>
                      <a:close/>
                    </a:path>
                  </a:pathLst>
                </a:custGeom>
                <a:grpFill/>
                <a:ln>
                  <a:noFill/>
                </a:ln>
              </p:spPr>
              <p:txBody>
                <a:bodyPr vert="horz" wrap="square" lIns="68580" tIns="34290" rIns="68580" bIns="34290" numCol="1" anchor="t" anchorCtr="0" compatLnSpc="1"/>
                <a:lstStyle/>
                <a:p>
                  <a:endParaRPr lang="zh-CN" altLang="en-US" sz="1350">
                    <a:solidFill>
                      <a:srgbClr val="14141A"/>
                    </a:solidFill>
                    <a:latin typeface="微软雅黑" panose="020B0503020204020204" charset="-122"/>
                    <a:ea typeface="微软雅黑" panose="020B0503020204020204" charset="-122"/>
                  </a:endParaRPr>
                </a:p>
              </p:txBody>
            </p:sp>
            <p:sp>
              <p:nvSpPr>
                <p:cNvPr id="39" name="Freeform 5"/>
                <p:cNvSpPr>
                  <a:spLocks noEditPoints="1"/>
                </p:cNvSpPr>
                <p:nvPr/>
              </p:nvSpPr>
              <p:spPr bwMode="auto">
                <a:xfrm rot="5400000">
                  <a:off x="4142824" y="1197301"/>
                  <a:ext cx="1155695" cy="1118540"/>
                </a:xfrm>
                <a:custGeom>
                  <a:avLst/>
                  <a:gdLst>
                    <a:gd name="T0" fmla="*/ 196 w 247"/>
                    <a:gd name="T1" fmla="*/ 212 h 239"/>
                    <a:gd name="T2" fmla="*/ 203 w 247"/>
                    <a:gd name="T3" fmla="*/ 198 h 239"/>
                    <a:gd name="T4" fmla="*/ 24 w 247"/>
                    <a:gd name="T5" fmla="*/ 160 h 239"/>
                    <a:gd name="T6" fmla="*/ 46 w 247"/>
                    <a:gd name="T7" fmla="*/ 224 h 239"/>
                    <a:gd name="T8" fmla="*/ 20 w 247"/>
                    <a:gd name="T9" fmla="*/ 98 h 239"/>
                    <a:gd name="T10" fmla="*/ 26 w 247"/>
                    <a:gd name="T11" fmla="*/ 80 h 239"/>
                    <a:gd name="T12" fmla="*/ 185 w 247"/>
                    <a:gd name="T13" fmla="*/ 50 h 239"/>
                    <a:gd name="T14" fmla="*/ 119 w 247"/>
                    <a:gd name="T15" fmla="*/ 6 h 239"/>
                    <a:gd name="T16" fmla="*/ 139 w 247"/>
                    <a:gd name="T17" fmla="*/ 19 h 239"/>
                    <a:gd name="T18" fmla="*/ 171 w 247"/>
                    <a:gd name="T19" fmla="*/ 34 h 239"/>
                    <a:gd name="T20" fmla="*/ 178 w 247"/>
                    <a:gd name="T21" fmla="*/ 63 h 239"/>
                    <a:gd name="T22" fmla="*/ 201 w 247"/>
                    <a:gd name="T23" fmla="*/ 96 h 239"/>
                    <a:gd name="T24" fmla="*/ 197 w 247"/>
                    <a:gd name="T25" fmla="*/ 154 h 239"/>
                    <a:gd name="T26" fmla="*/ 181 w 247"/>
                    <a:gd name="T27" fmla="*/ 174 h 239"/>
                    <a:gd name="T28" fmla="*/ 121 w 247"/>
                    <a:gd name="T29" fmla="*/ 212 h 239"/>
                    <a:gd name="T30" fmla="*/ 86 w 247"/>
                    <a:gd name="T31" fmla="*/ 212 h 239"/>
                    <a:gd name="T32" fmla="*/ 207 w 247"/>
                    <a:gd name="T33" fmla="*/ 175 h 239"/>
                    <a:gd name="T34" fmla="*/ 128 w 247"/>
                    <a:gd name="T35" fmla="*/ 232 h 239"/>
                    <a:gd name="T36" fmla="*/ 105 w 247"/>
                    <a:gd name="T37" fmla="*/ 236 h 239"/>
                    <a:gd name="T38" fmla="*/ 50 w 247"/>
                    <a:gd name="T39" fmla="*/ 210 h 239"/>
                    <a:gd name="T40" fmla="*/ 53 w 247"/>
                    <a:gd name="T41" fmla="*/ 204 h 239"/>
                    <a:gd name="T42" fmla="*/ 59 w 247"/>
                    <a:gd name="T43" fmla="*/ 64 h 239"/>
                    <a:gd name="T44" fmla="*/ 36 w 247"/>
                    <a:gd name="T45" fmla="*/ 72 h 239"/>
                    <a:gd name="T46" fmla="*/ 32 w 247"/>
                    <a:gd name="T47" fmla="*/ 70 h 239"/>
                    <a:gd name="T48" fmla="*/ 81 w 247"/>
                    <a:gd name="T49" fmla="*/ 14 h 239"/>
                    <a:gd name="T50" fmla="*/ 92 w 247"/>
                    <a:gd name="T51" fmla="*/ 6 h 239"/>
                    <a:gd name="T52" fmla="*/ 165 w 247"/>
                    <a:gd name="T53" fmla="*/ 47 h 239"/>
                    <a:gd name="T54" fmla="*/ 44 w 247"/>
                    <a:gd name="T55" fmla="*/ 41 h 239"/>
                    <a:gd name="T56" fmla="*/ 91 w 247"/>
                    <a:gd name="T57" fmla="*/ 16 h 239"/>
                    <a:gd name="T58" fmla="*/ 104 w 247"/>
                    <a:gd name="T59" fmla="*/ 33 h 239"/>
                    <a:gd name="T60" fmla="*/ 39 w 247"/>
                    <a:gd name="T61" fmla="*/ 45 h 239"/>
                    <a:gd name="T62" fmla="*/ 46 w 247"/>
                    <a:gd name="T63" fmla="*/ 62 h 239"/>
                    <a:gd name="T64" fmla="*/ 195 w 247"/>
                    <a:gd name="T65" fmla="*/ 96 h 239"/>
                    <a:gd name="T66" fmla="*/ 202 w 247"/>
                    <a:gd name="T67" fmla="*/ 118 h 239"/>
                    <a:gd name="T68" fmla="*/ 200 w 247"/>
                    <a:gd name="T69" fmla="*/ 123 h 239"/>
                    <a:gd name="T70" fmla="*/ 128 w 247"/>
                    <a:gd name="T71" fmla="*/ 125 h 239"/>
                    <a:gd name="T72" fmla="*/ 155 w 247"/>
                    <a:gd name="T73" fmla="*/ 132 h 239"/>
                    <a:gd name="T74" fmla="*/ 80 w 247"/>
                    <a:gd name="T75" fmla="*/ 140 h 239"/>
                    <a:gd name="T76" fmla="*/ 149 w 247"/>
                    <a:gd name="T77" fmla="*/ 141 h 239"/>
                    <a:gd name="T78" fmla="*/ 183 w 247"/>
                    <a:gd name="T79" fmla="*/ 155 h 239"/>
                    <a:gd name="T80" fmla="*/ 174 w 247"/>
                    <a:gd name="T81" fmla="*/ 149 h 239"/>
                    <a:gd name="T82" fmla="*/ 67 w 247"/>
                    <a:gd name="T83" fmla="*/ 165 h 239"/>
                    <a:gd name="T84" fmla="*/ 76 w 247"/>
                    <a:gd name="T85" fmla="*/ 178 h 239"/>
                    <a:gd name="T86" fmla="*/ 179 w 247"/>
                    <a:gd name="T87" fmla="*/ 161 h 239"/>
                    <a:gd name="T88" fmla="*/ 169 w 247"/>
                    <a:gd name="T89" fmla="*/ 175 h 239"/>
                    <a:gd name="T90" fmla="*/ 102 w 247"/>
                    <a:gd name="T91" fmla="*/ 187 h 239"/>
                    <a:gd name="T92" fmla="*/ 128 w 247"/>
                    <a:gd name="T93" fmla="*/ 193 h 239"/>
                    <a:gd name="T94" fmla="*/ 142 w 247"/>
                    <a:gd name="T95" fmla="*/ 181 h 239"/>
                    <a:gd name="T96" fmla="*/ 148 w 247"/>
                    <a:gd name="T97" fmla="*/ 164 h 239"/>
                    <a:gd name="T98" fmla="*/ 81 w 247"/>
                    <a:gd name="T99" fmla="*/ 194 h 239"/>
                    <a:gd name="T100" fmla="*/ 93 w 247"/>
                    <a:gd name="T101" fmla="*/ 196 h 239"/>
                    <a:gd name="T102" fmla="*/ 119 w 247"/>
                    <a:gd name="T103" fmla="*/ 190 h 239"/>
                    <a:gd name="T104" fmla="*/ 127 w 247"/>
                    <a:gd name="T105" fmla="*/ 201 h 239"/>
                    <a:gd name="T106" fmla="*/ 138 w 247"/>
                    <a:gd name="T107" fmla="*/ 225 h 239"/>
                    <a:gd name="T108" fmla="*/ 130 w 247"/>
                    <a:gd name="T109" fmla="*/ 215 h 239"/>
                    <a:gd name="T110" fmla="*/ 165 w 247"/>
                    <a:gd name="T111" fmla="*/ 206 h 239"/>
                    <a:gd name="T112" fmla="*/ 39 w 247"/>
                    <a:gd name="T113" fmla="*/ 185 h 239"/>
                    <a:gd name="T114" fmla="*/ 19 w 247"/>
                    <a:gd name="T115" fmla="*/ 135 h 239"/>
                    <a:gd name="T116" fmla="*/ 228 w 247"/>
                    <a:gd name="T117" fmla="*/ 96 h 239"/>
                    <a:gd name="T118" fmla="*/ 183 w 247"/>
                    <a:gd name="T119" fmla="*/ 63 h 239"/>
                    <a:gd name="T120" fmla="*/ 136 w 247"/>
                    <a:gd name="T121" fmla="*/ 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7" h="239">
                      <a:moveTo>
                        <a:pt x="123" y="0"/>
                      </a:moveTo>
                      <a:cubicBezTo>
                        <a:pt x="125" y="0"/>
                        <a:pt x="119" y="2"/>
                        <a:pt x="119" y="2"/>
                      </a:cubicBezTo>
                      <a:cubicBezTo>
                        <a:pt x="118" y="2"/>
                        <a:pt x="120" y="0"/>
                        <a:pt x="123" y="0"/>
                      </a:cubicBezTo>
                      <a:close/>
                      <a:moveTo>
                        <a:pt x="243" y="110"/>
                      </a:moveTo>
                      <a:cubicBezTo>
                        <a:pt x="241" y="112"/>
                        <a:pt x="247" y="123"/>
                        <a:pt x="245" y="128"/>
                      </a:cubicBezTo>
                      <a:cubicBezTo>
                        <a:pt x="245" y="129"/>
                        <a:pt x="244" y="121"/>
                        <a:pt x="244" y="123"/>
                      </a:cubicBezTo>
                      <a:cubicBezTo>
                        <a:pt x="244" y="120"/>
                        <a:pt x="241" y="112"/>
                        <a:pt x="243" y="110"/>
                      </a:cubicBezTo>
                      <a:close/>
                      <a:moveTo>
                        <a:pt x="131" y="1"/>
                      </a:moveTo>
                      <a:cubicBezTo>
                        <a:pt x="132" y="0"/>
                        <a:pt x="132" y="2"/>
                        <a:pt x="132" y="3"/>
                      </a:cubicBezTo>
                      <a:cubicBezTo>
                        <a:pt x="132" y="2"/>
                        <a:pt x="133" y="6"/>
                        <a:pt x="133" y="6"/>
                      </a:cubicBezTo>
                      <a:cubicBezTo>
                        <a:pt x="130" y="7"/>
                        <a:pt x="129" y="2"/>
                        <a:pt x="131" y="1"/>
                      </a:cubicBezTo>
                      <a:close/>
                      <a:moveTo>
                        <a:pt x="183" y="223"/>
                      </a:moveTo>
                      <a:cubicBezTo>
                        <a:pt x="185" y="222"/>
                        <a:pt x="178" y="227"/>
                        <a:pt x="177" y="227"/>
                      </a:cubicBezTo>
                      <a:cubicBezTo>
                        <a:pt x="177" y="227"/>
                        <a:pt x="180" y="224"/>
                        <a:pt x="183" y="223"/>
                      </a:cubicBezTo>
                      <a:close/>
                      <a:moveTo>
                        <a:pt x="199" y="209"/>
                      </a:moveTo>
                      <a:cubicBezTo>
                        <a:pt x="200" y="209"/>
                        <a:pt x="189" y="221"/>
                        <a:pt x="187" y="221"/>
                      </a:cubicBezTo>
                      <a:cubicBezTo>
                        <a:pt x="186" y="220"/>
                        <a:pt x="195" y="213"/>
                        <a:pt x="196" y="212"/>
                      </a:cubicBezTo>
                      <a:cubicBezTo>
                        <a:pt x="197" y="211"/>
                        <a:pt x="197" y="210"/>
                        <a:pt x="199" y="209"/>
                      </a:cubicBezTo>
                      <a:close/>
                      <a:moveTo>
                        <a:pt x="167" y="206"/>
                      </a:moveTo>
                      <a:cubicBezTo>
                        <a:pt x="169" y="203"/>
                        <a:pt x="176" y="201"/>
                        <a:pt x="170" y="204"/>
                      </a:cubicBezTo>
                      <a:cubicBezTo>
                        <a:pt x="169" y="205"/>
                        <a:pt x="167" y="207"/>
                        <a:pt x="167" y="206"/>
                      </a:cubicBezTo>
                      <a:close/>
                      <a:moveTo>
                        <a:pt x="29" y="199"/>
                      </a:moveTo>
                      <a:cubicBezTo>
                        <a:pt x="28" y="198"/>
                        <a:pt x="32" y="202"/>
                        <a:pt x="33" y="203"/>
                      </a:cubicBezTo>
                      <a:cubicBezTo>
                        <a:pt x="33" y="203"/>
                        <a:pt x="29" y="201"/>
                        <a:pt x="29" y="199"/>
                      </a:cubicBezTo>
                      <a:close/>
                      <a:moveTo>
                        <a:pt x="211" y="194"/>
                      </a:moveTo>
                      <a:cubicBezTo>
                        <a:pt x="213" y="192"/>
                        <a:pt x="203" y="207"/>
                        <a:pt x="201" y="207"/>
                      </a:cubicBezTo>
                      <a:cubicBezTo>
                        <a:pt x="202" y="207"/>
                        <a:pt x="208" y="196"/>
                        <a:pt x="211" y="194"/>
                      </a:cubicBezTo>
                      <a:close/>
                      <a:moveTo>
                        <a:pt x="186" y="193"/>
                      </a:moveTo>
                      <a:cubicBezTo>
                        <a:pt x="188" y="193"/>
                        <a:pt x="183" y="197"/>
                        <a:pt x="183" y="196"/>
                      </a:cubicBezTo>
                      <a:cubicBezTo>
                        <a:pt x="182" y="195"/>
                        <a:pt x="184" y="194"/>
                        <a:pt x="186" y="193"/>
                      </a:cubicBezTo>
                      <a:close/>
                      <a:moveTo>
                        <a:pt x="210" y="189"/>
                      </a:moveTo>
                      <a:cubicBezTo>
                        <a:pt x="212" y="188"/>
                        <a:pt x="204" y="197"/>
                        <a:pt x="205" y="196"/>
                      </a:cubicBezTo>
                      <a:cubicBezTo>
                        <a:pt x="203" y="198"/>
                        <a:pt x="203" y="199"/>
                        <a:pt x="201" y="201"/>
                      </a:cubicBezTo>
                      <a:cubicBezTo>
                        <a:pt x="200" y="203"/>
                        <a:pt x="203" y="199"/>
                        <a:pt x="203" y="198"/>
                      </a:cubicBezTo>
                      <a:cubicBezTo>
                        <a:pt x="203" y="197"/>
                        <a:pt x="208" y="189"/>
                        <a:pt x="210" y="189"/>
                      </a:cubicBezTo>
                      <a:close/>
                      <a:moveTo>
                        <a:pt x="110" y="182"/>
                      </a:moveTo>
                      <a:cubicBezTo>
                        <a:pt x="110" y="181"/>
                        <a:pt x="111" y="184"/>
                        <a:pt x="111" y="185"/>
                      </a:cubicBezTo>
                      <a:cubicBezTo>
                        <a:pt x="111" y="186"/>
                        <a:pt x="109" y="181"/>
                        <a:pt x="109" y="184"/>
                      </a:cubicBezTo>
                      <a:cubicBezTo>
                        <a:pt x="109" y="184"/>
                        <a:pt x="109" y="182"/>
                        <a:pt x="110" y="182"/>
                      </a:cubicBezTo>
                      <a:close/>
                      <a:moveTo>
                        <a:pt x="217" y="173"/>
                      </a:moveTo>
                      <a:cubicBezTo>
                        <a:pt x="220" y="169"/>
                        <a:pt x="214" y="179"/>
                        <a:pt x="215" y="177"/>
                      </a:cubicBezTo>
                      <a:cubicBezTo>
                        <a:pt x="215" y="173"/>
                        <a:pt x="215" y="176"/>
                        <a:pt x="217" y="173"/>
                      </a:cubicBezTo>
                      <a:close/>
                      <a:moveTo>
                        <a:pt x="201" y="181"/>
                      </a:moveTo>
                      <a:cubicBezTo>
                        <a:pt x="201" y="178"/>
                        <a:pt x="203" y="176"/>
                        <a:pt x="204" y="173"/>
                      </a:cubicBezTo>
                      <a:cubicBezTo>
                        <a:pt x="206" y="167"/>
                        <a:pt x="203" y="180"/>
                        <a:pt x="201" y="182"/>
                      </a:cubicBezTo>
                      <a:cubicBezTo>
                        <a:pt x="200" y="182"/>
                        <a:pt x="201" y="180"/>
                        <a:pt x="201" y="181"/>
                      </a:cubicBezTo>
                      <a:close/>
                      <a:moveTo>
                        <a:pt x="85" y="168"/>
                      </a:moveTo>
                      <a:cubicBezTo>
                        <a:pt x="84" y="166"/>
                        <a:pt x="89" y="170"/>
                        <a:pt x="89" y="170"/>
                      </a:cubicBezTo>
                      <a:cubicBezTo>
                        <a:pt x="90" y="171"/>
                        <a:pt x="86" y="169"/>
                        <a:pt x="85" y="168"/>
                      </a:cubicBezTo>
                      <a:close/>
                      <a:moveTo>
                        <a:pt x="27" y="167"/>
                      </a:moveTo>
                      <a:cubicBezTo>
                        <a:pt x="26" y="166"/>
                        <a:pt x="23" y="161"/>
                        <a:pt x="24" y="160"/>
                      </a:cubicBezTo>
                      <a:cubicBezTo>
                        <a:pt x="24" y="160"/>
                        <a:pt x="29" y="169"/>
                        <a:pt x="27" y="167"/>
                      </a:cubicBezTo>
                      <a:close/>
                      <a:moveTo>
                        <a:pt x="79" y="168"/>
                      </a:moveTo>
                      <a:cubicBezTo>
                        <a:pt x="75" y="163"/>
                        <a:pt x="81" y="170"/>
                        <a:pt x="79" y="168"/>
                      </a:cubicBezTo>
                      <a:cubicBezTo>
                        <a:pt x="79" y="168"/>
                        <a:pt x="79" y="168"/>
                        <a:pt x="79" y="168"/>
                      </a:cubicBezTo>
                      <a:close/>
                      <a:moveTo>
                        <a:pt x="43" y="223"/>
                      </a:moveTo>
                      <a:cubicBezTo>
                        <a:pt x="42" y="222"/>
                        <a:pt x="38" y="220"/>
                        <a:pt x="37" y="218"/>
                      </a:cubicBezTo>
                      <a:cubicBezTo>
                        <a:pt x="36" y="218"/>
                        <a:pt x="36" y="217"/>
                        <a:pt x="36" y="216"/>
                      </a:cubicBezTo>
                      <a:cubicBezTo>
                        <a:pt x="35" y="215"/>
                        <a:pt x="33" y="215"/>
                        <a:pt x="32" y="214"/>
                      </a:cubicBezTo>
                      <a:cubicBezTo>
                        <a:pt x="32" y="214"/>
                        <a:pt x="30" y="210"/>
                        <a:pt x="29" y="209"/>
                      </a:cubicBezTo>
                      <a:cubicBezTo>
                        <a:pt x="28" y="208"/>
                        <a:pt x="26" y="207"/>
                        <a:pt x="25" y="205"/>
                      </a:cubicBezTo>
                      <a:cubicBezTo>
                        <a:pt x="23" y="204"/>
                        <a:pt x="21" y="200"/>
                        <a:pt x="19" y="197"/>
                      </a:cubicBezTo>
                      <a:cubicBezTo>
                        <a:pt x="18" y="195"/>
                        <a:pt x="15" y="192"/>
                        <a:pt x="14" y="190"/>
                      </a:cubicBezTo>
                      <a:cubicBezTo>
                        <a:pt x="11" y="185"/>
                        <a:pt x="9" y="177"/>
                        <a:pt x="7" y="173"/>
                      </a:cubicBezTo>
                      <a:cubicBezTo>
                        <a:pt x="6" y="170"/>
                        <a:pt x="0" y="155"/>
                        <a:pt x="1" y="153"/>
                      </a:cubicBezTo>
                      <a:cubicBezTo>
                        <a:pt x="2" y="153"/>
                        <a:pt x="5" y="163"/>
                        <a:pt x="6" y="164"/>
                      </a:cubicBezTo>
                      <a:cubicBezTo>
                        <a:pt x="13" y="181"/>
                        <a:pt x="21" y="195"/>
                        <a:pt x="32" y="208"/>
                      </a:cubicBezTo>
                      <a:cubicBezTo>
                        <a:pt x="37" y="214"/>
                        <a:pt x="40" y="219"/>
                        <a:pt x="46" y="224"/>
                      </a:cubicBezTo>
                      <a:cubicBezTo>
                        <a:pt x="46" y="224"/>
                        <a:pt x="48" y="226"/>
                        <a:pt x="47" y="227"/>
                      </a:cubicBezTo>
                      <a:cubicBezTo>
                        <a:pt x="45" y="227"/>
                        <a:pt x="44" y="224"/>
                        <a:pt x="43" y="223"/>
                      </a:cubicBezTo>
                      <a:close/>
                      <a:moveTo>
                        <a:pt x="23" y="157"/>
                      </a:moveTo>
                      <a:cubicBezTo>
                        <a:pt x="22" y="155"/>
                        <a:pt x="20" y="153"/>
                        <a:pt x="22" y="151"/>
                      </a:cubicBezTo>
                      <a:cubicBezTo>
                        <a:pt x="22" y="150"/>
                        <a:pt x="24" y="158"/>
                        <a:pt x="23" y="157"/>
                      </a:cubicBezTo>
                      <a:close/>
                      <a:moveTo>
                        <a:pt x="206" y="156"/>
                      </a:moveTo>
                      <a:cubicBezTo>
                        <a:pt x="204" y="156"/>
                        <a:pt x="206" y="157"/>
                        <a:pt x="204" y="158"/>
                      </a:cubicBezTo>
                      <a:cubicBezTo>
                        <a:pt x="203" y="158"/>
                        <a:pt x="204" y="156"/>
                        <a:pt x="204" y="157"/>
                      </a:cubicBezTo>
                      <a:cubicBezTo>
                        <a:pt x="204" y="157"/>
                        <a:pt x="202" y="154"/>
                        <a:pt x="203" y="153"/>
                      </a:cubicBezTo>
                      <a:cubicBezTo>
                        <a:pt x="203" y="152"/>
                        <a:pt x="205" y="152"/>
                        <a:pt x="205" y="151"/>
                      </a:cubicBezTo>
                      <a:cubicBezTo>
                        <a:pt x="205" y="152"/>
                        <a:pt x="207" y="144"/>
                        <a:pt x="206" y="150"/>
                      </a:cubicBezTo>
                      <a:cubicBezTo>
                        <a:pt x="205" y="153"/>
                        <a:pt x="204" y="155"/>
                        <a:pt x="207" y="157"/>
                      </a:cubicBezTo>
                      <a:cubicBezTo>
                        <a:pt x="211" y="158"/>
                        <a:pt x="206" y="156"/>
                        <a:pt x="206" y="156"/>
                      </a:cubicBezTo>
                      <a:close/>
                      <a:moveTo>
                        <a:pt x="206" y="146"/>
                      </a:moveTo>
                      <a:cubicBezTo>
                        <a:pt x="205" y="143"/>
                        <a:pt x="204" y="140"/>
                        <a:pt x="206" y="138"/>
                      </a:cubicBezTo>
                      <a:cubicBezTo>
                        <a:pt x="206" y="139"/>
                        <a:pt x="207" y="149"/>
                        <a:pt x="206" y="146"/>
                      </a:cubicBezTo>
                      <a:close/>
                      <a:moveTo>
                        <a:pt x="20" y="98"/>
                      </a:moveTo>
                      <a:cubicBezTo>
                        <a:pt x="21" y="96"/>
                        <a:pt x="19" y="103"/>
                        <a:pt x="18" y="103"/>
                      </a:cubicBezTo>
                      <a:cubicBezTo>
                        <a:pt x="18" y="103"/>
                        <a:pt x="19" y="99"/>
                        <a:pt x="20" y="98"/>
                      </a:cubicBezTo>
                      <a:close/>
                      <a:moveTo>
                        <a:pt x="205" y="97"/>
                      </a:moveTo>
                      <a:cubicBezTo>
                        <a:pt x="205" y="94"/>
                        <a:pt x="209" y="108"/>
                        <a:pt x="209" y="108"/>
                      </a:cubicBezTo>
                      <a:cubicBezTo>
                        <a:pt x="209" y="107"/>
                        <a:pt x="209" y="112"/>
                        <a:pt x="209" y="112"/>
                      </a:cubicBezTo>
                      <a:cubicBezTo>
                        <a:pt x="207" y="113"/>
                        <a:pt x="209" y="111"/>
                        <a:pt x="208" y="110"/>
                      </a:cubicBezTo>
                      <a:cubicBezTo>
                        <a:pt x="207" y="108"/>
                        <a:pt x="206" y="110"/>
                        <a:pt x="206" y="109"/>
                      </a:cubicBezTo>
                      <a:cubicBezTo>
                        <a:pt x="205" y="108"/>
                        <a:pt x="207" y="109"/>
                        <a:pt x="207" y="107"/>
                      </a:cubicBezTo>
                      <a:cubicBezTo>
                        <a:pt x="207" y="105"/>
                        <a:pt x="205" y="106"/>
                        <a:pt x="205" y="105"/>
                      </a:cubicBezTo>
                      <a:cubicBezTo>
                        <a:pt x="205" y="101"/>
                        <a:pt x="206" y="107"/>
                        <a:pt x="207" y="105"/>
                      </a:cubicBezTo>
                      <a:cubicBezTo>
                        <a:pt x="207" y="104"/>
                        <a:pt x="205" y="99"/>
                        <a:pt x="205" y="97"/>
                      </a:cubicBezTo>
                      <a:close/>
                      <a:moveTo>
                        <a:pt x="40" y="86"/>
                      </a:moveTo>
                      <a:cubicBezTo>
                        <a:pt x="41" y="85"/>
                        <a:pt x="38" y="89"/>
                        <a:pt x="38" y="91"/>
                      </a:cubicBezTo>
                      <a:cubicBezTo>
                        <a:pt x="36" y="95"/>
                        <a:pt x="38" y="87"/>
                        <a:pt x="40" y="86"/>
                      </a:cubicBezTo>
                      <a:close/>
                      <a:moveTo>
                        <a:pt x="26" y="79"/>
                      </a:moveTo>
                      <a:cubicBezTo>
                        <a:pt x="26" y="79"/>
                        <a:pt x="29" y="71"/>
                        <a:pt x="30" y="71"/>
                      </a:cubicBezTo>
                      <a:cubicBezTo>
                        <a:pt x="31" y="71"/>
                        <a:pt x="27" y="78"/>
                        <a:pt x="26" y="80"/>
                      </a:cubicBezTo>
                      <a:cubicBezTo>
                        <a:pt x="23" y="83"/>
                        <a:pt x="22" y="84"/>
                        <a:pt x="24" y="81"/>
                      </a:cubicBezTo>
                      <a:cubicBezTo>
                        <a:pt x="24" y="80"/>
                        <a:pt x="25" y="80"/>
                        <a:pt x="26" y="79"/>
                      </a:cubicBezTo>
                      <a:close/>
                      <a:moveTo>
                        <a:pt x="193" y="63"/>
                      </a:moveTo>
                      <a:cubicBezTo>
                        <a:pt x="188" y="58"/>
                        <a:pt x="196" y="66"/>
                        <a:pt x="193" y="63"/>
                      </a:cubicBezTo>
                      <a:cubicBezTo>
                        <a:pt x="193" y="63"/>
                        <a:pt x="193" y="63"/>
                        <a:pt x="193" y="63"/>
                      </a:cubicBezTo>
                      <a:close/>
                      <a:moveTo>
                        <a:pt x="188" y="51"/>
                      </a:moveTo>
                      <a:cubicBezTo>
                        <a:pt x="186" y="51"/>
                        <a:pt x="189" y="50"/>
                        <a:pt x="189" y="52"/>
                      </a:cubicBezTo>
                      <a:cubicBezTo>
                        <a:pt x="189" y="53"/>
                        <a:pt x="188" y="53"/>
                        <a:pt x="188" y="53"/>
                      </a:cubicBezTo>
                      <a:cubicBezTo>
                        <a:pt x="188" y="54"/>
                        <a:pt x="189" y="55"/>
                        <a:pt x="190" y="55"/>
                      </a:cubicBezTo>
                      <a:cubicBezTo>
                        <a:pt x="189" y="55"/>
                        <a:pt x="186" y="54"/>
                        <a:pt x="186" y="52"/>
                      </a:cubicBezTo>
                      <a:cubicBezTo>
                        <a:pt x="186" y="52"/>
                        <a:pt x="188" y="52"/>
                        <a:pt x="188" y="52"/>
                      </a:cubicBezTo>
                      <a:cubicBezTo>
                        <a:pt x="188" y="53"/>
                        <a:pt x="187" y="51"/>
                        <a:pt x="188" y="51"/>
                      </a:cubicBezTo>
                      <a:close/>
                      <a:moveTo>
                        <a:pt x="185" y="50"/>
                      </a:moveTo>
                      <a:cubicBezTo>
                        <a:pt x="185" y="50"/>
                        <a:pt x="183" y="48"/>
                        <a:pt x="184" y="48"/>
                      </a:cubicBezTo>
                      <a:cubicBezTo>
                        <a:pt x="183" y="48"/>
                        <a:pt x="179" y="45"/>
                        <a:pt x="179" y="45"/>
                      </a:cubicBezTo>
                      <a:cubicBezTo>
                        <a:pt x="179" y="44"/>
                        <a:pt x="187" y="48"/>
                        <a:pt x="187" y="49"/>
                      </a:cubicBezTo>
                      <a:cubicBezTo>
                        <a:pt x="187" y="51"/>
                        <a:pt x="184" y="50"/>
                        <a:pt x="185" y="50"/>
                      </a:cubicBezTo>
                      <a:close/>
                      <a:moveTo>
                        <a:pt x="186" y="42"/>
                      </a:moveTo>
                      <a:cubicBezTo>
                        <a:pt x="185" y="41"/>
                        <a:pt x="184" y="41"/>
                        <a:pt x="186" y="42"/>
                      </a:cubicBezTo>
                      <a:cubicBezTo>
                        <a:pt x="187" y="43"/>
                        <a:pt x="194" y="46"/>
                        <a:pt x="192" y="48"/>
                      </a:cubicBezTo>
                      <a:cubicBezTo>
                        <a:pt x="192" y="48"/>
                        <a:pt x="188" y="44"/>
                        <a:pt x="188" y="44"/>
                      </a:cubicBezTo>
                      <a:cubicBezTo>
                        <a:pt x="186" y="43"/>
                        <a:pt x="188" y="45"/>
                        <a:pt x="186" y="42"/>
                      </a:cubicBezTo>
                      <a:close/>
                      <a:moveTo>
                        <a:pt x="192" y="22"/>
                      </a:moveTo>
                      <a:cubicBezTo>
                        <a:pt x="191" y="21"/>
                        <a:pt x="196" y="24"/>
                        <a:pt x="199" y="26"/>
                      </a:cubicBezTo>
                      <a:cubicBezTo>
                        <a:pt x="201" y="28"/>
                        <a:pt x="204" y="32"/>
                        <a:pt x="200" y="28"/>
                      </a:cubicBezTo>
                      <a:cubicBezTo>
                        <a:pt x="197" y="26"/>
                        <a:pt x="193" y="24"/>
                        <a:pt x="192" y="22"/>
                      </a:cubicBezTo>
                      <a:close/>
                      <a:moveTo>
                        <a:pt x="113" y="4"/>
                      </a:moveTo>
                      <a:cubicBezTo>
                        <a:pt x="113" y="5"/>
                        <a:pt x="111" y="3"/>
                        <a:pt x="110" y="4"/>
                      </a:cubicBezTo>
                      <a:cubicBezTo>
                        <a:pt x="108" y="4"/>
                        <a:pt x="107" y="7"/>
                        <a:pt x="107" y="7"/>
                      </a:cubicBezTo>
                      <a:cubicBezTo>
                        <a:pt x="106" y="7"/>
                        <a:pt x="106" y="4"/>
                        <a:pt x="104" y="7"/>
                      </a:cubicBezTo>
                      <a:cubicBezTo>
                        <a:pt x="104" y="7"/>
                        <a:pt x="107" y="6"/>
                        <a:pt x="105" y="10"/>
                      </a:cubicBezTo>
                      <a:cubicBezTo>
                        <a:pt x="102" y="13"/>
                        <a:pt x="103" y="11"/>
                        <a:pt x="105" y="10"/>
                      </a:cubicBezTo>
                      <a:cubicBezTo>
                        <a:pt x="109" y="9"/>
                        <a:pt x="116" y="11"/>
                        <a:pt x="118" y="10"/>
                      </a:cubicBezTo>
                      <a:cubicBezTo>
                        <a:pt x="118" y="10"/>
                        <a:pt x="119" y="7"/>
                        <a:pt x="119" y="6"/>
                      </a:cubicBezTo>
                      <a:cubicBezTo>
                        <a:pt x="119" y="6"/>
                        <a:pt x="118" y="6"/>
                        <a:pt x="118" y="6"/>
                      </a:cubicBezTo>
                      <a:cubicBezTo>
                        <a:pt x="117" y="5"/>
                        <a:pt x="118" y="5"/>
                        <a:pt x="118" y="5"/>
                      </a:cubicBezTo>
                      <a:cubicBezTo>
                        <a:pt x="120" y="3"/>
                        <a:pt x="120" y="5"/>
                        <a:pt x="120" y="6"/>
                      </a:cubicBezTo>
                      <a:cubicBezTo>
                        <a:pt x="122" y="6"/>
                        <a:pt x="125" y="8"/>
                        <a:pt x="122" y="9"/>
                      </a:cubicBezTo>
                      <a:cubicBezTo>
                        <a:pt x="122" y="9"/>
                        <a:pt x="120" y="9"/>
                        <a:pt x="121" y="10"/>
                      </a:cubicBezTo>
                      <a:cubicBezTo>
                        <a:pt x="123" y="12"/>
                        <a:pt x="123" y="8"/>
                        <a:pt x="125" y="9"/>
                      </a:cubicBezTo>
                      <a:cubicBezTo>
                        <a:pt x="125" y="9"/>
                        <a:pt x="125" y="12"/>
                        <a:pt x="125" y="12"/>
                      </a:cubicBezTo>
                      <a:cubicBezTo>
                        <a:pt x="126" y="13"/>
                        <a:pt x="134" y="11"/>
                        <a:pt x="134" y="9"/>
                      </a:cubicBezTo>
                      <a:cubicBezTo>
                        <a:pt x="134" y="9"/>
                        <a:pt x="132" y="8"/>
                        <a:pt x="133" y="8"/>
                      </a:cubicBezTo>
                      <a:cubicBezTo>
                        <a:pt x="136" y="7"/>
                        <a:pt x="131" y="14"/>
                        <a:pt x="132" y="14"/>
                      </a:cubicBezTo>
                      <a:cubicBezTo>
                        <a:pt x="133" y="16"/>
                        <a:pt x="134" y="10"/>
                        <a:pt x="134" y="10"/>
                      </a:cubicBezTo>
                      <a:cubicBezTo>
                        <a:pt x="134" y="10"/>
                        <a:pt x="140" y="11"/>
                        <a:pt x="140" y="12"/>
                      </a:cubicBezTo>
                      <a:cubicBezTo>
                        <a:pt x="139" y="11"/>
                        <a:pt x="136" y="16"/>
                        <a:pt x="137" y="15"/>
                      </a:cubicBezTo>
                      <a:cubicBezTo>
                        <a:pt x="136" y="16"/>
                        <a:pt x="137" y="12"/>
                        <a:pt x="135" y="13"/>
                      </a:cubicBezTo>
                      <a:cubicBezTo>
                        <a:pt x="135" y="13"/>
                        <a:pt x="132" y="18"/>
                        <a:pt x="132" y="18"/>
                      </a:cubicBezTo>
                      <a:cubicBezTo>
                        <a:pt x="132" y="19"/>
                        <a:pt x="142" y="14"/>
                        <a:pt x="139" y="18"/>
                      </a:cubicBezTo>
                      <a:cubicBezTo>
                        <a:pt x="139" y="18"/>
                        <a:pt x="138" y="19"/>
                        <a:pt x="139" y="19"/>
                      </a:cubicBezTo>
                      <a:cubicBezTo>
                        <a:pt x="141" y="20"/>
                        <a:pt x="141" y="17"/>
                        <a:pt x="142" y="18"/>
                      </a:cubicBezTo>
                      <a:cubicBezTo>
                        <a:pt x="144" y="18"/>
                        <a:pt x="140" y="19"/>
                        <a:pt x="142" y="21"/>
                      </a:cubicBezTo>
                      <a:cubicBezTo>
                        <a:pt x="141" y="20"/>
                        <a:pt x="145" y="21"/>
                        <a:pt x="146" y="20"/>
                      </a:cubicBezTo>
                      <a:cubicBezTo>
                        <a:pt x="146" y="20"/>
                        <a:pt x="147" y="17"/>
                        <a:pt x="148" y="18"/>
                      </a:cubicBezTo>
                      <a:cubicBezTo>
                        <a:pt x="149" y="20"/>
                        <a:pt x="146" y="22"/>
                        <a:pt x="145" y="23"/>
                      </a:cubicBezTo>
                      <a:cubicBezTo>
                        <a:pt x="144" y="23"/>
                        <a:pt x="143" y="21"/>
                        <a:pt x="141" y="21"/>
                      </a:cubicBezTo>
                      <a:cubicBezTo>
                        <a:pt x="139" y="22"/>
                        <a:pt x="140" y="28"/>
                        <a:pt x="141" y="25"/>
                      </a:cubicBezTo>
                      <a:cubicBezTo>
                        <a:pt x="142" y="22"/>
                        <a:pt x="144" y="25"/>
                        <a:pt x="143" y="25"/>
                      </a:cubicBezTo>
                      <a:cubicBezTo>
                        <a:pt x="144" y="26"/>
                        <a:pt x="147" y="25"/>
                        <a:pt x="147" y="25"/>
                      </a:cubicBezTo>
                      <a:cubicBezTo>
                        <a:pt x="148" y="25"/>
                        <a:pt x="146" y="27"/>
                        <a:pt x="146" y="26"/>
                      </a:cubicBezTo>
                      <a:cubicBezTo>
                        <a:pt x="145" y="29"/>
                        <a:pt x="151" y="29"/>
                        <a:pt x="151" y="29"/>
                      </a:cubicBezTo>
                      <a:cubicBezTo>
                        <a:pt x="152" y="30"/>
                        <a:pt x="151" y="31"/>
                        <a:pt x="151" y="32"/>
                      </a:cubicBezTo>
                      <a:cubicBezTo>
                        <a:pt x="153" y="35"/>
                        <a:pt x="162" y="33"/>
                        <a:pt x="164" y="36"/>
                      </a:cubicBezTo>
                      <a:cubicBezTo>
                        <a:pt x="164" y="36"/>
                        <a:pt x="165" y="37"/>
                        <a:pt x="165" y="37"/>
                      </a:cubicBezTo>
                      <a:cubicBezTo>
                        <a:pt x="166" y="37"/>
                        <a:pt x="168" y="32"/>
                        <a:pt x="166" y="31"/>
                      </a:cubicBezTo>
                      <a:cubicBezTo>
                        <a:pt x="163" y="29"/>
                        <a:pt x="170" y="30"/>
                        <a:pt x="171" y="31"/>
                      </a:cubicBezTo>
                      <a:cubicBezTo>
                        <a:pt x="173" y="32"/>
                        <a:pt x="178" y="37"/>
                        <a:pt x="171" y="34"/>
                      </a:cubicBezTo>
                      <a:cubicBezTo>
                        <a:pt x="168" y="32"/>
                        <a:pt x="169" y="32"/>
                        <a:pt x="167" y="35"/>
                      </a:cubicBezTo>
                      <a:cubicBezTo>
                        <a:pt x="167" y="36"/>
                        <a:pt x="165" y="35"/>
                        <a:pt x="166" y="36"/>
                      </a:cubicBezTo>
                      <a:cubicBezTo>
                        <a:pt x="167" y="39"/>
                        <a:pt x="171" y="38"/>
                        <a:pt x="171" y="38"/>
                      </a:cubicBezTo>
                      <a:cubicBezTo>
                        <a:pt x="172" y="38"/>
                        <a:pt x="171" y="39"/>
                        <a:pt x="171" y="39"/>
                      </a:cubicBezTo>
                      <a:cubicBezTo>
                        <a:pt x="172" y="41"/>
                        <a:pt x="175" y="40"/>
                        <a:pt x="177" y="42"/>
                      </a:cubicBezTo>
                      <a:cubicBezTo>
                        <a:pt x="178" y="43"/>
                        <a:pt x="180" y="44"/>
                        <a:pt x="178" y="44"/>
                      </a:cubicBezTo>
                      <a:cubicBezTo>
                        <a:pt x="177" y="45"/>
                        <a:pt x="173" y="39"/>
                        <a:pt x="171" y="41"/>
                      </a:cubicBezTo>
                      <a:cubicBezTo>
                        <a:pt x="171" y="41"/>
                        <a:pt x="183" y="50"/>
                        <a:pt x="176" y="46"/>
                      </a:cubicBezTo>
                      <a:cubicBezTo>
                        <a:pt x="175" y="45"/>
                        <a:pt x="172" y="42"/>
                        <a:pt x="171" y="42"/>
                      </a:cubicBezTo>
                      <a:cubicBezTo>
                        <a:pt x="168" y="43"/>
                        <a:pt x="176" y="46"/>
                        <a:pt x="174" y="47"/>
                      </a:cubicBezTo>
                      <a:cubicBezTo>
                        <a:pt x="174" y="48"/>
                        <a:pt x="170" y="45"/>
                        <a:pt x="171" y="44"/>
                      </a:cubicBezTo>
                      <a:cubicBezTo>
                        <a:pt x="170" y="45"/>
                        <a:pt x="169" y="49"/>
                        <a:pt x="169" y="49"/>
                      </a:cubicBezTo>
                      <a:cubicBezTo>
                        <a:pt x="170" y="52"/>
                        <a:pt x="172" y="50"/>
                        <a:pt x="174" y="51"/>
                      </a:cubicBezTo>
                      <a:cubicBezTo>
                        <a:pt x="174" y="51"/>
                        <a:pt x="176" y="55"/>
                        <a:pt x="176" y="55"/>
                      </a:cubicBezTo>
                      <a:cubicBezTo>
                        <a:pt x="176" y="55"/>
                        <a:pt x="172" y="55"/>
                        <a:pt x="172" y="55"/>
                      </a:cubicBezTo>
                      <a:cubicBezTo>
                        <a:pt x="170" y="57"/>
                        <a:pt x="176" y="58"/>
                        <a:pt x="175" y="58"/>
                      </a:cubicBezTo>
                      <a:cubicBezTo>
                        <a:pt x="178" y="60"/>
                        <a:pt x="176" y="61"/>
                        <a:pt x="178" y="63"/>
                      </a:cubicBezTo>
                      <a:cubicBezTo>
                        <a:pt x="178" y="63"/>
                        <a:pt x="180" y="61"/>
                        <a:pt x="181" y="63"/>
                      </a:cubicBezTo>
                      <a:cubicBezTo>
                        <a:pt x="181" y="62"/>
                        <a:pt x="181" y="66"/>
                        <a:pt x="181" y="68"/>
                      </a:cubicBezTo>
                      <a:cubicBezTo>
                        <a:pt x="182" y="69"/>
                        <a:pt x="184" y="68"/>
                        <a:pt x="186" y="70"/>
                      </a:cubicBezTo>
                      <a:cubicBezTo>
                        <a:pt x="186" y="71"/>
                        <a:pt x="186" y="72"/>
                        <a:pt x="186" y="73"/>
                      </a:cubicBezTo>
                      <a:cubicBezTo>
                        <a:pt x="187" y="73"/>
                        <a:pt x="187" y="72"/>
                        <a:pt x="187" y="73"/>
                      </a:cubicBezTo>
                      <a:cubicBezTo>
                        <a:pt x="188" y="75"/>
                        <a:pt x="192" y="77"/>
                        <a:pt x="193" y="73"/>
                      </a:cubicBezTo>
                      <a:cubicBezTo>
                        <a:pt x="193" y="73"/>
                        <a:pt x="192" y="71"/>
                        <a:pt x="192" y="71"/>
                      </a:cubicBezTo>
                      <a:cubicBezTo>
                        <a:pt x="194" y="71"/>
                        <a:pt x="195" y="74"/>
                        <a:pt x="195" y="74"/>
                      </a:cubicBezTo>
                      <a:cubicBezTo>
                        <a:pt x="194" y="71"/>
                        <a:pt x="190" y="80"/>
                        <a:pt x="195" y="80"/>
                      </a:cubicBezTo>
                      <a:cubicBezTo>
                        <a:pt x="198" y="79"/>
                        <a:pt x="196" y="76"/>
                        <a:pt x="196" y="81"/>
                      </a:cubicBezTo>
                      <a:cubicBezTo>
                        <a:pt x="196" y="81"/>
                        <a:pt x="197" y="84"/>
                        <a:pt x="197" y="84"/>
                      </a:cubicBezTo>
                      <a:cubicBezTo>
                        <a:pt x="197" y="84"/>
                        <a:pt x="200" y="80"/>
                        <a:pt x="200" y="85"/>
                      </a:cubicBezTo>
                      <a:cubicBezTo>
                        <a:pt x="200" y="85"/>
                        <a:pt x="198" y="84"/>
                        <a:pt x="198" y="85"/>
                      </a:cubicBezTo>
                      <a:cubicBezTo>
                        <a:pt x="198" y="83"/>
                        <a:pt x="200" y="94"/>
                        <a:pt x="199" y="94"/>
                      </a:cubicBezTo>
                      <a:cubicBezTo>
                        <a:pt x="201" y="95"/>
                        <a:pt x="201" y="91"/>
                        <a:pt x="202" y="91"/>
                      </a:cubicBezTo>
                      <a:cubicBezTo>
                        <a:pt x="204" y="91"/>
                        <a:pt x="203" y="95"/>
                        <a:pt x="204" y="94"/>
                      </a:cubicBezTo>
                      <a:cubicBezTo>
                        <a:pt x="204" y="94"/>
                        <a:pt x="201" y="95"/>
                        <a:pt x="201" y="96"/>
                      </a:cubicBezTo>
                      <a:cubicBezTo>
                        <a:pt x="200" y="97"/>
                        <a:pt x="202" y="102"/>
                        <a:pt x="203" y="103"/>
                      </a:cubicBezTo>
                      <a:cubicBezTo>
                        <a:pt x="204" y="108"/>
                        <a:pt x="208" y="131"/>
                        <a:pt x="206" y="134"/>
                      </a:cubicBezTo>
                      <a:cubicBezTo>
                        <a:pt x="205" y="135"/>
                        <a:pt x="205" y="129"/>
                        <a:pt x="203" y="132"/>
                      </a:cubicBezTo>
                      <a:cubicBezTo>
                        <a:pt x="202" y="133"/>
                        <a:pt x="202" y="137"/>
                        <a:pt x="201" y="137"/>
                      </a:cubicBezTo>
                      <a:cubicBezTo>
                        <a:pt x="198" y="137"/>
                        <a:pt x="201" y="126"/>
                        <a:pt x="201" y="124"/>
                      </a:cubicBezTo>
                      <a:cubicBezTo>
                        <a:pt x="201" y="125"/>
                        <a:pt x="198" y="126"/>
                        <a:pt x="199" y="124"/>
                      </a:cubicBezTo>
                      <a:cubicBezTo>
                        <a:pt x="197" y="128"/>
                        <a:pt x="199" y="133"/>
                        <a:pt x="198" y="134"/>
                      </a:cubicBezTo>
                      <a:cubicBezTo>
                        <a:pt x="195" y="135"/>
                        <a:pt x="199" y="123"/>
                        <a:pt x="196" y="124"/>
                      </a:cubicBezTo>
                      <a:cubicBezTo>
                        <a:pt x="193" y="126"/>
                        <a:pt x="192" y="140"/>
                        <a:pt x="193" y="141"/>
                      </a:cubicBezTo>
                      <a:cubicBezTo>
                        <a:pt x="192" y="140"/>
                        <a:pt x="195" y="143"/>
                        <a:pt x="196" y="142"/>
                      </a:cubicBezTo>
                      <a:cubicBezTo>
                        <a:pt x="195" y="143"/>
                        <a:pt x="194" y="142"/>
                        <a:pt x="193" y="143"/>
                      </a:cubicBezTo>
                      <a:cubicBezTo>
                        <a:pt x="189" y="145"/>
                        <a:pt x="192" y="149"/>
                        <a:pt x="194" y="148"/>
                      </a:cubicBezTo>
                      <a:cubicBezTo>
                        <a:pt x="196" y="147"/>
                        <a:pt x="195" y="145"/>
                        <a:pt x="196" y="143"/>
                      </a:cubicBezTo>
                      <a:cubicBezTo>
                        <a:pt x="197" y="142"/>
                        <a:pt x="199" y="141"/>
                        <a:pt x="199" y="139"/>
                      </a:cubicBezTo>
                      <a:cubicBezTo>
                        <a:pt x="200" y="134"/>
                        <a:pt x="202" y="141"/>
                        <a:pt x="201" y="143"/>
                      </a:cubicBezTo>
                      <a:cubicBezTo>
                        <a:pt x="201" y="143"/>
                        <a:pt x="200" y="142"/>
                        <a:pt x="200" y="144"/>
                      </a:cubicBezTo>
                      <a:cubicBezTo>
                        <a:pt x="199" y="144"/>
                        <a:pt x="197" y="152"/>
                        <a:pt x="197" y="154"/>
                      </a:cubicBezTo>
                      <a:cubicBezTo>
                        <a:pt x="196" y="155"/>
                        <a:pt x="198" y="158"/>
                        <a:pt x="198" y="158"/>
                      </a:cubicBezTo>
                      <a:cubicBezTo>
                        <a:pt x="196" y="162"/>
                        <a:pt x="191" y="168"/>
                        <a:pt x="191" y="170"/>
                      </a:cubicBezTo>
                      <a:cubicBezTo>
                        <a:pt x="190" y="171"/>
                        <a:pt x="191" y="171"/>
                        <a:pt x="192" y="171"/>
                      </a:cubicBezTo>
                      <a:cubicBezTo>
                        <a:pt x="190" y="175"/>
                        <a:pt x="186" y="182"/>
                        <a:pt x="182" y="183"/>
                      </a:cubicBezTo>
                      <a:cubicBezTo>
                        <a:pt x="180" y="184"/>
                        <a:pt x="182" y="182"/>
                        <a:pt x="183" y="181"/>
                      </a:cubicBezTo>
                      <a:cubicBezTo>
                        <a:pt x="185" y="180"/>
                        <a:pt x="187" y="177"/>
                        <a:pt x="189" y="175"/>
                      </a:cubicBezTo>
                      <a:cubicBezTo>
                        <a:pt x="189" y="175"/>
                        <a:pt x="191" y="172"/>
                        <a:pt x="191" y="172"/>
                      </a:cubicBezTo>
                      <a:cubicBezTo>
                        <a:pt x="191" y="171"/>
                        <a:pt x="190" y="172"/>
                        <a:pt x="190" y="172"/>
                      </a:cubicBezTo>
                      <a:cubicBezTo>
                        <a:pt x="191" y="170"/>
                        <a:pt x="192" y="164"/>
                        <a:pt x="194" y="160"/>
                      </a:cubicBezTo>
                      <a:cubicBezTo>
                        <a:pt x="194" y="161"/>
                        <a:pt x="197" y="157"/>
                        <a:pt x="197" y="155"/>
                      </a:cubicBezTo>
                      <a:cubicBezTo>
                        <a:pt x="196" y="155"/>
                        <a:pt x="195" y="156"/>
                        <a:pt x="196" y="157"/>
                      </a:cubicBezTo>
                      <a:cubicBezTo>
                        <a:pt x="195" y="154"/>
                        <a:pt x="195" y="148"/>
                        <a:pt x="194" y="152"/>
                      </a:cubicBezTo>
                      <a:cubicBezTo>
                        <a:pt x="194" y="153"/>
                        <a:pt x="194" y="154"/>
                        <a:pt x="195" y="154"/>
                      </a:cubicBezTo>
                      <a:cubicBezTo>
                        <a:pt x="195" y="154"/>
                        <a:pt x="191" y="160"/>
                        <a:pt x="191" y="162"/>
                      </a:cubicBezTo>
                      <a:cubicBezTo>
                        <a:pt x="190" y="164"/>
                        <a:pt x="192" y="162"/>
                        <a:pt x="191" y="163"/>
                      </a:cubicBezTo>
                      <a:cubicBezTo>
                        <a:pt x="188" y="164"/>
                        <a:pt x="186" y="170"/>
                        <a:pt x="183" y="173"/>
                      </a:cubicBezTo>
                      <a:cubicBezTo>
                        <a:pt x="183" y="174"/>
                        <a:pt x="181" y="174"/>
                        <a:pt x="181" y="174"/>
                      </a:cubicBezTo>
                      <a:cubicBezTo>
                        <a:pt x="181" y="175"/>
                        <a:pt x="181" y="176"/>
                        <a:pt x="181" y="177"/>
                      </a:cubicBezTo>
                      <a:cubicBezTo>
                        <a:pt x="180" y="178"/>
                        <a:pt x="177" y="181"/>
                        <a:pt x="176" y="181"/>
                      </a:cubicBezTo>
                      <a:cubicBezTo>
                        <a:pt x="175" y="182"/>
                        <a:pt x="173" y="184"/>
                        <a:pt x="172" y="185"/>
                      </a:cubicBezTo>
                      <a:cubicBezTo>
                        <a:pt x="166" y="190"/>
                        <a:pt x="158" y="196"/>
                        <a:pt x="150" y="198"/>
                      </a:cubicBezTo>
                      <a:cubicBezTo>
                        <a:pt x="149" y="198"/>
                        <a:pt x="148" y="197"/>
                        <a:pt x="148" y="197"/>
                      </a:cubicBezTo>
                      <a:cubicBezTo>
                        <a:pt x="146" y="198"/>
                        <a:pt x="144" y="200"/>
                        <a:pt x="142" y="200"/>
                      </a:cubicBezTo>
                      <a:cubicBezTo>
                        <a:pt x="141" y="200"/>
                        <a:pt x="143" y="198"/>
                        <a:pt x="143" y="198"/>
                      </a:cubicBezTo>
                      <a:cubicBezTo>
                        <a:pt x="142" y="197"/>
                        <a:pt x="128" y="203"/>
                        <a:pt x="141" y="201"/>
                      </a:cubicBezTo>
                      <a:cubicBezTo>
                        <a:pt x="152" y="200"/>
                        <a:pt x="167" y="192"/>
                        <a:pt x="171" y="187"/>
                      </a:cubicBezTo>
                      <a:cubicBezTo>
                        <a:pt x="173" y="186"/>
                        <a:pt x="176" y="184"/>
                        <a:pt x="171" y="189"/>
                      </a:cubicBezTo>
                      <a:cubicBezTo>
                        <a:pt x="167" y="194"/>
                        <a:pt x="167" y="192"/>
                        <a:pt x="162" y="196"/>
                      </a:cubicBezTo>
                      <a:cubicBezTo>
                        <a:pt x="151" y="207"/>
                        <a:pt x="129" y="205"/>
                        <a:pt x="114" y="207"/>
                      </a:cubicBezTo>
                      <a:cubicBezTo>
                        <a:pt x="110" y="208"/>
                        <a:pt x="109" y="205"/>
                        <a:pt x="105" y="206"/>
                      </a:cubicBezTo>
                      <a:cubicBezTo>
                        <a:pt x="105" y="206"/>
                        <a:pt x="105" y="207"/>
                        <a:pt x="105" y="207"/>
                      </a:cubicBezTo>
                      <a:cubicBezTo>
                        <a:pt x="105" y="207"/>
                        <a:pt x="102" y="206"/>
                        <a:pt x="101" y="206"/>
                      </a:cubicBezTo>
                      <a:cubicBezTo>
                        <a:pt x="101" y="208"/>
                        <a:pt x="113" y="212"/>
                        <a:pt x="117" y="212"/>
                      </a:cubicBezTo>
                      <a:cubicBezTo>
                        <a:pt x="119" y="213"/>
                        <a:pt x="119" y="212"/>
                        <a:pt x="121" y="212"/>
                      </a:cubicBezTo>
                      <a:cubicBezTo>
                        <a:pt x="120" y="212"/>
                        <a:pt x="120" y="215"/>
                        <a:pt x="122" y="213"/>
                      </a:cubicBezTo>
                      <a:cubicBezTo>
                        <a:pt x="120" y="216"/>
                        <a:pt x="116" y="213"/>
                        <a:pt x="113" y="212"/>
                      </a:cubicBezTo>
                      <a:cubicBezTo>
                        <a:pt x="110" y="211"/>
                        <a:pt x="106" y="212"/>
                        <a:pt x="104" y="212"/>
                      </a:cubicBezTo>
                      <a:cubicBezTo>
                        <a:pt x="104" y="212"/>
                        <a:pt x="99" y="210"/>
                        <a:pt x="98" y="211"/>
                      </a:cubicBezTo>
                      <a:cubicBezTo>
                        <a:pt x="98" y="212"/>
                        <a:pt x="108" y="214"/>
                        <a:pt x="108" y="214"/>
                      </a:cubicBezTo>
                      <a:cubicBezTo>
                        <a:pt x="109" y="215"/>
                        <a:pt x="109" y="216"/>
                        <a:pt x="107" y="215"/>
                      </a:cubicBezTo>
                      <a:cubicBezTo>
                        <a:pt x="99" y="213"/>
                        <a:pt x="88" y="209"/>
                        <a:pt x="80" y="203"/>
                      </a:cubicBezTo>
                      <a:cubicBezTo>
                        <a:pt x="79" y="203"/>
                        <a:pt x="70" y="197"/>
                        <a:pt x="75" y="201"/>
                      </a:cubicBezTo>
                      <a:cubicBezTo>
                        <a:pt x="79" y="204"/>
                        <a:pt x="85" y="210"/>
                        <a:pt x="90" y="212"/>
                      </a:cubicBezTo>
                      <a:cubicBezTo>
                        <a:pt x="91" y="212"/>
                        <a:pt x="91" y="211"/>
                        <a:pt x="91" y="211"/>
                      </a:cubicBezTo>
                      <a:cubicBezTo>
                        <a:pt x="101" y="215"/>
                        <a:pt x="108" y="218"/>
                        <a:pt x="114" y="219"/>
                      </a:cubicBezTo>
                      <a:cubicBezTo>
                        <a:pt x="117" y="220"/>
                        <a:pt x="118" y="218"/>
                        <a:pt x="121" y="218"/>
                      </a:cubicBezTo>
                      <a:cubicBezTo>
                        <a:pt x="118" y="217"/>
                        <a:pt x="121" y="221"/>
                        <a:pt x="123" y="220"/>
                      </a:cubicBezTo>
                      <a:cubicBezTo>
                        <a:pt x="121" y="221"/>
                        <a:pt x="112" y="221"/>
                        <a:pt x="109" y="220"/>
                      </a:cubicBezTo>
                      <a:cubicBezTo>
                        <a:pt x="107" y="219"/>
                        <a:pt x="101" y="216"/>
                        <a:pt x="98" y="216"/>
                      </a:cubicBezTo>
                      <a:cubicBezTo>
                        <a:pt x="96" y="217"/>
                        <a:pt x="98" y="218"/>
                        <a:pt x="97" y="216"/>
                      </a:cubicBezTo>
                      <a:cubicBezTo>
                        <a:pt x="95" y="214"/>
                        <a:pt x="90" y="214"/>
                        <a:pt x="86" y="212"/>
                      </a:cubicBezTo>
                      <a:cubicBezTo>
                        <a:pt x="81" y="209"/>
                        <a:pt x="74" y="204"/>
                        <a:pt x="69" y="200"/>
                      </a:cubicBezTo>
                      <a:cubicBezTo>
                        <a:pt x="59" y="192"/>
                        <a:pt x="50" y="176"/>
                        <a:pt x="45" y="162"/>
                      </a:cubicBezTo>
                      <a:cubicBezTo>
                        <a:pt x="44" y="159"/>
                        <a:pt x="42" y="155"/>
                        <a:pt x="44" y="161"/>
                      </a:cubicBezTo>
                      <a:cubicBezTo>
                        <a:pt x="44" y="163"/>
                        <a:pt x="45" y="166"/>
                        <a:pt x="46" y="169"/>
                      </a:cubicBezTo>
                      <a:cubicBezTo>
                        <a:pt x="46" y="172"/>
                        <a:pt x="49" y="178"/>
                        <a:pt x="51" y="181"/>
                      </a:cubicBezTo>
                      <a:cubicBezTo>
                        <a:pt x="52" y="182"/>
                        <a:pt x="56" y="183"/>
                        <a:pt x="56" y="186"/>
                      </a:cubicBezTo>
                      <a:cubicBezTo>
                        <a:pt x="56" y="184"/>
                        <a:pt x="52" y="183"/>
                        <a:pt x="53" y="185"/>
                      </a:cubicBezTo>
                      <a:cubicBezTo>
                        <a:pt x="58" y="193"/>
                        <a:pt x="64" y="199"/>
                        <a:pt x="71" y="205"/>
                      </a:cubicBezTo>
                      <a:cubicBezTo>
                        <a:pt x="83" y="216"/>
                        <a:pt x="97" y="224"/>
                        <a:pt x="115" y="225"/>
                      </a:cubicBezTo>
                      <a:cubicBezTo>
                        <a:pt x="116" y="225"/>
                        <a:pt x="120" y="226"/>
                        <a:pt x="121" y="225"/>
                      </a:cubicBezTo>
                      <a:cubicBezTo>
                        <a:pt x="122" y="224"/>
                        <a:pt x="119" y="223"/>
                        <a:pt x="120" y="223"/>
                      </a:cubicBezTo>
                      <a:cubicBezTo>
                        <a:pt x="121" y="222"/>
                        <a:pt x="127" y="223"/>
                        <a:pt x="132" y="223"/>
                      </a:cubicBezTo>
                      <a:cubicBezTo>
                        <a:pt x="134" y="222"/>
                        <a:pt x="136" y="221"/>
                        <a:pt x="138" y="222"/>
                      </a:cubicBezTo>
                      <a:cubicBezTo>
                        <a:pt x="140" y="222"/>
                        <a:pt x="143" y="223"/>
                        <a:pt x="139" y="224"/>
                      </a:cubicBezTo>
                      <a:cubicBezTo>
                        <a:pt x="137" y="224"/>
                        <a:pt x="135" y="225"/>
                        <a:pt x="140" y="225"/>
                      </a:cubicBezTo>
                      <a:cubicBezTo>
                        <a:pt x="143" y="224"/>
                        <a:pt x="150" y="222"/>
                        <a:pt x="154" y="221"/>
                      </a:cubicBezTo>
                      <a:cubicBezTo>
                        <a:pt x="180" y="215"/>
                        <a:pt x="195" y="197"/>
                        <a:pt x="207" y="175"/>
                      </a:cubicBezTo>
                      <a:cubicBezTo>
                        <a:pt x="210" y="168"/>
                        <a:pt x="214" y="162"/>
                        <a:pt x="216" y="153"/>
                      </a:cubicBezTo>
                      <a:cubicBezTo>
                        <a:pt x="216" y="151"/>
                        <a:pt x="216" y="149"/>
                        <a:pt x="216" y="148"/>
                      </a:cubicBezTo>
                      <a:cubicBezTo>
                        <a:pt x="216" y="149"/>
                        <a:pt x="218" y="145"/>
                        <a:pt x="219" y="142"/>
                      </a:cubicBezTo>
                      <a:cubicBezTo>
                        <a:pt x="220" y="137"/>
                        <a:pt x="217" y="155"/>
                        <a:pt x="220" y="145"/>
                      </a:cubicBezTo>
                      <a:cubicBezTo>
                        <a:pt x="222" y="140"/>
                        <a:pt x="222" y="142"/>
                        <a:pt x="221" y="148"/>
                      </a:cubicBezTo>
                      <a:cubicBezTo>
                        <a:pt x="222" y="147"/>
                        <a:pt x="216" y="160"/>
                        <a:pt x="217" y="161"/>
                      </a:cubicBezTo>
                      <a:cubicBezTo>
                        <a:pt x="218" y="161"/>
                        <a:pt x="219" y="158"/>
                        <a:pt x="220" y="157"/>
                      </a:cubicBezTo>
                      <a:cubicBezTo>
                        <a:pt x="220" y="155"/>
                        <a:pt x="221" y="149"/>
                        <a:pt x="221" y="153"/>
                      </a:cubicBezTo>
                      <a:cubicBezTo>
                        <a:pt x="219" y="167"/>
                        <a:pt x="222" y="150"/>
                        <a:pt x="221" y="156"/>
                      </a:cubicBezTo>
                      <a:cubicBezTo>
                        <a:pt x="220" y="160"/>
                        <a:pt x="218" y="163"/>
                        <a:pt x="217" y="165"/>
                      </a:cubicBezTo>
                      <a:cubicBezTo>
                        <a:pt x="215" y="168"/>
                        <a:pt x="212" y="175"/>
                        <a:pt x="212" y="176"/>
                      </a:cubicBezTo>
                      <a:cubicBezTo>
                        <a:pt x="212" y="178"/>
                        <a:pt x="214" y="174"/>
                        <a:pt x="214" y="175"/>
                      </a:cubicBezTo>
                      <a:cubicBezTo>
                        <a:pt x="213" y="182"/>
                        <a:pt x="199" y="199"/>
                        <a:pt x="192" y="205"/>
                      </a:cubicBezTo>
                      <a:cubicBezTo>
                        <a:pt x="186" y="209"/>
                        <a:pt x="179" y="214"/>
                        <a:pt x="173" y="217"/>
                      </a:cubicBezTo>
                      <a:cubicBezTo>
                        <a:pt x="167" y="221"/>
                        <a:pt x="179" y="216"/>
                        <a:pt x="178" y="216"/>
                      </a:cubicBezTo>
                      <a:cubicBezTo>
                        <a:pt x="179" y="216"/>
                        <a:pt x="174" y="219"/>
                        <a:pt x="172" y="220"/>
                      </a:cubicBezTo>
                      <a:cubicBezTo>
                        <a:pt x="159" y="226"/>
                        <a:pt x="145" y="231"/>
                        <a:pt x="128" y="232"/>
                      </a:cubicBezTo>
                      <a:cubicBezTo>
                        <a:pt x="116" y="233"/>
                        <a:pt x="109" y="230"/>
                        <a:pt x="100" y="229"/>
                      </a:cubicBezTo>
                      <a:cubicBezTo>
                        <a:pt x="97" y="229"/>
                        <a:pt x="94" y="230"/>
                        <a:pt x="93" y="230"/>
                      </a:cubicBezTo>
                      <a:cubicBezTo>
                        <a:pt x="93" y="230"/>
                        <a:pt x="93" y="228"/>
                        <a:pt x="93" y="228"/>
                      </a:cubicBezTo>
                      <a:cubicBezTo>
                        <a:pt x="93" y="228"/>
                        <a:pt x="89" y="228"/>
                        <a:pt x="86" y="227"/>
                      </a:cubicBezTo>
                      <a:cubicBezTo>
                        <a:pt x="86" y="227"/>
                        <a:pt x="86" y="226"/>
                        <a:pt x="86" y="226"/>
                      </a:cubicBezTo>
                      <a:cubicBezTo>
                        <a:pt x="85" y="225"/>
                        <a:pt x="82" y="226"/>
                        <a:pt x="82" y="226"/>
                      </a:cubicBezTo>
                      <a:cubicBezTo>
                        <a:pt x="82" y="226"/>
                        <a:pt x="80" y="222"/>
                        <a:pt x="79" y="222"/>
                      </a:cubicBezTo>
                      <a:cubicBezTo>
                        <a:pt x="80" y="222"/>
                        <a:pt x="76" y="223"/>
                        <a:pt x="75" y="223"/>
                      </a:cubicBezTo>
                      <a:cubicBezTo>
                        <a:pt x="74" y="222"/>
                        <a:pt x="74" y="220"/>
                        <a:pt x="74" y="220"/>
                      </a:cubicBezTo>
                      <a:cubicBezTo>
                        <a:pt x="72" y="219"/>
                        <a:pt x="74" y="221"/>
                        <a:pt x="73" y="221"/>
                      </a:cubicBezTo>
                      <a:cubicBezTo>
                        <a:pt x="72" y="221"/>
                        <a:pt x="72" y="219"/>
                        <a:pt x="71" y="218"/>
                      </a:cubicBezTo>
                      <a:cubicBezTo>
                        <a:pt x="71" y="218"/>
                        <a:pt x="70" y="219"/>
                        <a:pt x="69" y="219"/>
                      </a:cubicBezTo>
                      <a:cubicBezTo>
                        <a:pt x="69" y="219"/>
                        <a:pt x="70" y="218"/>
                        <a:pt x="70" y="217"/>
                      </a:cubicBezTo>
                      <a:cubicBezTo>
                        <a:pt x="70" y="218"/>
                        <a:pt x="66" y="217"/>
                        <a:pt x="66" y="217"/>
                      </a:cubicBezTo>
                      <a:cubicBezTo>
                        <a:pt x="64" y="220"/>
                        <a:pt x="71" y="220"/>
                        <a:pt x="73" y="222"/>
                      </a:cubicBezTo>
                      <a:cubicBezTo>
                        <a:pt x="74" y="222"/>
                        <a:pt x="73" y="223"/>
                        <a:pt x="74" y="224"/>
                      </a:cubicBezTo>
                      <a:cubicBezTo>
                        <a:pt x="76" y="226"/>
                        <a:pt x="98" y="234"/>
                        <a:pt x="105" y="236"/>
                      </a:cubicBezTo>
                      <a:cubicBezTo>
                        <a:pt x="114" y="238"/>
                        <a:pt x="130" y="238"/>
                        <a:pt x="137" y="237"/>
                      </a:cubicBezTo>
                      <a:cubicBezTo>
                        <a:pt x="136" y="237"/>
                        <a:pt x="152" y="234"/>
                        <a:pt x="145" y="237"/>
                      </a:cubicBezTo>
                      <a:cubicBezTo>
                        <a:pt x="141" y="238"/>
                        <a:pt x="129" y="239"/>
                        <a:pt x="128" y="239"/>
                      </a:cubicBezTo>
                      <a:cubicBezTo>
                        <a:pt x="126" y="239"/>
                        <a:pt x="118" y="239"/>
                        <a:pt x="114" y="239"/>
                      </a:cubicBezTo>
                      <a:cubicBezTo>
                        <a:pt x="110" y="239"/>
                        <a:pt x="107" y="237"/>
                        <a:pt x="102" y="236"/>
                      </a:cubicBezTo>
                      <a:cubicBezTo>
                        <a:pt x="100" y="236"/>
                        <a:pt x="98" y="236"/>
                        <a:pt x="96" y="236"/>
                      </a:cubicBezTo>
                      <a:cubicBezTo>
                        <a:pt x="93" y="236"/>
                        <a:pt x="89" y="234"/>
                        <a:pt x="88" y="234"/>
                      </a:cubicBezTo>
                      <a:cubicBezTo>
                        <a:pt x="87" y="234"/>
                        <a:pt x="86" y="234"/>
                        <a:pt x="85" y="233"/>
                      </a:cubicBezTo>
                      <a:cubicBezTo>
                        <a:pt x="85" y="233"/>
                        <a:pt x="88" y="233"/>
                        <a:pt x="87" y="234"/>
                      </a:cubicBezTo>
                      <a:cubicBezTo>
                        <a:pt x="88" y="233"/>
                        <a:pt x="82" y="232"/>
                        <a:pt x="84" y="233"/>
                      </a:cubicBezTo>
                      <a:cubicBezTo>
                        <a:pt x="83" y="232"/>
                        <a:pt x="82" y="231"/>
                        <a:pt x="81" y="230"/>
                      </a:cubicBezTo>
                      <a:cubicBezTo>
                        <a:pt x="74" y="227"/>
                        <a:pt x="67" y="224"/>
                        <a:pt x="61" y="219"/>
                      </a:cubicBezTo>
                      <a:cubicBezTo>
                        <a:pt x="58" y="217"/>
                        <a:pt x="56" y="214"/>
                        <a:pt x="54" y="213"/>
                      </a:cubicBezTo>
                      <a:cubicBezTo>
                        <a:pt x="54" y="213"/>
                        <a:pt x="53" y="214"/>
                        <a:pt x="53" y="214"/>
                      </a:cubicBezTo>
                      <a:cubicBezTo>
                        <a:pt x="52" y="213"/>
                        <a:pt x="54" y="213"/>
                        <a:pt x="53" y="212"/>
                      </a:cubicBezTo>
                      <a:cubicBezTo>
                        <a:pt x="52" y="211"/>
                        <a:pt x="53" y="214"/>
                        <a:pt x="52" y="213"/>
                      </a:cubicBezTo>
                      <a:cubicBezTo>
                        <a:pt x="51" y="213"/>
                        <a:pt x="51" y="211"/>
                        <a:pt x="50" y="210"/>
                      </a:cubicBezTo>
                      <a:cubicBezTo>
                        <a:pt x="48" y="207"/>
                        <a:pt x="43" y="204"/>
                        <a:pt x="42" y="202"/>
                      </a:cubicBezTo>
                      <a:cubicBezTo>
                        <a:pt x="42" y="202"/>
                        <a:pt x="41" y="200"/>
                        <a:pt x="40" y="199"/>
                      </a:cubicBezTo>
                      <a:cubicBezTo>
                        <a:pt x="37" y="197"/>
                        <a:pt x="35" y="192"/>
                        <a:pt x="33" y="188"/>
                      </a:cubicBezTo>
                      <a:cubicBezTo>
                        <a:pt x="29" y="182"/>
                        <a:pt x="22" y="165"/>
                        <a:pt x="28" y="176"/>
                      </a:cubicBezTo>
                      <a:cubicBezTo>
                        <a:pt x="29" y="179"/>
                        <a:pt x="31" y="184"/>
                        <a:pt x="34" y="189"/>
                      </a:cubicBezTo>
                      <a:cubicBezTo>
                        <a:pt x="38" y="195"/>
                        <a:pt x="42" y="200"/>
                        <a:pt x="47" y="205"/>
                      </a:cubicBezTo>
                      <a:cubicBezTo>
                        <a:pt x="49" y="208"/>
                        <a:pt x="44" y="200"/>
                        <a:pt x="43" y="198"/>
                      </a:cubicBezTo>
                      <a:cubicBezTo>
                        <a:pt x="39" y="192"/>
                        <a:pt x="35" y="188"/>
                        <a:pt x="32" y="181"/>
                      </a:cubicBezTo>
                      <a:cubicBezTo>
                        <a:pt x="30" y="177"/>
                        <a:pt x="25" y="163"/>
                        <a:pt x="29" y="172"/>
                      </a:cubicBezTo>
                      <a:cubicBezTo>
                        <a:pt x="33" y="181"/>
                        <a:pt x="40" y="190"/>
                        <a:pt x="45" y="198"/>
                      </a:cubicBezTo>
                      <a:cubicBezTo>
                        <a:pt x="48" y="203"/>
                        <a:pt x="47" y="203"/>
                        <a:pt x="51" y="206"/>
                      </a:cubicBezTo>
                      <a:cubicBezTo>
                        <a:pt x="50" y="206"/>
                        <a:pt x="55" y="210"/>
                        <a:pt x="53" y="208"/>
                      </a:cubicBezTo>
                      <a:cubicBezTo>
                        <a:pt x="54" y="209"/>
                        <a:pt x="57" y="212"/>
                        <a:pt x="55" y="210"/>
                      </a:cubicBezTo>
                      <a:cubicBezTo>
                        <a:pt x="56" y="211"/>
                        <a:pt x="62" y="214"/>
                        <a:pt x="64" y="216"/>
                      </a:cubicBezTo>
                      <a:cubicBezTo>
                        <a:pt x="65" y="219"/>
                        <a:pt x="66" y="217"/>
                        <a:pt x="64" y="215"/>
                      </a:cubicBezTo>
                      <a:cubicBezTo>
                        <a:pt x="63" y="213"/>
                        <a:pt x="52" y="207"/>
                        <a:pt x="52" y="205"/>
                      </a:cubicBezTo>
                      <a:cubicBezTo>
                        <a:pt x="52" y="205"/>
                        <a:pt x="53" y="204"/>
                        <a:pt x="53" y="204"/>
                      </a:cubicBezTo>
                      <a:cubicBezTo>
                        <a:pt x="51" y="204"/>
                        <a:pt x="52" y="208"/>
                        <a:pt x="50" y="205"/>
                      </a:cubicBezTo>
                      <a:cubicBezTo>
                        <a:pt x="49" y="204"/>
                        <a:pt x="52" y="204"/>
                        <a:pt x="50" y="203"/>
                      </a:cubicBezTo>
                      <a:cubicBezTo>
                        <a:pt x="49" y="203"/>
                        <a:pt x="49" y="206"/>
                        <a:pt x="49" y="203"/>
                      </a:cubicBezTo>
                      <a:cubicBezTo>
                        <a:pt x="49" y="202"/>
                        <a:pt x="48" y="199"/>
                        <a:pt x="48" y="199"/>
                      </a:cubicBezTo>
                      <a:cubicBezTo>
                        <a:pt x="48" y="198"/>
                        <a:pt x="50" y="199"/>
                        <a:pt x="50" y="200"/>
                      </a:cubicBezTo>
                      <a:cubicBezTo>
                        <a:pt x="51" y="198"/>
                        <a:pt x="45" y="196"/>
                        <a:pt x="46" y="193"/>
                      </a:cubicBezTo>
                      <a:cubicBezTo>
                        <a:pt x="46" y="193"/>
                        <a:pt x="50" y="198"/>
                        <a:pt x="48" y="193"/>
                      </a:cubicBezTo>
                      <a:cubicBezTo>
                        <a:pt x="46" y="191"/>
                        <a:pt x="47" y="191"/>
                        <a:pt x="47" y="189"/>
                      </a:cubicBezTo>
                      <a:cubicBezTo>
                        <a:pt x="46" y="182"/>
                        <a:pt x="36" y="170"/>
                        <a:pt x="33" y="155"/>
                      </a:cubicBezTo>
                      <a:cubicBezTo>
                        <a:pt x="31" y="141"/>
                        <a:pt x="28" y="127"/>
                        <a:pt x="32" y="111"/>
                      </a:cubicBezTo>
                      <a:cubicBezTo>
                        <a:pt x="32" y="110"/>
                        <a:pt x="34" y="108"/>
                        <a:pt x="35" y="106"/>
                      </a:cubicBezTo>
                      <a:cubicBezTo>
                        <a:pt x="35" y="104"/>
                        <a:pt x="35" y="101"/>
                        <a:pt x="36" y="98"/>
                      </a:cubicBezTo>
                      <a:cubicBezTo>
                        <a:pt x="36" y="98"/>
                        <a:pt x="36" y="99"/>
                        <a:pt x="37" y="99"/>
                      </a:cubicBezTo>
                      <a:cubicBezTo>
                        <a:pt x="39" y="95"/>
                        <a:pt x="42" y="89"/>
                        <a:pt x="45" y="84"/>
                      </a:cubicBezTo>
                      <a:cubicBezTo>
                        <a:pt x="50" y="77"/>
                        <a:pt x="52" y="74"/>
                        <a:pt x="59" y="67"/>
                      </a:cubicBezTo>
                      <a:cubicBezTo>
                        <a:pt x="63" y="63"/>
                        <a:pt x="56" y="66"/>
                        <a:pt x="57" y="67"/>
                      </a:cubicBezTo>
                      <a:cubicBezTo>
                        <a:pt x="55" y="66"/>
                        <a:pt x="59" y="64"/>
                        <a:pt x="59" y="64"/>
                      </a:cubicBezTo>
                      <a:cubicBezTo>
                        <a:pt x="57" y="62"/>
                        <a:pt x="56" y="66"/>
                        <a:pt x="56" y="66"/>
                      </a:cubicBezTo>
                      <a:cubicBezTo>
                        <a:pt x="54" y="65"/>
                        <a:pt x="56" y="63"/>
                        <a:pt x="56" y="63"/>
                      </a:cubicBezTo>
                      <a:cubicBezTo>
                        <a:pt x="55" y="62"/>
                        <a:pt x="44" y="72"/>
                        <a:pt x="42" y="76"/>
                      </a:cubicBezTo>
                      <a:cubicBezTo>
                        <a:pt x="41" y="77"/>
                        <a:pt x="41" y="79"/>
                        <a:pt x="41" y="80"/>
                      </a:cubicBezTo>
                      <a:cubicBezTo>
                        <a:pt x="40" y="80"/>
                        <a:pt x="40" y="79"/>
                        <a:pt x="40" y="79"/>
                      </a:cubicBezTo>
                      <a:cubicBezTo>
                        <a:pt x="40" y="79"/>
                        <a:pt x="35" y="84"/>
                        <a:pt x="35" y="87"/>
                      </a:cubicBezTo>
                      <a:cubicBezTo>
                        <a:pt x="34" y="87"/>
                        <a:pt x="35" y="89"/>
                        <a:pt x="35" y="89"/>
                      </a:cubicBezTo>
                      <a:cubicBezTo>
                        <a:pt x="34" y="91"/>
                        <a:pt x="31" y="93"/>
                        <a:pt x="29" y="96"/>
                      </a:cubicBezTo>
                      <a:cubicBezTo>
                        <a:pt x="26" y="100"/>
                        <a:pt x="26" y="102"/>
                        <a:pt x="24" y="106"/>
                      </a:cubicBezTo>
                      <a:cubicBezTo>
                        <a:pt x="24" y="106"/>
                        <a:pt x="22" y="109"/>
                        <a:pt x="22" y="109"/>
                      </a:cubicBezTo>
                      <a:cubicBezTo>
                        <a:pt x="20" y="108"/>
                        <a:pt x="24" y="104"/>
                        <a:pt x="24" y="100"/>
                      </a:cubicBezTo>
                      <a:cubicBezTo>
                        <a:pt x="24" y="99"/>
                        <a:pt x="23" y="99"/>
                        <a:pt x="23" y="98"/>
                      </a:cubicBezTo>
                      <a:cubicBezTo>
                        <a:pt x="25" y="94"/>
                        <a:pt x="27" y="94"/>
                        <a:pt x="28" y="91"/>
                      </a:cubicBezTo>
                      <a:cubicBezTo>
                        <a:pt x="28" y="90"/>
                        <a:pt x="26" y="87"/>
                        <a:pt x="29" y="85"/>
                      </a:cubicBezTo>
                      <a:cubicBezTo>
                        <a:pt x="29" y="84"/>
                        <a:pt x="30" y="84"/>
                        <a:pt x="31" y="84"/>
                      </a:cubicBezTo>
                      <a:cubicBezTo>
                        <a:pt x="31" y="82"/>
                        <a:pt x="32" y="75"/>
                        <a:pt x="33" y="75"/>
                      </a:cubicBezTo>
                      <a:cubicBezTo>
                        <a:pt x="31" y="77"/>
                        <a:pt x="36" y="71"/>
                        <a:pt x="36" y="72"/>
                      </a:cubicBezTo>
                      <a:cubicBezTo>
                        <a:pt x="35" y="72"/>
                        <a:pt x="41" y="72"/>
                        <a:pt x="40" y="70"/>
                      </a:cubicBezTo>
                      <a:cubicBezTo>
                        <a:pt x="39" y="69"/>
                        <a:pt x="37" y="71"/>
                        <a:pt x="38" y="71"/>
                      </a:cubicBezTo>
                      <a:cubicBezTo>
                        <a:pt x="37" y="70"/>
                        <a:pt x="39" y="67"/>
                        <a:pt x="36" y="70"/>
                      </a:cubicBezTo>
                      <a:cubicBezTo>
                        <a:pt x="36" y="70"/>
                        <a:pt x="35" y="72"/>
                        <a:pt x="35" y="71"/>
                      </a:cubicBezTo>
                      <a:cubicBezTo>
                        <a:pt x="34" y="70"/>
                        <a:pt x="39" y="67"/>
                        <a:pt x="38" y="68"/>
                      </a:cubicBezTo>
                      <a:cubicBezTo>
                        <a:pt x="38" y="68"/>
                        <a:pt x="37" y="66"/>
                        <a:pt x="38" y="66"/>
                      </a:cubicBezTo>
                      <a:cubicBezTo>
                        <a:pt x="38" y="65"/>
                        <a:pt x="39" y="66"/>
                        <a:pt x="40" y="66"/>
                      </a:cubicBezTo>
                      <a:cubicBezTo>
                        <a:pt x="40" y="65"/>
                        <a:pt x="39" y="64"/>
                        <a:pt x="40" y="64"/>
                      </a:cubicBezTo>
                      <a:cubicBezTo>
                        <a:pt x="40" y="63"/>
                        <a:pt x="43" y="62"/>
                        <a:pt x="44" y="62"/>
                      </a:cubicBezTo>
                      <a:cubicBezTo>
                        <a:pt x="45" y="60"/>
                        <a:pt x="44" y="59"/>
                        <a:pt x="45" y="59"/>
                      </a:cubicBezTo>
                      <a:cubicBezTo>
                        <a:pt x="46" y="60"/>
                        <a:pt x="45" y="58"/>
                        <a:pt x="46" y="58"/>
                      </a:cubicBezTo>
                      <a:cubicBezTo>
                        <a:pt x="47" y="58"/>
                        <a:pt x="49" y="61"/>
                        <a:pt x="47" y="61"/>
                      </a:cubicBezTo>
                      <a:cubicBezTo>
                        <a:pt x="50" y="62"/>
                        <a:pt x="48" y="55"/>
                        <a:pt x="50" y="57"/>
                      </a:cubicBezTo>
                      <a:cubicBezTo>
                        <a:pt x="49" y="56"/>
                        <a:pt x="47" y="61"/>
                        <a:pt x="47" y="58"/>
                      </a:cubicBezTo>
                      <a:cubicBezTo>
                        <a:pt x="47" y="56"/>
                        <a:pt x="57" y="50"/>
                        <a:pt x="57" y="49"/>
                      </a:cubicBezTo>
                      <a:cubicBezTo>
                        <a:pt x="56" y="48"/>
                        <a:pt x="52" y="51"/>
                        <a:pt x="53" y="50"/>
                      </a:cubicBezTo>
                      <a:cubicBezTo>
                        <a:pt x="45" y="55"/>
                        <a:pt x="38" y="63"/>
                        <a:pt x="32" y="70"/>
                      </a:cubicBezTo>
                      <a:cubicBezTo>
                        <a:pt x="30" y="71"/>
                        <a:pt x="38" y="61"/>
                        <a:pt x="39" y="59"/>
                      </a:cubicBezTo>
                      <a:cubicBezTo>
                        <a:pt x="40" y="59"/>
                        <a:pt x="41" y="59"/>
                        <a:pt x="42" y="58"/>
                      </a:cubicBezTo>
                      <a:cubicBezTo>
                        <a:pt x="45" y="55"/>
                        <a:pt x="49" y="51"/>
                        <a:pt x="50" y="50"/>
                      </a:cubicBezTo>
                      <a:cubicBezTo>
                        <a:pt x="52" y="49"/>
                        <a:pt x="53" y="47"/>
                        <a:pt x="54" y="46"/>
                      </a:cubicBezTo>
                      <a:cubicBezTo>
                        <a:pt x="55" y="45"/>
                        <a:pt x="57" y="47"/>
                        <a:pt x="57" y="44"/>
                      </a:cubicBezTo>
                      <a:cubicBezTo>
                        <a:pt x="57" y="44"/>
                        <a:pt x="54" y="45"/>
                        <a:pt x="54" y="45"/>
                      </a:cubicBezTo>
                      <a:cubicBezTo>
                        <a:pt x="54" y="45"/>
                        <a:pt x="55" y="41"/>
                        <a:pt x="54" y="42"/>
                      </a:cubicBezTo>
                      <a:cubicBezTo>
                        <a:pt x="54" y="42"/>
                        <a:pt x="60" y="40"/>
                        <a:pt x="58" y="36"/>
                      </a:cubicBezTo>
                      <a:cubicBezTo>
                        <a:pt x="58" y="35"/>
                        <a:pt x="47" y="41"/>
                        <a:pt x="46" y="42"/>
                      </a:cubicBezTo>
                      <a:cubicBezTo>
                        <a:pt x="44" y="44"/>
                        <a:pt x="42" y="46"/>
                        <a:pt x="39" y="47"/>
                      </a:cubicBezTo>
                      <a:cubicBezTo>
                        <a:pt x="38" y="47"/>
                        <a:pt x="35" y="48"/>
                        <a:pt x="39" y="44"/>
                      </a:cubicBezTo>
                      <a:cubicBezTo>
                        <a:pt x="44" y="39"/>
                        <a:pt x="55" y="32"/>
                        <a:pt x="62" y="29"/>
                      </a:cubicBezTo>
                      <a:cubicBezTo>
                        <a:pt x="64" y="28"/>
                        <a:pt x="66" y="27"/>
                        <a:pt x="67" y="26"/>
                      </a:cubicBezTo>
                      <a:cubicBezTo>
                        <a:pt x="69" y="25"/>
                        <a:pt x="70" y="22"/>
                        <a:pt x="71" y="22"/>
                      </a:cubicBezTo>
                      <a:cubicBezTo>
                        <a:pt x="73" y="20"/>
                        <a:pt x="76" y="20"/>
                        <a:pt x="76" y="20"/>
                      </a:cubicBezTo>
                      <a:cubicBezTo>
                        <a:pt x="77" y="20"/>
                        <a:pt x="75" y="19"/>
                        <a:pt x="75" y="19"/>
                      </a:cubicBezTo>
                      <a:cubicBezTo>
                        <a:pt x="75" y="19"/>
                        <a:pt x="79" y="15"/>
                        <a:pt x="81" y="14"/>
                      </a:cubicBezTo>
                      <a:cubicBezTo>
                        <a:pt x="81" y="14"/>
                        <a:pt x="83" y="14"/>
                        <a:pt x="83" y="14"/>
                      </a:cubicBezTo>
                      <a:cubicBezTo>
                        <a:pt x="85" y="13"/>
                        <a:pt x="86" y="11"/>
                        <a:pt x="86" y="11"/>
                      </a:cubicBezTo>
                      <a:cubicBezTo>
                        <a:pt x="87" y="11"/>
                        <a:pt x="87" y="12"/>
                        <a:pt x="90" y="11"/>
                      </a:cubicBezTo>
                      <a:cubicBezTo>
                        <a:pt x="91" y="11"/>
                        <a:pt x="95" y="8"/>
                        <a:pt x="96" y="8"/>
                      </a:cubicBezTo>
                      <a:cubicBezTo>
                        <a:pt x="96" y="8"/>
                        <a:pt x="96" y="10"/>
                        <a:pt x="96" y="10"/>
                      </a:cubicBezTo>
                      <a:cubicBezTo>
                        <a:pt x="96" y="10"/>
                        <a:pt x="98" y="8"/>
                        <a:pt x="97" y="7"/>
                      </a:cubicBezTo>
                      <a:cubicBezTo>
                        <a:pt x="96" y="6"/>
                        <a:pt x="93" y="9"/>
                        <a:pt x="91" y="9"/>
                      </a:cubicBezTo>
                      <a:cubicBezTo>
                        <a:pt x="91" y="9"/>
                        <a:pt x="91" y="8"/>
                        <a:pt x="90" y="8"/>
                      </a:cubicBezTo>
                      <a:cubicBezTo>
                        <a:pt x="88" y="8"/>
                        <a:pt x="78" y="11"/>
                        <a:pt x="78" y="11"/>
                      </a:cubicBezTo>
                      <a:cubicBezTo>
                        <a:pt x="78" y="14"/>
                        <a:pt x="84" y="11"/>
                        <a:pt x="84" y="11"/>
                      </a:cubicBezTo>
                      <a:cubicBezTo>
                        <a:pt x="86" y="13"/>
                        <a:pt x="79" y="13"/>
                        <a:pt x="78" y="13"/>
                      </a:cubicBezTo>
                      <a:cubicBezTo>
                        <a:pt x="78" y="13"/>
                        <a:pt x="78" y="11"/>
                        <a:pt x="78" y="11"/>
                      </a:cubicBezTo>
                      <a:cubicBezTo>
                        <a:pt x="75" y="9"/>
                        <a:pt x="74" y="15"/>
                        <a:pt x="75" y="15"/>
                      </a:cubicBezTo>
                      <a:cubicBezTo>
                        <a:pt x="76" y="14"/>
                        <a:pt x="71" y="12"/>
                        <a:pt x="71" y="12"/>
                      </a:cubicBezTo>
                      <a:cubicBezTo>
                        <a:pt x="71" y="11"/>
                        <a:pt x="82" y="9"/>
                        <a:pt x="85" y="8"/>
                      </a:cubicBezTo>
                      <a:cubicBezTo>
                        <a:pt x="86" y="8"/>
                        <a:pt x="85" y="7"/>
                        <a:pt x="84" y="7"/>
                      </a:cubicBezTo>
                      <a:cubicBezTo>
                        <a:pt x="86" y="6"/>
                        <a:pt x="89" y="7"/>
                        <a:pt x="92" y="6"/>
                      </a:cubicBezTo>
                      <a:cubicBezTo>
                        <a:pt x="97" y="5"/>
                        <a:pt x="100" y="0"/>
                        <a:pt x="102" y="4"/>
                      </a:cubicBezTo>
                      <a:cubicBezTo>
                        <a:pt x="103" y="4"/>
                        <a:pt x="102" y="4"/>
                        <a:pt x="101" y="4"/>
                      </a:cubicBezTo>
                      <a:cubicBezTo>
                        <a:pt x="106" y="5"/>
                        <a:pt x="112" y="0"/>
                        <a:pt x="114" y="4"/>
                      </a:cubicBezTo>
                      <a:cubicBezTo>
                        <a:pt x="114" y="5"/>
                        <a:pt x="113" y="4"/>
                        <a:pt x="113" y="4"/>
                      </a:cubicBezTo>
                      <a:close/>
                      <a:moveTo>
                        <a:pt x="133" y="21"/>
                      </a:moveTo>
                      <a:cubicBezTo>
                        <a:pt x="133" y="21"/>
                        <a:pt x="132" y="19"/>
                        <a:pt x="132" y="20"/>
                      </a:cubicBezTo>
                      <a:cubicBezTo>
                        <a:pt x="130" y="24"/>
                        <a:pt x="137" y="24"/>
                        <a:pt x="139" y="23"/>
                      </a:cubicBezTo>
                      <a:cubicBezTo>
                        <a:pt x="141" y="21"/>
                        <a:pt x="138" y="20"/>
                        <a:pt x="138" y="20"/>
                      </a:cubicBezTo>
                      <a:cubicBezTo>
                        <a:pt x="138" y="21"/>
                        <a:pt x="138" y="18"/>
                        <a:pt x="139" y="18"/>
                      </a:cubicBezTo>
                      <a:cubicBezTo>
                        <a:pt x="136" y="17"/>
                        <a:pt x="135" y="21"/>
                        <a:pt x="133" y="21"/>
                      </a:cubicBezTo>
                      <a:close/>
                      <a:moveTo>
                        <a:pt x="151" y="35"/>
                      </a:moveTo>
                      <a:cubicBezTo>
                        <a:pt x="151" y="35"/>
                        <a:pt x="149" y="36"/>
                        <a:pt x="149" y="37"/>
                      </a:cubicBezTo>
                      <a:cubicBezTo>
                        <a:pt x="149" y="38"/>
                        <a:pt x="151" y="38"/>
                        <a:pt x="152" y="38"/>
                      </a:cubicBezTo>
                      <a:cubicBezTo>
                        <a:pt x="153" y="39"/>
                        <a:pt x="156" y="39"/>
                        <a:pt x="158" y="39"/>
                      </a:cubicBezTo>
                      <a:cubicBezTo>
                        <a:pt x="158" y="40"/>
                        <a:pt x="159" y="41"/>
                        <a:pt x="160" y="42"/>
                      </a:cubicBezTo>
                      <a:cubicBezTo>
                        <a:pt x="162" y="43"/>
                        <a:pt x="164" y="43"/>
                        <a:pt x="165" y="44"/>
                      </a:cubicBezTo>
                      <a:cubicBezTo>
                        <a:pt x="165" y="44"/>
                        <a:pt x="164" y="47"/>
                        <a:pt x="165" y="47"/>
                      </a:cubicBezTo>
                      <a:cubicBezTo>
                        <a:pt x="166" y="48"/>
                        <a:pt x="170" y="49"/>
                        <a:pt x="169" y="49"/>
                      </a:cubicBezTo>
                      <a:cubicBezTo>
                        <a:pt x="170" y="49"/>
                        <a:pt x="169" y="41"/>
                        <a:pt x="169" y="41"/>
                      </a:cubicBezTo>
                      <a:cubicBezTo>
                        <a:pt x="168" y="41"/>
                        <a:pt x="159" y="37"/>
                        <a:pt x="156" y="36"/>
                      </a:cubicBezTo>
                      <a:cubicBezTo>
                        <a:pt x="154" y="36"/>
                        <a:pt x="154" y="38"/>
                        <a:pt x="152" y="36"/>
                      </a:cubicBezTo>
                      <a:cubicBezTo>
                        <a:pt x="152" y="36"/>
                        <a:pt x="154" y="37"/>
                        <a:pt x="152" y="36"/>
                      </a:cubicBezTo>
                      <a:cubicBezTo>
                        <a:pt x="151" y="36"/>
                        <a:pt x="151" y="35"/>
                        <a:pt x="151" y="35"/>
                      </a:cubicBezTo>
                      <a:close/>
                      <a:moveTo>
                        <a:pt x="196" y="85"/>
                      </a:moveTo>
                      <a:cubicBezTo>
                        <a:pt x="191" y="79"/>
                        <a:pt x="197" y="91"/>
                        <a:pt x="199" y="91"/>
                      </a:cubicBezTo>
                      <a:cubicBezTo>
                        <a:pt x="200" y="90"/>
                        <a:pt x="199" y="88"/>
                        <a:pt x="198" y="87"/>
                      </a:cubicBezTo>
                      <a:cubicBezTo>
                        <a:pt x="198" y="86"/>
                        <a:pt x="196" y="84"/>
                        <a:pt x="196" y="85"/>
                      </a:cubicBezTo>
                      <a:close/>
                      <a:moveTo>
                        <a:pt x="100" y="205"/>
                      </a:moveTo>
                      <a:cubicBezTo>
                        <a:pt x="101" y="206"/>
                        <a:pt x="102" y="206"/>
                        <a:pt x="103" y="206"/>
                      </a:cubicBezTo>
                      <a:cubicBezTo>
                        <a:pt x="106" y="207"/>
                        <a:pt x="100" y="204"/>
                        <a:pt x="100" y="205"/>
                      </a:cubicBezTo>
                      <a:close/>
                      <a:moveTo>
                        <a:pt x="73" y="197"/>
                      </a:moveTo>
                      <a:cubicBezTo>
                        <a:pt x="67" y="192"/>
                        <a:pt x="79" y="202"/>
                        <a:pt x="73" y="197"/>
                      </a:cubicBezTo>
                      <a:cubicBezTo>
                        <a:pt x="73" y="197"/>
                        <a:pt x="73" y="197"/>
                        <a:pt x="73" y="197"/>
                      </a:cubicBezTo>
                      <a:close/>
                      <a:moveTo>
                        <a:pt x="44" y="41"/>
                      </a:moveTo>
                      <a:cubicBezTo>
                        <a:pt x="45" y="42"/>
                        <a:pt x="49" y="39"/>
                        <a:pt x="49" y="38"/>
                      </a:cubicBezTo>
                      <a:cubicBezTo>
                        <a:pt x="50" y="38"/>
                        <a:pt x="54" y="36"/>
                        <a:pt x="52" y="35"/>
                      </a:cubicBezTo>
                      <a:cubicBezTo>
                        <a:pt x="51" y="34"/>
                        <a:pt x="49" y="38"/>
                        <a:pt x="49" y="38"/>
                      </a:cubicBezTo>
                      <a:cubicBezTo>
                        <a:pt x="48" y="39"/>
                        <a:pt x="43" y="40"/>
                        <a:pt x="44" y="41"/>
                      </a:cubicBezTo>
                      <a:close/>
                      <a:moveTo>
                        <a:pt x="103" y="9"/>
                      </a:moveTo>
                      <a:cubicBezTo>
                        <a:pt x="103" y="8"/>
                        <a:pt x="101" y="7"/>
                        <a:pt x="100" y="8"/>
                      </a:cubicBezTo>
                      <a:cubicBezTo>
                        <a:pt x="100" y="10"/>
                        <a:pt x="103" y="11"/>
                        <a:pt x="103" y="9"/>
                      </a:cubicBezTo>
                      <a:close/>
                      <a:moveTo>
                        <a:pt x="105" y="12"/>
                      </a:moveTo>
                      <a:cubicBezTo>
                        <a:pt x="105" y="13"/>
                        <a:pt x="114" y="10"/>
                        <a:pt x="108" y="11"/>
                      </a:cubicBezTo>
                      <a:cubicBezTo>
                        <a:pt x="106" y="11"/>
                        <a:pt x="104" y="10"/>
                        <a:pt x="105" y="12"/>
                      </a:cubicBezTo>
                      <a:close/>
                      <a:moveTo>
                        <a:pt x="93" y="12"/>
                      </a:moveTo>
                      <a:cubicBezTo>
                        <a:pt x="93" y="11"/>
                        <a:pt x="90" y="13"/>
                        <a:pt x="91" y="12"/>
                      </a:cubicBezTo>
                      <a:cubicBezTo>
                        <a:pt x="90" y="14"/>
                        <a:pt x="94" y="13"/>
                        <a:pt x="93" y="12"/>
                      </a:cubicBezTo>
                      <a:close/>
                      <a:moveTo>
                        <a:pt x="83" y="16"/>
                      </a:moveTo>
                      <a:cubicBezTo>
                        <a:pt x="84" y="17"/>
                        <a:pt x="88" y="14"/>
                        <a:pt x="86" y="14"/>
                      </a:cubicBezTo>
                      <a:cubicBezTo>
                        <a:pt x="86" y="14"/>
                        <a:pt x="83" y="15"/>
                        <a:pt x="83" y="16"/>
                      </a:cubicBezTo>
                      <a:close/>
                      <a:moveTo>
                        <a:pt x="91" y="16"/>
                      </a:moveTo>
                      <a:cubicBezTo>
                        <a:pt x="90" y="16"/>
                        <a:pt x="87" y="19"/>
                        <a:pt x="86" y="19"/>
                      </a:cubicBezTo>
                      <a:cubicBezTo>
                        <a:pt x="84" y="19"/>
                        <a:pt x="84" y="18"/>
                        <a:pt x="82" y="18"/>
                      </a:cubicBezTo>
                      <a:cubicBezTo>
                        <a:pt x="79" y="18"/>
                        <a:pt x="79" y="20"/>
                        <a:pt x="78" y="20"/>
                      </a:cubicBezTo>
                      <a:cubicBezTo>
                        <a:pt x="76" y="22"/>
                        <a:pt x="73" y="20"/>
                        <a:pt x="75" y="22"/>
                      </a:cubicBezTo>
                      <a:cubicBezTo>
                        <a:pt x="78" y="25"/>
                        <a:pt x="89" y="17"/>
                        <a:pt x="93" y="18"/>
                      </a:cubicBezTo>
                      <a:cubicBezTo>
                        <a:pt x="94" y="18"/>
                        <a:pt x="93" y="19"/>
                        <a:pt x="93" y="19"/>
                      </a:cubicBezTo>
                      <a:cubicBezTo>
                        <a:pt x="95" y="19"/>
                        <a:pt x="97" y="18"/>
                        <a:pt x="96" y="17"/>
                      </a:cubicBezTo>
                      <a:cubicBezTo>
                        <a:pt x="96" y="17"/>
                        <a:pt x="92" y="16"/>
                        <a:pt x="91" y="16"/>
                      </a:cubicBezTo>
                      <a:close/>
                      <a:moveTo>
                        <a:pt x="127" y="21"/>
                      </a:moveTo>
                      <a:cubicBezTo>
                        <a:pt x="128" y="25"/>
                        <a:pt x="134" y="19"/>
                        <a:pt x="129" y="20"/>
                      </a:cubicBezTo>
                      <a:cubicBezTo>
                        <a:pt x="128" y="20"/>
                        <a:pt x="126" y="20"/>
                        <a:pt x="127" y="21"/>
                      </a:cubicBezTo>
                      <a:close/>
                      <a:moveTo>
                        <a:pt x="149" y="33"/>
                      </a:moveTo>
                      <a:cubicBezTo>
                        <a:pt x="147" y="31"/>
                        <a:pt x="146" y="34"/>
                        <a:pt x="146" y="33"/>
                      </a:cubicBezTo>
                      <a:cubicBezTo>
                        <a:pt x="146" y="34"/>
                        <a:pt x="150" y="34"/>
                        <a:pt x="149" y="33"/>
                      </a:cubicBezTo>
                      <a:close/>
                      <a:moveTo>
                        <a:pt x="104" y="33"/>
                      </a:moveTo>
                      <a:cubicBezTo>
                        <a:pt x="103" y="32"/>
                        <a:pt x="102" y="33"/>
                        <a:pt x="102" y="34"/>
                      </a:cubicBezTo>
                      <a:cubicBezTo>
                        <a:pt x="100" y="35"/>
                        <a:pt x="105" y="34"/>
                        <a:pt x="104" y="33"/>
                      </a:cubicBezTo>
                      <a:close/>
                      <a:moveTo>
                        <a:pt x="63" y="35"/>
                      </a:moveTo>
                      <a:cubicBezTo>
                        <a:pt x="61" y="39"/>
                        <a:pt x="70" y="32"/>
                        <a:pt x="65" y="34"/>
                      </a:cubicBezTo>
                      <a:cubicBezTo>
                        <a:pt x="64" y="35"/>
                        <a:pt x="64" y="34"/>
                        <a:pt x="63" y="35"/>
                      </a:cubicBezTo>
                      <a:close/>
                      <a:moveTo>
                        <a:pt x="68" y="37"/>
                      </a:moveTo>
                      <a:cubicBezTo>
                        <a:pt x="66" y="38"/>
                        <a:pt x="70" y="39"/>
                        <a:pt x="69" y="39"/>
                      </a:cubicBezTo>
                      <a:cubicBezTo>
                        <a:pt x="69" y="39"/>
                        <a:pt x="74" y="36"/>
                        <a:pt x="74" y="35"/>
                      </a:cubicBezTo>
                      <a:cubicBezTo>
                        <a:pt x="77" y="35"/>
                        <a:pt x="74" y="35"/>
                        <a:pt x="74" y="35"/>
                      </a:cubicBezTo>
                      <a:cubicBezTo>
                        <a:pt x="73" y="35"/>
                        <a:pt x="68" y="37"/>
                        <a:pt x="68" y="37"/>
                      </a:cubicBezTo>
                      <a:close/>
                      <a:moveTo>
                        <a:pt x="62" y="40"/>
                      </a:moveTo>
                      <a:cubicBezTo>
                        <a:pt x="61" y="44"/>
                        <a:pt x="66" y="40"/>
                        <a:pt x="65" y="40"/>
                      </a:cubicBezTo>
                      <a:cubicBezTo>
                        <a:pt x="65" y="40"/>
                        <a:pt x="66" y="41"/>
                        <a:pt x="67" y="41"/>
                      </a:cubicBezTo>
                      <a:cubicBezTo>
                        <a:pt x="68" y="41"/>
                        <a:pt x="67" y="40"/>
                        <a:pt x="67" y="39"/>
                      </a:cubicBezTo>
                      <a:cubicBezTo>
                        <a:pt x="67" y="40"/>
                        <a:pt x="67" y="38"/>
                        <a:pt x="65" y="38"/>
                      </a:cubicBezTo>
                      <a:cubicBezTo>
                        <a:pt x="64" y="39"/>
                        <a:pt x="62" y="40"/>
                        <a:pt x="62" y="40"/>
                      </a:cubicBezTo>
                      <a:close/>
                      <a:moveTo>
                        <a:pt x="39" y="45"/>
                      </a:moveTo>
                      <a:cubicBezTo>
                        <a:pt x="39" y="46"/>
                        <a:pt x="43" y="43"/>
                        <a:pt x="41" y="43"/>
                      </a:cubicBezTo>
                      <a:cubicBezTo>
                        <a:pt x="40" y="44"/>
                        <a:pt x="38" y="45"/>
                        <a:pt x="39" y="45"/>
                      </a:cubicBezTo>
                      <a:close/>
                      <a:moveTo>
                        <a:pt x="153" y="44"/>
                      </a:moveTo>
                      <a:cubicBezTo>
                        <a:pt x="153" y="44"/>
                        <a:pt x="155" y="45"/>
                        <a:pt x="155" y="45"/>
                      </a:cubicBezTo>
                      <a:cubicBezTo>
                        <a:pt x="155" y="45"/>
                        <a:pt x="155" y="47"/>
                        <a:pt x="157" y="48"/>
                      </a:cubicBezTo>
                      <a:cubicBezTo>
                        <a:pt x="162" y="51"/>
                        <a:pt x="155" y="39"/>
                        <a:pt x="153" y="44"/>
                      </a:cubicBezTo>
                      <a:close/>
                      <a:moveTo>
                        <a:pt x="166" y="50"/>
                      </a:moveTo>
                      <a:cubicBezTo>
                        <a:pt x="168" y="49"/>
                        <a:pt x="163" y="49"/>
                        <a:pt x="163" y="47"/>
                      </a:cubicBezTo>
                      <a:cubicBezTo>
                        <a:pt x="163" y="46"/>
                        <a:pt x="164" y="45"/>
                        <a:pt x="164" y="45"/>
                      </a:cubicBezTo>
                      <a:cubicBezTo>
                        <a:pt x="163" y="44"/>
                        <a:pt x="160" y="43"/>
                        <a:pt x="160" y="43"/>
                      </a:cubicBezTo>
                      <a:cubicBezTo>
                        <a:pt x="159" y="45"/>
                        <a:pt x="165" y="51"/>
                        <a:pt x="166" y="50"/>
                      </a:cubicBezTo>
                      <a:close/>
                      <a:moveTo>
                        <a:pt x="169" y="54"/>
                      </a:moveTo>
                      <a:cubicBezTo>
                        <a:pt x="168" y="52"/>
                        <a:pt x="170" y="50"/>
                        <a:pt x="167" y="51"/>
                      </a:cubicBezTo>
                      <a:cubicBezTo>
                        <a:pt x="164" y="52"/>
                        <a:pt x="173" y="59"/>
                        <a:pt x="169" y="54"/>
                      </a:cubicBezTo>
                      <a:close/>
                      <a:moveTo>
                        <a:pt x="61" y="64"/>
                      </a:moveTo>
                      <a:cubicBezTo>
                        <a:pt x="62" y="65"/>
                        <a:pt x="67" y="61"/>
                        <a:pt x="65" y="61"/>
                      </a:cubicBezTo>
                      <a:cubicBezTo>
                        <a:pt x="64" y="61"/>
                        <a:pt x="60" y="63"/>
                        <a:pt x="61" y="64"/>
                      </a:cubicBezTo>
                      <a:close/>
                      <a:moveTo>
                        <a:pt x="43" y="65"/>
                      </a:moveTo>
                      <a:cubicBezTo>
                        <a:pt x="44" y="66"/>
                        <a:pt x="46" y="62"/>
                        <a:pt x="46" y="62"/>
                      </a:cubicBezTo>
                      <a:cubicBezTo>
                        <a:pt x="44" y="60"/>
                        <a:pt x="44" y="63"/>
                        <a:pt x="45" y="63"/>
                      </a:cubicBezTo>
                      <a:cubicBezTo>
                        <a:pt x="44" y="63"/>
                        <a:pt x="42" y="63"/>
                        <a:pt x="43" y="65"/>
                      </a:cubicBezTo>
                      <a:close/>
                      <a:moveTo>
                        <a:pt x="183" y="77"/>
                      </a:moveTo>
                      <a:cubicBezTo>
                        <a:pt x="184" y="78"/>
                        <a:pt x="187" y="80"/>
                        <a:pt x="188" y="80"/>
                      </a:cubicBezTo>
                      <a:cubicBezTo>
                        <a:pt x="188" y="79"/>
                        <a:pt x="185" y="71"/>
                        <a:pt x="183" y="74"/>
                      </a:cubicBezTo>
                      <a:cubicBezTo>
                        <a:pt x="184" y="72"/>
                        <a:pt x="183" y="77"/>
                        <a:pt x="183" y="77"/>
                      </a:cubicBezTo>
                      <a:close/>
                      <a:moveTo>
                        <a:pt x="185" y="82"/>
                      </a:moveTo>
                      <a:cubicBezTo>
                        <a:pt x="185" y="81"/>
                        <a:pt x="182" y="77"/>
                        <a:pt x="182" y="79"/>
                      </a:cubicBezTo>
                      <a:cubicBezTo>
                        <a:pt x="182" y="79"/>
                        <a:pt x="184" y="83"/>
                        <a:pt x="185" y="82"/>
                      </a:cubicBezTo>
                      <a:close/>
                      <a:moveTo>
                        <a:pt x="166" y="84"/>
                      </a:moveTo>
                      <a:cubicBezTo>
                        <a:pt x="166" y="84"/>
                        <a:pt x="163" y="80"/>
                        <a:pt x="163" y="82"/>
                      </a:cubicBezTo>
                      <a:cubicBezTo>
                        <a:pt x="163" y="83"/>
                        <a:pt x="166" y="84"/>
                        <a:pt x="166" y="84"/>
                      </a:cubicBezTo>
                      <a:close/>
                      <a:moveTo>
                        <a:pt x="194" y="93"/>
                      </a:moveTo>
                      <a:cubicBezTo>
                        <a:pt x="194" y="93"/>
                        <a:pt x="194" y="90"/>
                        <a:pt x="193" y="91"/>
                      </a:cubicBezTo>
                      <a:cubicBezTo>
                        <a:pt x="193" y="91"/>
                        <a:pt x="193" y="94"/>
                        <a:pt x="194" y="93"/>
                      </a:cubicBezTo>
                      <a:close/>
                      <a:moveTo>
                        <a:pt x="194" y="100"/>
                      </a:moveTo>
                      <a:cubicBezTo>
                        <a:pt x="191" y="105"/>
                        <a:pt x="199" y="94"/>
                        <a:pt x="195" y="96"/>
                      </a:cubicBezTo>
                      <a:cubicBezTo>
                        <a:pt x="195" y="96"/>
                        <a:pt x="193" y="100"/>
                        <a:pt x="194" y="100"/>
                      </a:cubicBezTo>
                      <a:close/>
                      <a:moveTo>
                        <a:pt x="195" y="110"/>
                      </a:moveTo>
                      <a:cubicBezTo>
                        <a:pt x="198" y="109"/>
                        <a:pt x="194" y="102"/>
                        <a:pt x="194" y="104"/>
                      </a:cubicBezTo>
                      <a:cubicBezTo>
                        <a:pt x="192" y="107"/>
                        <a:pt x="195" y="110"/>
                        <a:pt x="195" y="110"/>
                      </a:cubicBezTo>
                      <a:close/>
                      <a:moveTo>
                        <a:pt x="193" y="108"/>
                      </a:moveTo>
                      <a:cubicBezTo>
                        <a:pt x="191" y="110"/>
                        <a:pt x="197" y="116"/>
                        <a:pt x="194" y="109"/>
                      </a:cubicBezTo>
                      <a:cubicBezTo>
                        <a:pt x="194" y="109"/>
                        <a:pt x="193" y="108"/>
                        <a:pt x="193" y="108"/>
                      </a:cubicBezTo>
                      <a:close/>
                      <a:moveTo>
                        <a:pt x="197" y="117"/>
                      </a:moveTo>
                      <a:cubicBezTo>
                        <a:pt x="198" y="120"/>
                        <a:pt x="202" y="112"/>
                        <a:pt x="198" y="113"/>
                      </a:cubicBezTo>
                      <a:cubicBezTo>
                        <a:pt x="199" y="113"/>
                        <a:pt x="197" y="117"/>
                        <a:pt x="197" y="117"/>
                      </a:cubicBezTo>
                      <a:close/>
                      <a:moveTo>
                        <a:pt x="79" y="118"/>
                      </a:moveTo>
                      <a:cubicBezTo>
                        <a:pt x="81" y="120"/>
                        <a:pt x="81" y="116"/>
                        <a:pt x="81" y="116"/>
                      </a:cubicBezTo>
                      <a:cubicBezTo>
                        <a:pt x="82" y="116"/>
                        <a:pt x="82" y="118"/>
                        <a:pt x="82" y="118"/>
                      </a:cubicBezTo>
                      <a:cubicBezTo>
                        <a:pt x="84" y="119"/>
                        <a:pt x="84" y="115"/>
                        <a:pt x="82" y="114"/>
                      </a:cubicBezTo>
                      <a:cubicBezTo>
                        <a:pt x="82" y="114"/>
                        <a:pt x="82" y="114"/>
                        <a:pt x="82" y="114"/>
                      </a:cubicBezTo>
                      <a:cubicBezTo>
                        <a:pt x="81" y="114"/>
                        <a:pt x="77" y="116"/>
                        <a:pt x="79" y="118"/>
                      </a:cubicBezTo>
                      <a:close/>
                      <a:moveTo>
                        <a:pt x="202" y="118"/>
                      </a:moveTo>
                      <a:cubicBezTo>
                        <a:pt x="201" y="116"/>
                        <a:pt x="203" y="121"/>
                        <a:pt x="203" y="121"/>
                      </a:cubicBezTo>
                      <a:cubicBezTo>
                        <a:pt x="204" y="120"/>
                        <a:pt x="201" y="111"/>
                        <a:pt x="201" y="114"/>
                      </a:cubicBezTo>
                      <a:cubicBezTo>
                        <a:pt x="201" y="115"/>
                        <a:pt x="201" y="117"/>
                        <a:pt x="202" y="118"/>
                      </a:cubicBezTo>
                      <a:close/>
                      <a:moveTo>
                        <a:pt x="133" y="115"/>
                      </a:moveTo>
                      <a:cubicBezTo>
                        <a:pt x="132" y="115"/>
                        <a:pt x="130" y="115"/>
                        <a:pt x="131" y="116"/>
                      </a:cubicBezTo>
                      <a:cubicBezTo>
                        <a:pt x="131" y="117"/>
                        <a:pt x="133" y="117"/>
                        <a:pt x="134" y="117"/>
                      </a:cubicBezTo>
                      <a:cubicBezTo>
                        <a:pt x="138" y="119"/>
                        <a:pt x="134" y="116"/>
                        <a:pt x="133" y="115"/>
                      </a:cubicBezTo>
                      <a:close/>
                      <a:moveTo>
                        <a:pt x="183" y="124"/>
                      </a:moveTo>
                      <a:cubicBezTo>
                        <a:pt x="180" y="121"/>
                        <a:pt x="186" y="121"/>
                        <a:pt x="186" y="122"/>
                      </a:cubicBezTo>
                      <a:cubicBezTo>
                        <a:pt x="186" y="119"/>
                        <a:pt x="186" y="117"/>
                        <a:pt x="184" y="118"/>
                      </a:cubicBezTo>
                      <a:cubicBezTo>
                        <a:pt x="183" y="118"/>
                        <a:pt x="181" y="122"/>
                        <a:pt x="183" y="124"/>
                      </a:cubicBezTo>
                      <a:close/>
                      <a:moveTo>
                        <a:pt x="197" y="122"/>
                      </a:moveTo>
                      <a:cubicBezTo>
                        <a:pt x="198" y="121"/>
                        <a:pt x="197" y="117"/>
                        <a:pt x="197" y="118"/>
                      </a:cubicBezTo>
                      <a:cubicBezTo>
                        <a:pt x="195" y="120"/>
                        <a:pt x="197" y="122"/>
                        <a:pt x="197" y="122"/>
                      </a:cubicBezTo>
                      <a:close/>
                      <a:moveTo>
                        <a:pt x="200" y="123"/>
                      </a:moveTo>
                      <a:cubicBezTo>
                        <a:pt x="202" y="126"/>
                        <a:pt x="202" y="116"/>
                        <a:pt x="200" y="118"/>
                      </a:cubicBezTo>
                      <a:cubicBezTo>
                        <a:pt x="199" y="119"/>
                        <a:pt x="201" y="125"/>
                        <a:pt x="200" y="123"/>
                      </a:cubicBezTo>
                      <a:close/>
                      <a:moveTo>
                        <a:pt x="82" y="129"/>
                      </a:moveTo>
                      <a:cubicBezTo>
                        <a:pt x="85" y="128"/>
                        <a:pt x="82" y="125"/>
                        <a:pt x="81" y="122"/>
                      </a:cubicBezTo>
                      <a:cubicBezTo>
                        <a:pt x="81" y="122"/>
                        <a:pt x="83" y="121"/>
                        <a:pt x="82" y="120"/>
                      </a:cubicBezTo>
                      <a:cubicBezTo>
                        <a:pt x="82" y="120"/>
                        <a:pt x="79" y="119"/>
                        <a:pt x="79" y="119"/>
                      </a:cubicBezTo>
                      <a:cubicBezTo>
                        <a:pt x="78" y="120"/>
                        <a:pt x="78" y="122"/>
                        <a:pt x="79" y="125"/>
                      </a:cubicBezTo>
                      <a:cubicBezTo>
                        <a:pt x="79" y="125"/>
                        <a:pt x="80" y="124"/>
                        <a:pt x="80" y="124"/>
                      </a:cubicBezTo>
                      <a:cubicBezTo>
                        <a:pt x="81" y="125"/>
                        <a:pt x="79" y="126"/>
                        <a:pt x="80" y="127"/>
                      </a:cubicBezTo>
                      <a:cubicBezTo>
                        <a:pt x="80" y="127"/>
                        <a:pt x="82" y="129"/>
                        <a:pt x="82" y="129"/>
                      </a:cubicBezTo>
                      <a:close/>
                      <a:moveTo>
                        <a:pt x="181" y="126"/>
                      </a:moveTo>
                      <a:cubicBezTo>
                        <a:pt x="182" y="125"/>
                        <a:pt x="182" y="118"/>
                        <a:pt x="179" y="119"/>
                      </a:cubicBezTo>
                      <a:cubicBezTo>
                        <a:pt x="176" y="121"/>
                        <a:pt x="178" y="128"/>
                        <a:pt x="181" y="126"/>
                      </a:cubicBezTo>
                      <a:close/>
                      <a:moveTo>
                        <a:pt x="84" y="124"/>
                      </a:moveTo>
                      <a:cubicBezTo>
                        <a:pt x="85" y="125"/>
                        <a:pt x="85" y="119"/>
                        <a:pt x="84" y="120"/>
                      </a:cubicBezTo>
                      <a:cubicBezTo>
                        <a:pt x="83" y="121"/>
                        <a:pt x="83" y="124"/>
                        <a:pt x="84" y="124"/>
                      </a:cubicBezTo>
                      <a:close/>
                      <a:moveTo>
                        <a:pt x="128" y="125"/>
                      </a:moveTo>
                      <a:cubicBezTo>
                        <a:pt x="128" y="125"/>
                        <a:pt x="126" y="124"/>
                        <a:pt x="126" y="124"/>
                      </a:cubicBezTo>
                      <a:cubicBezTo>
                        <a:pt x="123" y="125"/>
                        <a:pt x="127" y="126"/>
                        <a:pt x="128" y="125"/>
                      </a:cubicBezTo>
                      <a:close/>
                      <a:moveTo>
                        <a:pt x="80" y="131"/>
                      </a:moveTo>
                      <a:cubicBezTo>
                        <a:pt x="79" y="131"/>
                        <a:pt x="78" y="127"/>
                        <a:pt x="78" y="129"/>
                      </a:cubicBezTo>
                      <a:cubicBezTo>
                        <a:pt x="78" y="129"/>
                        <a:pt x="79" y="124"/>
                        <a:pt x="77" y="125"/>
                      </a:cubicBezTo>
                      <a:cubicBezTo>
                        <a:pt x="74" y="126"/>
                        <a:pt x="78" y="133"/>
                        <a:pt x="80" y="131"/>
                      </a:cubicBezTo>
                      <a:close/>
                      <a:moveTo>
                        <a:pt x="110" y="126"/>
                      </a:moveTo>
                      <a:cubicBezTo>
                        <a:pt x="106" y="132"/>
                        <a:pt x="114" y="122"/>
                        <a:pt x="110" y="126"/>
                      </a:cubicBezTo>
                      <a:cubicBezTo>
                        <a:pt x="110" y="126"/>
                        <a:pt x="110" y="126"/>
                        <a:pt x="110" y="126"/>
                      </a:cubicBezTo>
                      <a:close/>
                      <a:moveTo>
                        <a:pt x="134" y="127"/>
                      </a:moveTo>
                      <a:cubicBezTo>
                        <a:pt x="136" y="126"/>
                        <a:pt x="130" y="124"/>
                        <a:pt x="130" y="125"/>
                      </a:cubicBezTo>
                      <a:cubicBezTo>
                        <a:pt x="130" y="126"/>
                        <a:pt x="133" y="127"/>
                        <a:pt x="134" y="127"/>
                      </a:cubicBezTo>
                      <a:close/>
                      <a:moveTo>
                        <a:pt x="114" y="129"/>
                      </a:moveTo>
                      <a:cubicBezTo>
                        <a:pt x="115" y="130"/>
                        <a:pt x="122" y="125"/>
                        <a:pt x="117" y="126"/>
                      </a:cubicBezTo>
                      <a:cubicBezTo>
                        <a:pt x="115" y="127"/>
                        <a:pt x="113" y="127"/>
                        <a:pt x="114" y="129"/>
                      </a:cubicBezTo>
                      <a:close/>
                      <a:moveTo>
                        <a:pt x="168" y="131"/>
                      </a:moveTo>
                      <a:cubicBezTo>
                        <a:pt x="169" y="133"/>
                        <a:pt x="171" y="127"/>
                        <a:pt x="169" y="128"/>
                      </a:cubicBezTo>
                      <a:cubicBezTo>
                        <a:pt x="168" y="129"/>
                        <a:pt x="166" y="130"/>
                        <a:pt x="168" y="131"/>
                      </a:cubicBezTo>
                      <a:close/>
                      <a:moveTo>
                        <a:pt x="155" y="132"/>
                      </a:moveTo>
                      <a:cubicBezTo>
                        <a:pt x="156" y="132"/>
                        <a:pt x="156" y="128"/>
                        <a:pt x="155" y="129"/>
                      </a:cubicBezTo>
                      <a:cubicBezTo>
                        <a:pt x="155" y="129"/>
                        <a:pt x="154" y="133"/>
                        <a:pt x="155" y="132"/>
                      </a:cubicBezTo>
                      <a:close/>
                      <a:moveTo>
                        <a:pt x="112" y="131"/>
                      </a:moveTo>
                      <a:cubicBezTo>
                        <a:pt x="108" y="137"/>
                        <a:pt x="116" y="129"/>
                        <a:pt x="114" y="130"/>
                      </a:cubicBezTo>
                      <a:cubicBezTo>
                        <a:pt x="113" y="130"/>
                        <a:pt x="112" y="132"/>
                        <a:pt x="112" y="131"/>
                      </a:cubicBezTo>
                      <a:close/>
                      <a:moveTo>
                        <a:pt x="130" y="133"/>
                      </a:moveTo>
                      <a:cubicBezTo>
                        <a:pt x="130" y="132"/>
                        <a:pt x="126" y="132"/>
                        <a:pt x="127" y="131"/>
                      </a:cubicBezTo>
                      <a:cubicBezTo>
                        <a:pt x="124" y="132"/>
                        <a:pt x="129" y="134"/>
                        <a:pt x="130" y="133"/>
                      </a:cubicBezTo>
                      <a:close/>
                      <a:moveTo>
                        <a:pt x="117" y="136"/>
                      </a:moveTo>
                      <a:cubicBezTo>
                        <a:pt x="118" y="135"/>
                        <a:pt x="117" y="132"/>
                        <a:pt x="117" y="132"/>
                      </a:cubicBezTo>
                      <a:cubicBezTo>
                        <a:pt x="114" y="133"/>
                        <a:pt x="116" y="138"/>
                        <a:pt x="117" y="136"/>
                      </a:cubicBezTo>
                      <a:close/>
                      <a:moveTo>
                        <a:pt x="85" y="152"/>
                      </a:moveTo>
                      <a:cubicBezTo>
                        <a:pt x="86" y="151"/>
                        <a:pt x="85" y="148"/>
                        <a:pt x="85" y="148"/>
                      </a:cubicBezTo>
                      <a:cubicBezTo>
                        <a:pt x="83" y="146"/>
                        <a:pt x="84" y="149"/>
                        <a:pt x="84" y="147"/>
                      </a:cubicBezTo>
                      <a:cubicBezTo>
                        <a:pt x="85" y="144"/>
                        <a:pt x="84" y="137"/>
                        <a:pt x="83" y="136"/>
                      </a:cubicBezTo>
                      <a:cubicBezTo>
                        <a:pt x="82" y="136"/>
                        <a:pt x="82" y="142"/>
                        <a:pt x="81" y="142"/>
                      </a:cubicBezTo>
                      <a:cubicBezTo>
                        <a:pt x="82" y="142"/>
                        <a:pt x="80" y="140"/>
                        <a:pt x="80" y="140"/>
                      </a:cubicBezTo>
                      <a:cubicBezTo>
                        <a:pt x="80" y="137"/>
                        <a:pt x="80" y="129"/>
                        <a:pt x="75" y="132"/>
                      </a:cubicBezTo>
                      <a:cubicBezTo>
                        <a:pt x="73" y="133"/>
                        <a:pt x="76" y="135"/>
                        <a:pt x="75" y="135"/>
                      </a:cubicBezTo>
                      <a:cubicBezTo>
                        <a:pt x="75" y="137"/>
                        <a:pt x="73" y="136"/>
                        <a:pt x="73" y="136"/>
                      </a:cubicBezTo>
                      <a:cubicBezTo>
                        <a:pt x="73" y="136"/>
                        <a:pt x="73" y="139"/>
                        <a:pt x="73" y="140"/>
                      </a:cubicBezTo>
                      <a:cubicBezTo>
                        <a:pt x="73" y="138"/>
                        <a:pt x="76" y="145"/>
                        <a:pt x="76" y="145"/>
                      </a:cubicBezTo>
                      <a:cubicBezTo>
                        <a:pt x="78" y="147"/>
                        <a:pt x="83" y="146"/>
                        <a:pt x="82" y="149"/>
                      </a:cubicBezTo>
                      <a:cubicBezTo>
                        <a:pt x="82" y="148"/>
                        <a:pt x="81" y="148"/>
                        <a:pt x="82" y="149"/>
                      </a:cubicBezTo>
                      <a:cubicBezTo>
                        <a:pt x="83" y="150"/>
                        <a:pt x="84" y="153"/>
                        <a:pt x="85" y="152"/>
                      </a:cubicBezTo>
                      <a:close/>
                      <a:moveTo>
                        <a:pt x="178" y="139"/>
                      </a:moveTo>
                      <a:cubicBezTo>
                        <a:pt x="178" y="138"/>
                        <a:pt x="181" y="140"/>
                        <a:pt x="180" y="140"/>
                      </a:cubicBezTo>
                      <a:cubicBezTo>
                        <a:pt x="182" y="139"/>
                        <a:pt x="180" y="137"/>
                        <a:pt x="180" y="137"/>
                      </a:cubicBezTo>
                      <a:cubicBezTo>
                        <a:pt x="182" y="138"/>
                        <a:pt x="178" y="137"/>
                        <a:pt x="178" y="139"/>
                      </a:cubicBezTo>
                      <a:close/>
                      <a:moveTo>
                        <a:pt x="150" y="139"/>
                      </a:moveTo>
                      <a:cubicBezTo>
                        <a:pt x="148" y="139"/>
                        <a:pt x="148" y="141"/>
                        <a:pt x="146" y="142"/>
                      </a:cubicBezTo>
                      <a:cubicBezTo>
                        <a:pt x="146" y="143"/>
                        <a:pt x="142" y="144"/>
                        <a:pt x="143" y="145"/>
                      </a:cubicBezTo>
                      <a:cubicBezTo>
                        <a:pt x="144" y="146"/>
                        <a:pt x="150" y="142"/>
                        <a:pt x="148" y="142"/>
                      </a:cubicBezTo>
                      <a:cubicBezTo>
                        <a:pt x="149" y="142"/>
                        <a:pt x="148" y="142"/>
                        <a:pt x="149" y="141"/>
                      </a:cubicBezTo>
                      <a:cubicBezTo>
                        <a:pt x="148" y="143"/>
                        <a:pt x="151" y="139"/>
                        <a:pt x="150" y="139"/>
                      </a:cubicBezTo>
                      <a:close/>
                      <a:moveTo>
                        <a:pt x="147" y="140"/>
                      </a:moveTo>
                      <a:cubicBezTo>
                        <a:pt x="154" y="133"/>
                        <a:pt x="141" y="142"/>
                        <a:pt x="145" y="142"/>
                      </a:cubicBezTo>
                      <a:cubicBezTo>
                        <a:pt x="145" y="142"/>
                        <a:pt x="147" y="140"/>
                        <a:pt x="147" y="140"/>
                      </a:cubicBezTo>
                      <a:close/>
                      <a:moveTo>
                        <a:pt x="175" y="144"/>
                      </a:moveTo>
                      <a:cubicBezTo>
                        <a:pt x="175" y="144"/>
                        <a:pt x="178" y="139"/>
                        <a:pt x="176" y="141"/>
                      </a:cubicBezTo>
                      <a:cubicBezTo>
                        <a:pt x="176" y="141"/>
                        <a:pt x="173" y="143"/>
                        <a:pt x="175" y="144"/>
                      </a:cubicBezTo>
                      <a:close/>
                      <a:moveTo>
                        <a:pt x="178" y="144"/>
                      </a:moveTo>
                      <a:cubicBezTo>
                        <a:pt x="181" y="143"/>
                        <a:pt x="179" y="139"/>
                        <a:pt x="177" y="141"/>
                      </a:cubicBezTo>
                      <a:cubicBezTo>
                        <a:pt x="178" y="140"/>
                        <a:pt x="178" y="144"/>
                        <a:pt x="178" y="144"/>
                      </a:cubicBezTo>
                      <a:close/>
                      <a:moveTo>
                        <a:pt x="197" y="149"/>
                      </a:moveTo>
                      <a:cubicBezTo>
                        <a:pt x="197" y="148"/>
                        <a:pt x="198" y="142"/>
                        <a:pt x="197" y="144"/>
                      </a:cubicBezTo>
                      <a:cubicBezTo>
                        <a:pt x="198" y="143"/>
                        <a:pt x="195" y="150"/>
                        <a:pt x="197" y="149"/>
                      </a:cubicBezTo>
                      <a:close/>
                      <a:moveTo>
                        <a:pt x="184" y="151"/>
                      </a:moveTo>
                      <a:cubicBezTo>
                        <a:pt x="184" y="151"/>
                        <a:pt x="183" y="150"/>
                        <a:pt x="183" y="150"/>
                      </a:cubicBezTo>
                      <a:cubicBezTo>
                        <a:pt x="181" y="150"/>
                        <a:pt x="178" y="155"/>
                        <a:pt x="178" y="156"/>
                      </a:cubicBezTo>
                      <a:cubicBezTo>
                        <a:pt x="180" y="158"/>
                        <a:pt x="183" y="155"/>
                        <a:pt x="183" y="155"/>
                      </a:cubicBezTo>
                      <a:cubicBezTo>
                        <a:pt x="182" y="155"/>
                        <a:pt x="183" y="157"/>
                        <a:pt x="184" y="156"/>
                      </a:cubicBezTo>
                      <a:cubicBezTo>
                        <a:pt x="185" y="154"/>
                        <a:pt x="186" y="146"/>
                        <a:pt x="186" y="146"/>
                      </a:cubicBezTo>
                      <a:cubicBezTo>
                        <a:pt x="183" y="145"/>
                        <a:pt x="184" y="150"/>
                        <a:pt x="184" y="151"/>
                      </a:cubicBezTo>
                      <a:close/>
                      <a:moveTo>
                        <a:pt x="114" y="149"/>
                      </a:moveTo>
                      <a:cubicBezTo>
                        <a:pt x="115" y="148"/>
                        <a:pt x="112" y="145"/>
                        <a:pt x="112" y="146"/>
                      </a:cubicBezTo>
                      <a:cubicBezTo>
                        <a:pt x="110" y="147"/>
                        <a:pt x="114" y="150"/>
                        <a:pt x="114" y="149"/>
                      </a:cubicBezTo>
                      <a:close/>
                      <a:moveTo>
                        <a:pt x="146" y="149"/>
                      </a:moveTo>
                      <a:cubicBezTo>
                        <a:pt x="148" y="149"/>
                        <a:pt x="148" y="145"/>
                        <a:pt x="148" y="146"/>
                      </a:cubicBezTo>
                      <a:cubicBezTo>
                        <a:pt x="147" y="144"/>
                        <a:pt x="143" y="148"/>
                        <a:pt x="144" y="149"/>
                      </a:cubicBezTo>
                      <a:cubicBezTo>
                        <a:pt x="142" y="147"/>
                        <a:pt x="152" y="146"/>
                        <a:pt x="146" y="147"/>
                      </a:cubicBezTo>
                      <a:cubicBezTo>
                        <a:pt x="146" y="147"/>
                        <a:pt x="145" y="149"/>
                        <a:pt x="146" y="149"/>
                      </a:cubicBezTo>
                      <a:close/>
                      <a:moveTo>
                        <a:pt x="153" y="149"/>
                      </a:moveTo>
                      <a:cubicBezTo>
                        <a:pt x="154" y="150"/>
                        <a:pt x="156" y="146"/>
                        <a:pt x="154" y="148"/>
                      </a:cubicBezTo>
                      <a:cubicBezTo>
                        <a:pt x="154" y="148"/>
                        <a:pt x="152" y="149"/>
                        <a:pt x="153" y="149"/>
                      </a:cubicBezTo>
                      <a:close/>
                      <a:moveTo>
                        <a:pt x="174" y="149"/>
                      </a:moveTo>
                      <a:cubicBezTo>
                        <a:pt x="174" y="149"/>
                        <a:pt x="171" y="149"/>
                        <a:pt x="171" y="149"/>
                      </a:cubicBezTo>
                      <a:cubicBezTo>
                        <a:pt x="168" y="151"/>
                        <a:pt x="174" y="151"/>
                        <a:pt x="174" y="149"/>
                      </a:cubicBezTo>
                      <a:close/>
                      <a:moveTo>
                        <a:pt x="129" y="150"/>
                      </a:moveTo>
                      <a:cubicBezTo>
                        <a:pt x="128" y="151"/>
                        <a:pt x="130" y="154"/>
                        <a:pt x="131" y="152"/>
                      </a:cubicBezTo>
                      <a:cubicBezTo>
                        <a:pt x="132" y="150"/>
                        <a:pt x="131" y="149"/>
                        <a:pt x="129" y="150"/>
                      </a:cubicBezTo>
                      <a:close/>
                      <a:moveTo>
                        <a:pt x="168" y="151"/>
                      </a:moveTo>
                      <a:cubicBezTo>
                        <a:pt x="164" y="154"/>
                        <a:pt x="170" y="149"/>
                        <a:pt x="168" y="151"/>
                      </a:cubicBezTo>
                      <a:cubicBezTo>
                        <a:pt x="168" y="151"/>
                        <a:pt x="168" y="151"/>
                        <a:pt x="168" y="151"/>
                      </a:cubicBezTo>
                      <a:close/>
                      <a:moveTo>
                        <a:pt x="146" y="152"/>
                      </a:moveTo>
                      <a:cubicBezTo>
                        <a:pt x="144" y="151"/>
                        <a:pt x="144" y="153"/>
                        <a:pt x="143" y="155"/>
                      </a:cubicBezTo>
                      <a:cubicBezTo>
                        <a:pt x="141" y="157"/>
                        <a:pt x="146" y="152"/>
                        <a:pt x="146" y="152"/>
                      </a:cubicBezTo>
                      <a:close/>
                      <a:moveTo>
                        <a:pt x="120" y="157"/>
                      </a:moveTo>
                      <a:cubicBezTo>
                        <a:pt x="121" y="158"/>
                        <a:pt x="129" y="160"/>
                        <a:pt x="126" y="159"/>
                      </a:cubicBezTo>
                      <a:cubicBezTo>
                        <a:pt x="125" y="158"/>
                        <a:pt x="117" y="152"/>
                        <a:pt x="116" y="153"/>
                      </a:cubicBezTo>
                      <a:cubicBezTo>
                        <a:pt x="115" y="153"/>
                        <a:pt x="118" y="155"/>
                        <a:pt x="118" y="155"/>
                      </a:cubicBezTo>
                      <a:cubicBezTo>
                        <a:pt x="120" y="157"/>
                        <a:pt x="120" y="155"/>
                        <a:pt x="121" y="156"/>
                      </a:cubicBezTo>
                      <a:cubicBezTo>
                        <a:pt x="121" y="156"/>
                        <a:pt x="120" y="156"/>
                        <a:pt x="120" y="157"/>
                      </a:cubicBezTo>
                      <a:close/>
                      <a:moveTo>
                        <a:pt x="76" y="178"/>
                      </a:moveTo>
                      <a:cubicBezTo>
                        <a:pt x="72" y="173"/>
                        <a:pt x="70" y="169"/>
                        <a:pt x="67" y="165"/>
                      </a:cubicBezTo>
                      <a:cubicBezTo>
                        <a:pt x="64" y="161"/>
                        <a:pt x="69" y="167"/>
                        <a:pt x="69" y="167"/>
                      </a:cubicBezTo>
                      <a:cubicBezTo>
                        <a:pt x="69" y="166"/>
                        <a:pt x="66" y="160"/>
                        <a:pt x="64" y="156"/>
                      </a:cubicBezTo>
                      <a:cubicBezTo>
                        <a:pt x="63" y="153"/>
                        <a:pt x="63" y="153"/>
                        <a:pt x="63" y="157"/>
                      </a:cubicBezTo>
                      <a:cubicBezTo>
                        <a:pt x="63" y="161"/>
                        <a:pt x="63" y="165"/>
                        <a:pt x="66" y="169"/>
                      </a:cubicBezTo>
                      <a:cubicBezTo>
                        <a:pt x="68" y="172"/>
                        <a:pt x="70" y="176"/>
                        <a:pt x="72" y="179"/>
                      </a:cubicBezTo>
                      <a:cubicBezTo>
                        <a:pt x="74" y="181"/>
                        <a:pt x="77" y="182"/>
                        <a:pt x="78" y="184"/>
                      </a:cubicBezTo>
                      <a:cubicBezTo>
                        <a:pt x="79" y="185"/>
                        <a:pt x="80" y="187"/>
                        <a:pt x="81" y="187"/>
                      </a:cubicBezTo>
                      <a:cubicBezTo>
                        <a:pt x="79" y="186"/>
                        <a:pt x="84" y="187"/>
                        <a:pt x="84" y="187"/>
                      </a:cubicBezTo>
                      <a:cubicBezTo>
                        <a:pt x="85" y="187"/>
                        <a:pt x="82" y="183"/>
                        <a:pt x="82" y="183"/>
                      </a:cubicBezTo>
                      <a:cubicBezTo>
                        <a:pt x="84" y="182"/>
                        <a:pt x="84" y="188"/>
                        <a:pt x="84" y="188"/>
                      </a:cubicBezTo>
                      <a:cubicBezTo>
                        <a:pt x="85" y="189"/>
                        <a:pt x="86" y="186"/>
                        <a:pt x="87" y="188"/>
                      </a:cubicBezTo>
                      <a:cubicBezTo>
                        <a:pt x="88" y="191"/>
                        <a:pt x="94" y="191"/>
                        <a:pt x="94" y="193"/>
                      </a:cubicBezTo>
                      <a:cubicBezTo>
                        <a:pt x="94" y="193"/>
                        <a:pt x="92" y="194"/>
                        <a:pt x="92" y="194"/>
                      </a:cubicBezTo>
                      <a:cubicBezTo>
                        <a:pt x="98" y="195"/>
                        <a:pt x="92" y="190"/>
                        <a:pt x="92" y="190"/>
                      </a:cubicBezTo>
                      <a:cubicBezTo>
                        <a:pt x="86" y="186"/>
                        <a:pt x="81" y="179"/>
                        <a:pt x="78" y="177"/>
                      </a:cubicBezTo>
                      <a:cubicBezTo>
                        <a:pt x="78" y="177"/>
                        <a:pt x="75" y="174"/>
                        <a:pt x="75" y="175"/>
                      </a:cubicBezTo>
                      <a:cubicBezTo>
                        <a:pt x="75" y="176"/>
                        <a:pt x="79" y="182"/>
                        <a:pt x="76" y="178"/>
                      </a:cubicBezTo>
                      <a:close/>
                      <a:moveTo>
                        <a:pt x="112" y="155"/>
                      </a:moveTo>
                      <a:cubicBezTo>
                        <a:pt x="112" y="155"/>
                        <a:pt x="110" y="155"/>
                        <a:pt x="110" y="156"/>
                      </a:cubicBezTo>
                      <a:cubicBezTo>
                        <a:pt x="109" y="157"/>
                        <a:pt x="113" y="156"/>
                        <a:pt x="112" y="155"/>
                      </a:cubicBezTo>
                      <a:close/>
                      <a:moveTo>
                        <a:pt x="88" y="159"/>
                      </a:moveTo>
                      <a:cubicBezTo>
                        <a:pt x="89" y="157"/>
                        <a:pt x="86" y="155"/>
                        <a:pt x="86" y="157"/>
                      </a:cubicBezTo>
                      <a:cubicBezTo>
                        <a:pt x="86" y="157"/>
                        <a:pt x="88" y="159"/>
                        <a:pt x="88" y="159"/>
                      </a:cubicBezTo>
                      <a:close/>
                      <a:moveTo>
                        <a:pt x="116" y="158"/>
                      </a:moveTo>
                      <a:cubicBezTo>
                        <a:pt x="113" y="153"/>
                        <a:pt x="110" y="161"/>
                        <a:pt x="115" y="158"/>
                      </a:cubicBezTo>
                      <a:cubicBezTo>
                        <a:pt x="115" y="158"/>
                        <a:pt x="116" y="158"/>
                        <a:pt x="116" y="158"/>
                      </a:cubicBezTo>
                      <a:close/>
                      <a:moveTo>
                        <a:pt x="167" y="169"/>
                      </a:moveTo>
                      <a:cubicBezTo>
                        <a:pt x="167" y="169"/>
                        <a:pt x="169" y="170"/>
                        <a:pt x="169" y="170"/>
                      </a:cubicBezTo>
                      <a:cubicBezTo>
                        <a:pt x="171" y="169"/>
                        <a:pt x="174" y="160"/>
                        <a:pt x="175" y="163"/>
                      </a:cubicBezTo>
                      <a:cubicBezTo>
                        <a:pt x="175" y="162"/>
                        <a:pt x="174" y="164"/>
                        <a:pt x="174" y="165"/>
                      </a:cubicBezTo>
                      <a:cubicBezTo>
                        <a:pt x="170" y="173"/>
                        <a:pt x="177" y="162"/>
                        <a:pt x="178" y="162"/>
                      </a:cubicBezTo>
                      <a:cubicBezTo>
                        <a:pt x="178" y="162"/>
                        <a:pt x="179" y="164"/>
                        <a:pt x="179" y="163"/>
                      </a:cubicBezTo>
                      <a:cubicBezTo>
                        <a:pt x="181" y="161"/>
                        <a:pt x="182" y="159"/>
                        <a:pt x="180" y="157"/>
                      </a:cubicBezTo>
                      <a:cubicBezTo>
                        <a:pt x="181" y="158"/>
                        <a:pt x="179" y="160"/>
                        <a:pt x="179" y="161"/>
                      </a:cubicBezTo>
                      <a:cubicBezTo>
                        <a:pt x="180" y="162"/>
                        <a:pt x="178" y="158"/>
                        <a:pt x="179" y="158"/>
                      </a:cubicBezTo>
                      <a:cubicBezTo>
                        <a:pt x="179" y="158"/>
                        <a:pt x="174" y="161"/>
                        <a:pt x="175" y="161"/>
                      </a:cubicBezTo>
                      <a:cubicBezTo>
                        <a:pt x="176" y="162"/>
                        <a:pt x="175" y="159"/>
                        <a:pt x="176" y="159"/>
                      </a:cubicBezTo>
                      <a:cubicBezTo>
                        <a:pt x="174" y="160"/>
                        <a:pt x="174" y="161"/>
                        <a:pt x="172" y="163"/>
                      </a:cubicBezTo>
                      <a:cubicBezTo>
                        <a:pt x="169" y="167"/>
                        <a:pt x="163" y="168"/>
                        <a:pt x="162" y="174"/>
                      </a:cubicBezTo>
                      <a:cubicBezTo>
                        <a:pt x="161" y="177"/>
                        <a:pt x="168" y="173"/>
                        <a:pt x="168" y="172"/>
                      </a:cubicBezTo>
                      <a:cubicBezTo>
                        <a:pt x="170" y="171"/>
                        <a:pt x="169" y="169"/>
                        <a:pt x="169" y="171"/>
                      </a:cubicBezTo>
                      <a:cubicBezTo>
                        <a:pt x="169" y="171"/>
                        <a:pt x="166" y="171"/>
                        <a:pt x="167" y="169"/>
                      </a:cubicBezTo>
                      <a:close/>
                      <a:moveTo>
                        <a:pt x="166" y="174"/>
                      </a:moveTo>
                      <a:cubicBezTo>
                        <a:pt x="168" y="173"/>
                        <a:pt x="163" y="175"/>
                        <a:pt x="162" y="176"/>
                      </a:cubicBezTo>
                      <a:cubicBezTo>
                        <a:pt x="160" y="178"/>
                        <a:pt x="165" y="174"/>
                        <a:pt x="161" y="178"/>
                      </a:cubicBezTo>
                      <a:cubicBezTo>
                        <a:pt x="161" y="178"/>
                        <a:pt x="161" y="176"/>
                        <a:pt x="160" y="177"/>
                      </a:cubicBezTo>
                      <a:cubicBezTo>
                        <a:pt x="159" y="178"/>
                        <a:pt x="157" y="181"/>
                        <a:pt x="156" y="182"/>
                      </a:cubicBezTo>
                      <a:cubicBezTo>
                        <a:pt x="155" y="182"/>
                        <a:pt x="153" y="182"/>
                        <a:pt x="153" y="182"/>
                      </a:cubicBezTo>
                      <a:cubicBezTo>
                        <a:pt x="153" y="184"/>
                        <a:pt x="160" y="185"/>
                        <a:pt x="162" y="184"/>
                      </a:cubicBezTo>
                      <a:cubicBezTo>
                        <a:pt x="165" y="183"/>
                        <a:pt x="162" y="181"/>
                        <a:pt x="162" y="181"/>
                      </a:cubicBezTo>
                      <a:cubicBezTo>
                        <a:pt x="162" y="181"/>
                        <a:pt x="169" y="178"/>
                        <a:pt x="169" y="175"/>
                      </a:cubicBezTo>
                      <a:cubicBezTo>
                        <a:pt x="169" y="175"/>
                        <a:pt x="167" y="176"/>
                        <a:pt x="167" y="176"/>
                      </a:cubicBezTo>
                      <a:cubicBezTo>
                        <a:pt x="163" y="179"/>
                        <a:pt x="170" y="173"/>
                        <a:pt x="167" y="173"/>
                      </a:cubicBezTo>
                      <a:cubicBezTo>
                        <a:pt x="168" y="173"/>
                        <a:pt x="166" y="174"/>
                        <a:pt x="166" y="174"/>
                      </a:cubicBezTo>
                      <a:close/>
                      <a:moveTo>
                        <a:pt x="104" y="174"/>
                      </a:moveTo>
                      <a:cubicBezTo>
                        <a:pt x="102" y="173"/>
                        <a:pt x="97" y="171"/>
                        <a:pt x="93" y="170"/>
                      </a:cubicBezTo>
                      <a:cubicBezTo>
                        <a:pt x="89" y="168"/>
                        <a:pt x="86" y="165"/>
                        <a:pt x="84" y="165"/>
                      </a:cubicBezTo>
                      <a:cubicBezTo>
                        <a:pt x="84" y="165"/>
                        <a:pt x="84" y="166"/>
                        <a:pt x="83" y="166"/>
                      </a:cubicBezTo>
                      <a:cubicBezTo>
                        <a:pt x="82" y="165"/>
                        <a:pt x="83" y="164"/>
                        <a:pt x="82" y="163"/>
                      </a:cubicBezTo>
                      <a:cubicBezTo>
                        <a:pt x="82" y="162"/>
                        <a:pt x="78" y="160"/>
                        <a:pt x="77" y="160"/>
                      </a:cubicBezTo>
                      <a:cubicBezTo>
                        <a:pt x="70" y="155"/>
                        <a:pt x="82" y="166"/>
                        <a:pt x="82" y="166"/>
                      </a:cubicBezTo>
                      <a:cubicBezTo>
                        <a:pt x="83" y="166"/>
                        <a:pt x="76" y="163"/>
                        <a:pt x="76" y="164"/>
                      </a:cubicBezTo>
                      <a:cubicBezTo>
                        <a:pt x="75" y="166"/>
                        <a:pt x="81" y="172"/>
                        <a:pt x="82" y="174"/>
                      </a:cubicBezTo>
                      <a:cubicBezTo>
                        <a:pt x="83" y="175"/>
                        <a:pt x="82" y="177"/>
                        <a:pt x="82" y="177"/>
                      </a:cubicBezTo>
                      <a:cubicBezTo>
                        <a:pt x="85" y="180"/>
                        <a:pt x="100" y="185"/>
                        <a:pt x="100" y="189"/>
                      </a:cubicBezTo>
                      <a:cubicBezTo>
                        <a:pt x="100" y="189"/>
                        <a:pt x="99" y="189"/>
                        <a:pt x="99" y="189"/>
                      </a:cubicBezTo>
                      <a:cubicBezTo>
                        <a:pt x="99" y="189"/>
                        <a:pt x="102" y="190"/>
                        <a:pt x="103" y="189"/>
                      </a:cubicBezTo>
                      <a:cubicBezTo>
                        <a:pt x="104" y="188"/>
                        <a:pt x="101" y="188"/>
                        <a:pt x="102" y="187"/>
                      </a:cubicBezTo>
                      <a:cubicBezTo>
                        <a:pt x="96" y="190"/>
                        <a:pt x="105" y="186"/>
                        <a:pt x="106" y="186"/>
                      </a:cubicBezTo>
                      <a:cubicBezTo>
                        <a:pt x="105" y="185"/>
                        <a:pt x="103" y="187"/>
                        <a:pt x="102" y="185"/>
                      </a:cubicBezTo>
                      <a:cubicBezTo>
                        <a:pt x="101" y="185"/>
                        <a:pt x="102" y="184"/>
                        <a:pt x="101" y="184"/>
                      </a:cubicBezTo>
                      <a:cubicBezTo>
                        <a:pt x="101" y="184"/>
                        <a:pt x="98" y="184"/>
                        <a:pt x="98" y="183"/>
                      </a:cubicBezTo>
                      <a:cubicBezTo>
                        <a:pt x="99" y="181"/>
                        <a:pt x="103" y="183"/>
                        <a:pt x="102" y="183"/>
                      </a:cubicBezTo>
                      <a:cubicBezTo>
                        <a:pt x="104" y="183"/>
                        <a:pt x="106" y="183"/>
                        <a:pt x="107" y="184"/>
                      </a:cubicBezTo>
                      <a:cubicBezTo>
                        <a:pt x="108" y="184"/>
                        <a:pt x="108" y="186"/>
                        <a:pt x="108" y="186"/>
                      </a:cubicBezTo>
                      <a:cubicBezTo>
                        <a:pt x="112" y="187"/>
                        <a:pt x="115" y="186"/>
                        <a:pt x="117" y="186"/>
                      </a:cubicBezTo>
                      <a:cubicBezTo>
                        <a:pt x="119" y="187"/>
                        <a:pt x="120" y="187"/>
                        <a:pt x="122" y="187"/>
                      </a:cubicBezTo>
                      <a:cubicBezTo>
                        <a:pt x="126" y="186"/>
                        <a:pt x="122" y="188"/>
                        <a:pt x="122" y="188"/>
                      </a:cubicBezTo>
                      <a:cubicBezTo>
                        <a:pt x="127" y="190"/>
                        <a:pt x="126" y="187"/>
                        <a:pt x="129" y="187"/>
                      </a:cubicBezTo>
                      <a:cubicBezTo>
                        <a:pt x="129" y="187"/>
                        <a:pt x="128" y="189"/>
                        <a:pt x="129" y="189"/>
                      </a:cubicBezTo>
                      <a:cubicBezTo>
                        <a:pt x="129" y="189"/>
                        <a:pt x="132" y="187"/>
                        <a:pt x="133" y="187"/>
                      </a:cubicBezTo>
                      <a:cubicBezTo>
                        <a:pt x="133" y="187"/>
                        <a:pt x="134" y="189"/>
                        <a:pt x="134" y="189"/>
                      </a:cubicBezTo>
                      <a:cubicBezTo>
                        <a:pt x="136" y="190"/>
                        <a:pt x="138" y="189"/>
                        <a:pt x="140" y="189"/>
                      </a:cubicBezTo>
                      <a:cubicBezTo>
                        <a:pt x="143" y="188"/>
                        <a:pt x="140" y="190"/>
                        <a:pt x="137" y="190"/>
                      </a:cubicBezTo>
                      <a:cubicBezTo>
                        <a:pt x="134" y="191"/>
                        <a:pt x="131" y="193"/>
                        <a:pt x="128" y="193"/>
                      </a:cubicBezTo>
                      <a:cubicBezTo>
                        <a:pt x="123" y="194"/>
                        <a:pt x="123" y="192"/>
                        <a:pt x="120" y="193"/>
                      </a:cubicBezTo>
                      <a:cubicBezTo>
                        <a:pt x="123" y="193"/>
                        <a:pt x="117" y="196"/>
                        <a:pt x="117" y="196"/>
                      </a:cubicBezTo>
                      <a:cubicBezTo>
                        <a:pt x="117" y="196"/>
                        <a:pt x="118" y="195"/>
                        <a:pt x="118" y="195"/>
                      </a:cubicBezTo>
                      <a:cubicBezTo>
                        <a:pt x="124" y="196"/>
                        <a:pt x="126" y="197"/>
                        <a:pt x="133" y="196"/>
                      </a:cubicBezTo>
                      <a:cubicBezTo>
                        <a:pt x="142" y="195"/>
                        <a:pt x="149" y="191"/>
                        <a:pt x="154" y="189"/>
                      </a:cubicBezTo>
                      <a:cubicBezTo>
                        <a:pt x="155" y="188"/>
                        <a:pt x="156" y="189"/>
                        <a:pt x="156" y="189"/>
                      </a:cubicBezTo>
                      <a:cubicBezTo>
                        <a:pt x="156" y="189"/>
                        <a:pt x="161" y="186"/>
                        <a:pt x="160" y="185"/>
                      </a:cubicBezTo>
                      <a:cubicBezTo>
                        <a:pt x="158" y="184"/>
                        <a:pt x="156" y="188"/>
                        <a:pt x="155" y="188"/>
                      </a:cubicBezTo>
                      <a:cubicBezTo>
                        <a:pt x="157" y="188"/>
                        <a:pt x="157" y="186"/>
                        <a:pt x="156" y="185"/>
                      </a:cubicBezTo>
                      <a:cubicBezTo>
                        <a:pt x="155" y="184"/>
                        <a:pt x="151" y="186"/>
                        <a:pt x="148" y="185"/>
                      </a:cubicBezTo>
                      <a:cubicBezTo>
                        <a:pt x="150" y="186"/>
                        <a:pt x="148" y="183"/>
                        <a:pt x="148" y="183"/>
                      </a:cubicBezTo>
                      <a:cubicBezTo>
                        <a:pt x="149" y="182"/>
                        <a:pt x="154" y="182"/>
                        <a:pt x="152" y="183"/>
                      </a:cubicBezTo>
                      <a:cubicBezTo>
                        <a:pt x="153" y="183"/>
                        <a:pt x="152" y="182"/>
                        <a:pt x="153" y="181"/>
                      </a:cubicBezTo>
                      <a:cubicBezTo>
                        <a:pt x="153" y="180"/>
                        <a:pt x="154" y="181"/>
                        <a:pt x="154" y="181"/>
                      </a:cubicBezTo>
                      <a:cubicBezTo>
                        <a:pt x="159" y="179"/>
                        <a:pt x="152" y="180"/>
                        <a:pt x="152" y="180"/>
                      </a:cubicBezTo>
                      <a:cubicBezTo>
                        <a:pt x="152" y="180"/>
                        <a:pt x="154" y="178"/>
                        <a:pt x="153" y="178"/>
                      </a:cubicBezTo>
                      <a:cubicBezTo>
                        <a:pt x="151" y="177"/>
                        <a:pt x="144" y="179"/>
                        <a:pt x="142" y="181"/>
                      </a:cubicBezTo>
                      <a:cubicBezTo>
                        <a:pt x="143" y="181"/>
                        <a:pt x="144" y="181"/>
                        <a:pt x="144" y="181"/>
                      </a:cubicBezTo>
                      <a:cubicBezTo>
                        <a:pt x="143" y="182"/>
                        <a:pt x="136" y="182"/>
                        <a:pt x="135" y="182"/>
                      </a:cubicBezTo>
                      <a:cubicBezTo>
                        <a:pt x="135" y="182"/>
                        <a:pt x="135" y="185"/>
                        <a:pt x="134" y="185"/>
                      </a:cubicBezTo>
                      <a:cubicBezTo>
                        <a:pt x="134" y="185"/>
                        <a:pt x="134" y="183"/>
                        <a:pt x="134" y="183"/>
                      </a:cubicBezTo>
                      <a:cubicBezTo>
                        <a:pt x="133" y="182"/>
                        <a:pt x="121" y="180"/>
                        <a:pt x="116" y="180"/>
                      </a:cubicBezTo>
                      <a:cubicBezTo>
                        <a:pt x="115" y="180"/>
                        <a:pt x="113" y="181"/>
                        <a:pt x="112" y="181"/>
                      </a:cubicBezTo>
                      <a:cubicBezTo>
                        <a:pt x="112" y="181"/>
                        <a:pt x="112" y="179"/>
                        <a:pt x="112" y="178"/>
                      </a:cubicBezTo>
                      <a:cubicBezTo>
                        <a:pt x="111" y="177"/>
                        <a:pt x="108" y="178"/>
                        <a:pt x="106" y="177"/>
                      </a:cubicBezTo>
                      <a:cubicBezTo>
                        <a:pt x="105" y="177"/>
                        <a:pt x="107" y="176"/>
                        <a:pt x="105" y="176"/>
                      </a:cubicBezTo>
                      <a:cubicBezTo>
                        <a:pt x="105" y="176"/>
                        <a:pt x="105" y="176"/>
                        <a:pt x="105" y="176"/>
                      </a:cubicBezTo>
                      <a:cubicBezTo>
                        <a:pt x="104" y="176"/>
                        <a:pt x="104" y="174"/>
                        <a:pt x="104" y="174"/>
                      </a:cubicBezTo>
                      <a:close/>
                      <a:moveTo>
                        <a:pt x="69" y="164"/>
                      </a:moveTo>
                      <a:cubicBezTo>
                        <a:pt x="69" y="167"/>
                        <a:pt x="74" y="171"/>
                        <a:pt x="74" y="171"/>
                      </a:cubicBezTo>
                      <a:cubicBezTo>
                        <a:pt x="75" y="170"/>
                        <a:pt x="69" y="160"/>
                        <a:pt x="69" y="160"/>
                      </a:cubicBezTo>
                      <a:cubicBezTo>
                        <a:pt x="69" y="160"/>
                        <a:pt x="69" y="160"/>
                        <a:pt x="69" y="160"/>
                      </a:cubicBezTo>
                      <a:cubicBezTo>
                        <a:pt x="69" y="160"/>
                        <a:pt x="69" y="164"/>
                        <a:pt x="69" y="164"/>
                      </a:cubicBezTo>
                      <a:close/>
                      <a:moveTo>
                        <a:pt x="148" y="164"/>
                      </a:moveTo>
                      <a:cubicBezTo>
                        <a:pt x="146" y="165"/>
                        <a:pt x="145" y="168"/>
                        <a:pt x="148" y="167"/>
                      </a:cubicBezTo>
                      <a:cubicBezTo>
                        <a:pt x="149" y="166"/>
                        <a:pt x="159" y="164"/>
                        <a:pt x="154" y="163"/>
                      </a:cubicBezTo>
                      <a:cubicBezTo>
                        <a:pt x="153" y="163"/>
                        <a:pt x="149" y="164"/>
                        <a:pt x="148" y="164"/>
                      </a:cubicBezTo>
                      <a:close/>
                      <a:moveTo>
                        <a:pt x="72" y="187"/>
                      </a:moveTo>
                      <a:cubicBezTo>
                        <a:pt x="68" y="184"/>
                        <a:pt x="63" y="176"/>
                        <a:pt x="60" y="172"/>
                      </a:cubicBezTo>
                      <a:cubicBezTo>
                        <a:pt x="55" y="165"/>
                        <a:pt x="63" y="179"/>
                        <a:pt x="61" y="179"/>
                      </a:cubicBezTo>
                      <a:cubicBezTo>
                        <a:pt x="60" y="179"/>
                        <a:pt x="56" y="166"/>
                        <a:pt x="55" y="167"/>
                      </a:cubicBezTo>
                      <a:cubicBezTo>
                        <a:pt x="53" y="170"/>
                        <a:pt x="60" y="182"/>
                        <a:pt x="63" y="184"/>
                      </a:cubicBezTo>
                      <a:cubicBezTo>
                        <a:pt x="63" y="185"/>
                        <a:pt x="65" y="184"/>
                        <a:pt x="65" y="185"/>
                      </a:cubicBezTo>
                      <a:cubicBezTo>
                        <a:pt x="67" y="186"/>
                        <a:pt x="70" y="190"/>
                        <a:pt x="73" y="193"/>
                      </a:cubicBezTo>
                      <a:cubicBezTo>
                        <a:pt x="77" y="198"/>
                        <a:pt x="82" y="200"/>
                        <a:pt x="82" y="201"/>
                      </a:cubicBezTo>
                      <a:cubicBezTo>
                        <a:pt x="82" y="201"/>
                        <a:pt x="81" y="202"/>
                        <a:pt x="81" y="202"/>
                      </a:cubicBezTo>
                      <a:cubicBezTo>
                        <a:pt x="82" y="203"/>
                        <a:pt x="94" y="210"/>
                        <a:pt x="94" y="209"/>
                      </a:cubicBezTo>
                      <a:cubicBezTo>
                        <a:pt x="95" y="207"/>
                        <a:pt x="88" y="205"/>
                        <a:pt x="88" y="204"/>
                      </a:cubicBezTo>
                      <a:cubicBezTo>
                        <a:pt x="85" y="201"/>
                        <a:pt x="89" y="203"/>
                        <a:pt x="89" y="203"/>
                      </a:cubicBezTo>
                      <a:cubicBezTo>
                        <a:pt x="94" y="203"/>
                        <a:pt x="88" y="201"/>
                        <a:pt x="87" y="200"/>
                      </a:cubicBezTo>
                      <a:cubicBezTo>
                        <a:pt x="85" y="198"/>
                        <a:pt x="83" y="195"/>
                        <a:pt x="81" y="194"/>
                      </a:cubicBezTo>
                      <a:cubicBezTo>
                        <a:pt x="80" y="193"/>
                        <a:pt x="79" y="194"/>
                        <a:pt x="78" y="193"/>
                      </a:cubicBezTo>
                      <a:cubicBezTo>
                        <a:pt x="76" y="192"/>
                        <a:pt x="74" y="189"/>
                        <a:pt x="72" y="187"/>
                      </a:cubicBezTo>
                      <a:close/>
                      <a:moveTo>
                        <a:pt x="147" y="178"/>
                      </a:moveTo>
                      <a:cubicBezTo>
                        <a:pt x="149" y="180"/>
                        <a:pt x="161" y="173"/>
                        <a:pt x="161" y="172"/>
                      </a:cubicBezTo>
                      <a:cubicBezTo>
                        <a:pt x="162" y="170"/>
                        <a:pt x="160" y="171"/>
                        <a:pt x="160" y="171"/>
                      </a:cubicBezTo>
                      <a:cubicBezTo>
                        <a:pt x="159" y="171"/>
                        <a:pt x="146" y="177"/>
                        <a:pt x="147" y="178"/>
                      </a:cubicBezTo>
                      <a:close/>
                      <a:moveTo>
                        <a:pt x="82" y="192"/>
                      </a:moveTo>
                      <a:cubicBezTo>
                        <a:pt x="82" y="192"/>
                        <a:pt x="86" y="194"/>
                        <a:pt x="85" y="192"/>
                      </a:cubicBezTo>
                      <a:cubicBezTo>
                        <a:pt x="85" y="191"/>
                        <a:pt x="81" y="190"/>
                        <a:pt x="80" y="189"/>
                      </a:cubicBezTo>
                      <a:cubicBezTo>
                        <a:pt x="79" y="188"/>
                        <a:pt x="77" y="186"/>
                        <a:pt x="76" y="184"/>
                      </a:cubicBezTo>
                      <a:cubicBezTo>
                        <a:pt x="75" y="183"/>
                        <a:pt x="67" y="177"/>
                        <a:pt x="71" y="182"/>
                      </a:cubicBezTo>
                      <a:cubicBezTo>
                        <a:pt x="73" y="185"/>
                        <a:pt x="78" y="188"/>
                        <a:pt x="80" y="189"/>
                      </a:cubicBezTo>
                      <a:cubicBezTo>
                        <a:pt x="82" y="191"/>
                        <a:pt x="80" y="191"/>
                        <a:pt x="82" y="192"/>
                      </a:cubicBezTo>
                      <a:close/>
                      <a:moveTo>
                        <a:pt x="92" y="186"/>
                      </a:moveTo>
                      <a:cubicBezTo>
                        <a:pt x="93" y="185"/>
                        <a:pt x="88" y="183"/>
                        <a:pt x="88" y="183"/>
                      </a:cubicBezTo>
                      <a:cubicBezTo>
                        <a:pt x="88" y="184"/>
                        <a:pt x="91" y="187"/>
                        <a:pt x="92" y="186"/>
                      </a:cubicBezTo>
                      <a:close/>
                      <a:moveTo>
                        <a:pt x="93" y="196"/>
                      </a:moveTo>
                      <a:cubicBezTo>
                        <a:pt x="96" y="199"/>
                        <a:pt x="100" y="200"/>
                        <a:pt x="103" y="202"/>
                      </a:cubicBezTo>
                      <a:cubicBezTo>
                        <a:pt x="103" y="203"/>
                        <a:pt x="103" y="203"/>
                        <a:pt x="104" y="203"/>
                      </a:cubicBezTo>
                      <a:cubicBezTo>
                        <a:pt x="102" y="203"/>
                        <a:pt x="106" y="202"/>
                        <a:pt x="107" y="203"/>
                      </a:cubicBezTo>
                      <a:cubicBezTo>
                        <a:pt x="107" y="203"/>
                        <a:pt x="106" y="204"/>
                        <a:pt x="107" y="204"/>
                      </a:cubicBezTo>
                      <a:cubicBezTo>
                        <a:pt x="107" y="204"/>
                        <a:pt x="108" y="203"/>
                        <a:pt x="109" y="203"/>
                      </a:cubicBezTo>
                      <a:cubicBezTo>
                        <a:pt x="111" y="203"/>
                        <a:pt x="117" y="207"/>
                        <a:pt x="114" y="203"/>
                      </a:cubicBezTo>
                      <a:cubicBezTo>
                        <a:pt x="112" y="201"/>
                        <a:pt x="107" y="202"/>
                        <a:pt x="102" y="200"/>
                      </a:cubicBezTo>
                      <a:cubicBezTo>
                        <a:pt x="98" y="199"/>
                        <a:pt x="98" y="197"/>
                        <a:pt x="96" y="198"/>
                      </a:cubicBezTo>
                      <a:cubicBezTo>
                        <a:pt x="96" y="198"/>
                        <a:pt x="95" y="197"/>
                        <a:pt x="92" y="195"/>
                      </a:cubicBezTo>
                      <a:cubicBezTo>
                        <a:pt x="88" y="193"/>
                        <a:pt x="87" y="191"/>
                        <a:pt x="84" y="189"/>
                      </a:cubicBezTo>
                      <a:cubicBezTo>
                        <a:pt x="77" y="186"/>
                        <a:pt x="89" y="194"/>
                        <a:pt x="90" y="194"/>
                      </a:cubicBezTo>
                      <a:cubicBezTo>
                        <a:pt x="91" y="195"/>
                        <a:pt x="92" y="196"/>
                        <a:pt x="93" y="196"/>
                      </a:cubicBezTo>
                      <a:close/>
                      <a:moveTo>
                        <a:pt x="132" y="189"/>
                      </a:moveTo>
                      <a:cubicBezTo>
                        <a:pt x="132" y="189"/>
                        <a:pt x="130" y="190"/>
                        <a:pt x="130" y="189"/>
                      </a:cubicBezTo>
                      <a:cubicBezTo>
                        <a:pt x="129" y="191"/>
                        <a:pt x="132" y="192"/>
                        <a:pt x="132" y="189"/>
                      </a:cubicBezTo>
                      <a:close/>
                      <a:moveTo>
                        <a:pt x="125" y="190"/>
                      </a:moveTo>
                      <a:cubicBezTo>
                        <a:pt x="125" y="190"/>
                        <a:pt x="119" y="188"/>
                        <a:pt x="119" y="190"/>
                      </a:cubicBezTo>
                      <a:cubicBezTo>
                        <a:pt x="119" y="189"/>
                        <a:pt x="127" y="192"/>
                        <a:pt x="125" y="190"/>
                      </a:cubicBezTo>
                      <a:close/>
                      <a:moveTo>
                        <a:pt x="116" y="194"/>
                      </a:moveTo>
                      <a:cubicBezTo>
                        <a:pt x="114" y="191"/>
                        <a:pt x="114" y="192"/>
                        <a:pt x="113" y="192"/>
                      </a:cubicBezTo>
                      <a:cubicBezTo>
                        <a:pt x="112" y="192"/>
                        <a:pt x="103" y="189"/>
                        <a:pt x="107" y="192"/>
                      </a:cubicBezTo>
                      <a:cubicBezTo>
                        <a:pt x="109" y="194"/>
                        <a:pt x="118" y="196"/>
                        <a:pt x="119" y="193"/>
                      </a:cubicBezTo>
                      <a:cubicBezTo>
                        <a:pt x="119" y="193"/>
                        <a:pt x="114" y="193"/>
                        <a:pt x="116" y="194"/>
                      </a:cubicBezTo>
                      <a:cubicBezTo>
                        <a:pt x="116" y="194"/>
                        <a:pt x="116" y="194"/>
                        <a:pt x="116" y="194"/>
                      </a:cubicBezTo>
                      <a:close/>
                      <a:moveTo>
                        <a:pt x="51" y="197"/>
                      </a:moveTo>
                      <a:cubicBezTo>
                        <a:pt x="51" y="197"/>
                        <a:pt x="57" y="203"/>
                        <a:pt x="53" y="198"/>
                      </a:cubicBezTo>
                      <a:cubicBezTo>
                        <a:pt x="54" y="200"/>
                        <a:pt x="56" y="203"/>
                        <a:pt x="58" y="204"/>
                      </a:cubicBezTo>
                      <a:cubicBezTo>
                        <a:pt x="60" y="204"/>
                        <a:pt x="51" y="193"/>
                        <a:pt x="51" y="197"/>
                      </a:cubicBezTo>
                      <a:close/>
                      <a:moveTo>
                        <a:pt x="120" y="201"/>
                      </a:moveTo>
                      <a:cubicBezTo>
                        <a:pt x="120" y="201"/>
                        <a:pt x="118" y="201"/>
                        <a:pt x="118" y="201"/>
                      </a:cubicBezTo>
                      <a:cubicBezTo>
                        <a:pt x="117" y="200"/>
                        <a:pt x="112" y="198"/>
                        <a:pt x="113" y="200"/>
                      </a:cubicBezTo>
                      <a:cubicBezTo>
                        <a:pt x="113" y="202"/>
                        <a:pt x="121" y="203"/>
                        <a:pt x="120" y="201"/>
                      </a:cubicBezTo>
                      <a:close/>
                      <a:moveTo>
                        <a:pt x="130" y="202"/>
                      </a:moveTo>
                      <a:cubicBezTo>
                        <a:pt x="131" y="200"/>
                        <a:pt x="127" y="201"/>
                        <a:pt x="127" y="201"/>
                      </a:cubicBezTo>
                      <a:cubicBezTo>
                        <a:pt x="127" y="201"/>
                        <a:pt x="129" y="203"/>
                        <a:pt x="130" y="202"/>
                      </a:cubicBezTo>
                      <a:close/>
                      <a:moveTo>
                        <a:pt x="125" y="204"/>
                      </a:moveTo>
                      <a:cubicBezTo>
                        <a:pt x="113" y="205"/>
                        <a:pt x="141" y="206"/>
                        <a:pt x="138" y="203"/>
                      </a:cubicBezTo>
                      <a:cubicBezTo>
                        <a:pt x="138" y="203"/>
                        <a:pt x="127" y="204"/>
                        <a:pt x="128" y="204"/>
                      </a:cubicBezTo>
                      <a:cubicBezTo>
                        <a:pt x="126" y="204"/>
                        <a:pt x="128" y="204"/>
                        <a:pt x="125" y="204"/>
                      </a:cubicBezTo>
                      <a:close/>
                      <a:moveTo>
                        <a:pt x="60" y="209"/>
                      </a:moveTo>
                      <a:cubicBezTo>
                        <a:pt x="61" y="208"/>
                        <a:pt x="57" y="206"/>
                        <a:pt x="57" y="207"/>
                      </a:cubicBezTo>
                      <a:cubicBezTo>
                        <a:pt x="57" y="208"/>
                        <a:pt x="59" y="209"/>
                        <a:pt x="60" y="209"/>
                      </a:cubicBezTo>
                      <a:close/>
                      <a:moveTo>
                        <a:pt x="70" y="216"/>
                      </a:moveTo>
                      <a:cubicBezTo>
                        <a:pt x="70" y="216"/>
                        <a:pt x="69" y="215"/>
                        <a:pt x="67" y="213"/>
                      </a:cubicBezTo>
                      <a:cubicBezTo>
                        <a:pt x="66" y="213"/>
                        <a:pt x="61" y="209"/>
                        <a:pt x="60" y="209"/>
                      </a:cubicBezTo>
                      <a:cubicBezTo>
                        <a:pt x="59" y="211"/>
                        <a:pt x="68" y="215"/>
                        <a:pt x="68" y="215"/>
                      </a:cubicBezTo>
                      <a:cubicBezTo>
                        <a:pt x="68" y="215"/>
                        <a:pt x="70" y="217"/>
                        <a:pt x="70" y="216"/>
                      </a:cubicBezTo>
                      <a:close/>
                      <a:moveTo>
                        <a:pt x="138" y="225"/>
                      </a:moveTo>
                      <a:cubicBezTo>
                        <a:pt x="134" y="226"/>
                        <a:pt x="137" y="226"/>
                        <a:pt x="138" y="226"/>
                      </a:cubicBezTo>
                      <a:cubicBezTo>
                        <a:pt x="141" y="226"/>
                        <a:pt x="154" y="224"/>
                        <a:pt x="147" y="225"/>
                      </a:cubicBezTo>
                      <a:cubicBezTo>
                        <a:pt x="142" y="225"/>
                        <a:pt x="143" y="224"/>
                        <a:pt x="138" y="225"/>
                      </a:cubicBezTo>
                      <a:close/>
                      <a:moveTo>
                        <a:pt x="136" y="226"/>
                      </a:moveTo>
                      <a:cubicBezTo>
                        <a:pt x="135" y="225"/>
                        <a:pt x="129" y="226"/>
                        <a:pt x="128" y="226"/>
                      </a:cubicBezTo>
                      <a:cubicBezTo>
                        <a:pt x="127" y="226"/>
                        <a:pt x="127" y="224"/>
                        <a:pt x="127" y="226"/>
                      </a:cubicBezTo>
                      <a:cubicBezTo>
                        <a:pt x="127" y="229"/>
                        <a:pt x="136" y="226"/>
                        <a:pt x="136" y="226"/>
                      </a:cubicBezTo>
                      <a:close/>
                      <a:moveTo>
                        <a:pt x="49" y="228"/>
                      </a:moveTo>
                      <a:cubicBezTo>
                        <a:pt x="49" y="227"/>
                        <a:pt x="54" y="230"/>
                        <a:pt x="53" y="231"/>
                      </a:cubicBezTo>
                      <a:cubicBezTo>
                        <a:pt x="52" y="232"/>
                        <a:pt x="49" y="228"/>
                        <a:pt x="49" y="228"/>
                      </a:cubicBezTo>
                      <a:close/>
                      <a:moveTo>
                        <a:pt x="123" y="218"/>
                      </a:moveTo>
                      <a:cubicBezTo>
                        <a:pt x="123" y="217"/>
                        <a:pt x="126" y="219"/>
                        <a:pt x="125" y="219"/>
                      </a:cubicBezTo>
                      <a:cubicBezTo>
                        <a:pt x="127" y="219"/>
                        <a:pt x="134" y="217"/>
                        <a:pt x="135" y="219"/>
                      </a:cubicBezTo>
                      <a:cubicBezTo>
                        <a:pt x="135" y="222"/>
                        <a:pt x="131" y="219"/>
                        <a:pt x="129" y="219"/>
                      </a:cubicBezTo>
                      <a:cubicBezTo>
                        <a:pt x="128" y="219"/>
                        <a:pt x="121" y="222"/>
                        <a:pt x="123" y="218"/>
                      </a:cubicBezTo>
                      <a:close/>
                      <a:moveTo>
                        <a:pt x="139" y="217"/>
                      </a:moveTo>
                      <a:cubicBezTo>
                        <a:pt x="146" y="216"/>
                        <a:pt x="138" y="222"/>
                        <a:pt x="136" y="219"/>
                      </a:cubicBezTo>
                      <a:cubicBezTo>
                        <a:pt x="136" y="218"/>
                        <a:pt x="138" y="218"/>
                        <a:pt x="139" y="217"/>
                      </a:cubicBezTo>
                      <a:close/>
                      <a:moveTo>
                        <a:pt x="125" y="216"/>
                      </a:moveTo>
                      <a:cubicBezTo>
                        <a:pt x="125" y="217"/>
                        <a:pt x="129" y="215"/>
                        <a:pt x="130" y="215"/>
                      </a:cubicBezTo>
                      <a:cubicBezTo>
                        <a:pt x="129" y="215"/>
                        <a:pt x="129" y="216"/>
                        <a:pt x="127" y="216"/>
                      </a:cubicBezTo>
                      <a:cubicBezTo>
                        <a:pt x="127" y="216"/>
                        <a:pt x="125" y="216"/>
                        <a:pt x="125" y="216"/>
                      </a:cubicBezTo>
                      <a:close/>
                      <a:moveTo>
                        <a:pt x="148" y="214"/>
                      </a:moveTo>
                      <a:cubicBezTo>
                        <a:pt x="149" y="214"/>
                        <a:pt x="157" y="215"/>
                        <a:pt x="151" y="215"/>
                      </a:cubicBezTo>
                      <a:cubicBezTo>
                        <a:pt x="150" y="216"/>
                        <a:pt x="144" y="215"/>
                        <a:pt x="144" y="217"/>
                      </a:cubicBezTo>
                      <a:cubicBezTo>
                        <a:pt x="144" y="217"/>
                        <a:pt x="148" y="217"/>
                        <a:pt x="148" y="217"/>
                      </a:cubicBezTo>
                      <a:cubicBezTo>
                        <a:pt x="147" y="218"/>
                        <a:pt x="142" y="219"/>
                        <a:pt x="142" y="217"/>
                      </a:cubicBezTo>
                      <a:cubicBezTo>
                        <a:pt x="142" y="215"/>
                        <a:pt x="145" y="215"/>
                        <a:pt x="148" y="214"/>
                      </a:cubicBezTo>
                      <a:close/>
                      <a:moveTo>
                        <a:pt x="122" y="213"/>
                      </a:moveTo>
                      <a:cubicBezTo>
                        <a:pt x="122" y="212"/>
                        <a:pt x="125" y="213"/>
                        <a:pt x="125" y="213"/>
                      </a:cubicBezTo>
                      <a:cubicBezTo>
                        <a:pt x="125" y="214"/>
                        <a:pt x="122" y="214"/>
                        <a:pt x="122" y="213"/>
                      </a:cubicBezTo>
                      <a:close/>
                      <a:moveTo>
                        <a:pt x="109" y="209"/>
                      </a:moveTo>
                      <a:cubicBezTo>
                        <a:pt x="109" y="208"/>
                        <a:pt x="113" y="208"/>
                        <a:pt x="112" y="209"/>
                      </a:cubicBezTo>
                      <a:cubicBezTo>
                        <a:pt x="110" y="210"/>
                        <a:pt x="109" y="210"/>
                        <a:pt x="109" y="209"/>
                      </a:cubicBezTo>
                      <a:close/>
                      <a:moveTo>
                        <a:pt x="165" y="206"/>
                      </a:moveTo>
                      <a:cubicBezTo>
                        <a:pt x="169" y="205"/>
                        <a:pt x="157" y="211"/>
                        <a:pt x="164" y="207"/>
                      </a:cubicBezTo>
                      <a:cubicBezTo>
                        <a:pt x="164" y="207"/>
                        <a:pt x="165" y="206"/>
                        <a:pt x="165" y="206"/>
                      </a:cubicBezTo>
                      <a:close/>
                      <a:moveTo>
                        <a:pt x="168" y="197"/>
                      </a:moveTo>
                      <a:cubicBezTo>
                        <a:pt x="173" y="195"/>
                        <a:pt x="165" y="201"/>
                        <a:pt x="165" y="200"/>
                      </a:cubicBezTo>
                      <a:cubicBezTo>
                        <a:pt x="165" y="199"/>
                        <a:pt x="168" y="197"/>
                        <a:pt x="168" y="197"/>
                      </a:cubicBezTo>
                      <a:close/>
                      <a:moveTo>
                        <a:pt x="141" y="185"/>
                      </a:moveTo>
                      <a:cubicBezTo>
                        <a:pt x="146" y="185"/>
                        <a:pt x="127" y="189"/>
                        <a:pt x="138" y="186"/>
                      </a:cubicBezTo>
                      <a:cubicBezTo>
                        <a:pt x="137" y="186"/>
                        <a:pt x="139" y="185"/>
                        <a:pt x="141" y="185"/>
                      </a:cubicBezTo>
                      <a:close/>
                      <a:moveTo>
                        <a:pt x="145" y="184"/>
                      </a:moveTo>
                      <a:cubicBezTo>
                        <a:pt x="149" y="184"/>
                        <a:pt x="143" y="186"/>
                        <a:pt x="143" y="185"/>
                      </a:cubicBezTo>
                      <a:cubicBezTo>
                        <a:pt x="143" y="185"/>
                        <a:pt x="144" y="184"/>
                        <a:pt x="145" y="184"/>
                      </a:cubicBezTo>
                      <a:close/>
                      <a:moveTo>
                        <a:pt x="193" y="184"/>
                      </a:moveTo>
                      <a:cubicBezTo>
                        <a:pt x="195" y="183"/>
                        <a:pt x="192" y="190"/>
                        <a:pt x="191" y="189"/>
                      </a:cubicBezTo>
                      <a:cubicBezTo>
                        <a:pt x="189" y="188"/>
                        <a:pt x="192" y="184"/>
                        <a:pt x="193" y="184"/>
                      </a:cubicBezTo>
                      <a:close/>
                      <a:moveTo>
                        <a:pt x="39" y="185"/>
                      </a:moveTo>
                      <a:cubicBezTo>
                        <a:pt x="42" y="185"/>
                        <a:pt x="35" y="185"/>
                        <a:pt x="37" y="183"/>
                      </a:cubicBezTo>
                      <a:cubicBezTo>
                        <a:pt x="36" y="183"/>
                        <a:pt x="42" y="183"/>
                        <a:pt x="40" y="182"/>
                      </a:cubicBezTo>
                      <a:cubicBezTo>
                        <a:pt x="42" y="183"/>
                        <a:pt x="39" y="185"/>
                        <a:pt x="39" y="185"/>
                      </a:cubicBezTo>
                      <a:cubicBezTo>
                        <a:pt x="39" y="185"/>
                        <a:pt x="39" y="185"/>
                        <a:pt x="39" y="185"/>
                      </a:cubicBezTo>
                      <a:close/>
                      <a:moveTo>
                        <a:pt x="105" y="176"/>
                      </a:moveTo>
                      <a:cubicBezTo>
                        <a:pt x="107" y="177"/>
                        <a:pt x="99" y="177"/>
                        <a:pt x="100" y="175"/>
                      </a:cubicBezTo>
                      <a:cubicBezTo>
                        <a:pt x="101" y="175"/>
                        <a:pt x="103" y="175"/>
                        <a:pt x="105" y="176"/>
                      </a:cubicBezTo>
                      <a:close/>
                      <a:moveTo>
                        <a:pt x="211" y="161"/>
                      </a:moveTo>
                      <a:cubicBezTo>
                        <a:pt x="214" y="161"/>
                        <a:pt x="207" y="165"/>
                        <a:pt x="206" y="164"/>
                      </a:cubicBezTo>
                      <a:cubicBezTo>
                        <a:pt x="205" y="162"/>
                        <a:pt x="212" y="161"/>
                        <a:pt x="210" y="162"/>
                      </a:cubicBezTo>
                      <a:cubicBezTo>
                        <a:pt x="210" y="162"/>
                        <a:pt x="210" y="161"/>
                        <a:pt x="211" y="161"/>
                      </a:cubicBezTo>
                      <a:close/>
                      <a:moveTo>
                        <a:pt x="20" y="161"/>
                      </a:moveTo>
                      <a:cubicBezTo>
                        <a:pt x="20" y="160"/>
                        <a:pt x="21" y="161"/>
                        <a:pt x="21" y="161"/>
                      </a:cubicBezTo>
                      <a:cubicBezTo>
                        <a:pt x="28" y="151"/>
                        <a:pt x="20" y="165"/>
                        <a:pt x="20" y="162"/>
                      </a:cubicBezTo>
                      <a:cubicBezTo>
                        <a:pt x="20" y="162"/>
                        <a:pt x="24" y="166"/>
                        <a:pt x="22" y="168"/>
                      </a:cubicBezTo>
                      <a:cubicBezTo>
                        <a:pt x="21" y="168"/>
                        <a:pt x="20" y="164"/>
                        <a:pt x="20" y="161"/>
                      </a:cubicBezTo>
                      <a:close/>
                      <a:moveTo>
                        <a:pt x="19" y="156"/>
                      </a:moveTo>
                      <a:cubicBezTo>
                        <a:pt x="18" y="157"/>
                        <a:pt x="17" y="153"/>
                        <a:pt x="18" y="153"/>
                      </a:cubicBezTo>
                      <a:cubicBezTo>
                        <a:pt x="19" y="153"/>
                        <a:pt x="19" y="155"/>
                        <a:pt x="19" y="156"/>
                      </a:cubicBezTo>
                      <a:close/>
                      <a:moveTo>
                        <a:pt x="20" y="133"/>
                      </a:moveTo>
                      <a:cubicBezTo>
                        <a:pt x="22" y="132"/>
                        <a:pt x="19" y="139"/>
                        <a:pt x="19" y="135"/>
                      </a:cubicBezTo>
                      <a:cubicBezTo>
                        <a:pt x="19" y="135"/>
                        <a:pt x="20" y="134"/>
                        <a:pt x="20" y="133"/>
                      </a:cubicBezTo>
                      <a:close/>
                      <a:moveTo>
                        <a:pt x="207" y="132"/>
                      </a:moveTo>
                      <a:cubicBezTo>
                        <a:pt x="207" y="132"/>
                        <a:pt x="207" y="135"/>
                        <a:pt x="207" y="136"/>
                      </a:cubicBezTo>
                      <a:cubicBezTo>
                        <a:pt x="207" y="136"/>
                        <a:pt x="206" y="134"/>
                        <a:pt x="207" y="132"/>
                      </a:cubicBezTo>
                      <a:close/>
                      <a:moveTo>
                        <a:pt x="210" y="120"/>
                      </a:moveTo>
                      <a:cubicBezTo>
                        <a:pt x="209" y="121"/>
                        <a:pt x="212" y="127"/>
                        <a:pt x="211" y="128"/>
                      </a:cubicBezTo>
                      <a:cubicBezTo>
                        <a:pt x="211" y="127"/>
                        <a:pt x="209" y="122"/>
                        <a:pt x="210" y="120"/>
                      </a:cubicBezTo>
                      <a:close/>
                      <a:moveTo>
                        <a:pt x="228" y="119"/>
                      </a:moveTo>
                      <a:cubicBezTo>
                        <a:pt x="228" y="119"/>
                        <a:pt x="230" y="129"/>
                        <a:pt x="229" y="133"/>
                      </a:cubicBezTo>
                      <a:cubicBezTo>
                        <a:pt x="229" y="136"/>
                        <a:pt x="227" y="146"/>
                        <a:pt x="228" y="136"/>
                      </a:cubicBezTo>
                      <a:cubicBezTo>
                        <a:pt x="228" y="134"/>
                        <a:pt x="228" y="131"/>
                        <a:pt x="228" y="128"/>
                      </a:cubicBezTo>
                      <a:cubicBezTo>
                        <a:pt x="228" y="126"/>
                        <a:pt x="227" y="122"/>
                        <a:pt x="228" y="119"/>
                      </a:cubicBezTo>
                      <a:close/>
                      <a:moveTo>
                        <a:pt x="234" y="110"/>
                      </a:moveTo>
                      <a:cubicBezTo>
                        <a:pt x="234" y="109"/>
                        <a:pt x="236" y="115"/>
                        <a:pt x="235" y="115"/>
                      </a:cubicBezTo>
                      <a:cubicBezTo>
                        <a:pt x="235" y="116"/>
                        <a:pt x="234" y="111"/>
                        <a:pt x="234" y="110"/>
                      </a:cubicBezTo>
                      <a:close/>
                      <a:moveTo>
                        <a:pt x="222" y="82"/>
                      </a:moveTo>
                      <a:cubicBezTo>
                        <a:pt x="222" y="82"/>
                        <a:pt x="228" y="94"/>
                        <a:pt x="228" y="96"/>
                      </a:cubicBezTo>
                      <a:cubicBezTo>
                        <a:pt x="228" y="95"/>
                        <a:pt x="227" y="98"/>
                        <a:pt x="227" y="97"/>
                      </a:cubicBezTo>
                      <a:cubicBezTo>
                        <a:pt x="226" y="102"/>
                        <a:pt x="230" y="113"/>
                        <a:pt x="228" y="115"/>
                      </a:cubicBezTo>
                      <a:cubicBezTo>
                        <a:pt x="228" y="115"/>
                        <a:pt x="224" y="101"/>
                        <a:pt x="224" y="99"/>
                      </a:cubicBezTo>
                      <a:cubicBezTo>
                        <a:pt x="224" y="98"/>
                        <a:pt x="225" y="94"/>
                        <a:pt x="224" y="90"/>
                      </a:cubicBezTo>
                      <a:cubicBezTo>
                        <a:pt x="224" y="89"/>
                        <a:pt x="221" y="84"/>
                        <a:pt x="222" y="82"/>
                      </a:cubicBezTo>
                      <a:close/>
                      <a:moveTo>
                        <a:pt x="225" y="94"/>
                      </a:moveTo>
                      <a:cubicBezTo>
                        <a:pt x="227" y="99"/>
                        <a:pt x="225" y="87"/>
                        <a:pt x="225" y="89"/>
                      </a:cubicBezTo>
                      <a:cubicBezTo>
                        <a:pt x="224" y="91"/>
                        <a:pt x="225" y="93"/>
                        <a:pt x="225" y="94"/>
                      </a:cubicBezTo>
                      <a:close/>
                      <a:moveTo>
                        <a:pt x="231" y="77"/>
                      </a:moveTo>
                      <a:cubicBezTo>
                        <a:pt x="232" y="75"/>
                        <a:pt x="235" y="85"/>
                        <a:pt x="232" y="79"/>
                      </a:cubicBezTo>
                      <a:cubicBezTo>
                        <a:pt x="233" y="80"/>
                        <a:pt x="231" y="78"/>
                        <a:pt x="231" y="77"/>
                      </a:cubicBezTo>
                      <a:close/>
                      <a:moveTo>
                        <a:pt x="194" y="66"/>
                      </a:moveTo>
                      <a:cubicBezTo>
                        <a:pt x="194" y="63"/>
                        <a:pt x="193" y="71"/>
                        <a:pt x="193" y="70"/>
                      </a:cubicBezTo>
                      <a:cubicBezTo>
                        <a:pt x="193" y="68"/>
                        <a:pt x="193" y="68"/>
                        <a:pt x="194" y="66"/>
                      </a:cubicBezTo>
                      <a:close/>
                      <a:moveTo>
                        <a:pt x="183" y="63"/>
                      </a:moveTo>
                      <a:cubicBezTo>
                        <a:pt x="182" y="61"/>
                        <a:pt x="184" y="66"/>
                        <a:pt x="184" y="66"/>
                      </a:cubicBezTo>
                      <a:cubicBezTo>
                        <a:pt x="182" y="65"/>
                        <a:pt x="183" y="65"/>
                        <a:pt x="183" y="63"/>
                      </a:cubicBezTo>
                      <a:close/>
                      <a:moveTo>
                        <a:pt x="179" y="37"/>
                      </a:moveTo>
                      <a:cubicBezTo>
                        <a:pt x="180" y="35"/>
                        <a:pt x="184" y="41"/>
                        <a:pt x="184" y="41"/>
                      </a:cubicBezTo>
                      <a:cubicBezTo>
                        <a:pt x="183" y="41"/>
                        <a:pt x="179" y="38"/>
                        <a:pt x="179" y="37"/>
                      </a:cubicBezTo>
                      <a:close/>
                      <a:moveTo>
                        <a:pt x="176" y="35"/>
                      </a:moveTo>
                      <a:cubicBezTo>
                        <a:pt x="175" y="36"/>
                        <a:pt x="178" y="35"/>
                        <a:pt x="178" y="36"/>
                      </a:cubicBezTo>
                      <a:cubicBezTo>
                        <a:pt x="179" y="38"/>
                        <a:pt x="175" y="36"/>
                        <a:pt x="176" y="35"/>
                      </a:cubicBezTo>
                      <a:close/>
                      <a:moveTo>
                        <a:pt x="161" y="26"/>
                      </a:moveTo>
                      <a:cubicBezTo>
                        <a:pt x="162" y="27"/>
                        <a:pt x="165" y="27"/>
                        <a:pt x="164" y="30"/>
                      </a:cubicBezTo>
                      <a:cubicBezTo>
                        <a:pt x="164" y="33"/>
                        <a:pt x="162" y="27"/>
                        <a:pt x="162" y="27"/>
                      </a:cubicBezTo>
                      <a:cubicBezTo>
                        <a:pt x="161" y="27"/>
                        <a:pt x="162" y="29"/>
                        <a:pt x="161" y="29"/>
                      </a:cubicBezTo>
                      <a:cubicBezTo>
                        <a:pt x="157" y="28"/>
                        <a:pt x="156" y="25"/>
                        <a:pt x="161" y="26"/>
                      </a:cubicBezTo>
                      <a:close/>
                      <a:moveTo>
                        <a:pt x="163" y="19"/>
                      </a:moveTo>
                      <a:cubicBezTo>
                        <a:pt x="166" y="19"/>
                        <a:pt x="162" y="26"/>
                        <a:pt x="161" y="22"/>
                      </a:cubicBezTo>
                      <a:cubicBezTo>
                        <a:pt x="161" y="23"/>
                        <a:pt x="164" y="19"/>
                        <a:pt x="163" y="19"/>
                      </a:cubicBezTo>
                      <a:close/>
                      <a:moveTo>
                        <a:pt x="136" y="5"/>
                      </a:moveTo>
                      <a:cubicBezTo>
                        <a:pt x="139" y="2"/>
                        <a:pt x="136" y="13"/>
                        <a:pt x="135" y="7"/>
                      </a:cubicBezTo>
                      <a:cubicBezTo>
                        <a:pt x="135" y="7"/>
                        <a:pt x="136" y="5"/>
                        <a:pt x="136" y="5"/>
                      </a:cubicBezTo>
                      <a:close/>
                    </a:path>
                  </a:pathLst>
                </a:custGeom>
                <a:grpFill/>
                <a:ln>
                  <a:noFill/>
                </a:ln>
              </p:spPr>
              <p:txBody>
                <a:bodyPr vert="horz" wrap="square" lIns="68580" tIns="34290" rIns="68580" bIns="34290" numCol="1" anchor="t" anchorCtr="0" compatLnSpc="1"/>
                <a:lstStyle/>
                <a:p>
                  <a:endParaRPr lang="zh-CN" altLang="en-US" sz="1350">
                    <a:solidFill>
                      <a:srgbClr val="14141A"/>
                    </a:solidFill>
                    <a:latin typeface="微软雅黑" panose="020B0503020204020204" charset="-122"/>
                    <a:ea typeface="微软雅黑" panose="020B0503020204020204" charset="-122"/>
                  </a:endParaRPr>
                </a:p>
              </p:txBody>
            </p:sp>
            <p:sp>
              <p:nvSpPr>
                <p:cNvPr id="42" name="Freeform 5"/>
                <p:cNvSpPr>
                  <a:spLocks noEditPoints="1"/>
                </p:cNvSpPr>
                <p:nvPr/>
              </p:nvSpPr>
              <p:spPr bwMode="auto">
                <a:xfrm rot="10800000">
                  <a:off x="4142824" y="1197301"/>
                  <a:ext cx="1155695" cy="1118540"/>
                </a:xfrm>
                <a:custGeom>
                  <a:avLst/>
                  <a:gdLst>
                    <a:gd name="T0" fmla="*/ 196 w 247"/>
                    <a:gd name="T1" fmla="*/ 212 h 239"/>
                    <a:gd name="T2" fmla="*/ 203 w 247"/>
                    <a:gd name="T3" fmla="*/ 198 h 239"/>
                    <a:gd name="T4" fmla="*/ 24 w 247"/>
                    <a:gd name="T5" fmla="*/ 160 h 239"/>
                    <a:gd name="T6" fmla="*/ 46 w 247"/>
                    <a:gd name="T7" fmla="*/ 224 h 239"/>
                    <a:gd name="T8" fmla="*/ 20 w 247"/>
                    <a:gd name="T9" fmla="*/ 98 h 239"/>
                    <a:gd name="T10" fmla="*/ 26 w 247"/>
                    <a:gd name="T11" fmla="*/ 80 h 239"/>
                    <a:gd name="T12" fmla="*/ 185 w 247"/>
                    <a:gd name="T13" fmla="*/ 50 h 239"/>
                    <a:gd name="T14" fmla="*/ 119 w 247"/>
                    <a:gd name="T15" fmla="*/ 6 h 239"/>
                    <a:gd name="T16" fmla="*/ 139 w 247"/>
                    <a:gd name="T17" fmla="*/ 19 h 239"/>
                    <a:gd name="T18" fmla="*/ 171 w 247"/>
                    <a:gd name="T19" fmla="*/ 34 h 239"/>
                    <a:gd name="T20" fmla="*/ 178 w 247"/>
                    <a:gd name="T21" fmla="*/ 63 h 239"/>
                    <a:gd name="T22" fmla="*/ 201 w 247"/>
                    <a:gd name="T23" fmla="*/ 96 h 239"/>
                    <a:gd name="T24" fmla="*/ 197 w 247"/>
                    <a:gd name="T25" fmla="*/ 154 h 239"/>
                    <a:gd name="T26" fmla="*/ 181 w 247"/>
                    <a:gd name="T27" fmla="*/ 174 h 239"/>
                    <a:gd name="T28" fmla="*/ 121 w 247"/>
                    <a:gd name="T29" fmla="*/ 212 h 239"/>
                    <a:gd name="T30" fmla="*/ 86 w 247"/>
                    <a:gd name="T31" fmla="*/ 212 h 239"/>
                    <a:gd name="T32" fmla="*/ 207 w 247"/>
                    <a:gd name="T33" fmla="*/ 175 h 239"/>
                    <a:gd name="T34" fmla="*/ 128 w 247"/>
                    <a:gd name="T35" fmla="*/ 232 h 239"/>
                    <a:gd name="T36" fmla="*/ 105 w 247"/>
                    <a:gd name="T37" fmla="*/ 236 h 239"/>
                    <a:gd name="T38" fmla="*/ 50 w 247"/>
                    <a:gd name="T39" fmla="*/ 210 h 239"/>
                    <a:gd name="T40" fmla="*/ 53 w 247"/>
                    <a:gd name="T41" fmla="*/ 204 h 239"/>
                    <a:gd name="T42" fmla="*/ 59 w 247"/>
                    <a:gd name="T43" fmla="*/ 64 h 239"/>
                    <a:gd name="T44" fmla="*/ 36 w 247"/>
                    <a:gd name="T45" fmla="*/ 72 h 239"/>
                    <a:gd name="T46" fmla="*/ 32 w 247"/>
                    <a:gd name="T47" fmla="*/ 70 h 239"/>
                    <a:gd name="T48" fmla="*/ 81 w 247"/>
                    <a:gd name="T49" fmla="*/ 14 h 239"/>
                    <a:gd name="T50" fmla="*/ 92 w 247"/>
                    <a:gd name="T51" fmla="*/ 6 h 239"/>
                    <a:gd name="T52" fmla="*/ 165 w 247"/>
                    <a:gd name="T53" fmla="*/ 47 h 239"/>
                    <a:gd name="T54" fmla="*/ 44 w 247"/>
                    <a:gd name="T55" fmla="*/ 41 h 239"/>
                    <a:gd name="T56" fmla="*/ 91 w 247"/>
                    <a:gd name="T57" fmla="*/ 16 h 239"/>
                    <a:gd name="T58" fmla="*/ 104 w 247"/>
                    <a:gd name="T59" fmla="*/ 33 h 239"/>
                    <a:gd name="T60" fmla="*/ 39 w 247"/>
                    <a:gd name="T61" fmla="*/ 45 h 239"/>
                    <a:gd name="T62" fmla="*/ 46 w 247"/>
                    <a:gd name="T63" fmla="*/ 62 h 239"/>
                    <a:gd name="T64" fmla="*/ 195 w 247"/>
                    <a:gd name="T65" fmla="*/ 96 h 239"/>
                    <a:gd name="T66" fmla="*/ 202 w 247"/>
                    <a:gd name="T67" fmla="*/ 118 h 239"/>
                    <a:gd name="T68" fmla="*/ 200 w 247"/>
                    <a:gd name="T69" fmla="*/ 123 h 239"/>
                    <a:gd name="T70" fmla="*/ 128 w 247"/>
                    <a:gd name="T71" fmla="*/ 125 h 239"/>
                    <a:gd name="T72" fmla="*/ 155 w 247"/>
                    <a:gd name="T73" fmla="*/ 132 h 239"/>
                    <a:gd name="T74" fmla="*/ 80 w 247"/>
                    <a:gd name="T75" fmla="*/ 140 h 239"/>
                    <a:gd name="T76" fmla="*/ 149 w 247"/>
                    <a:gd name="T77" fmla="*/ 141 h 239"/>
                    <a:gd name="T78" fmla="*/ 183 w 247"/>
                    <a:gd name="T79" fmla="*/ 155 h 239"/>
                    <a:gd name="T80" fmla="*/ 174 w 247"/>
                    <a:gd name="T81" fmla="*/ 149 h 239"/>
                    <a:gd name="T82" fmla="*/ 67 w 247"/>
                    <a:gd name="T83" fmla="*/ 165 h 239"/>
                    <a:gd name="T84" fmla="*/ 76 w 247"/>
                    <a:gd name="T85" fmla="*/ 178 h 239"/>
                    <a:gd name="T86" fmla="*/ 179 w 247"/>
                    <a:gd name="T87" fmla="*/ 161 h 239"/>
                    <a:gd name="T88" fmla="*/ 169 w 247"/>
                    <a:gd name="T89" fmla="*/ 175 h 239"/>
                    <a:gd name="T90" fmla="*/ 102 w 247"/>
                    <a:gd name="T91" fmla="*/ 187 h 239"/>
                    <a:gd name="T92" fmla="*/ 128 w 247"/>
                    <a:gd name="T93" fmla="*/ 193 h 239"/>
                    <a:gd name="T94" fmla="*/ 142 w 247"/>
                    <a:gd name="T95" fmla="*/ 181 h 239"/>
                    <a:gd name="T96" fmla="*/ 148 w 247"/>
                    <a:gd name="T97" fmla="*/ 164 h 239"/>
                    <a:gd name="T98" fmla="*/ 81 w 247"/>
                    <a:gd name="T99" fmla="*/ 194 h 239"/>
                    <a:gd name="T100" fmla="*/ 93 w 247"/>
                    <a:gd name="T101" fmla="*/ 196 h 239"/>
                    <a:gd name="T102" fmla="*/ 119 w 247"/>
                    <a:gd name="T103" fmla="*/ 190 h 239"/>
                    <a:gd name="T104" fmla="*/ 127 w 247"/>
                    <a:gd name="T105" fmla="*/ 201 h 239"/>
                    <a:gd name="T106" fmla="*/ 138 w 247"/>
                    <a:gd name="T107" fmla="*/ 225 h 239"/>
                    <a:gd name="T108" fmla="*/ 130 w 247"/>
                    <a:gd name="T109" fmla="*/ 215 h 239"/>
                    <a:gd name="T110" fmla="*/ 165 w 247"/>
                    <a:gd name="T111" fmla="*/ 206 h 239"/>
                    <a:gd name="T112" fmla="*/ 39 w 247"/>
                    <a:gd name="T113" fmla="*/ 185 h 239"/>
                    <a:gd name="T114" fmla="*/ 19 w 247"/>
                    <a:gd name="T115" fmla="*/ 135 h 239"/>
                    <a:gd name="T116" fmla="*/ 228 w 247"/>
                    <a:gd name="T117" fmla="*/ 96 h 239"/>
                    <a:gd name="T118" fmla="*/ 183 w 247"/>
                    <a:gd name="T119" fmla="*/ 63 h 239"/>
                    <a:gd name="T120" fmla="*/ 136 w 247"/>
                    <a:gd name="T121" fmla="*/ 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7" h="239">
                      <a:moveTo>
                        <a:pt x="123" y="0"/>
                      </a:moveTo>
                      <a:cubicBezTo>
                        <a:pt x="125" y="0"/>
                        <a:pt x="119" y="2"/>
                        <a:pt x="119" y="2"/>
                      </a:cubicBezTo>
                      <a:cubicBezTo>
                        <a:pt x="118" y="2"/>
                        <a:pt x="120" y="0"/>
                        <a:pt x="123" y="0"/>
                      </a:cubicBezTo>
                      <a:close/>
                      <a:moveTo>
                        <a:pt x="243" y="110"/>
                      </a:moveTo>
                      <a:cubicBezTo>
                        <a:pt x="241" y="112"/>
                        <a:pt x="247" y="123"/>
                        <a:pt x="245" y="128"/>
                      </a:cubicBezTo>
                      <a:cubicBezTo>
                        <a:pt x="245" y="129"/>
                        <a:pt x="244" y="121"/>
                        <a:pt x="244" y="123"/>
                      </a:cubicBezTo>
                      <a:cubicBezTo>
                        <a:pt x="244" y="120"/>
                        <a:pt x="241" y="112"/>
                        <a:pt x="243" y="110"/>
                      </a:cubicBezTo>
                      <a:close/>
                      <a:moveTo>
                        <a:pt x="131" y="1"/>
                      </a:moveTo>
                      <a:cubicBezTo>
                        <a:pt x="132" y="0"/>
                        <a:pt x="132" y="2"/>
                        <a:pt x="132" y="3"/>
                      </a:cubicBezTo>
                      <a:cubicBezTo>
                        <a:pt x="132" y="2"/>
                        <a:pt x="133" y="6"/>
                        <a:pt x="133" y="6"/>
                      </a:cubicBezTo>
                      <a:cubicBezTo>
                        <a:pt x="130" y="7"/>
                        <a:pt x="129" y="2"/>
                        <a:pt x="131" y="1"/>
                      </a:cubicBezTo>
                      <a:close/>
                      <a:moveTo>
                        <a:pt x="183" y="223"/>
                      </a:moveTo>
                      <a:cubicBezTo>
                        <a:pt x="185" y="222"/>
                        <a:pt x="178" y="227"/>
                        <a:pt x="177" y="227"/>
                      </a:cubicBezTo>
                      <a:cubicBezTo>
                        <a:pt x="177" y="227"/>
                        <a:pt x="180" y="224"/>
                        <a:pt x="183" y="223"/>
                      </a:cubicBezTo>
                      <a:close/>
                      <a:moveTo>
                        <a:pt x="199" y="209"/>
                      </a:moveTo>
                      <a:cubicBezTo>
                        <a:pt x="200" y="209"/>
                        <a:pt x="189" y="221"/>
                        <a:pt x="187" y="221"/>
                      </a:cubicBezTo>
                      <a:cubicBezTo>
                        <a:pt x="186" y="220"/>
                        <a:pt x="195" y="213"/>
                        <a:pt x="196" y="212"/>
                      </a:cubicBezTo>
                      <a:cubicBezTo>
                        <a:pt x="197" y="211"/>
                        <a:pt x="197" y="210"/>
                        <a:pt x="199" y="209"/>
                      </a:cubicBezTo>
                      <a:close/>
                      <a:moveTo>
                        <a:pt x="167" y="206"/>
                      </a:moveTo>
                      <a:cubicBezTo>
                        <a:pt x="169" y="203"/>
                        <a:pt x="176" y="201"/>
                        <a:pt x="170" y="204"/>
                      </a:cubicBezTo>
                      <a:cubicBezTo>
                        <a:pt x="169" y="205"/>
                        <a:pt x="167" y="207"/>
                        <a:pt x="167" y="206"/>
                      </a:cubicBezTo>
                      <a:close/>
                      <a:moveTo>
                        <a:pt x="29" y="199"/>
                      </a:moveTo>
                      <a:cubicBezTo>
                        <a:pt x="28" y="198"/>
                        <a:pt x="32" y="202"/>
                        <a:pt x="33" y="203"/>
                      </a:cubicBezTo>
                      <a:cubicBezTo>
                        <a:pt x="33" y="203"/>
                        <a:pt x="29" y="201"/>
                        <a:pt x="29" y="199"/>
                      </a:cubicBezTo>
                      <a:close/>
                      <a:moveTo>
                        <a:pt x="211" y="194"/>
                      </a:moveTo>
                      <a:cubicBezTo>
                        <a:pt x="213" y="192"/>
                        <a:pt x="203" y="207"/>
                        <a:pt x="201" y="207"/>
                      </a:cubicBezTo>
                      <a:cubicBezTo>
                        <a:pt x="202" y="207"/>
                        <a:pt x="208" y="196"/>
                        <a:pt x="211" y="194"/>
                      </a:cubicBezTo>
                      <a:close/>
                      <a:moveTo>
                        <a:pt x="186" y="193"/>
                      </a:moveTo>
                      <a:cubicBezTo>
                        <a:pt x="188" y="193"/>
                        <a:pt x="183" y="197"/>
                        <a:pt x="183" y="196"/>
                      </a:cubicBezTo>
                      <a:cubicBezTo>
                        <a:pt x="182" y="195"/>
                        <a:pt x="184" y="194"/>
                        <a:pt x="186" y="193"/>
                      </a:cubicBezTo>
                      <a:close/>
                      <a:moveTo>
                        <a:pt x="210" y="189"/>
                      </a:moveTo>
                      <a:cubicBezTo>
                        <a:pt x="212" y="188"/>
                        <a:pt x="204" y="197"/>
                        <a:pt x="205" y="196"/>
                      </a:cubicBezTo>
                      <a:cubicBezTo>
                        <a:pt x="203" y="198"/>
                        <a:pt x="203" y="199"/>
                        <a:pt x="201" y="201"/>
                      </a:cubicBezTo>
                      <a:cubicBezTo>
                        <a:pt x="200" y="203"/>
                        <a:pt x="203" y="199"/>
                        <a:pt x="203" y="198"/>
                      </a:cubicBezTo>
                      <a:cubicBezTo>
                        <a:pt x="203" y="197"/>
                        <a:pt x="208" y="189"/>
                        <a:pt x="210" y="189"/>
                      </a:cubicBezTo>
                      <a:close/>
                      <a:moveTo>
                        <a:pt x="110" y="182"/>
                      </a:moveTo>
                      <a:cubicBezTo>
                        <a:pt x="110" y="181"/>
                        <a:pt x="111" y="184"/>
                        <a:pt x="111" y="185"/>
                      </a:cubicBezTo>
                      <a:cubicBezTo>
                        <a:pt x="111" y="186"/>
                        <a:pt x="109" y="181"/>
                        <a:pt x="109" y="184"/>
                      </a:cubicBezTo>
                      <a:cubicBezTo>
                        <a:pt x="109" y="184"/>
                        <a:pt x="109" y="182"/>
                        <a:pt x="110" y="182"/>
                      </a:cubicBezTo>
                      <a:close/>
                      <a:moveTo>
                        <a:pt x="217" y="173"/>
                      </a:moveTo>
                      <a:cubicBezTo>
                        <a:pt x="220" y="169"/>
                        <a:pt x="214" y="179"/>
                        <a:pt x="215" y="177"/>
                      </a:cubicBezTo>
                      <a:cubicBezTo>
                        <a:pt x="215" y="173"/>
                        <a:pt x="215" y="176"/>
                        <a:pt x="217" y="173"/>
                      </a:cubicBezTo>
                      <a:close/>
                      <a:moveTo>
                        <a:pt x="201" y="181"/>
                      </a:moveTo>
                      <a:cubicBezTo>
                        <a:pt x="201" y="178"/>
                        <a:pt x="203" y="176"/>
                        <a:pt x="204" y="173"/>
                      </a:cubicBezTo>
                      <a:cubicBezTo>
                        <a:pt x="206" y="167"/>
                        <a:pt x="203" y="180"/>
                        <a:pt x="201" y="182"/>
                      </a:cubicBezTo>
                      <a:cubicBezTo>
                        <a:pt x="200" y="182"/>
                        <a:pt x="201" y="180"/>
                        <a:pt x="201" y="181"/>
                      </a:cubicBezTo>
                      <a:close/>
                      <a:moveTo>
                        <a:pt x="85" y="168"/>
                      </a:moveTo>
                      <a:cubicBezTo>
                        <a:pt x="84" y="166"/>
                        <a:pt x="89" y="170"/>
                        <a:pt x="89" y="170"/>
                      </a:cubicBezTo>
                      <a:cubicBezTo>
                        <a:pt x="90" y="171"/>
                        <a:pt x="86" y="169"/>
                        <a:pt x="85" y="168"/>
                      </a:cubicBezTo>
                      <a:close/>
                      <a:moveTo>
                        <a:pt x="27" y="167"/>
                      </a:moveTo>
                      <a:cubicBezTo>
                        <a:pt x="26" y="166"/>
                        <a:pt x="23" y="161"/>
                        <a:pt x="24" y="160"/>
                      </a:cubicBezTo>
                      <a:cubicBezTo>
                        <a:pt x="24" y="160"/>
                        <a:pt x="29" y="169"/>
                        <a:pt x="27" y="167"/>
                      </a:cubicBezTo>
                      <a:close/>
                      <a:moveTo>
                        <a:pt x="79" y="168"/>
                      </a:moveTo>
                      <a:cubicBezTo>
                        <a:pt x="75" y="163"/>
                        <a:pt x="81" y="170"/>
                        <a:pt x="79" y="168"/>
                      </a:cubicBezTo>
                      <a:cubicBezTo>
                        <a:pt x="79" y="168"/>
                        <a:pt x="79" y="168"/>
                        <a:pt x="79" y="168"/>
                      </a:cubicBezTo>
                      <a:close/>
                      <a:moveTo>
                        <a:pt x="43" y="223"/>
                      </a:moveTo>
                      <a:cubicBezTo>
                        <a:pt x="42" y="222"/>
                        <a:pt x="38" y="220"/>
                        <a:pt x="37" y="218"/>
                      </a:cubicBezTo>
                      <a:cubicBezTo>
                        <a:pt x="36" y="218"/>
                        <a:pt x="36" y="217"/>
                        <a:pt x="36" y="216"/>
                      </a:cubicBezTo>
                      <a:cubicBezTo>
                        <a:pt x="35" y="215"/>
                        <a:pt x="33" y="215"/>
                        <a:pt x="32" y="214"/>
                      </a:cubicBezTo>
                      <a:cubicBezTo>
                        <a:pt x="32" y="214"/>
                        <a:pt x="30" y="210"/>
                        <a:pt x="29" y="209"/>
                      </a:cubicBezTo>
                      <a:cubicBezTo>
                        <a:pt x="28" y="208"/>
                        <a:pt x="26" y="207"/>
                        <a:pt x="25" y="205"/>
                      </a:cubicBezTo>
                      <a:cubicBezTo>
                        <a:pt x="23" y="204"/>
                        <a:pt x="21" y="200"/>
                        <a:pt x="19" y="197"/>
                      </a:cubicBezTo>
                      <a:cubicBezTo>
                        <a:pt x="18" y="195"/>
                        <a:pt x="15" y="192"/>
                        <a:pt x="14" y="190"/>
                      </a:cubicBezTo>
                      <a:cubicBezTo>
                        <a:pt x="11" y="185"/>
                        <a:pt x="9" y="177"/>
                        <a:pt x="7" y="173"/>
                      </a:cubicBezTo>
                      <a:cubicBezTo>
                        <a:pt x="6" y="170"/>
                        <a:pt x="0" y="155"/>
                        <a:pt x="1" y="153"/>
                      </a:cubicBezTo>
                      <a:cubicBezTo>
                        <a:pt x="2" y="153"/>
                        <a:pt x="5" y="163"/>
                        <a:pt x="6" y="164"/>
                      </a:cubicBezTo>
                      <a:cubicBezTo>
                        <a:pt x="13" y="181"/>
                        <a:pt x="21" y="195"/>
                        <a:pt x="32" y="208"/>
                      </a:cubicBezTo>
                      <a:cubicBezTo>
                        <a:pt x="37" y="214"/>
                        <a:pt x="40" y="219"/>
                        <a:pt x="46" y="224"/>
                      </a:cubicBezTo>
                      <a:cubicBezTo>
                        <a:pt x="46" y="224"/>
                        <a:pt x="48" y="226"/>
                        <a:pt x="47" y="227"/>
                      </a:cubicBezTo>
                      <a:cubicBezTo>
                        <a:pt x="45" y="227"/>
                        <a:pt x="44" y="224"/>
                        <a:pt x="43" y="223"/>
                      </a:cubicBezTo>
                      <a:close/>
                      <a:moveTo>
                        <a:pt x="23" y="157"/>
                      </a:moveTo>
                      <a:cubicBezTo>
                        <a:pt x="22" y="155"/>
                        <a:pt x="20" y="153"/>
                        <a:pt x="22" y="151"/>
                      </a:cubicBezTo>
                      <a:cubicBezTo>
                        <a:pt x="22" y="150"/>
                        <a:pt x="24" y="158"/>
                        <a:pt x="23" y="157"/>
                      </a:cubicBezTo>
                      <a:close/>
                      <a:moveTo>
                        <a:pt x="206" y="156"/>
                      </a:moveTo>
                      <a:cubicBezTo>
                        <a:pt x="204" y="156"/>
                        <a:pt x="206" y="157"/>
                        <a:pt x="204" y="158"/>
                      </a:cubicBezTo>
                      <a:cubicBezTo>
                        <a:pt x="203" y="158"/>
                        <a:pt x="204" y="156"/>
                        <a:pt x="204" y="157"/>
                      </a:cubicBezTo>
                      <a:cubicBezTo>
                        <a:pt x="204" y="157"/>
                        <a:pt x="202" y="154"/>
                        <a:pt x="203" y="153"/>
                      </a:cubicBezTo>
                      <a:cubicBezTo>
                        <a:pt x="203" y="152"/>
                        <a:pt x="205" y="152"/>
                        <a:pt x="205" y="151"/>
                      </a:cubicBezTo>
                      <a:cubicBezTo>
                        <a:pt x="205" y="152"/>
                        <a:pt x="207" y="144"/>
                        <a:pt x="206" y="150"/>
                      </a:cubicBezTo>
                      <a:cubicBezTo>
                        <a:pt x="205" y="153"/>
                        <a:pt x="204" y="155"/>
                        <a:pt x="207" y="157"/>
                      </a:cubicBezTo>
                      <a:cubicBezTo>
                        <a:pt x="211" y="158"/>
                        <a:pt x="206" y="156"/>
                        <a:pt x="206" y="156"/>
                      </a:cubicBezTo>
                      <a:close/>
                      <a:moveTo>
                        <a:pt x="206" y="146"/>
                      </a:moveTo>
                      <a:cubicBezTo>
                        <a:pt x="205" y="143"/>
                        <a:pt x="204" y="140"/>
                        <a:pt x="206" y="138"/>
                      </a:cubicBezTo>
                      <a:cubicBezTo>
                        <a:pt x="206" y="139"/>
                        <a:pt x="207" y="149"/>
                        <a:pt x="206" y="146"/>
                      </a:cubicBezTo>
                      <a:close/>
                      <a:moveTo>
                        <a:pt x="20" y="98"/>
                      </a:moveTo>
                      <a:cubicBezTo>
                        <a:pt x="21" y="96"/>
                        <a:pt x="19" y="103"/>
                        <a:pt x="18" y="103"/>
                      </a:cubicBezTo>
                      <a:cubicBezTo>
                        <a:pt x="18" y="103"/>
                        <a:pt x="19" y="99"/>
                        <a:pt x="20" y="98"/>
                      </a:cubicBezTo>
                      <a:close/>
                      <a:moveTo>
                        <a:pt x="205" y="97"/>
                      </a:moveTo>
                      <a:cubicBezTo>
                        <a:pt x="205" y="94"/>
                        <a:pt x="209" y="108"/>
                        <a:pt x="209" y="108"/>
                      </a:cubicBezTo>
                      <a:cubicBezTo>
                        <a:pt x="209" y="107"/>
                        <a:pt x="209" y="112"/>
                        <a:pt x="209" y="112"/>
                      </a:cubicBezTo>
                      <a:cubicBezTo>
                        <a:pt x="207" y="113"/>
                        <a:pt x="209" y="111"/>
                        <a:pt x="208" y="110"/>
                      </a:cubicBezTo>
                      <a:cubicBezTo>
                        <a:pt x="207" y="108"/>
                        <a:pt x="206" y="110"/>
                        <a:pt x="206" y="109"/>
                      </a:cubicBezTo>
                      <a:cubicBezTo>
                        <a:pt x="205" y="108"/>
                        <a:pt x="207" y="109"/>
                        <a:pt x="207" y="107"/>
                      </a:cubicBezTo>
                      <a:cubicBezTo>
                        <a:pt x="207" y="105"/>
                        <a:pt x="205" y="106"/>
                        <a:pt x="205" y="105"/>
                      </a:cubicBezTo>
                      <a:cubicBezTo>
                        <a:pt x="205" y="101"/>
                        <a:pt x="206" y="107"/>
                        <a:pt x="207" y="105"/>
                      </a:cubicBezTo>
                      <a:cubicBezTo>
                        <a:pt x="207" y="104"/>
                        <a:pt x="205" y="99"/>
                        <a:pt x="205" y="97"/>
                      </a:cubicBezTo>
                      <a:close/>
                      <a:moveTo>
                        <a:pt x="40" y="86"/>
                      </a:moveTo>
                      <a:cubicBezTo>
                        <a:pt x="41" y="85"/>
                        <a:pt x="38" y="89"/>
                        <a:pt x="38" y="91"/>
                      </a:cubicBezTo>
                      <a:cubicBezTo>
                        <a:pt x="36" y="95"/>
                        <a:pt x="38" y="87"/>
                        <a:pt x="40" y="86"/>
                      </a:cubicBezTo>
                      <a:close/>
                      <a:moveTo>
                        <a:pt x="26" y="79"/>
                      </a:moveTo>
                      <a:cubicBezTo>
                        <a:pt x="26" y="79"/>
                        <a:pt x="29" y="71"/>
                        <a:pt x="30" y="71"/>
                      </a:cubicBezTo>
                      <a:cubicBezTo>
                        <a:pt x="31" y="71"/>
                        <a:pt x="27" y="78"/>
                        <a:pt x="26" y="80"/>
                      </a:cubicBezTo>
                      <a:cubicBezTo>
                        <a:pt x="23" y="83"/>
                        <a:pt x="22" y="84"/>
                        <a:pt x="24" y="81"/>
                      </a:cubicBezTo>
                      <a:cubicBezTo>
                        <a:pt x="24" y="80"/>
                        <a:pt x="25" y="80"/>
                        <a:pt x="26" y="79"/>
                      </a:cubicBezTo>
                      <a:close/>
                      <a:moveTo>
                        <a:pt x="193" y="63"/>
                      </a:moveTo>
                      <a:cubicBezTo>
                        <a:pt x="188" y="58"/>
                        <a:pt x="196" y="66"/>
                        <a:pt x="193" y="63"/>
                      </a:cubicBezTo>
                      <a:cubicBezTo>
                        <a:pt x="193" y="63"/>
                        <a:pt x="193" y="63"/>
                        <a:pt x="193" y="63"/>
                      </a:cubicBezTo>
                      <a:close/>
                      <a:moveTo>
                        <a:pt x="188" y="51"/>
                      </a:moveTo>
                      <a:cubicBezTo>
                        <a:pt x="186" y="51"/>
                        <a:pt x="189" y="50"/>
                        <a:pt x="189" y="52"/>
                      </a:cubicBezTo>
                      <a:cubicBezTo>
                        <a:pt x="189" y="53"/>
                        <a:pt x="188" y="53"/>
                        <a:pt x="188" y="53"/>
                      </a:cubicBezTo>
                      <a:cubicBezTo>
                        <a:pt x="188" y="54"/>
                        <a:pt x="189" y="55"/>
                        <a:pt x="190" y="55"/>
                      </a:cubicBezTo>
                      <a:cubicBezTo>
                        <a:pt x="189" y="55"/>
                        <a:pt x="186" y="54"/>
                        <a:pt x="186" y="52"/>
                      </a:cubicBezTo>
                      <a:cubicBezTo>
                        <a:pt x="186" y="52"/>
                        <a:pt x="188" y="52"/>
                        <a:pt x="188" y="52"/>
                      </a:cubicBezTo>
                      <a:cubicBezTo>
                        <a:pt x="188" y="53"/>
                        <a:pt x="187" y="51"/>
                        <a:pt x="188" y="51"/>
                      </a:cubicBezTo>
                      <a:close/>
                      <a:moveTo>
                        <a:pt x="185" y="50"/>
                      </a:moveTo>
                      <a:cubicBezTo>
                        <a:pt x="185" y="50"/>
                        <a:pt x="183" y="48"/>
                        <a:pt x="184" y="48"/>
                      </a:cubicBezTo>
                      <a:cubicBezTo>
                        <a:pt x="183" y="48"/>
                        <a:pt x="179" y="45"/>
                        <a:pt x="179" y="45"/>
                      </a:cubicBezTo>
                      <a:cubicBezTo>
                        <a:pt x="179" y="44"/>
                        <a:pt x="187" y="48"/>
                        <a:pt x="187" y="49"/>
                      </a:cubicBezTo>
                      <a:cubicBezTo>
                        <a:pt x="187" y="51"/>
                        <a:pt x="184" y="50"/>
                        <a:pt x="185" y="50"/>
                      </a:cubicBezTo>
                      <a:close/>
                      <a:moveTo>
                        <a:pt x="186" y="42"/>
                      </a:moveTo>
                      <a:cubicBezTo>
                        <a:pt x="185" y="41"/>
                        <a:pt x="184" y="41"/>
                        <a:pt x="186" y="42"/>
                      </a:cubicBezTo>
                      <a:cubicBezTo>
                        <a:pt x="187" y="43"/>
                        <a:pt x="194" y="46"/>
                        <a:pt x="192" y="48"/>
                      </a:cubicBezTo>
                      <a:cubicBezTo>
                        <a:pt x="192" y="48"/>
                        <a:pt x="188" y="44"/>
                        <a:pt x="188" y="44"/>
                      </a:cubicBezTo>
                      <a:cubicBezTo>
                        <a:pt x="186" y="43"/>
                        <a:pt x="188" y="45"/>
                        <a:pt x="186" y="42"/>
                      </a:cubicBezTo>
                      <a:close/>
                      <a:moveTo>
                        <a:pt x="192" y="22"/>
                      </a:moveTo>
                      <a:cubicBezTo>
                        <a:pt x="191" y="21"/>
                        <a:pt x="196" y="24"/>
                        <a:pt x="199" y="26"/>
                      </a:cubicBezTo>
                      <a:cubicBezTo>
                        <a:pt x="201" y="28"/>
                        <a:pt x="204" y="32"/>
                        <a:pt x="200" y="28"/>
                      </a:cubicBezTo>
                      <a:cubicBezTo>
                        <a:pt x="197" y="26"/>
                        <a:pt x="193" y="24"/>
                        <a:pt x="192" y="22"/>
                      </a:cubicBezTo>
                      <a:close/>
                      <a:moveTo>
                        <a:pt x="113" y="4"/>
                      </a:moveTo>
                      <a:cubicBezTo>
                        <a:pt x="113" y="5"/>
                        <a:pt x="111" y="3"/>
                        <a:pt x="110" y="4"/>
                      </a:cubicBezTo>
                      <a:cubicBezTo>
                        <a:pt x="108" y="4"/>
                        <a:pt x="107" y="7"/>
                        <a:pt x="107" y="7"/>
                      </a:cubicBezTo>
                      <a:cubicBezTo>
                        <a:pt x="106" y="7"/>
                        <a:pt x="106" y="4"/>
                        <a:pt x="104" y="7"/>
                      </a:cubicBezTo>
                      <a:cubicBezTo>
                        <a:pt x="104" y="7"/>
                        <a:pt x="107" y="6"/>
                        <a:pt x="105" y="10"/>
                      </a:cubicBezTo>
                      <a:cubicBezTo>
                        <a:pt x="102" y="13"/>
                        <a:pt x="103" y="11"/>
                        <a:pt x="105" y="10"/>
                      </a:cubicBezTo>
                      <a:cubicBezTo>
                        <a:pt x="109" y="9"/>
                        <a:pt x="116" y="11"/>
                        <a:pt x="118" y="10"/>
                      </a:cubicBezTo>
                      <a:cubicBezTo>
                        <a:pt x="118" y="10"/>
                        <a:pt x="119" y="7"/>
                        <a:pt x="119" y="6"/>
                      </a:cubicBezTo>
                      <a:cubicBezTo>
                        <a:pt x="119" y="6"/>
                        <a:pt x="118" y="6"/>
                        <a:pt x="118" y="6"/>
                      </a:cubicBezTo>
                      <a:cubicBezTo>
                        <a:pt x="117" y="5"/>
                        <a:pt x="118" y="5"/>
                        <a:pt x="118" y="5"/>
                      </a:cubicBezTo>
                      <a:cubicBezTo>
                        <a:pt x="120" y="3"/>
                        <a:pt x="120" y="5"/>
                        <a:pt x="120" y="6"/>
                      </a:cubicBezTo>
                      <a:cubicBezTo>
                        <a:pt x="122" y="6"/>
                        <a:pt x="125" y="8"/>
                        <a:pt x="122" y="9"/>
                      </a:cubicBezTo>
                      <a:cubicBezTo>
                        <a:pt x="122" y="9"/>
                        <a:pt x="120" y="9"/>
                        <a:pt x="121" y="10"/>
                      </a:cubicBezTo>
                      <a:cubicBezTo>
                        <a:pt x="123" y="12"/>
                        <a:pt x="123" y="8"/>
                        <a:pt x="125" y="9"/>
                      </a:cubicBezTo>
                      <a:cubicBezTo>
                        <a:pt x="125" y="9"/>
                        <a:pt x="125" y="12"/>
                        <a:pt x="125" y="12"/>
                      </a:cubicBezTo>
                      <a:cubicBezTo>
                        <a:pt x="126" y="13"/>
                        <a:pt x="134" y="11"/>
                        <a:pt x="134" y="9"/>
                      </a:cubicBezTo>
                      <a:cubicBezTo>
                        <a:pt x="134" y="9"/>
                        <a:pt x="132" y="8"/>
                        <a:pt x="133" y="8"/>
                      </a:cubicBezTo>
                      <a:cubicBezTo>
                        <a:pt x="136" y="7"/>
                        <a:pt x="131" y="14"/>
                        <a:pt x="132" y="14"/>
                      </a:cubicBezTo>
                      <a:cubicBezTo>
                        <a:pt x="133" y="16"/>
                        <a:pt x="134" y="10"/>
                        <a:pt x="134" y="10"/>
                      </a:cubicBezTo>
                      <a:cubicBezTo>
                        <a:pt x="134" y="10"/>
                        <a:pt x="140" y="11"/>
                        <a:pt x="140" y="12"/>
                      </a:cubicBezTo>
                      <a:cubicBezTo>
                        <a:pt x="139" y="11"/>
                        <a:pt x="136" y="16"/>
                        <a:pt x="137" y="15"/>
                      </a:cubicBezTo>
                      <a:cubicBezTo>
                        <a:pt x="136" y="16"/>
                        <a:pt x="137" y="12"/>
                        <a:pt x="135" y="13"/>
                      </a:cubicBezTo>
                      <a:cubicBezTo>
                        <a:pt x="135" y="13"/>
                        <a:pt x="132" y="18"/>
                        <a:pt x="132" y="18"/>
                      </a:cubicBezTo>
                      <a:cubicBezTo>
                        <a:pt x="132" y="19"/>
                        <a:pt x="142" y="14"/>
                        <a:pt x="139" y="18"/>
                      </a:cubicBezTo>
                      <a:cubicBezTo>
                        <a:pt x="139" y="18"/>
                        <a:pt x="138" y="19"/>
                        <a:pt x="139" y="19"/>
                      </a:cubicBezTo>
                      <a:cubicBezTo>
                        <a:pt x="141" y="20"/>
                        <a:pt x="141" y="17"/>
                        <a:pt x="142" y="18"/>
                      </a:cubicBezTo>
                      <a:cubicBezTo>
                        <a:pt x="144" y="18"/>
                        <a:pt x="140" y="19"/>
                        <a:pt x="142" y="21"/>
                      </a:cubicBezTo>
                      <a:cubicBezTo>
                        <a:pt x="141" y="20"/>
                        <a:pt x="145" y="21"/>
                        <a:pt x="146" y="20"/>
                      </a:cubicBezTo>
                      <a:cubicBezTo>
                        <a:pt x="146" y="20"/>
                        <a:pt x="147" y="17"/>
                        <a:pt x="148" y="18"/>
                      </a:cubicBezTo>
                      <a:cubicBezTo>
                        <a:pt x="149" y="20"/>
                        <a:pt x="146" y="22"/>
                        <a:pt x="145" y="23"/>
                      </a:cubicBezTo>
                      <a:cubicBezTo>
                        <a:pt x="144" y="23"/>
                        <a:pt x="143" y="21"/>
                        <a:pt x="141" y="21"/>
                      </a:cubicBezTo>
                      <a:cubicBezTo>
                        <a:pt x="139" y="22"/>
                        <a:pt x="140" y="28"/>
                        <a:pt x="141" y="25"/>
                      </a:cubicBezTo>
                      <a:cubicBezTo>
                        <a:pt x="142" y="22"/>
                        <a:pt x="144" y="25"/>
                        <a:pt x="143" y="25"/>
                      </a:cubicBezTo>
                      <a:cubicBezTo>
                        <a:pt x="144" y="26"/>
                        <a:pt x="147" y="25"/>
                        <a:pt x="147" y="25"/>
                      </a:cubicBezTo>
                      <a:cubicBezTo>
                        <a:pt x="148" y="25"/>
                        <a:pt x="146" y="27"/>
                        <a:pt x="146" y="26"/>
                      </a:cubicBezTo>
                      <a:cubicBezTo>
                        <a:pt x="145" y="29"/>
                        <a:pt x="151" y="29"/>
                        <a:pt x="151" y="29"/>
                      </a:cubicBezTo>
                      <a:cubicBezTo>
                        <a:pt x="152" y="30"/>
                        <a:pt x="151" y="31"/>
                        <a:pt x="151" y="32"/>
                      </a:cubicBezTo>
                      <a:cubicBezTo>
                        <a:pt x="153" y="35"/>
                        <a:pt x="162" y="33"/>
                        <a:pt x="164" y="36"/>
                      </a:cubicBezTo>
                      <a:cubicBezTo>
                        <a:pt x="164" y="36"/>
                        <a:pt x="165" y="37"/>
                        <a:pt x="165" y="37"/>
                      </a:cubicBezTo>
                      <a:cubicBezTo>
                        <a:pt x="166" y="37"/>
                        <a:pt x="168" y="32"/>
                        <a:pt x="166" y="31"/>
                      </a:cubicBezTo>
                      <a:cubicBezTo>
                        <a:pt x="163" y="29"/>
                        <a:pt x="170" y="30"/>
                        <a:pt x="171" y="31"/>
                      </a:cubicBezTo>
                      <a:cubicBezTo>
                        <a:pt x="173" y="32"/>
                        <a:pt x="178" y="37"/>
                        <a:pt x="171" y="34"/>
                      </a:cubicBezTo>
                      <a:cubicBezTo>
                        <a:pt x="168" y="32"/>
                        <a:pt x="169" y="32"/>
                        <a:pt x="167" y="35"/>
                      </a:cubicBezTo>
                      <a:cubicBezTo>
                        <a:pt x="167" y="36"/>
                        <a:pt x="165" y="35"/>
                        <a:pt x="166" y="36"/>
                      </a:cubicBezTo>
                      <a:cubicBezTo>
                        <a:pt x="167" y="39"/>
                        <a:pt x="171" y="38"/>
                        <a:pt x="171" y="38"/>
                      </a:cubicBezTo>
                      <a:cubicBezTo>
                        <a:pt x="172" y="38"/>
                        <a:pt x="171" y="39"/>
                        <a:pt x="171" y="39"/>
                      </a:cubicBezTo>
                      <a:cubicBezTo>
                        <a:pt x="172" y="41"/>
                        <a:pt x="175" y="40"/>
                        <a:pt x="177" y="42"/>
                      </a:cubicBezTo>
                      <a:cubicBezTo>
                        <a:pt x="178" y="43"/>
                        <a:pt x="180" y="44"/>
                        <a:pt x="178" y="44"/>
                      </a:cubicBezTo>
                      <a:cubicBezTo>
                        <a:pt x="177" y="45"/>
                        <a:pt x="173" y="39"/>
                        <a:pt x="171" y="41"/>
                      </a:cubicBezTo>
                      <a:cubicBezTo>
                        <a:pt x="171" y="41"/>
                        <a:pt x="183" y="50"/>
                        <a:pt x="176" y="46"/>
                      </a:cubicBezTo>
                      <a:cubicBezTo>
                        <a:pt x="175" y="45"/>
                        <a:pt x="172" y="42"/>
                        <a:pt x="171" y="42"/>
                      </a:cubicBezTo>
                      <a:cubicBezTo>
                        <a:pt x="168" y="43"/>
                        <a:pt x="176" y="46"/>
                        <a:pt x="174" y="47"/>
                      </a:cubicBezTo>
                      <a:cubicBezTo>
                        <a:pt x="174" y="48"/>
                        <a:pt x="170" y="45"/>
                        <a:pt x="171" y="44"/>
                      </a:cubicBezTo>
                      <a:cubicBezTo>
                        <a:pt x="170" y="45"/>
                        <a:pt x="169" y="49"/>
                        <a:pt x="169" y="49"/>
                      </a:cubicBezTo>
                      <a:cubicBezTo>
                        <a:pt x="170" y="52"/>
                        <a:pt x="172" y="50"/>
                        <a:pt x="174" y="51"/>
                      </a:cubicBezTo>
                      <a:cubicBezTo>
                        <a:pt x="174" y="51"/>
                        <a:pt x="176" y="55"/>
                        <a:pt x="176" y="55"/>
                      </a:cubicBezTo>
                      <a:cubicBezTo>
                        <a:pt x="176" y="55"/>
                        <a:pt x="172" y="55"/>
                        <a:pt x="172" y="55"/>
                      </a:cubicBezTo>
                      <a:cubicBezTo>
                        <a:pt x="170" y="57"/>
                        <a:pt x="176" y="58"/>
                        <a:pt x="175" y="58"/>
                      </a:cubicBezTo>
                      <a:cubicBezTo>
                        <a:pt x="178" y="60"/>
                        <a:pt x="176" y="61"/>
                        <a:pt x="178" y="63"/>
                      </a:cubicBezTo>
                      <a:cubicBezTo>
                        <a:pt x="178" y="63"/>
                        <a:pt x="180" y="61"/>
                        <a:pt x="181" y="63"/>
                      </a:cubicBezTo>
                      <a:cubicBezTo>
                        <a:pt x="181" y="62"/>
                        <a:pt x="181" y="66"/>
                        <a:pt x="181" y="68"/>
                      </a:cubicBezTo>
                      <a:cubicBezTo>
                        <a:pt x="182" y="69"/>
                        <a:pt x="184" y="68"/>
                        <a:pt x="186" y="70"/>
                      </a:cubicBezTo>
                      <a:cubicBezTo>
                        <a:pt x="186" y="71"/>
                        <a:pt x="186" y="72"/>
                        <a:pt x="186" y="73"/>
                      </a:cubicBezTo>
                      <a:cubicBezTo>
                        <a:pt x="187" y="73"/>
                        <a:pt x="187" y="72"/>
                        <a:pt x="187" y="73"/>
                      </a:cubicBezTo>
                      <a:cubicBezTo>
                        <a:pt x="188" y="75"/>
                        <a:pt x="192" y="77"/>
                        <a:pt x="193" y="73"/>
                      </a:cubicBezTo>
                      <a:cubicBezTo>
                        <a:pt x="193" y="73"/>
                        <a:pt x="192" y="71"/>
                        <a:pt x="192" y="71"/>
                      </a:cubicBezTo>
                      <a:cubicBezTo>
                        <a:pt x="194" y="71"/>
                        <a:pt x="195" y="74"/>
                        <a:pt x="195" y="74"/>
                      </a:cubicBezTo>
                      <a:cubicBezTo>
                        <a:pt x="194" y="71"/>
                        <a:pt x="190" y="80"/>
                        <a:pt x="195" y="80"/>
                      </a:cubicBezTo>
                      <a:cubicBezTo>
                        <a:pt x="198" y="79"/>
                        <a:pt x="196" y="76"/>
                        <a:pt x="196" y="81"/>
                      </a:cubicBezTo>
                      <a:cubicBezTo>
                        <a:pt x="196" y="81"/>
                        <a:pt x="197" y="84"/>
                        <a:pt x="197" y="84"/>
                      </a:cubicBezTo>
                      <a:cubicBezTo>
                        <a:pt x="197" y="84"/>
                        <a:pt x="200" y="80"/>
                        <a:pt x="200" y="85"/>
                      </a:cubicBezTo>
                      <a:cubicBezTo>
                        <a:pt x="200" y="85"/>
                        <a:pt x="198" y="84"/>
                        <a:pt x="198" y="85"/>
                      </a:cubicBezTo>
                      <a:cubicBezTo>
                        <a:pt x="198" y="83"/>
                        <a:pt x="200" y="94"/>
                        <a:pt x="199" y="94"/>
                      </a:cubicBezTo>
                      <a:cubicBezTo>
                        <a:pt x="201" y="95"/>
                        <a:pt x="201" y="91"/>
                        <a:pt x="202" y="91"/>
                      </a:cubicBezTo>
                      <a:cubicBezTo>
                        <a:pt x="204" y="91"/>
                        <a:pt x="203" y="95"/>
                        <a:pt x="204" y="94"/>
                      </a:cubicBezTo>
                      <a:cubicBezTo>
                        <a:pt x="204" y="94"/>
                        <a:pt x="201" y="95"/>
                        <a:pt x="201" y="96"/>
                      </a:cubicBezTo>
                      <a:cubicBezTo>
                        <a:pt x="200" y="97"/>
                        <a:pt x="202" y="102"/>
                        <a:pt x="203" y="103"/>
                      </a:cubicBezTo>
                      <a:cubicBezTo>
                        <a:pt x="204" y="108"/>
                        <a:pt x="208" y="131"/>
                        <a:pt x="206" y="134"/>
                      </a:cubicBezTo>
                      <a:cubicBezTo>
                        <a:pt x="205" y="135"/>
                        <a:pt x="205" y="129"/>
                        <a:pt x="203" y="132"/>
                      </a:cubicBezTo>
                      <a:cubicBezTo>
                        <a:pt x="202" y="133"/>
                        <a:pt x="202" y="137"/>
                        <a:pt x="201" y="137"/>
                      </a:cubicBezTo>
                      <a:cubicBezTo>
                        <a:pt x="198" y="137"/>
                        <a:pt x="201" y="126"/>
                        <a:pt x="201" y="124"/>
                      </a:cubicBezTo>
                      <a:cubicBezTo>
                        <a:pt x="201" y="125"/>
                        <a:pt x="198" y="126"/>
                        <a:pt x="199" y="124"/>
                      </a:cubicBezTo>
                      <a:cubicBezTo>
                        <a:pt x="197" y="128"/>
                        <a:pt x="199" y="133"/>
                        <a:pt x="198" y="134"/>
                      </a:cubicBezTo>
                      <a:cubicBezTo>
                        <a:pt x="195" y="135"/>
                        <a:pt x="199" y="123"/>
                        <a:pt x="196" y="124"/>
                      </a:cubicBezTo>
                      <a:cubicBezTo>
                        <a:pt x="193" y="126"/>
                        <a:pt x="192" y="140"/>
                        <a:pt x="193" y="141"/>
                      </a:cubicBezTo>
                      <a:cubicBezTo>
                        <a:pt x="192" y="140"/>
                        <a:pt x="195" y="143"/>
                        <a:pt x="196" y="142"/>
                      </a:cubicBezTo>
                      <a:cubicBezTo>
                        <a:pt x="195" y="143"/>
                        <a:pt x="194" y="142"/>
                        <a:pt x="193" y="143"/>
                      </a:cubicBezTo>
                      <a:cubicBezTo>
                        <a:pt x="189" y="145"/>
                        <a:pt x="192" y="149"/>
                        <a:pt x="194" y="148"/>
                      </a:cubicBezTo>
                      <a:cubicBezTo>
                        <a:pt x="196" y="147"/>
                        <a:pt x="195" y="145"/>
                        <a:pt x="196" y="143"/>
                      </a:cubicBezTo>
                      <a:cubicBezTo>
                        <a:pt x="197" y="142"/>
                        <a:pt x="199" y="141"/>
                        <a:pt x="199" y="139"/>
                      </a:cubicBezTo>
                      <a:cubicBezTo>
                        <a:pt x="200" y="134"/>
                        <a:pt x="202" y="141"/>
                        <a:pt x="201" y="143"/>
                      </a:cubicBezTo>
                      <a:cubicBezTo>
                        <a:pt x="201" y="143"/>
                        <a:pt x="200" y="142"/>
                        <a:pt x="200" y="144"/>
                      </a:cubicBezTo>
                      <a:cubicBezTo>
                        <a:pt x="199" y="144"/>
                        <a:pt x="197" y="152"/>
                        <a:pt x="197" y="154"/>
                      </a:cubicBezTo>
                      <a:cubicBezTo>
                        <a:pt x="196" y="155"/>
                        <a:pt x="198" y="158"/>
                        <a:pt x="198" y="158"/>
                      </a:cubicBezTo>
                      <a:cubicBezTo>
                        <a:pt x="196" y="162"/>
                        <a:pt x="191" y="168"/>
                        <a:pt x="191" y="170"/>
                      </a:cubicBezTo>
                      <a:cubicBezTo>
                        <a:pt x="190" y="171"/>
                        <a:pt x="191" y="171"/>
                        <a:pt x="192" y="171"/>
                      </a:cubicBezTo>
                      <a:cubicBezTo>
                        <a:pt x="190" y="175"/>
                        <a:pt x="186" y="182"/>
                        <a:pt x="182" y="183"/>
                      </a:cubicBezTo>
                      <a:cubicBezTo>
                        <a:pt x="180" y="184"/>
                        <a:pt x="182" y="182"/>
                        <a:pt x="183" y="181"/>
                      </a:cubicBezTo>
                      <a:cubicBezTo>
                        <a:pt x="185" y="180"/>
                        <a:pt x="187" y="177"/>
                        <a:pt x="189" y="175"/>
                      </a:cubicBezTo>
                      <a:cubicBezTo>
                        <a:pt x="189" y="175"/>
                        <a:pt x="191" y="172"/>
                        <a:pt x="191" y="172"/>
                      </a:cubicBezTo>
                      <a:cubicBezTo>
                        <a:pt x="191" y="171"/>
                        <a:pt x="190" y="172"/>
                        <a:pt x="190" y="172"/>
                      </a:cubicBezTo>
                      <a:cubicBezTo>
                        <a:pt x="191" y="170"/>
                        <a:pt x="192" y="164"/>
                        <a:pt x="194" y="160"/>
                      </a:cubicBezTo>
                      <a:cubicBezTo>
                        <a:pt x="194" y="161"/>
                        <a:pt x="197" y="157"/>
                        <a:pt x="197" y="155"/>
                      </a:cubicBezTo>
                      <a:cubicBezTo>
                        <a:pt x="196" y="155"/>
                        <a:pt x="195" y="156"/>
                        <a:pt x="196" y="157"/>
                      </a:cubicBezTo>
                      <a:cubicBezTo>
                        <a:pt x="195" y="154"/>
                        <a:pt x="195" y="148"/>
                        <a:pt x="194" y="152"/>
                      </a:cubicBezTo>
                      <a:cubicBezTo>
                        <a:pt x="194" y="153"/>
                        <a:pt x="194" y="154"/>
                        <a:pt x="195" y="154"/>
                      </a:cubicBezTo>
                      <a:cubicBezTo>
                        <a:pt x="195" y="154"/>
                        <a:pt x="191" y="160"/>
                        <a:pt x="191" y="162"/>
                      </a:cubicBezTo>
                      <a:cubicBezTo>
                        <a:pt x="190" y="164"/>
                        <a:pt x="192" y="162"/>
                        <a:pt x="191" y="163"/>
                      </a:cubicBezTo>
                      <a:cubicBezTo>
                        <a:pt x="188" y="164"/>
                        <a:pt x="186" y="170"/>
                        <a:pt x="183" y="173"/>
                      </a:cubicBezTo>
                      <a:cubicBezTo>
                        <a:pt x="183" y="174"/>
                        <a:pt x="181" y="174"/>
                        <a:pt x="181" y="174"/>
                      </a:cubicBezTo>
                      <a:cubicBezTo>
                        <a:pt x="181" y="175"/>
                        <a:pt x="181" y="176"/>
                        <a:pt x="181" y="177"/>
                      </a:cubicBezTo>
                      <a:cubicBezTo>
                        <a:pt x="180" y="178"/>
                        <a:pt x="177" y="181"/>
                        <a:pt x="176" y="181"/>
                      </a:cubicBezTo>
                      <a:cubicBezTo>
                        <a:pt x="175" y="182"/>
                        <a:pt x="173" y="184"/>
                        <a:pt x="172" y="185"/>
                      </a:cubicBezTo>
                      <a:cubicBezTo>
                        <a:pt x="166" y="190"/>
                        <a:pt x="158" y="196"/>
                        <a:pt x="150" y="198"/>
                      </a:cubicBezTo>
                      <a:cubicBezTo>
                        <a:pt x="149" y="198"/>
                        <a:pt x="148" y="197"/>
                        <a:pt x="148" y="197"/>
                      </a:cubicBezTo>
                      <a:cubicBezTo>
                        <a:pt x="146" y="198"/>
                        <a:pt x="144" y="200"/>
                        <a:pt x="142" y="200"/>
                      </a:cubicBezTo>
                      <a:cubicBezTo>
                        <a:pt x="141" y="200"/>
                        <a:pt x="143" y="198"/>
                        <a:pt x="143" y="198"/>
                      </a:cubicBezTo>
                      <a:cubicBezTo>
                        <a:pt x="142" y="197"/>
                        <a:pt x="128" y="203"/>
                        <a:pt x="141" y="201"/>
                      </a:cubicBezTo>
                      <a:cubicBezTo>
                        <a:pt x="152" y="200"/>
                        <a:pt x="167" y="192"/>
                        <a:pt x="171" y="187"/>
                      </a:cubicBezTo>
                      <a:cubicBezTo>
                        <a:pt x="173" y="186"/>
                        <a:pt x="176" y="184"/>
                        <a:pt x="171" y="189"/>
                      </a:cubicBezTo>
                      <a:cubicBezTo>
                        <a:pt x="167" y="194"/>
                        <a:pt x="167" y="192"/>
                        <a:pt x="162" y="196"/>
                      </a:cubicBezTo>
                      <a:cubicBezTo>
                        <a:pt x="151" y="207"/>
                        <a:pt x="129" y="205"/>
                        <a:pt x="114" y="207"/>
                      </a:cubicBezTo>
                      <a:cubicBezTo>
                        <a:pt x="110" y="208"/>
                        <a:pt x="109" y="205"/>
                        <a:pt x="105" y="206"/>
                      </a:cubicBezTo>
                      <a:cubicBezTo>
                        <a:pt x="105" y="206"/>
                        <a:pt x="105" y="207"/>
                        <a:pt x="105" y="207"/>
                      </a:cubicBezTo>
                      <a:cubicBezTo>
                        <a:pt x="105" y="207"/>
                        <a:pt x="102" y="206"/>
                        <a:pt x="101" y="206"/>
                      </a:cubicBezTo>
                      <a:cubicBezTo>
                        <a:pt x="101" y="208"/>
                        <a:pt x="113" y="212"/>
                        <a:pt x="117" y="212"/>
                      </a:cubicBezTo>
                      <a:cubicBezTo>
                        <a:pt x="119" y="213"/>
                        <a:pt x="119" y="212"/>
                        <a:pt x="121" y="212"/>
                      </a:cubicBezTo>
                      <a:cubicBezTo>
                        <a:pt x="120" y="212"/>
                        <a:pt x="120" y="215"/>
                        <a:pt x="122" y="213"/>
                      </a:cubicBezTo>
                      <a:cubicBezTo>
                        <a:pt x="120" y="216"/>
                        <a:pt x="116" y="213"/>
                        <a:pt x="113" y="212"/>
                      </a:cubicBezTo>
                      <a:cubicBezTo>
                        <a:pt x="110" y="211"/>
                        <a:pt x="106" y="212"/>
                        <a:pt x="104" y="212"/>
                      </a:cubicBezTo>
                      <a:cubicBezTo>
                        <a:pt x="104" y="212"/>
                        <a:pt x="99" y="210"/>
                        <a:pt x="98" y="211"/>
                      </a:cubicBezTo>
                      <a:cubicBezTo>
                        <a:pt x="98" y="212"/>
                        <a:pt x="108" y="214"/>
                        <a:pt x="108" y="214"/>
                      </a:cubicBezTo>
                      <a:cubicBezTo>
                        <a:pt x="109" y="215"/>
                        <a:pt x="109" y="216"/>
                        <a:pt x="107" y="215"/>
                      </a:cubicBezTo>
                      <a:cubicBezTo>
                        <a:pt x="99" y="213"/>
                        <a:pt x="88" y="209"/>
                        <a:pt x="80" y="203"/>
                      </a:cubicBezTo>
                      <a:cubicBezTo>
                        <a:pt x="79" y="203"/>
                        <a:pt x="70" y="197"/>
                        <a:pt x="75" y="201"/>
                      </a:cubicBezTo>
                      <a:cubicBezTo>
                        <a:pt x="79" y="204"/>
                        <a:pt x="85" y="210"/>
                        <a:pt x="90" y="212"/>
                      </a:cubicBezTo>
                      <a:cubicBezTo>
                        <a:pt x="91" y="212"/>
                        <a:pt x="91" y="211"/>
                        <a:pt x="91" y="211"/>
                      </a:cubicBezTo>
                      <a:cubicBezTo>
                        <a:pt x="101" y="215"/>
                        <a:pt x="108" y="218"/>
                        <a:pt x="114" y="219"/>
                      </a:cubicBezTo>
                      <a:cubicBezTo>
                        <a:pt x="117" y="220"/>
                        <a:pt x="118" y="218"/>
                        <a:pt x="121" y="218"/>
                      </a:cubicBezTo>
                      <a:cubicBezTo>
                        <a:pt x="118" y="217"/>
                        <a:pt x="121" y="221"/>
                        <a:pt x="123" y="220"/>
                      </a:cubicBezTo>
                      <a:cubicBezTo>
                        <a:pt x="121" y="221"/>
                        <a:pt x="112" y="221"/>
                        <a:pt x="109" y="220"/>
                      </a:cubicBezTo>
                      <a:cubicBezTo>
                        <a:pt x="107" y="219"/>
                        <a:pt x="101" y="216"/>
                        <a:pt x="98" y="216"/>
                      </a:cubicBezTo>
                      <a:cubicBezTo>
                        <a:pt x="96" y="217"/>
                        <a:pt x="98" y="218"/>
                        <a:pt x="97" y="216"/>
                      </a:cubicBezTo>
                      <a:cubicBezTo>
                        <a:pt x="95" y="214"/>
                        <a:pt x="90" y="214"/>
                        <a:pt x="86" y="212"/>
                      </a:cubicBezTo>
                      <a:cubicBezTo>
                        <a:pt x="81" y="209"/>
                        <a:pt x="74" y="204"/>
                        <a:pt x="69" y="200"/>
                      </a:cubicBezTo>
                      <a:cubicBezTo>
                        <a:pt x="59" y="192"/>
                        <a:pt x="50" y="176"/>
                        <a:pt x="45" y="162"/>
                      </a:cubicBezTo>
                      <a:cubicBezTo>
                        <a:pt x="44" y="159"/>
                        <a:pt x="42" y="155"/>
                        <a:pt x="44" y="161"/>
                      </a:cubicBezTo>
                      <a:cubicBezTo>
                        <a:pt x="44" y="163"/>
                        <a:pt x="45" y="166"/>
                        <a:pt x="46" y="169"/>
                      </a:cubicBezTo>
                      <a:cubicBezTo>
                        <a:pt x="46" y="172"/>
                        <a:pt x="49" y="178"/>
                        <a:pt x="51" y="181"/>
                      </a:cubicBezTo>
                      <a:cubicBezTo>
                        <a:pt x="52" y="182"/>
                        <a:pt x="56" y="183"/>
                        <a:pt x="56" y="186"/>
                      </a:cubicBezTo>
                      <a:cubicBezTo>
                        <a:pt x="56" y="184"/>
                        <a:pt x="52" y="183"/>
                        <a:pt x="53" y="185"/>
                      </a:cubicBezTo>
                      <a:cubicBezTo>
                        <a:pt x="58" y="193"/>
                        <a:pt x="64" y="199"/>
                        <a:pt x="71" y="205"/>
                      </a:cubicBezTo>
                      <a:cubicBezTo>
                        <a:pt x="83" y="216"/>
                        <a:pt x="97" y="224"/>
                        <a:pt x="115" y="225"/>
                      </a:cubicBezTo>
                      <a:cubicBezTo>
                        <a:pt x="116" y="225"/>
                        <a:pt x="120" y="226"/>
                        <a:pt x="121" y="225"/>
                      </a:cubicBezTo>
                      <a:cubicBezTo>
                        <a:pt x="122" y="224"/>
                        <a:pt x="119" y="223"/>
                        <a:pt x="120" y="223"/>
                      </a:cubicBezTo>
                      <a:cubicBezTo>
                        <a:pt x="121" y="222"/>
                        <a:pt x="127" y="223"/>
                        <a:pt x="132" y="223"/>
                      </a:cubicBezTo>
                      <a:cubicBezTo>
                        <a:pt x="134" y="222"/>
                        <a:pt x="136" y="221"/>
                        <a:pt x="138" y="222"/>
                      </a:cubicBezTo>
                      <a:cubicBezTo>
                        <a:pt x="140" y="222"/>
                        <a:pt x="143" y="223"/>
                        <a:pt x="139" y="224"/>
                      </a:cubicBezTo>
                      <a:cubicBezTo>
                        <a:pt x="137" y="224"/>
                        <a:pt x="135" y="225"/>
                        <a:pt x="140" y="225"/>
                      </a:cubicBezTo>
                      <a:cubicBezTo>
                        <a:pt x="143" y="224"/>
                        <a:pt x="150" y="222"/>
                        <a:pt x="154" y="221"/>
                      </a:cubicBezTo>
                      <a:cubicBezTo>
                        <a:pt x="180" y="215"/>
                        <a:pt x="195" y="197"/>
                        <a:pt x="207" y="175"/>
                      </a:cubicBezTo>
                      <a:cubicBezTo>
                        <a:pt x="210" y="168"/>
                        <a:pt x="214" y="162"/>
                        <a:pt x="216" y="153"/>
                      </a:cubicBezTo>
                      <a:cubicBezTo>
                        <a:pt x="216" y="151"/>
                        <a:pt x="216" y="149"/>
                        <a:pt x="216" y="148"/>
                      </a:cubicBezTo>
                      <a:cubicBezTo>
                        <a:pt x="216" y="149"/>
                        <a:pt x="218" y="145"/>
                        <a:pt x="219" y="142"/>
                      </a:cubicBezTo>
                      <a:cubicBezTo>
                        <a:pt x="220" y="137"/>
                        <a:pt x="217" y="155"/>
                        <a:pt x="220" y="145"/>
                      </a:cubicBezTo>
                      <a:cubicBezTo>
                        <a:pt x="222" y="140"/>
                        <a:pt x="222" y="142"/>
                        <a:pt x="221" y="148"/>
                      </a:cubicBezTo>
                      <a:cubicBezTo>
                        <a:pt x="222" y="147"/>
                        <a:pt x="216" y="160"/>
                        <a:pt x="217" y="161"/>
                      </a:cubicBezTo>
                      <a:cubicBezTo>
                        <a:pt x="218" y="161"/>
                        <a:pt x="219" y="158"/>
                        <a:pt x="220" y="157"/>
                      </a:cubicBezTo>
                      <a:cubicBezTo>
                        <a:pt x="220" y="155"/>
                        <a:pt x="221" y="149"/>
                        <a:pt x="221" y="153"/>
                      </a:cubicBezTo>
                      <a:cubicBezTo>
                        <a:pt x="219" y="167"/>
                        <a:pt x="222" y="150"/>
                        <a:pt x="221" y="156"/>
                      </a:cubicBezTo>
                      <a:cubicBezTo>
                        <a:pt x="220" y="160"/>
                        <a:pt x="218" y="163"/>
                        <a:pt x="217" y="165"/>
                      </a:cubicBezTo>
                      <a:cubicBezTo>
                        <a:pt x="215" y="168"/>
                        <a:pt x="212" y="175"/>
                        <a:pt x="212" y="176"/>
                      </a:cubicBezTo>
                      <a:cubicBezTo>
                        <a:pt x="212" y="178"/>
                        <a:pt x="214" y="174"/>
                        <a:pt x="214" y="175"/>
                      </a:cubicBezTo>
                      <a:cubicBezTo>
                        <a:pt x="213" y="182"/>
                        <a:pt x="199" y="199"/>
                        <a:pt x="192" y="205"/>
                      </a:cubicBezTo>
                      <a:cubicBezTo>
                        <a:pt x="186" y="209"/>
                        <a:pt x="179" y="214"/>
                        <a:pt x="173" y="217"/>
                      </a:cubicBezTo>
                      <a:cubicBezTo>
                        <a:pt x="167" y="221"/>
                        <a:pt x="179" y="216"/>
                        <a:pt x="178" y="216"/>
                      </a:cubicBezTo>
                      <a:cubicBezTo>
                        <a:pt x="179" y="216"/>
                        <a:pt x="174" y="219"/>
                        <a:pt x="172" y="220"/>
                      </a:cubicBezTo>
                      <a:cubicBezTo>
                        <a:pt x="159" y="226"/>
                        <a:pt x="145" y="231"/>
                        <a:pt x="128" y="232"/>
                      </a:cubicBezTo>
                      <a:cubicBezTo>
                        <a:pt x="116" y="233"/>
                        <a:pt x="109" y="230"/>
                        <a:pt x="100" y="229"/>
                      </a:cubicBezTo>
                      <a:cubicBezTo>
                        <a:pt x="97" y="229"/>
                        <a:pt x="94" y="230"/>
                        <a:pt x="93" y="230"/>
                      </a:cubicBezTo>
                      <a:cubicBezTo>
                        <a:pt x="93" y="230"/>
                        <a:pt x="93" y="228"/>
                        <a:pt x="93" y="228"/>
                      </a:cubicBezTo>
                      <a:cubicBezTo>
                        <a:pt x="93" y="228"/>
                        <a:pt x="89" y="228"/>
                        <a:pt x="86" y="227"/>
                      </a:cubicBezTo>
                      <a:cubicBezTo>
                        <a:pt x="86" y="227"/>
                        <a:pt x="86" y="226"/>
                        <a:pt x="86" y="226"/>
                      </a:cubicBezTo>
                      <a:cubicBezTo>
                        <a:pt x="85" y="225"/>
                        <a:pt x="82" y="226"/>
                        <a:pt x="82" y="226"/>
                      </a:cubicBezTo>
                      <a:cubicBezTo>
                        <a:pt x="82" y="226"/>
                        <a:pt x="80" y="222"/>
                        <a:pt x="79" y="222"/>
                      </a:cubicBezTo>
                      <a:cubicBezTo>
                        <a:pt x="80" y="222"/>
                        <a:pt x="76" y="223"/>
                        <a:pt x="75" y="223"/>
                      </a:cubicBezTo>
                      <a:cubicBezTo>
                        <a:pt x="74" y="222"/>
                        <a:pt x="74" y="220"/>
                        <a:pt x="74" y="220"/>
                      </a:cubicBezTo>
                      <a:cubicBezTo>
                        <a:pt x="72" y="219"/>
                        <a:pt x="74" y="221"/>
                        <a:pt x="73" y="221"/>
                      </a:cubicBezTo>
                      <a:cubicBezTo>
                        <a:pt x="72" y="221"/>
                        <a:pt x="72" y="219"/>
                        <a:pt x="71" y="218"/>
                      </a:cubicBezTo>
                      <a:cubicBezTo>
                        <a:pt x="71" y="218"/>
                        <a:pt x="70" y="219"/>
                        <a:pt x="69" y="219"/>
                      </a:cubicBezTo>
                      <a:cubicBezTo>
                        <a:pt x="69" y="219"/>
                        <a:pt x="70" y="218"/>
                        <a:pt x="70" y="217"/>
                      </a:cubicBezTo>
                      <a:cubicBezTo>
                        <a:pt x="70" y="218"/>
                        <a:pt x="66" y="217"/>
                        <a:pt x="66" y="217"/>
                      </a:cubicBezTo>
                      <a:cubicBezTo>
                        <a:pt x="64" y="220"/>
                        <a:pt x="71" y="220"/>
                        <a:pt x="73" y="222"/>
                      </a:cubicBezTo>
                      <a:cubicBezTo>
                        <a:pt x="74" y="222"/>
                        <a:pt x="73" y="223"/>
                        <a:pt x="74" y="224"/>
                      </a:cubicBezTo>
                      <a:cubicBezTo>
                        <a:pt x="76" y="226"/>
                        <a:pt x="98" y="234"/>
                        <a:pt x="105" y="236"/>
                      </a:cubicBezTo>
                      <a:cubicBezTo>
                        <a:pt x="114" y="238"/>
                        <a:pt x="130" y="238"/>
                        <a:pt x="137" y="237"/>
                      </a:cubicBezTo>
                      <a:cubicBezTo>
                        <a:pt x="136" y="237"/>
                        <a:pt x="152" y="234"/>
                        <a:pt x="145" y="237"/>
                      </a:cubicBezTo>
                      <a:cubicBezTo>
                        <a:pt x="141" y="238"/>
                        <a:pt x="129" y="239"/>
                        <a:pt x="128" y="239"/>
                      </a:cubicBezTo>
                      <a:cubicBezTo>
                        <a:pt x="126" y="239"/>
                        <a:pt x="118" y="239"/>
                        <a:pt x="114" y="239"/>
                      </a:cubicBezTo>
                      <a:cubicBezTo>
                        <a:pt x="110" y="239"/>
                        <a:pt x="107" y="237"/>
                        <a:pt x="102" y="236"/>
                      </a:cubicBezTo>
                      <a:cubicBezTo>
                        <a:pt x="100" y="236"/>
                        <a:pt x="98" y="236"/>
                        <a:pt x="96" y="236"/>
                      </a:cubicBezTo>
                      <a:cubicBezTo>
                        <a:pt x="93" y="236"/>
                        <a:pt x="89" y="234"/>
                        <a:pt x="88" y="234"/>
                      </a:cubicBezTo>
                      <a:cubicBezTo>
                        <a:pt x="87" y="234"/>
                        <a:pt x="86" y="234"/>
                        <a:pt x="85" y="233"/>
                      </a:cubicBezTo>
                      <a:cubicBezTo>
                        <a:pt x="85" y="233"/>
                        <a:pt x="88" y="233"/>
                        <a:pt x="87" y="234"/>
                      </a:cubicBezTo>
                      <a:cubicBezTo>
                        <a:pt x="88" y="233"/>
                        <a:pt x="82" y="232"/>
                        <a:pt x="84" y="233"/>
                      </a:cubicBezTo>
                      <a:cubicBezTo>
                        <a:pt x="83" y="232"/>
                        <a:pt x="82" y="231"/>
                        <a:pt x="81" y="230"/>
                      </a:cubicBezTo>
                      <a:cubicBezTo>
                        <a:pt x="74" y="227"/>
                        <a:pt x="67" y="224"/>
                        <a:pt x="61" y="219"/>
                      </a:cubicBezTo>
                      <a:cubicBezTo>
                        <a:pt x="58" y="217"/>
                        <a:pt x="56" y="214"/>
                        <a:pt x="54" y="213"/>
                      </a:cubicBezTo>
                      <a:cubicBezTo>
                        <a:pt x="54" y="213"/>
                        <a:pt x="53" y="214"/>
                        <a:pt x="53" y="214"/>
                      </a:cubicBezTo>
                      <a:cubicBezTo>
                        <a:pt x="52" y="213"/>
                        <a:pt x="54" y="213"/>
                        <a:pt x="53" y="212"/>
                      </a:cubicBezTo>
                      <a:cubicBezTo>
                        <a:pt x="52" y="211"/>
                        <a:pt x="53" y="214"/>
                        <a:pt x="52" y="213"/>
                      </a:cubicBezTo>
                      <a:cubicBezTo>
                        <a:pt x="51" y="213"/>
                        <a:pt x="51" y="211"/>
                        <a:pt x="50" y="210"/>
                      </a:cubicBezTo>
                      <a:cubicBezTo>
                        <a:pt x="48" y="207"/>
                        <a:pt x="43" y="204"/>
                        <a:pt x="42" y="202"/>
                      </a:cubicBezTo>
                      <a:cubicBezTo>
                        <a:pt x="42" y="202"/>
                        <a:pt x="41" y="200"/>
                        <a:pt x="40" y="199"/>
                      </a:cubicBezTo>
                      <a:cubicBezTo>
                        <a:pt x="37" y="197"/>
                        <a:pt x="35" y="192"/>
                        <a:pt x="33" y="188"/>
                      </a:cubicBezTo>
                      <a:cubicBezTo>
                        <a:pt x="29" y="182"/>
                        <a:pt x="22" y="165"/>
                        <a:pt x="28" y="176"/>
                      </a:cubicBezTo>
                      <a:cubicBezTo>
                        <a:pt x="29" y="179"/>
                        <a:pt x="31" y="184"/>
                        <a:pt x="34" y="189"/>
                      </a:cubicBezTo>
                      <a:cubicBezTo>
                        <a:pt x="38" y="195"/>
                        <a:pt x="42" y="200"/>
                        <a:pt x="47" y="205"/>
                      </a:cubicBezTo>
                      <a:cubicBezTo>
                        <a:pt x="49" y="208"/>
                        <a:pt x="44" y="200"/>
                        <a:pt x="43" y="198"/>
                      </a:cubicBezTo>
                      <a:cubicBezTo>
                        <a:pt x="39" y="192"/>
                        <a:pt x="35" y="188"/>
                        <a:pt x="32" y="181"/>
                      </a:cubicBezTo>
                      <a:cubicBezTo>
                        <a:pt x="30" y="177"/>
                        <a:pt x="25" y="163"/>
                        <a:pt x="29" y="172"/>
                      </a:cubicBezTo>
                      <a:cubicBezTo>
                        <a:pt x="33" y="181"/>
                        <a:pt x="40" y="190"/>
                        <a:pt x="45" y="198"/>
                      </a:cubicBezTo>
                      <a:cubicBezTo>
                        <a:pt x="48" y="203"/>
                        <a:pt x="47" y="203"/>
                        <a:pt x="51" y="206"/>
                      </a:cubicBezTo>
                      <a:cubicBezTo>
                        <a:pt x="50" y="206"/>
                        <a:pt x="55" y="210"/>
                        <a:pt x="53" y="208"/>
                      </a:cubicBezTo>
                      <a:cubicBezTo>
                        <a:pt x="54" y="209"/>
                        <a:pt x="57" y="212"/>
                        <a:pt x="55" y="210"/>
                      </a:cubicBezTo>
                      <a:cubicBezTo>
                        <a:pt x="56" y="211"/>
                        <a:pt x="62" y="214"/>
                        <a:pt x="64" y="216"/>
                      </a:cubicBezTo>
                      <a:cubicBezTo>
                        <a:pt x="65" y="219"/>
                        <a:pt x="66" y="217"/>
                        <a:pt x="64" y="215"/>
                      </a:cubicBezTo>
                      <a:cubicBezTo>
                        <a:pt x="63" y="213"/>
                        <a:pt x="52" y="207"/>
                        <a:pt x="52" y="205"/>
                      </a:cubicBezTo>
                      <a:cubicBezTo>
                        <a:pt x="52" y="205"/>
                        <a:pt x="53" y="204"/>
                        <a:pt x="53" y="204"/>
                      </a:cubicBezTo>
                      <a:cubicBezTo>
                        <a:pt x="51" y="204"/>
                        <a:pt x="52" y="208"/>
                        <a:pt x="50" y="205"/>
                      </a:cubicBezTo>
                      <a:cubicBezTo>
                        <a:pt x="49" y="204"/>
                        <a:pt x="52" y="204"/>
                        <a:pt x="50" y="203"/>
                      </a:cubicBezTo>
                      <a:cubicBezTo>
                        <a:pt x="49" y="203"/>
                        <a:pt x="49" y="206"/>
                        <a:pt x="49" y="203"/>
                      </a:cubicBezTo>
                      <a:cubicBezTo>
                        <a:pt x="49" y="202"/>
                        <a:pt x="48" y="199"/>
                        <a:pt x="48" y="199"/>
                      </a:cubicBezTo>
                      <a:cubicBezTo>
                        <a:pt x="48" y="198"/>
                        <a:pt x="50" y="199"/>
                        <a:pt x="50" y="200"/>
                      </a:cubicBezTo>
                      <a:cubicBezTo>
                        <a:pt x="51" y="198"/>
                        <a:pt x="45" y="196"/>
                        <a:pt x="46" y="193"/>
                      </a:cubicBezTo>
                      <a:cubicBezTo>
                        <a:pt x="46" y="193"/>
                        <a:pt x="50" y="198"/>
                        <a:pt x="48" y="193"/>
                      </a:cubicBezTo>
                      <a:cubicBezTo>
                        <a:pt x="46" y="191"/>
                        <a:pt x="47" y="191"/>
                        <a:pt x="47" y="189"/>
                      </a:cubicBezTo>
                      <a:cubicBezTo>
                        <a:pt x="46" y="182"/>
                        <a:pt x="36" y="170"/>
                        <a:pt x="33" y="155"/>
                      </a:cubicBezTo>
                      <a:cubicBezTo>
                        <a:pt x="31" y="141"/>
                        <a:pt x="28" y="127"/>
                        <a:pt x="32" y="111"/>
                      </a:cubicBezTo>
                      <a:cubicBezTo>
                        <a:pt x="32" y="110"/>
                        <a:pt x="34" y="108"/>
                        <a:pt x="35" y="106"/>
                      </a:cubicBezTo>
                      <a:cubicBezTo>
                        <a:pt x="35" y="104"/>
                        <a:pt x="35" y="101"/>
                        <a:pt x="36" y="98"/>
                      </a:cubicBezTo>
                      <a:cubicBezTo>
                        <a:pt x="36" y="98"/>
                        <a:pt x="36" y="99"/>
                        <a:pt x="37" y="99"/>
                      </a:cubicBezTo>
                      <a:cubicBezTo>
                        <a:pt x="39" y="95"/>
                        <a:pt x="42" y="89"/>
                        <a:pt x="45" y="84"/>
                      </a:cubicBezTo>
                      <a:cubicBezTo>
                        <a:pt x="50" y="77"/>
                        <a:pt x="52" y="74"/>
                        <a:pt x="59" y="67"/>
                      </a:cubicBezTo>
                      <a:cubicBezTo>
                        <a:pt x="63" y="63"/>
                        <a:pt x="56" y="66"/>
                        <a:pt x="57" y="67"/>
                      </a:cubicBezTo>
                      <a:cubicBezTo>
                        <a:pt x="55" y="66"/>
                        <a:pt x="59" y="64"/>
                        <a:pt x="59" y="64"/>
                      </a:cubicBezTo>
                      <a:cubicBezTo>
                        <a:pt x="57" y="62"/>
                        <a:pt x="56" y="66"/>
                        <a:pt x="56" y="66"/>
                      </a:cubicBezTo>
                      <a:cubicBezTo>
                        <a:pt x="54" y="65"/>
                        <a:pt x="56" y="63"/>
                        <a:pt x="56" y="63"/>
                      </a:cubicBezTo>
                      <a:cubicBezTo>
                        <a:pt x="55" y="62"/>
                        <a:pt x="44" y="72"/>
                        <a:pt x="42" y="76"/>
                      </a:cubicBezTo>
                      <a:cubicBezTo>
                        <a:pt x="41" y="77"/>
                        <a:pt x="41" y="79"/>
                        <a:pt x="41" y="80"/>
                      </a:cubicBezTo>
                      <a:cubicBezTo>
                        <a:pt x="40" y="80"/>
                        <a:pt x="40" y="79"/>
                        <a:pt x="40" y="79"/>
                      </a:cubicBezTo>
                      <a:cubicBezTo>
                        <a:pt x="40" y="79"/>
                        <a:pt x="35" y="84"/>
                        <a:pt x="35" y="87"/>
                      </a:cubicBezTo>
                      <a:cubicBezTo>
                        <a:pt x="34" y="87"/>
                        <a:pt x="35" y="89"/>
                        <a:pt x="35" y="89"/>
                      </a:cubicBezTo>
                      <a:cubicBezTo>
                        <a:pt x="34" y="91"/>
                        <a:pt x="31" y="93"/>
                        <a:pt x="29" y="96"/>
                      </a:cubicBezTo>
                      <a:cubicBezTo>
                        <a:pt x="26" y="100"/>
                        <a:pt x="26" y="102"/>
                        <a:pt x="24" y="106"/>
                      </a:cubicBezTo>
                      <a:cubicBezTo>
                        <a:pt x="24" y="106"/>
                        <a:pt x="22" y="109"/>
                        <a:pt x="22" y="109"/>
                      </a:cubicBezTo>
                      <a:cubicBezTo>
                        <a:pt x="20" y="108"/>
                        <a:pt x="24" y="104"/>
                        <a:pt x="24" y="100"/>
                      </a:cubicBezTo>
                      <a:cubicBezTo>
                        <a:pt x="24" y="99"/>
                        <a:pt x="23" y="99"/>
                        <a:pt x="23" y="98"/>
                      </a:cubicBezTo>
                      <a:cubicBezTo>
                        <a:pt x="25" y="94"/>
                        <a:pt x="27" y="94"/>
                        <a:pt x="28" y="91"/>
                      </a:cubicBezTo>
                      <a:cubicBezTo>
                        <a:pt x="28" y="90"/>
                        <a:pt x="26" y="87"/>
                        <a:pt x="29" y="85"/>
                      </a:cubicBezTo>
                      <a:cubicBezTo>
                        <a:pt x="29" y="84"/>
                        <a:pt x="30" y="84"/>
                        <a:pt x="31" y="84"/>
                      </a:cubicBezTo>
                      <a:cubicBezTo>
                        <a:pt x="31" y="82"/>
                        <a:pt x="32" y="75"/>
                        <a:pt x="33" y="75"/>
                      </a:cubicBezTo>
                      <a:cubicBezTo>
                        <a:pt x="31" y="77"/>
                        <a:pt x="36" y="71"/>
                        <a:pt x="36" y="72"/>
                      </a:cubicBezTo>
                      <a:cubicBezTo>
                        <a:pt x="35" y="72"/>
                        <a:pt x="41" y="72"/>
                        <a:pt x="40" y="70"/>
                      </a:cubicBezTo>
                      <a:cubicBezTo>
                        <a:pt x="39" y="69"/>
                        <a:pt x="37" y="71"/>
                        <a:pt x="38" y="71"/>
                      </a:cubicBezTo>
                      <a:cubicBezTo>
                        <a:pt x="37" y="70"/>
                        <a:pt x="39" y="67"/>
                        <a:pt x="36" y="70"/>
                      </a:cubicBezTo>
                      <a:cubicBezTo>
                        <a:pt x="36" y="70"/>
                        <a:pt x="35" y="72"/>
                        <a:pt x="35" y="71"/>
                      </a:cubicBezTo>
                      <a:cubicBezTo>
                        <a:pt x="34" y="70"/>
                        <a:pt x="39" y="67"/>
                        <a:pt x="38" y="68"/>
                      </a:cubicBezTo>
                      <a:cubicBezTo>
                        <a:pt x="38" y="68"/>
                        <a:pt x="37" y="66"/>
                        <a:pt x="38" y="66"/>
                      </a:cubicBezTo>
                      <a:cubicBezTo>
                        <a:pt x="38" y="65"/>
                        <a:pt x="39" y="66"/>
                        <a:pt x="40" y="66"/>
                      </a:cubicBezTo>
                      <a:cubicBezTo>
                        <a:pt x="40" y="65"/>
                        <a:pt x="39" y="64"/>
                        <a:pt x="40" y="64"/>
                      </a:cubicBezTo>
                      <a:cubicBezTo>
                        <a:pt x="40" y="63"/>
                        <a:pt x="43" y="62"/>
                        <a:pt x="44" y="62"/>
                      </a:cubicBezTo>
                      <a:cubicBezTo>
                        <a:pt x="45" y="60"/>
                        <a:pt x="44" y="59"/>
                        <a:pt x="45" y="59"/>
                      </a:cubicBezTo>
                      <a:cubicBezTo>
                        <a:pt x="46" y="60"/>
                        <a:pt x="45" y="58"/>
                        <a:pt x="46" y="58"/>
                      </a:cubicBezTo>
                      <a:cubicBezTo>
                        <a:pt x="47" y="58"/>
                        <a:pt x="49" y="61"/>
                        <a:pt x="47" y="61"/>
                      </a:cubicBezTo>
                      <a:cubicBezTo>
                        <a:pt x="50" y="62"/>
                        <a:pt x="48" y="55"/>
                        <a:pt x="50" y="57"/>
                      </a:cubicBezTo>
                      <a:cubicBezTo>
                        <a:pt x="49" y="56"/>
                        <a:pt x="47" y="61"/>
                        <a:pt x="47" y="58"/>
                      </a:cubicBezTo>
                      <a:cubicBezTo>
                        <a:pt x="47" y="56"/>
                        <a:pt x="57" y="50"/>
                        <a:pt x="57" y="49"/>
                      </a:cubicBezTo>
                      <a:cubicBezTo>
                        <a:pt x="56" y="48"/>
                        <a:pt x="52" y="51"/>
                        <a:pt x="53" y="50"/>
                      </a:cubicBezTo>
                      <a:cubicBezTo>
                        <a:pt x="45" y="55"/>
                        <a:pt x="38" y="63"/>
                        <a:pt x="32" y="70"/>
                      </a:cubicBezTo>
                      <a:cubicBezTo>
                        <a:pt x="30" y="71"/>
                        <a:pt x="38" y="61"/>
                        <a:pt x="39" y="59"/>
                      </a:cubicBezTo>
                      <a:cubicBezTo>
                        <a:pt x="40" y="59"/>
                        <a:pt x="41" y="59"/>
                        <a:pt x="42" y="58"/>
                      </a:cubicBezTo>
                      <a:cubicBezTo>
                        <a:pt x="45" y="55"/>
                        <a:pt x="49" y="51"/>
                        <a:pt x="50" y="50"/>
                      </a:cubicBezTo>
                      <a:cubicBezTo>
                        <a:pt x="52" y="49"/>
                        <a:pt x="53" y="47"/>
                        <a:pt x="54" y="46"/>
                      </a:cubicBezTo>
                      <a:cubicBezTo>
                        <a:pt x="55" y="45"/>
                        <a:pt x="57" y="47"/>
                        <a:pt x="57" y="44"/>
                      </a:cubicBezTo>
                      <a:cubicBezTo>
                        <a:pt x="57" y="44"/>
                        <a:pt x="54" y="45"/>
                        <a:pt x="54" y="45"/>
                      </a:cubicBezTo>
                      <a:cubicBezTo>
                        <a:pt x="54" y="45"/>
                        <a:pt x="55" y="41"/>
                        <a:pt x="54" y="42"/>
                      </a:cubicBezTo>
                      <a:cubicBezTo>
                        <a:pt x="54" y="42"/>
                        <a:pt x="60" y="40"/>
                        <a:pt x="58" y="36"/>
                      </a:cubicBezTo>
                      <a:cubicBezTo>
                        <a:pt x="58" y="35"/>
                        <a:pt x="47" y="41"/>
                        <a:pt x="46" y="42"/>
                      </a:cubicBezTo>
                      <a:cubicBezTo>
                        <a:pt x="44" y="44"/>
                        <a:pt x="42" y="46"/>
                        <a:pt x="39" y="47"/>
                      </a:cubicBezTo>
                      <a:cubicBezTo>
                        <a:pt x="38" y="47"/>
                        <a:pt x="35" y="48"/>
                        <a:pt x="39" y="44"/>
                      </a:cubicBezTo>
                      <a:cubicBezTo>
                        <a:pt x="44" y="39"/>
                        <a:pt x="55" y="32"/>
                        <a:pt x="62" y="29"/>
                      </a:cubicBezTo>
                      <a:cubicBezTo>
                        <a:pt x="64" y="28"/>
                        <a:pt x="66" y="27"/>
                        <a:pt x="67" y="26"/>
                      </a:cubicBezTo>
                      <a:cubicBezTo>
                        <a:pt x="69" y="25"/>
                        <a:pt x="70" y="22"/>
                        <a:pt x="71" y="22"/>
                      </a:cubicBezTo>
                      <a:cubicBezTo>
                        <a:pt x="73" y="20"/>
                        <a:pt x="76" y="20"/>
                        <a:pt x="76" y="20"/>
                      </a:cubicBezTo>
                      <a:cubicBezTo>
                        <a:pt x="77" y="20"/>
                        <a:pt x="75" y="19"/>
                        <a:pt x="75" y="19"/>
                      </a:cubicBezTo>
                      <a:cubicBezTo>
                        <a:pt x="75" y="19"/>
                        <a:pt x="79" y="15"/>
                        <a:pt x="81" y="14"/>
                      </a:cubicBezTo>
                      <a:cubicBezTo>
                        <a:pt x="81" y="14"/>
                        <a:pt x="83" y="14"/>
                        <a:pt x="83" y="14"/>
                      </a:cubicBezTo>
                      <a:cubicBezTo>
                        <a:pt x="85" y="13"/>
                        <a:pt x="86" y="11"/>
                        <a:pt x="86" y="11"/>
                      </a:cubicBezTo>
                      <a:cubicBezTo>
                        <a:pt x="87" y="11"/>
                        <a:pt x="87" y="12"/>
                        <a:pt x="90" y="11"/>
                      </a:cubicBezTo>
                      <a:cubicBezTo>
                        <a:pt x="91" y="11"/>
                        <a:pt x="95" y="8"/>
                        <a:pt x="96" y="8"/>
                      </a:cubicBezTo>
                      <a:cubicBezTo>
                        <a:pt x="96" y="8"/>
                        <a:pt x="96" y="10"/>
                        <a:pt x="96" y="10"/>
                      </a:cubicBezTo>
                      <a:cubicBezTo>
                        <a:pt x="96" y="10"/>
                        <a:pt x="98" y="8"/>
                        <a:pt x="97" y="7"/>
                      </a:cubicBezTo>
                      <a:cubicBezTo>
                        <a:pt x="96" y="6"/>
                        <a:pt x="93" y="9"/>
                        <a:pt x="91" y="9"/>
                      </a:cubicBezTo>
                      <a:cubicBezTo>
                        <a:pt x="91" y="9"/>
                        <a:pt x="91" y="8"/>
                        <a:pt x="90" y="8"/>
                      </a:cubicBezTo>
                      <a:cubicBezTo>
                        <a:pt x="88" y="8"/>
                        <a:pt x="78" y="11"/>
                        <a:pt x="78" y="11"/>
                      </a:cubicBezTo>
                      <a:cubicBezTo>
                        <a:pt x="78" y="14"/>
                        <a:pt x="84" y="11"/>
                        <a:pt x="84" y="11"/>
                      </a:cubicBezTo>
                      <a:cubicBezTo>
                        <a:pt x="86" y="13"/>
                        <a:pt x="79" y="13"/>
                        <a:pt x="78" y="13"/>
                      </a:cubicBezTo>
                      <a:cubicBezTo>
                        <a:pt x="78" y="13"/>
                        <a:pt x="78" y="11"/>
                        <a:pt x="78" y="11"/>
                      </a:cubicBezTo>
                      <a:cubicBezTo>
                        <a:pt x="75" y="9"/>
                        <a:pt x="74" y="15"/>
                        <a:pt x="75" y="15"/>
                      </a:cubicBezTo>
                      <a:cubicBezTo>
                        <a:pt x="76" y="14"/>
                        <a:pt x="71" y="12"/>
                        <a:pt x="71" y="12"/>
                      </a:cubicBezTo>
                      <a:cubicBezTo>
                        <a:pt x="71" y="11"/>
                        <a:pt x="82" y="9"/>
                        <a:pt x="85" y="8"/>
                      </a:cubicBezTo>
                      <a:cubicBezTo>
                        <a:pt x="86" y="8"/>
                        <a:pt x="85" y="7"/>
                        <a:pt x="84" y="7"/>
                      </a:cubicBezTo>
                      <a:cubicBezTo>
                        <a:pt x="86" y="6"/>
                        <a:pt x="89" y="7"/>
                        <a:pt x="92" y="6"/>
                      </a:cubicBezTo>
                      <a:cubicBezTo>
                        <a:pt x="97" y="5"/>
                        <a:pt x="100" y="0"/>
                        <a:pt x="102" y="4"/>
                      </a:cubicBezTo>
                      <a:cubicBezTo>
                        <a:pt x="103" y="4"/>
                        <a:pt x="102" y="4"/>
                        <a:pt x="101" y="4"/>
                      </a:cubicBezTo>
                      <a:cubicBezTo>
                        <a:pt x="106" y="5"/>
                        <a:pt x="112" y="0"/>
                        <a:pt x="114" y="4"/>
                      </a:cubicBezTo>
                      <a:cubicBezTo>
                        <a:pt x="114" y="5"/>
                        <a:pt x="113" y="4"/>
                        <a:pt x="113" y="4"/>
                      </a:cubicBezTo>
                      <a:close/>
                      <a:moveTo>
                        <a:pt x="133" y="21"/>
                      </a:moveTo>
                      <a:cubicBezTo>
                        <a:pt x="133" y="21"/>
                        <a:pt x="132" y="19"/>
                        <a:pt x="132" y="20"/>
                      </a:cubicBezTo>
                      <a:cubicBezTo>
                        <a:pt x="130" y="24"/>
                        <a:pt x="137" y="24"/>
                        <a:pt x="139" y="23"/>
                      </a:cubicBezTo>
                      <a:cubicBezTo>
                        <a:pt x="141" y="21"/>
                        <a:pt x="138" y="20"/>
                        <a:pt x="138" y="20"/>
                      </a:cubicBezTo>
                      <a:cubicBezTo>
                        <a:pt x="138" y="21"/>
                        <a:pt x="138" y="18"/>
                        <a:pt x="139" y="18"/>
                      </a:cubicBezTo>
                      <a:cubicBezTo>
                        <a:pt x="136" y="17"/>
                        <a:pt x="135" y="21"/>
                        <a:pt x="133" y="21"/>
                      </a:cubicBezTo>
                      <a:close/>
                      <a:moveTo>
                        <a:pt x="151" y="35"/>
                      </a:moveTo>
                      <a:cubicBezTo>
                        <a:pt x="151" y="35"/>
                        <a:pt x="149" y="36"/>
                        <a:pt x="149" y="37"/>
                      </a:cubicBezTo>
                      <a:cubicBezTo>
                        <a:pt x="149" y="38"/>
                        <a:pt x="151" y="38"/>
                        <a:pt x="152" y="38"/>
                      </a:cubicBezTo>
                      <a:cubicBezTo>
                        <a:pt x="153" y="39"/>
                        <a:pt x="156" y="39"/>
                        <a:pt x="158" y="39"/>
                      </a:cubicBezTo>
                      <a:cubicBezTo>
                        <a:pt x="158" y="40"/>
                        <a:pt x="159" y="41"/>
                        <a:pt x="160" y="42"/>
                      </a:cubicBezTo>
                      <a:cubicBezTo>
                        <a:pt x="162" y="43"/>
                        <a:pt x="164" y="43"/>
                        <a:pt x="165" y="44"/>
                      </a:cubicBezTo>
                      <a:cubicBezTo>
                        <a:pt x="165" y="44"/>
                        <a:pt x="164" y="47"/>
                        <a:pt x="165" y="47"/>
                      </a:cubicBezTo>
                      <a:cubicBezTo>
                        <a:pt x="166" y="48"/>
                        <a:pt x="170" y="49"/>
                        <a:pt x="169" y="49"/>
                      </a:cubicBezTo>
                      <a:cubicBezTo>
                        <a:pt x="170" y="49"/>
                        <a:pt x="169" y="41"/>
                        <a:pt x="169" y="41"/>
                      </a:cubicBezTo>
                      <a:cubicBezTo>
                        <a:pt x="168" y="41"/>
                        <a:pt x="159" y="37"/>
                        <a:pt x="156" y="36"/>
                      </a:cubicBezTo>
                      <a:cubicBezTo>
                        <a:pt x="154" y="36"/>
                        <a:pt x="154" y="38"/>
                        <a:pt x="152" y="36"/>
                      </a:cubicBezTo>
                      <a:cubicBezTo>
                        <a:pt x="152" y="36"/>
                        <a:pt x="154" y="37"/>
                        <a:pt x="152" y="36"/>
                      </a:cubicBezTo>
                      <a:cubicBezTo>
                        <a:pt x="151" y="36"/>
                        <a:pt x="151" y="35"/>
                        <a:pt x="151" y="35"/>
                      </a:cubicBezTo>
                      <a:close/>
                      <a:moveTo>
                        <a:pt x="196" y="85"/>
                      </a:moveTo>
                      <a:cubicBezTo>
                        <a:pt x="191" y="79"/>
                        <a:pt x="197" y="91"/>
                        <a:pt x="199" y="91"/>
                      </a:cubicBezTo>
                      <a:cubicBezTo>
                        <a:pt x="200" y="90"/>
                        <a:pt x="199" y="88"/>
                        <a:pt x="198" y="87"/>
                      </a:cubicBezTo>
                      <a:cubicBezTo>
                        <a:pt x="198" y="86"/>
                        <a:pt x="196" y="84"/>
                        <a:pt x="196" y="85"/>
                      </a:cubicBezTo>
                      <a:close/>
                      <a:moveTo>
                        <a:pt x="100" y="205"/>
                      </a:moveTo>
                      <a:cubicBezTo>
                        <a:pt x="101" y="206"/>
                        <a:pt x="102" y="206"/>
                        <a:pt x="103" y="206"/>
                      </a:cubicBezTo>
                      <a:cubicBezTo>
                        <a:pt x="106" y="207"/>
                        <a:pt x="100" y="204"/>
                        <a:pt x="100" y="205"/>
                      </a:cubicBezTo>
                      <a:close/>
                      <a:moveTo>
                        <a:pt x="73" y="197"/>
                      </a:moveTo>
                      <a:cubicBezTo>
                        <a:pt x="67" y="192"/>
                        <a:pt x="79" y="202"/>
                        <a:pt x="73" y="197"/>
                      </a:cubicBezTo>
                      <a:cubicBezTo>
                        <a:pt x="73" y="197"/>
                        <a:pt x="73" y="197"/>
                        <a:pt x="73" y="197"/>
                      </a:cubicBezTo>
                      <a:close/>
                      <a:moveTo>
                        <a:pt x="44" y="41"/>
                      </a:moveTo>
                      <a:cubicBezTo>
                        <a:pt x="45" y="42"/>
                        <a:pt x="49" y="39"/>
                        <a:pt x="49" y="38"/>
                      </a:cubicBezTo>
                      <a:cubicBezTo>
                        <a:pt x="50" y="38"/>
                        <a:pt x="54" y="36"/>
                        <a:pt x="52" y="35"/>
                      </a:cubicBezTo>
                      <a:cubicBezTo>
                        <a:pt x="51" y="34"/>
                        <a:pt x="49" y="38"/>
                        <a:pt x="49" y="38"/>
                      </a:cubicBezTo>
                      <a:cubicBezTo>
                        <a:pt x="48" y="39"/>
                        <a:pt x="43" y="40"/>
                        <a:pt x="44" y="41"/>
                      </a:cubicBezTo>
                      <a:close/>
                      <a:moveTo>
                        <a:pt x="103" y="9"/>
                      </a:moveTo>
                      <a:cubicBezTo>
                        <a:pt x="103" y="8"/>
                        <a:pt x="101" y="7"/>
                        <a:pt x="100" y="8"/>
                      </a:cubicBezTo>
                      <a:cubicBezTo>
                        <a:pt x="100" y="10"/>
                        <a:pt x="103" y="11"/>
                        <a:pt x="103" y="9"/>
                      </a:cubicBezTo>
                      <a:close/>
                      <a:moveTo>
                        <a:pt x="105" y="12"/>
                      </a:moveTo>
                      <a:cubicBezTo>
                        <a:pt x="105" y="13"/>
                        <a:pt x="114" y="10"/>
                        <a:pt x="108" y="11"/>
                      </a:cubicBezTo>
                      <a:cubicBezTo>
                        <a:pt x="106" y="11"/>
                        <a:pt x="104" y="10"/>
                        <a:pt x="105" y="12"/>
                      </a:cubicBezTo>
                      <a:close/>
                      <a:moveTo>
                        <a:pt x="93" y="12"/>
                      </a:moveTo>
                      <a:cubicBezTo>
                        <a:pt x="93" y="11"/>
                        <a:pt x="90" y="13"/>
                        <a:pt x="91" y="12"/>
                      </a:cubicBezTo>
                      <a:cubicBezTo>
                        <a:pt x="90" y="14"/>
                        <a:pt x="94" y="13"/>
                        <a:pt x="93" y="12"/>
                      </a:cubicBezTo>
                      <a:close/>
                      <a:moveTo>
                        <a:pt x="83" y="16"/>
                      </a:moveTo>
                      <a:cubicBezTo>
                        <a:pt x="84" y="17"/>
                        <a:pt x="88" y="14"/>
                        <a:pt x="86" y="14"/>
                      </a:cubicBezTo>
                      <a:cubicBezTo>
                        <a:pt x="86" y="14"/>
                        <a:pt x="83" y="15"/>
                        <a:pt x="83" y="16"/>
                      </a:cubicBezTo>
                      <a:close/>
                      <a:moveTo>
                        <a:pt x="91" y="16"/>
                      </a:moveTo>
                      <a:cubicBezTo>
                        <a:pt x="90" y="16"/>
                        <a:pt x="87" y="19"/>
                        <a:pt x="86" y="19"/>
                      </a:cubicBezTo>
                      <a:cubicBezTo>
                        <a:pt x="84" y="19"/>
                        <a:pt x="84" y="18"/>
                        <a:pt x="82" y="18"/>
                      </a:cubicBezTo>
                      <a:cubicBezTo>
                        <a:pt x="79" y="18"/>
                        <a:pt x="79" y="20"/>
                        <a:pt x="78" y="20"/>
                      </a:cubicBezTo>
                      <a:cubicBezTo>
                        <a:pt x="76" y="22"/>
                        <a:pt x="73" y="20"/>
                        <a:pt x="75" y="22"/>
                      </a:cubicBezTo>
                      <a:cubicBezTo>
                        <a:pt x="78" y="25"/>
                        <a:pt x="89" y="17"/>
                        <a:pt x="93" y="18"/>
                      </a:cubicBezTo>
                      <a:cubicBezTo>
                        <a:pt x="94" y="18"/>
                        <a:pt x="93" y="19"/>
                        <a:pt x="93" y="19"/>
                      </a:cubicBezTo>
                      <a:cubicBezTo>
                        <a:pt x="95" y="19"/>
                        <a:pt x="97" y="18"/>
                        <a:pt x="96" y="17"/>
                      </a:cubicBezTo>
                      <a:cubicBezTo>
                        <a:pt x="96" y="17"/>
                        <a:pt x="92" y="16"/>
                        <a:pt x="91" y="16"/>
                      </a:cubicBezTo>
                      <a:close/>
                      <a:moveTo>
                        <a:pt x="127" y="21"/>
                      </a:moveTo>
                      <a:cubicBezTo>
                        <a:pt x="128" y="25"/>
                        <a:pt x="134" y="19"/>
                        <a:pt x="129" y="20"/>
                      </a:cubicBezTo>
                      <a:cubicBezTo>
                        <a:pt x="128" y="20"/>
                        <a:pt x="126" y="20"/>
                        <a:pt x="127" y="21"/>
                      </a:cubicBezTo>
                      <a:close/>
                      <a:moveTo>
                        <a:pt x="149" y="33"/>
                      </a:moveTo>
                      <a:cubicBezTo>
                        <a:pt x="147" y="31"/>
                        <a:pt x="146" y="34"/>
                        <a:pt x="146" y="33"/>
                      </a:cubicBezTo>
                      <a:cubicBezTo>
                        <a:pt x="146" y="34"/>
                        <a:pt x="150" y="34"/>
                        <a:pt x="149" y="33"/>
                      </a:cubicBezTo>
                      <a:close/>
                      <a:moveTo>
                        <a:pt x="104" y="33"/>
                      </a:moveTo>
                      <a:cubicBezTo>
                        <a:pt x="103" y="32"/>
                        <a:pt x="102" y="33"/>
                        <a:pt x="102" y="34"/>
                      </a:cubicBezTo>
                      <a:cubicBezTo>
                        <a:pt x="100" y="35"/>
                        <a:pt x="105" y="34"/>
                        <a:pt x="104" y="33"/>
                      </a:cubicBezTo>
                      <a:close/>
                      <a:moveTo>
                        <a:pt x="63" y="35"/>
                      </a:moveTo>
                      <a:cubicBezTo>
                        <a:pt x="61" y="39"/>
                        <a:pt x="70" y="32"/>
                        <a:pt x="65" y="34"/>
                      </a:cubicBezTo>
                      <a:cubicBezTo>
                        <a:pt x="64" y="35"/>
                        <a:pt x="64" y="34"/>
                        <a:pt x="63" y="35"/>
                      </a:cubicBezTo>
                      <a:close/>
                      <a:moveTo>
                        <a:pt x="68" y="37"/>
                      </a:moveTo>
                      <a:cubicBezTo>
                        <a:pt x="66" y="38"/>
                        <a:pt x="70" y="39"/>
                        <a:pt x="69" y="39"/>
                      </a:cubicBezTo>
                      <a:cubicBezTo>
                        <a:pt x="69" y="39"/>
                        <a:pt x="74" y="36"/>
                        <a:pt x="74" y="35"/>
                      </a:cubicBezTo>
                      <a:cubicBezTo>
                        <a:pt x="77" y="35"/>
                        <a:pt x="74" y="35"/>
                        <a:pt x="74" y="35"/>
                      </a:cubicBezTo>
                      <a:cubicBezTo>
                        <a:pt x="73" y="35"/>
                        <a:pt x="68" y="37"/>
                        <a:pt x="68" y="37"/>
                      </a:cubicBezTo>
                      <a:close/>
                      <a:moveTo>
                        <a:pt x="62" y="40"/>
                      </a:moveTo>
                      <a:cubicBezTo>
                        <a:pt x="61" y="44"/>
                        <a:pt x="66" y="40"/>
                        <a:pt x="65" y="40"/>
                      </a:cubicBezTo>
                      <a:cubicBezTo>
                        <a:pt x="65" y="40"/>
                        <a:pt x="66" y="41"/>
                        <a:pt x="67" y="41"/>
                      </a:cubicBezTo>
                      <a:cubicBezTo>
                        <a:pt x="68" y="41"/>
                        <a:pt x="67" y="40"/>
                        <a:pt x="67" y="39"/>
                      </a:cubicBezTo>
                      <a:cubicBezTo>
                        <a:pt x="67" y="40"/>
                        <a:pt x="67" y="38"/>
                        <a:pt x="65" y="38"/>
                      </a:cubicBezTo>
                      <a:cubicBezTo>
                        <a:pt x="64" y="39"/>
                        <a:pt x="62" y="40"/>
                        <a:pt x="62" y="40"/>
                      </a:cubicBezTo>
                      <a:close/>
                      <a:moveTo>
                        <a:pt x="39" y="45"/>
                      </a:moveTo>
                      <a:cubicBezTo>
                        <a:pt x="39" y="46"/>
                        <a:pt x="43" y="43"/>
                        <a:pt x="41" y="43"/>
                      </a:cubicBezTo>
                      <a:cubicBezTo>
                        <a:pt x="40" y="44"/>
                        <a:pt x="38" y="45"/>
                        <a:pt x="39" y="45"/>
                      </a:cubicBezTo>
                      <a:close/>
                      <a:moveTo>
                        <a:pt x="153" y="44"/>
                      </a:moveTo>
                      <a:cubicBezTo>
                        <a:pt x="153" y="44"/>
                        <a:pt x="155" y="45"/>
                        <a:pt x="155" y="45"/>
                      </a:cubicBezTo>
                      <a:cubicBezTo>
                        <a:pt x="155" y="45"/>
                        <a:pt x="155" y="47"/>
                        <a:pt x="157" y="48"/>
                      </a:cubicBezTo>
                      <a:cubicBezTo>
                        <a:pt x="162" y="51"/>
                        <a:pt x="155" y="39"/>
                        <a:pt x="153" y="44"/>
                      </a:cubicBezTo>
                      <a:close/>
                      <a:moveTo>
                        <a:pt x="166" y="50"/>
                      </a:moveTo>
                      <a:cubicBezTo>
                        <a:pt x="168" y="49"/>
                        <a:pt x="163" y="49"/>
                        <a:pt x="163" y="47"/>
                      </a:cubicBezTo>
                      <a:cubicBezTo>
                        <a:pt x="163" y="46"/>
                        <a:pt x="164" y="45"/>
                        <a:pt x="164" y="45"/>
                      </a:cubicBezTo>
                      <a:cubicBezTo>
                        <a:pt x="163" y="44"/>
                        <a:pt x="160" y="43"/>
                        <a:pt x="160" y="43"/>
                      </a:cubicBezTo>
                      <a:cubicBezTo>
                        <a:pt x="159" y="45"/>
                        <a:pt x="165" y="51"/>
                        <a:pt x="166" y="50"/>
                      </a:cubicBezTo>
                      <a:close/>
                      <a:moveTo>
                        <a:pt x="169" y="54"/>
                      </a:moveTo>
                      <a:cubicBezTo>
                        <a:pt x="168" y="52"/>
                        <a:pt x="170" y="50"/>
                        <a:pt x="167" y="51"/>
                      </a:cubicBezTo>
                      <a:cubicBezTo>
                        <a:pt x="164" y="52"/>
                        <a:pt x="173" y="59"/>
                        <a:pt x="169" y="54"/>
                      </a:cubicBezTo>
                      <a:close/>
                      <a:moveTo>
                        <a:pt x="61" y="64"/>
                      </a:moveTo>
                      <a:cubicBezTo>
                        <a:pt x="62" y="65"/>
                        <a:pt x="67" y="61"/>
                        <a:pt x="65" y="61"/>
                      </a:cubicBezTo>
                      <a:cubicBezTo>
                        <a:pt x="64" y="61"/>
                        <a:pt x="60" y="63"/>
                        <a:pt x="61" y="64"/>
                      </a:cubicBezTo>
                      <a:close/>
                      <a:moveTo>
                        <a:pt x="43" y="65"/>
                      </a:moveTo>
                      <a:cubicBezTo>
                        <a:pt x="44" y="66"/>
                        <a:pt x="46" y="62"/>
                        <a:pt x="46" y="62"/>
                      </a:cubicBezTo>
                      <a:cubicBezTo>
                        <a:pt x="44" y="60"/>
                        <a:pt x="44" y="63"/>
                        <a:pt x="45" y="63"/>
                      </a:cubicBezTo>
                      <a:cubicBezTo>
                        <a:pt x="44" y="63"/>
                        <a:pt x="42" y="63"/>
                        <a:pt x="43" y="65"/>
                      </a:cubicBezTo>
                      <a:close/>
                      <a:moveTo>
                        <a:pt x="183" y="77"/>
                      </a:moveTo>
                      <a:cubicBezTo>
                        <a:pt x="184" y="78"/>
                        <a:pt x="187" y="80"/>
                        <a:pt x="188" y="80"/>
                      </a:cubicBezTo>
                      <a:cubicBezTo>
                        <a:pt x="188" y="79"/>
                        <a:pt x="185" y="71"/>
                        <a:pt x="183" y="74"/>
                      </a:cubicBezTo>
                      <a:cubicBezTo>
                        <a:pt x="184" y="72"/>
                        <a:pt x="183" y="77"/>
                        <a:pt x="183" y="77"/>
                      </a:cubicBezTo>
                      <a:close/>
                      <a:moveTo>
                        <a:pt x="185" y="82"/>
                      </a:moveTo>
                      <a:cubicBezTo>
                        <a:pt x="185" y="81"/>
                        <a:pt x="182" y="77"/>
                        <a:pt x="182" y="79"/>
                      </a:cubicBezTo>
                      <a:cubicBezTo>
                        <a:pt x="182" y="79"/>
                        <a:pt x="184" y="83"/>
                        <a:pt x="185" y="82"/>
                      </a:cubicBezTo>
                      <a:close/>
                      <a:moveTo>
                        <a:pt x="166" y="84"/>
                      </a:moveTo>
                      <a:cubicBezTo>
                        <a:pt x="166" y="84"/>
                        <a:pt x="163" y="80"/>
                        <a:pt x="163" y="82"/>
                      </a:cubicBezTo>
                      <a:cubicBezTo>
                        <a:pt x="163" y="83"/>
                        <a:pt x="166" y="84"/>
                        <a:pt x="166" y="84"/>
                      </a:cubicBezTo>
                      <a:close/>
                      <a:moveTo>
                        <a:pt x="194" y="93"/>
                      </a:moveTo>
                      <a:cubicBezTo>
                        <a:pt x="194" y="93"/>
                        <a:pt x="194" y="90"/>
                        <a:pt x="193" y="91"/>
                      </a:cubicBezTo>
                      <a:cubicBezTo>
                        <a:pt x="193" y="91"/>
                        <a:pt x="193" y="94"/>
                        <a:pt x="194" y="93"/>
                      </a:cubicBezTo>
                      <a:close/>
                      <a:moveTo>
                        <a:pt x="194" y="100"/>
                      </a:moveTo>
                      <a:cubicBezTo>
                        <a:pt x="191" y="105"/>
                        <a:pt x="199" y="94"/>
                        <a:pt x="195" y="96"/>
                      </a:cubicBezTo>
                      <a:cubicBezTo>
                        <a:pt x="195" y="96"/>
                        <a:pt x="193" y="100"/>
                        <a:pt x="194" y="100"/>
                      </a:cubicBezTo>
                      <a:close/>
                      <a:moveTo>
                        <a:pt x="195" y="110"/>
                      </a:moveTo>
                      <a:cubicBezTo>
                        <a:pt x="198" y="109"/>
                        <a:pt x="194" y="102"/>
                        <a:pt x="194" y="104"/>
                      </a:cubicBezTo>
                      <a:cubicBezTo>
                        <a:pt x="192" y="107"/>
                        <a:pt x="195" y="110"/>
                        <a:pt x="195" y="110"/>
                      </a:cubicBezTo>
                      <a:close/>
                      <a:moveTo>
                        <a:pt x="193" y="108"/>
                      </a:moveTo>
                      <a:cubicBezTo>
                        <a:pt x="191" y="110"/>
                        <a:pt x="197" y="116"/>
                        <a:pt x="194" y="109"/>
                      </a:cubicBezTo>
                      <a:cubicBezTo>
                        <a:pt x="194" y="109"/>
                        <a:pt x="193" y="108"/>
                        <a:pt x="193" y="108"/>
                      </a:cubicBezTo>
                      <a:close/>
                      <a:moveTo>
                        <a:pt x="197" y="117"/>
                      </a:moveTo>
                      <a:cubicBezTo>
                        <a:pt x="198" y="120"/>
                        <a:pt x="202" y="112"/>
                        <a:pt x="198" y="113"/>
                      </a:cubicBezTo>
                      <a:cubicBezTo>
                        <a:pt x="199" y="113"/>
                        <a:pt x="197" y="117"/>
                        <a:pt x="197" y="117"/>
                      </a:cubicBezTo>
                      <a:close/>
                      <a:moveTo>
                        <a:pt x="79" y="118"/>
                      </a:moveTo>
                      <a:cubicBezTo>
                        <a:pt x="81" y="120"/>
                        <a:pt x="81" y="116"/>
                        <a:pt x="81" y="116"/>
                      </a:cubicBezTo>
                      <a:cubicBezTo>
                        <a:pt x="82" y="116"/>
                        <a:pt x="82" y="118"/>
                        <a:pt x="82" y="118"/>
                      </a:cubicBezTo>
                      <a:cubicBezTo>
                        <a:pt x="84" y="119"/>
                        <a:pt x="84" y="115"/>
                        <a:pt x="82" y="114"/>
                      </a:cubicBezTo>
                      <a:cubicBezTo>
                        <a:pt x="82" y="114"/>
                        <a:pt x="82" y="114"/>
                        <a:pt x="82" y="114"/>
                      </a:cubicBezTo>
                      <a:cubicBezTo>
                        <a:pt x="81" y="114"/>
                        <a:pt x="77" y="116"/>
                        <a:pt x="79" y="118"/>
                      </a:cubicBezTo>
                      <a:close/>
                      <a:moveTo>
                        <a:pt x="202" y="118"/>
                      </a:moveTo>
                      <a:cubicBezTo>
                        <a:pt x="201" y="116"/>
                        <a:pt x="203" y="121"/>
                        <a:pt x="203" y="121"/>
                      </a:cubicBezTo>
                      <a:cubicBezTo>
                        <a:pt x="204" y="120"/>
                        <a:pt x="201" y="111"/>
                        <a:pt x="201" y="114"/>
                      </a:cubicBezTo>
                      <a:cubicBezTo>
                        <a:pt x="201" y="115"/>
                        <a:pt x="201" y="117"/>
                        <a:pt x="202" y="118"/>
                      </a:cubicBezTo>
                      <a:close/>
                      <a:moveTo>
                        <a:pt x="133" y="115"/>
                      </a:moveTo>
                      <a:cubicBezTo>
                        <a:pt x="132" y="115"/>
                        <a:pt x="130" y="115"/>
                        <a:pt x="131" y="116"/>
                      </a:cubicBezTo>
                      <a:cubicBezTo>
                        <a:pt x="131" y="117"/>
                        <a:pt x="133" y="117"/>
                        <a:pt x="134" y="117"/>
                      </a:cubicBezTo>
                      <a:cubicBezTo>
                        <a:pt x="138" y="119"/>
                        <a:pt x="134" y="116"/>
                        <a:pt x="133" y="115"/>
                      </a:cubicBezTo>
                      <a:close/>
                      <a:moveTo>
                        <a:pt x="183" y="124"/>
                      </a:moveTo>
                      <a:cubicBezTo>
                        <a:pt x="180" y="121"/>
                        <a:pt x="186" y="121"/>
                        <a:pt x="186" y="122"/>
                      </a:cubicBezTo>
                      <a:cubicBezTo>
                        <a:pt x="186" y="119"/>
                        <a:pt x="186" y="117"/>
                        <a:pt x="184" y="118"/>
                      </a:cubicBezTo>
                      <a:cubicBezTo>
                        <a:pt x="183" y="118"/>
                        <a:pt x="181" y="122"/>
                        <a:pt x="183" y="124"/>
                      </a:cubicBezTo>
                      <a:close/>
                      <a:moveTo>
                        <a:pt x="197" y="122"/>
                      </a:moveTo>
                      <a:cubicBezTo>
                        <a:pt x="198" y="121"/>
                        <a:pt x="197" y="117"/>
                        <a:pt x="197" y="118"/>
                      </a:cubicBezTo>
                      <a:cubicBezTo>
                        <a:pt x="195" y="120"/>
                        <a:pt x="197" y="122"/>
                        <a:pt x="197" y="122"/>
                      </a:cubicBezTo>
                      <a:close/>
                      <a:moveTo>
                        <a:pt x="200" y="123"/>
                      </a:moveTo>
                      <a:cubicBezTo>
                        <a:pt x="202" y="126"/>
                        <a:pt x="202" y="116"/>
                        <a:pt x="200" y="118"/>
                      </a:cubicBezTo>
                      <a:cubicBezTo>
                        <a:pt x="199" y="119"/>
                        <a:pt x="201" y="125"/>
                        <a:pt x="200" y="123"/>
                      </a:cubicBezTo>
                      <a:close/>
                      <a:moveTo>
                        <a:pt x="82" y="129"/>
                      </a:moveTo>
                      <a:cubicBezTo>
                        <a:pt x="85" y="128"/>
                        <a:pt x="82" y="125"/>
                        <a:pt x="81" y="122"/>
                      </a:cubicBezTo>
                      <a:cubicBezTo>
                        <a:pt x="81" y="122"/>
                        <a:pt x="83" y="121"/>
                        <a:pt x="82" y="120"/>
                      </a:cubicBezTo>
                      <a:cubicBezTo>
                        <a:pt x="82" y="120"/>
                        <a:pt x="79" y="119"/>
                        <a:pt x="79" y="119"/>
                      </a:cubicBezTo>
                      <a:cubicBezTo>
                        <a:pt x="78" y="120"/>
                        <a:pt x="78" y="122"/>
                        <a:pt x="79" y="125"/>
                      </a:cubicBezTo>
                      <a:cubicBezTo>
                        <a:pt x="79" y="125"/>
                        <a:pt x="80" y="124"/>
                        <a:pt x="80" y="124"/>
                      </a:cubicBezTo>
                      <a:cubicBezTo>
                        <a:pt x="81" y="125"/>
                        <a:pt x="79" y="126"/>
                        <a:pt x="80" y="127"/>
                      </a:cubicBezTo>
                      <a:cubicBezTo>
                        <a:pt x="80" y="127"/>
                        <a:pt x="82" y="129"/>
                        <a:pt x="82" y="129"/>
                      </a:cubicBezTo>
                      <a:close/>
                      <a:moveTo>
                        <a:pt x="181" y="126"/>
                      </a:moveTo>
                      <a:cubicBezTo>
                        <a:pt x="182" y="125"/>
                        <a:pt x="182" y="118"/>
                        <a:pt x="179" y="119"/>
                      </a:cubicBezTo>
                      <a:cubicBezTo>
                        <a:pt x="176" y="121"/>
                        <a:pt x="178" y="128"/>
                        <a:pt x="181" y="126"/>
                      </a:cubicBezTo>
                      <a:close/>
                      <a:moveTo>
                        <a:pt x="84" y="124"/>
                      </a:moveTo>
                      <a:cubicBezTo>
                        <a:pt x="85" y="125"/>
                        <a:pt x="85" y="119"/>
                        <a:pt x="84" y="120"/>
                      </a:cubicBezTo>
                      <a:cubicBezTo>
                        <a:pt x="83" y="121"/>
                        <a:pt x="83" y="124"/>
                        <a:pt x="84" y="124"/>
                      </a:cubicBezTo>
                      <a:close/>
                      <a:moveTo>
                        <a:pt x="128" y="125"/>
                      </a:moveTo>
                      <a:cubicBezTo>
                        <a:pt x="128" y="125"/>
                        <a:pt x="126" y="124"/>
                        <a:pt x="126" y="124"/>
                      </a:cubicBezTo>
                      <a:cubicBezTo>
                        <a:pt x="123" y="125"/>
                        <a:pt x="127" y="126"/>
                        <a:pt x="128" y="125"/>
                      </a:cubicBezTo>
                      <a:close/>
                      <a:moveTo>
                        <a:pt x="80" y="131"/>
                      </a:moveTo>
                      <a:cubicBezTo>
                        <a:pt x="79" y="131"/>
                        <a:pt x="78" y="127"/>
                        <a:pt x="78" y="129"/>
                      </a:cubicBezTo>
                      <a:cubicBezTo>
                        <a:pt x="78" y="129"/>
                        <a:pt x="79" y="124"/>
                        <a:pt x="77" y="125"/>
                      </a:cubicBezTo>
                      <a:cubicBezTo>
                        <a:pt x="74" y="126"/>
                        <a:pt x="78" y="133"/>
                        <a:pt x="80" y="131"/>
                      </a:cubicBezTo>
                      <a:close/>
                      <a:moveTo>
                        <a:pt x="110" y="126"/>
                      </a:moveTo>
                      <a:cubicBezTo>
                        <a:pt x="106" y="132"/>
                        <a:pt x="114" y="122"/>
                        <a:pt x="110" y="126"/>
                      </a:cubicBezTo>
                      <a:cubicBezTo>
                        <a:pt x="110" y="126"/>
                        <a:pt x="110" y="126"/>
                        <a:pt x="110" y="126"/>
                      </a:cubicBezTo>
                      <a:close/>
                      <a:moveTo>
                        <a:pt x="134" y="127"/>
                      </a:moveTo>
                      <a:cubicBezTo>
                        <a:pt x="136" y="126"/>
                        <a:pt x="130" y="124"/>
                        <a:pt x="130" y="125"/>
                      </a:cubicBezTo>
                      <a:cubicBezTo>
                        <a:pt x="130" y="126"/>
                        <a:pt x="133" y="127"/>
                        <a:pt x="134" y="127"/>
                      </a:cubicBezTo>
                      <a:close/>
                      <a:moveTo>
                        <a:pt x="114" y="129"/>
                      </a:moveTo>
                      <a:cubicBezTo>
                        <a:pt x="115" y="130"/>
                        <a:pt x="122" y="125"/>
                        <a:pt x="117" y="126"/>
                      </a:cubicBezTo>
                      <a:cubicBezTo>
                        <a:pt x="115" y="127"/>
                        <a:pt x="113" y="127"/>
                        <a:pt x="114" y="129"/>
                      </a:cubicBezTo>
                      <a:close/>
                      <a:moveTo>
                        <a:pt x="168" y="131"/>
                      </a:moveTo>
                      <a:cubicBezTo>
                        <a:pt x="169" y="133"/>
                        <a:pt x="171" y="127"/>
                        <a:pt x="169" y="128"/>
                      </a:cubicBezTo>
                      <a:cubicBezTo>
                        <a:pt x="168" y="129"/>
                        <a:pt x="166" y="130"/>
                        <a:pt x="168" y="131"/>
                      </a:cubicBezTo>
                      <a:close/>
                      <a:moveTo>
                        <a:pt x="155" y="132"/>
                      </a:moveTo>
                      <a:cubicBezTo>
                        <a:pt x="156" y="132"/>
                        <a:pt x="156" y="128"/>
                        <a:pt x="155" y="129"/>
                      </a:cubicBezTo>
                      <a:cubicBezTo>
                        <a:pt x="155" y="129"/>
                        <a:pt x="154" y="133"/>
                        <a:pt x="155" y="132"/>
                      </a:cubicBezTo>
                      <a:close/>
                      <a:moveTo>
                        <a:pt x="112" y="131"/>
                      </a:moveTo>
                      <a:cubicBezTo>
                        <a:pt x="108" y="137"/>
                        <a:pt x="116" y="129"/>
                        <a:pt x="114" y="130"/>
                      </a:cubicBezTo>
                      <a:cubicBezTo>
                        <a:pt x="113" y="130"/>
                        <a:pt x="112" y="132"/>
                        <a:pt x="112" y="131"/>
                      </a:cubicBezTo>
                      <a:close/>
                      <a:moveTo>
                        <a:pt x="130" y="133"/>
                      </a:moveTo>
                      <a:cubicBezTo>
                        <a:pt x="130" y="132"/>
                        <a:pt x="126" y="132"/>
                        <a:pt x="127" y="131"/>
                      </a:cubicBezTo>
                      <a:cubicBezTo>
                        <a:pt x="124" y="132"/>
                        <a:pt x="129" y="134"/>
                        <a:pt x="130" y="133"/>
                      </a:cubicBezTo>
                      <a:close/>
                      <a:moveTo>
                        <a:pt x="117" y="136"/>
                      </a:moveTo>
                      <a:cubicBezTo>
                        <a:pt x="118" y="135"/>
                        <a:pt x="117" y="132"/>
                        <a:pt x="117" y="132"/>
                      </a:cubicBezTo>
                      <a:cubicBezTo>
                        <a:pt x="114" y="133"/>
                        <a:pt x="116" y="138"/>
                        <a:pt x="117" y="136"/>
                      </a:cubicBezTo>
                      <a:close/>
                      <a:moveTo>
                        <a:pt x="85" y="152"/>
                      </a:moveTo>
                      <a:cubicBezTo>
                        <a:pt x="86" y="151"/>
                        <a:pt x="85" y="148"/>
                        <a:pt x="85" y="148"/>
                      </a:cubicBezTo>
                      <a:cubicBezTo>
                        <a:pt x="83" y="146"/>
                        <a:pt x="84" y="149"/>
                        <a:pt x="84" y="147"/>
                      </a:cubicBezTo>
                      <a:cubicBezTo>
                        <a:pt x="85" y="144"/>
                        <a:pt x="84" y="137"/>
                        <a:pt x="83" y="136"/>
                      </a:cubicBezTo>
                      <a:cubicBezTo>
                        <a:pt x="82" y="136"/>
                        <a:pt x="82" y="142"/>
                        <a:pt x="81" y="142"/>
                      </a:cubicBezTo>
                      <a:cubicBezTo>
                        <a:pt x="82" y="142"/>
                        <a:pt x="80" y="140"/>
                        <a:pt x="80" y="140"/>
                      </a:cubicBezTo>
                      <a:cubicBezTo>
                        <a:pt x="80" y="137"/>
                        <a:pt x="80" y="129"/>
                        <a:pt x="75" y="132"/>
                      </a:cubicBezTo>
                      <a:cubicBezTo>
                        <a:pt x="73" y="133"/>
                        <a:pt x="76" y="135"/>
                        <a:pt x="75" y="135"/>
                      </a:cubicBezTo>
                      <a:cubicBezTo>
                        <a:pt x="75" y="137"/>
                        <a:pt x="73" y="136"/>
                        <a:pt x="73" y="136"/>
                      </a:cubicBezTo>
                      <a:cubicBezTo>
                        <a:pt x="73" y="136"/>
                        <a:pt x="73" y="139"/>
                        <a:pt x="73" y="140"/>
                      </a:cubicBezTo>
                      <a:cubicBezTo>
                        <a:pt x="73" y="138"/>
                        <a:pt x="76" y="145"/>
                        <a:pt x="76" y="145"/>
                      </a:cubicBezTo>
                      <a:cubicBezTo>
                        <a:pt x="78" y="147"/>
                        <a:pt x="83" y="146"/>
                        <a:pt x="82" y="149"/>
                      </a:cubicBezTo>
                      <a:cubicBezTo>
                        <a:pt x="82" y="148"/>
                        <a:pt x="81" y="148"/>
                        <a:pt x="82" y="149"/>
                      </a:cubicBezTo>
                      <a:cubicBezTo>
                        <a:pt x="83" y="150"/>
                        <a:pt x="84" y="153"/>
                        <a:pt x="85" y="152"/>
                      </a:cubicBezTo>
                      <a:close/>
                      <a:moveTo>
                        <a:pt x="178" y="139"/>
                      </a:moveTo>
                      <a:cubicBezTo>
                        <a:pt x="178" y="138"/>
                        <a:pt x="181" y="140"/>
                        <a:pt x="180" y="140"/>
                      </a:cubicBezTo>
                      <a:cubicBezTo>
                        <a:pt x="182" y="139"/>
                        <a:pt x="180" y="137"/>
                        <a:pt x="180" y="137"/>
                      </a:cubicBezTo>
                      <a:cubicBezTo>
                        <a:pt x="182" y="138"/>
                        <a:pt x="178" y="137"/>
                        <a:pt x="178" y="139"/>
                      </a:cubicBezTo>
                      <a:close/>
                      <a:moveTo>
                        <a:pt x="150" y="139"/>
                      </a:moveTo>
                      <a:cubicBezTo>
                        <a:pt x="148" y="139"/>
                        <a:pt x="148" y="141"/>
                        <a:pt x="146" y="142"/>
                      </a:cubicBezTo>
                      <a:cubicBezTo>
                        <a:pt x="146" y="143"/>
                        <a:pt x="142" y="144"/>
                        <a:pt x="143" y="145"/>
                      </a:cubicBezTo>
                      <a:cubicBezTo>
                        <a:pt x="144" y="146"/>
                        <a:pt x="150" y="142"/>
                        <a:pt x="148" y="142"/>
                      </a:cubicBezTo>
                      <a:cubicBezTo>
                        <a:pt x="149" y="142"/>
                        <a:pt x="148" y="142"/>
                        <a:pt x="149" y="141"/>
                      </a:cubicBezTo>
                      <a:cubicBezTo>
                        <a:pt x="148" y="143"/>
                        <a:pt x="151" y="139"/>
                        <a:pt x="150" y="139"/>
                      </a:cubicBezTo>
                      <a:close/>
                      <a:moveTo>
                        <a:pt x="147" y="140"/>
                      </a:moveTo>
                      <a:cubicBezTo>
                        <a:pt x="154" y="133"/>
                        <a:pt x="141" y="142"/>
                        <a:pt x="145" y="142"/>
                      </a:cubicBezTo>
                      <a:cubicBezTo>
                        <a:pt x="145" y="142"/>
                        <a:pt x="147" y="140"/>
                        <a:pt x="147" y="140"/>
                      </a:cubicBezTo>
                      <a:close/>
                      <a:moveTo>
                        <a:pt x="175" y="144"/>
                      </a:moveTo>
                      <a:cubicBezTo>
                        <a:pt x="175" y="144"/>
                        <a:pt x="178" y="139"/>
                        <a:pt x="176" y="141"/>
                      </a:cubicBezTo>
                      <a:cubicBezTo>
                        <a:pt x="176" y="141"/>
                        <a:pt x="173" y="143"/>
                        <a:pt x="175" y="144"/>
                      </a:cubicBezTo>
                      <a:close/>
                      <a:moveTo>
                        <a:pt x="178" y="144"/>
                      </a:moveTo>
                      <a:cubicBezTo>
                        <a:pt x="181" y="143"/>
                        <a:pt x="179" y="139"/>
                        <a:pt x="177" y="141"/>
                      </a:cubicBezTo>
                      <a:cubicBezTo>
                        <a:pt x="178" y="140"/>
                        <a:pt x="178" y="144"/>
                        <a:pt x="178" y="144"/>
                      </a:cubicBezTo>
                      <a:close/>
                      <a:moveTo>
                        <a:pt x="197" y="149"/>
                      </a:moveTo>
                      <a:cubicBezTo>
                        <a:pt x="197" y="148"/>
                        <a:pt x="198" y="142"/>
                        <a:pt x="197" y="144"/>
                      </a:cubicBezTo>
                      <a:cubicBezTo>
                        <a:pt x="198" y="143"/>
                        <a:pt x="195" y="150"/>
                        <a:pt x="197" y="149"/>
                      </a:cubicBezTo>
                      <a:close/>
                      <a:moveTo>
                        <a:pt x="184" y="151"/>
                      </a:moveTo>
                      <a:cubicBezTo>
                        <a:pt x="184" y="151"/>
                        <a:pt x="183" y="150"/>
                        <a:pt x="183" y="150"/>
                      </a:cubicBezTo>
                      <a:cubicBezTo>
                        <a:pt x="181" y="150"/>
                        <a:pt x="178" y="155"/>
                        <a:pt x="178" y="156"/>
                      </a:cubicBezTo>
                      <a:cubicBezTo>
                        <a:pt x="180" y="158"/>
                        <a:pt x="183" y="155"/>
                        <a:pt x="183" y="155"/>
                      </a:cubicBezTo>
                      <a:cubicBezTo>
                        <a:pt x="182" y="155"/>
                        <a:pt x="183" y="157"/>
                        <a:pt x="184" y="156"/>
                      </a:cubicBezTo>
                      <a:cubicBezTo>
                        <a:pt x="185" y="154"/>
                        <a:pt x="186" y="146"/>
                        <a:pt x="186" y="146"/>
                      </a:cubicBezTo>
                      <a:cubicBezTo>
                        <a:pt x="183" y="145"/>
                        <a:pt x="184" y="150"/>
                        <a:pt x="184" y="151"/>
                      </a:cubicBezTo>
                      <a:close/>
                      <a:moveTo>
                        <a:pt x="114" y="149"/>
                      </a:moveTo>
                      <a:cubicBezTo>
                        <a:pt x="115" y="148"/>
                        <a:pt x="112" y="145"/>
                        <a:pt x="112" y="146"/>
                      </a:cubicBezTo>
                      <a:cubicBezTo>
                        <a:pt x="110" y="147"/>
                        <a:pt x="114" y="150"/>
                        <a:pt x="114" y="149"/>
                      </a:cubicBezTo>
                      <a:close/>
                      <a:moveTo>
                        <a:pt x="146" y="149"/>
                      </a:moveTo>
                      <a:cubicBezTo>
                        <a:pt x="148" y="149"/>
                        <a:pt x="148" y="145"/>
                        <a:pt x="148" y="146"/>
                      </a:cubicBezTo>
                      <a:cubicBezTo>
                        <a:pt x="147" y="144"/>
                        <a:pt x="143" y="148"/>
                        <a:pt x="144" y="149"/>
                      </a:cubicBezTo>
                      <a:cubicBezTo>
                        <a:pt x="142" y="147"/>
                        <a:pt x="152" y="146"/>
                        <a:pt x="146" y="147"/>
                      </a:cubicBezTo>
                      <a:cubicBezTo>
                        <a:pt x="146" y="147"/>
                        <a:pt x="145" y="149"/>
                        <a:pt x="146" y="149"/>
                      </a:cubicBezTo>
                      <a:close/>
                      <a:moveTo>
                        <a:pt x="153" y="149"/>
                      </a:moveTo>
                      <a:cubicBezTo>
                        <a:pt x="154" y="150"/>
                        <a:pt x="156" y="146"/>
                        <a:pt x="154" y="148"/>
                      </a:cubicBezTo>
                      <a:cubicBezTo>
                        <a:pt x="154" y="148"/>
                        <a:pt x="152" y="149"/>
                        <a:pt x="153" y="149"/>
                      </a:cubicBezTo>
                      <a:close/>
                      <a:moveTo>
                        <a:pt x="174" y="149"/>
                      </a:moveTo>
                      <a:cubicBezTo>
                        <a:pt x="174" y="149"/>
                        <a:pt x="171" y="149"/>
                        <a:pt x="171" y="149"/>
                      </a:cubicBezTo>
                      <a:cubicBezTo>
                        <a:pt x="168" y="151"/>
                        <a:pt x="174" y="151"/>
                        <a:pt x="174" y="149"/>
                      </a:cubicBezTo>
                      <a:close/>
                      <a:moveTo>
                        <a:pt x="129" y="150"/>
                      </a:moveTo>
                      <a:cubicBezTo>
                        <a:pt x="128" y="151"/>
                        <a:pt x="130" y="154"/>
                        <a:pt x="131" y="152"/>
                      </a:cubicBezTo>
                      <a:cubicBezTo>
                        <a:pt x="132" y="150"/>
                        <a:pt x="131" y="149"/>
                        <a:pt x="129" y="150"/>
                      </a:cubicBezTo>
                      <a:close/>
                      <a:moveTo>
                        <a:pt x="168" y="151"/>
                      </a:moveTo>
                      <a:cubicBezTo>
                        <a:pt x="164" y="154"/>
                        <a:pt x="170" y="149"/>
                        <a:pt x="168" y="151"/>
                      </a:cubicBezTo>
                      <a:cubicBezTo>
                        <a:pt x="168" y="151"/>
                        <a:pt x="168" y="151"/>
                        <a:pt x="168" y="151"/>
                      </a:cubicBezTo>
                      <a:close/>
                      <a:moveTo>
                        <a:pt x="146" y="152"/>
                      </a:moveTo>
                      <a:cubicBezTo>
                        <a:pt x="144" y="151"/>
                        <a:pt x="144" y="153"/>
                        <a:pt x="143" y="155"/>
                      </a:cubicBezTo>
                      <a:cubicBezTo>
                        <a:pt x="141" y="157"/>
                        <a:pt x="146" y="152"/>
                        <a:pt x="146" y="152"/>
                      </a:cubicBezTo>
                      <a:close/>
                      <a:moveTo>
                        <a:pt x="120" y="157"/>
                      </a:moveTo>
                      <a:cubicBezTo>
                        <a:pt x="121" y="158"/>
                        <a:pt x="129" y="160"/>
                        <a:pt x="126" y="159"/>
                      </a:cubicBezTo>
                      <a:cubicBezTo>
                        <a:pt x="125" y="158"/>
                        <a:pt x="117" y="152"/>
                        <a:pt x="116" y="153"/>
                      </a:cubicBezTo>
                      <a:cubicBezTo>
                        <a:pt x="115" y="153"/>
                        <a:pt x="118" y="155"/>
                        <a:pt x="118" y="155"/>
                      </a:cubicBezTo>
                      <a:cubicBezTo>
                        <a:pt x="120" y="157"/>
                        <a:pt x="120" y="155"/>
                        <a:pt x="121" y="156"/>
                      </a:cubicBezTo>
                      <a:cubicBezTo>
                        <a:pt x="121" y="156"/>
                        <a:pt x="120" y="156"/>
                        <a:pt x="120" y="157"/>
                      </a:cubicBezTo>
                      <a:close/>
                      <a:moveTo>
                        <a:pt x="76" y="178"/>
                      </a:moveTo>
                      <a:cubicBezTo>
                        <a:pt x="72" y="173"/>
                        <a:pt x="70" y="169"/>
                        <a:pt x="67" y="165"/>
                      </a:cubicBezTo>
                      <a:cubicBezTo>
                        <a:pt x="64" y="161"/>
                        <a:pt x="69" y="167"/>
                        <a:pt x="69" y="167"/>
                      </a:cubicBezTo>
                      <a:cubicBezTo>
                        <a:pt x="69" y="166"/>
                        <a:pt x="66" y="160"/>
                        <a:pt x="64" y="156"/>
                      </a:cubicBezTo>
                      <a:cubicBezTo>
                        <a:pt x="63" y="153"/>
                        <a:pt x="63" y="153"/>
                        <a:pt x="63" y="157"/>
                      </a:cubicBezTo>
                      <a:cubicBezTo>
                        <a:pt x="63" y="161"/>
                        <a:pt x="63" y="165"/>
                        <a:pt x="66" y="169"/>
                      </a:cubicBezTo>
                      <a:cubicBezTo>
                        <a:pt x="68" y="172"/>
                        <a:pt x="70" y="176"/>
                        <a:pt x="72" y="179"/>
                      </a:cubicBezTo>
                      <a:cubicBezTo>
                        <a:pt x="74" y="181"/>
                        <a:pt x="77" y="182"/>
                        <a:pt x="78" y="184"/>
                      </a:cubicBezTo>
                      <a:cubicBezTo>
                        <a:pt x="79" y="185"/>
                        <a:pt x="80" y="187"/>
                        <a:pt x="81" y="187"/>
                      </a:cubicBezTo>
                      <a:cubicBezTo>
                        <a:pt x="79" y="186"/>
                        <a:pt x="84" y="187"/>
                        <a:pt x="84" y="187"/>
                      </a:cubicBezTo>
                      <a:cubicBezTo>
                        <a:pt x="85" y="187"/>
                        <a:pt x="82" y="183"/>
                        <a:pt x="82" y="183"/>
                      </a:cubicBezTo>
                      <a:cubicBezTo>
                        <a:pt x="84" y="182"/>
                        <a:pt x="84" y="188"/>
                        <a:pt x="84" y="188"/>
                      </a:cubicBezTo>
                      <a:cubicBezTo>
                        <a:pt x="85" y="189"/>
                        <a:pt x="86" y="186"/>
                        <a:pt x="87" y="188"/>
                      </a:cubicBezTo>
                      <a:cubicBezTo>
                        <a:pt x="88" y="191"/>
                        <a:pt x="94" y="191"/>
                        <a:pt x="94" y="193"/>
                      </a:cubicBezTo>
                      <a:cubicBezTo>
                        <a:pt x="94" y="193"/>
                        <a:pt x="92" y="194"/>
                        <a:pt x="92" y="194"/>
                      </a:cubicBezTo>
                      <a:cubicBezTo>
                        <a:pt x="98" y="195"/>
                        <a:pt x="92" y="190"/>
                        <a:pt x="92" y="190"/>
                      </a:cubicBezTo>
                      <a:cubicBezTo>
                        <a:pt x="86" y="186"/>
                        <a:pt x="81" y="179"/>
                        <a:pt x="78" y="177"/>
                      </a:cubicBezTo>
                      <a:cubicBezTo>
                        <a:pt x="78" y="177"/>
                        <a:pt x="75" y="174"/>
                        <a:pt x="75" y="175"/>
                      </a:cubicBezTo>
                      <a:cubicBezTo>
                        <a:pt x="75" y="176"/>
                        <a:pt x="79" y="182"/>
                        <a:pt x="76" y="178"/>
                      </a:cubicBezTo>
                      <a:close/>
                      <a:moveTo>
                        <a:pt x="112" y="155"/>
                      </a:moveTo>
                      <a:cubicBezTo>
                        <a:pt x="112" y="155"/>
                        <a:pt x="110" y="155"/>
                        <a:pt x="110" y="156"/>
                      </a:cubicBezTo>
                      <a:cubicBezTo>
                        <a:pt x="109" y="157"/>
                        <a:pt x="113" y="156"/>
                        <a:pt x="112" y="155"/>
                      </a:cubicBezTo>
                      <a:close/>
                      <a:moveTo>
                        <a:pt x="88" y="159"/>
                      </a:moveTo>
                      <a:cubicBezTo>
                        <a:pt x="89" y="157"/>
                        <a:pt x="86" y="155"/>
                        <a:pt x="86" y="157"/>
                      </a:cubicBezTo>
                      <a:cubicBezTo>
                        <a:pt x="86" y="157"/>
                        <a:pt x="88" y="159"/>
                        <a:pt x="88" y="159"/>
                      </a:cubicBezTo>
                      <a:close/>
                      <a:moveTo>
                        <a:pt x="116" y="158"/>
                      </a:moveTo>
                      <a:cubicBezTo>
                        <a:pt x="113" y="153"/>
                        <a:pt x="110" y="161"/>
                        <a:pt x="115" y="158"/>
                      </a:cubicBezTo>
                      <a:cubicBezTo>
                        <a:pt x="115" y="158"/>
                        <a:pt x="116" y="158"/>
                        <a:pt x="116" y="158"/>
                      </a:cubicBezTo>
                      <a:close/>
                      <a:moveTo>
                        <a:pt x="167" y="169"/>
                      </a:moveTo>
                      <a:cubicBezTo>
                        <a:pt x="167" y="169"/>
                        <a:pt x="169" y="170"/>
                        <a:pt x="169" y="170"/>
                      </a:cubicBezTo>
                      <a:cubicBezTo>
                        <a:pt x="171" y="169"/>
                        <a:pt x="174" y="160"/>
                        <a:pt x="175" y="163"/>
                      </a:cubicBezTo>
                      <a:cubicBezTo>
                        <a:pt x="175" y="162"/>
                        <a:pt x="174" y="164"/>
                        <a:pt x="174" y="165"/>
                      </a:cubicBezTo>
                      <a:cubicBezTo>
                        <a:pt x="170" y="173"/>
                        <a:pt x="177" y="162"/>
                        <a:pt x="178" y="162"/>
                      </a:cubicBezTo>
                      <a:cubicBezTo>
                        <a:pt x="178" y="162"/>
                        <a:pt x="179" y="164"/>
                        <a:pt x="179" y="163"/>
                      </a:cubicBezTo>
                      <a:cubicBezTo>
                        <a:pt x="181" y="161"/>
                        <a:pt x="182" y="159"/>
                        <a:pt x="180" y="157"/>
                      </a:cubicBezTo>
                      <a:cubicBezTo>
                        <a:pt x="181" y="158"/>
                        <a:pt x="179" y="160"/>
                        <a:pt x="179" y="161"/>
                      </a:cubicBezTo>
                      <a:cubicBezTo>
                        <a:pt x="180" y="162"/>
                        <a:pt x="178" y="158"/>
                        <a:pt x="179" y="158"/>
                      </a:cubicBezTo>
                      <a:cubicBezTo>
                        <a:pt x="179" y="158"/>
                        <a:pt x="174" y="161"/>
                        <a:pt x="175" y="161"/>
                      </a:cubicBezTo>
                      <a:cubicBezTo>
                        <a:pt x="176" y="162"/>
                        <a:pt x="175" y="159"/>
                        <a:pt x="176" y="159"/>
                      </a:cubicBezTo>
                      <a:cubicBezTo>
                        <a:pt x="174" y="160"/>
                        <a:pt x="174" y="161"/>
                        <a:pt x="172" y="163"/>
                      </a:cubicBezTo>
                      <a:cubicBezTo>
                        <a:pt x="169" y="167"/>
                        <a:pt x="163" y="168"/>
                        <a:pt x="162" y="174"/>
                      </a:cubicBezTo>
                      <a:cubicBezTo>
                        <a:pt x="161" y="177"/>
                        <a:pt x="168" y="173"/>
                        <a:pt x="168" y="172"/>
                      </a:cubicBezTo>
                      <a:cubicBezTo>
                        <a:pt x="170" y="171"/>
                        <a:pt x="169" y="169"/>
                        <a:pt x="169" y="171"/>
                      </a:cubicBezTo>
                      <a:cubicBezTo>
                        <a:pt x="169" y="171"/>
                        <a:pt x="166" y="171"/>
                        <a:pt x="167" y="169"/>
                      </a:cubicBezTo>
                      <a:close/>
                      <a:moveTo>
                        <a:pt x="166" y="174"/>
                      </a:moveTo>
                      <a:cubicBezTo>
                        <a:pt x="168" y="173"/>
                        <a:pt x="163" y="175"/>
                        <a:pt x="162" y="176"/>
                      </a:cubicBezTo>
                      <a:cubicBezTo>
                        <a:pt x="160" y="178"/>
                        <a:pt x="165" y="174"/>
                        <a:pt x="161" y="178"/>
                      </a:cubicBezTo>
                      <a:cubicBezTo>
                        <a:pt x="161" y="178"/>
                        <a:pt x="161" y="176"/>
                        <a:pt x="160" y="177"/>
                      </a:cubicBezTo>
                      <a:cubicBezTo>
                        <a:pt x="159" y="178"/>
                        <a:pt x="157" y="181"/>
                        <a:pt x="156" y="182"/>
                      </a:cubicBezTo>
                      <a:cubicBezTo>
                        <a:pt x="155" y="182"/>
                        <a:pt x="153" y="182"/>
                        <a:pt x="153" y="182"/>
                      </a:cubicBezTo>
                      <a:cubicBezTo>
                        <a:pt x="153" y="184"/>
                        <a:pt x="160" y="185"/>
                        <a:pt x="162" y="184"/>
                      </a:cubicBezTo>
                      <a:cubicBezTo>
                        <a:pt x="165" y="183"/>
                        <a:pt x="162" y="181"/>
                        <a:pt x="162" y="181"/>
                      </a:cubicBezTo>
                      <a:cubicBezTo>
                        <a:pt x="162" y="181"/>
                        <a:pt x="169" y="178"/>
                        <a:pt x="169" y="175"/>
                      </a:cubicBezTo>
                      <a:cubicBezTo>
                        <a:pt x="169" y="175"/>
                        <a:pt x="167" y="176"/>
                        <a:pt x="167" y="176"/>
                      </a:cubicBezTo>
                      <a:cubicBezTo>
                        <a:pt x="163" y="179"/>
                        <a:pt x="170" y="173"/>
                        <a:pt x="167" y="173"/>
                      </a:cubicBezTo>
                      <a:cubicBezTo>
                        <a:pt x="168" y="173"/>
                        <a:pt x="166" y="174"/>
                        <a:pt x="166" y="174"/>
                      </a:cubicBezTo>
                      <a:close/>
                      <a:moveTo>
                        <a:pt x="104" y="174"/>
                      </a:moveTo>
                      <a:cubicBezTo>
                        <a:pt x="102" y="173"/>
                        <a:pt x="97" y="171"/>
                        <a:pt x="93" y="170"/>
                      </a:cubicBezTo>
                      <a:cubicBezTo>
                        <a:pt x="89" y="168"/>
                        <a:pt x="86" y="165"/>
                        <a:pt x="84" y="165"/>
                      </a:cubicBezTo>
                      <a:cubicBezTo>
                        <a:pt x="84" y="165"/>
                        <a:pt x="84" y="166"/>
                        <a:pt x="83" y="166"/>
                      </a:cubicBezTo>
                      <a:cubicBezTo>
                        <a:pt x="82" y="165"/>
                        <a:pt x="83" y="164"/>
                        <a:pt x="82" y="163"/>
                      </a:cubicBezTo>
                      <a:cubicBezTo>
                        <a:pt x="82" y="162"/>
                        <a:pt x="78" y="160"/>
                        <a:pt x="77" y="160"/>
                      </a:cubicBezTo>
                      <a:cubicBezTo>
                        <a:pt x="70" y="155"/>
                        <a:pt x="82" y="166"/>
                        <a:pt x="82" y="166"/>
                      </a:cubicBezTo>
                      <a:cubicBezTo>
                        <a:pt x="83" y="166"/>
                        <a:pt x="76" y="163"/>
                        <a:pt x="76" y="164"/>
                      </a:cubicBezTo>
                      <a:cubicBezTo>
                        <a:pt x="75" y="166"/>
                        <a:pt x="81" y="172"/>
                        <a:pt x="82" y="174"/>
                      </a:cubicBezTo>
                      <a:cubicBezTo>
                        <a:pt x="83" y="175"/>
                        <a:pt x="82" y="177"/>
                        <a:pt x="82" y="177"/>
                      </a:cubicBezTo>
                      <a:cubicBezTo>
                        <a:pt x="85" y="180"/>
                        <a:pt x="100" y="185"/>
                        <a:pt x="100" y="189"/>
                      </a:cubicBezTo>
                      <a:cubicBezTo>
                        <a:pt x="100" y="189"/>
                        <a:pt x="99" y="189"/>
                        <a:pt x="99" y="189"/>
                      </a:cubicBezTo>
                      <a:cubicBezTo>
                        <a:pt x="99" y="189"/>
                        <a:pt x="102" y="190"/>
                        <a:pt x="103" y="189"/>
                      </a:cubicBezTo>
                      <a:cubicBezTo>
                        <a:pt x="104" y="188"/>
                        <a:pt x="101" y="188"/>
                        <a:pt x="102" y="187"/>
                      </a:cubicBezTo>
                      <a:cubicBezTo>
                        <a:pt x="96" y="190"/>
                        <a:pt x="105" y="186"/>
                        <a:pt x="106" y="186"/>
                      </a:cubicBezTo>
                      <a:cubicBezTo>
                        <a:pt x="105" y="185"/>
                        <a:pt x="103" y="187"/>
                        <a:pt x="102" y="185"/>
                      </a:cubicBezTo>
                      <a:cubicBezTo>
                        <a:pt x="101" y="185"/>
                        <a:pt x="102" y="184"/>
                        <a:pt x="101" y="184"/>
                      </a:cubicBezTo>
                      <a:cubicBezTo>
                        <a:pt x="101" y="184"/>
                        <a:pt x="98" y="184"/>
                        <a:pt x="98" y="183"/>
                      </a:cubicBezTo>
                      <a:cubicBezTo>
                        <a:pt x="99" y="181"/>
                        <a:pt x="103" y="183"/>
                        <a:pt x="102" y="183"/>
                      </a:cubicBezTo>
                      <a:cubicBezTo>
                        <a:pt x="104" y="183"/>
                        <a:pt x="106" y="183"/>
                        <a:pt x="107" y="184"/>
                      </a:cubicBezTo>
                      <a:cubicBezTo>
                        <a:pt x="108" y="184"/>
                        <a:pt x="108" y="186"/>
                        <a:pt x="108" y="186"/>
                      </a:cubicBezTo>
                      <a:cubicBezTo>
                        <a:pt x="112" y="187"/>
                        <a:pt x="115" y="186"/>
                        <a:pt x="117" y="186"/>
                      </a:cubicBezTo>
                      <a:cubicBezTo>
                        <a:pt x="119" y="187"/>
                        <a:pt x="120" y="187"/>
                        <a:pt x="122" y="187"/>
                      </a:cubicBezTo>
                      <a:cubicBezTo>
                        <a:pt x="126" y="186"/>
                        <a:pt x="122" y="188"/>
                        <a:pt x="122" y="188"/>
                      </a:cubicBezTo>
                      <a:cubicBezTo>
                        <a:pt x="127" y="190"/>
                        <a:pt x="126" y="187"/>
                        <a:pt x="129" y="187"/>
                      </a:cubicBezTo>
                      <a:cubicBezTo>
                        <a:pt x="129" y="187"/>
                        <a:pt x="128" y="189"/>
                        <a:pt x="129" y="189"/>
                      </a:cubicBezTo>
                      <a:cubicBezTo>
                        <a:pt x="129" y="189"/>
                        <a:pt x="132" y="187"/>
                        <a:pt x="133" y="187"/>
                      </a:cubicBezTo>
                      <a:cubicBezTo>
                        <a:pt x="133" y="187"/>
                        <a:pt x="134" y="189"/>
                        <a:pt x="134" y="189"/>
                      </a:cubicBezTo>
                      <a:cubicBezTo>
                        <a:pt x="136" y="190"/>
                        <a:pt x="138" y="189"/>
                        <a:pt x="140" y="189"/>
                      </a:cubicBezTo>
                      <a:cubicBezTo>
                        <a:pt x="143" y="188"/>
                        <a:pt x="140" y="190"/>
                        <a:pt x="137" y="190"/>
                      </a:cubicBezTo>
                      <a:cubicBezTo>
                        <a:pt x="134" y="191"/>
                        <a:pt x="131" y="193"/>
                        <a:pt x="128" y="193"/>
                      </a:cubicBezTo>
                      <a:cubicBezTo>
                        <a:pt x="123" y="194"/>
                        <a:pt x="123" y="192"/>
                        <a:pt x="120" y="193"/>
                      </a:cubicBezTo>
                      <a:cubicBezTo>
                        <a:pt x="123" y="193"/>
                        <a:pt x="117" y="196"/>
                        <a:pt x="117" y="196"/>
                      </a:cubicBezTo>
                      <a:cubicBezTo>
                        <a:pt x="117" y="196"/>
                        <a:pt x="118" y="195"/>
                        <a:pt x="118" y="195"/>
                      </a:cubicBezTo>
                      <a:cubicBezTo>
                        <a:pt x="124" y="196"/>
                        <a:pt x="126" y="197"/>
                        <a:pt x="133" y="196"/>
                      </a:cubicBezTo>
                      <a:cubicBezTo>
                        <a:pt x="142" y="195"/>
                        <a:pt x="149" y="191"/>
                        <a:pt x="154" y="189"/>
                      </a:cubicBezTo>
                      <a:cubicBezTo>
                        <a:pt x="155" y="188"/>
                        <a:pt x="156" y="189"/>
                        <a:pt x="156" y="189"/>
                      </a:cubicBezTo>
                      <a:cubicBezTo>
                        <a:pt x="156" y="189"/>
                        <a:pt x="161" y="186"/>
                        <a:pt x="160" y="185"/>
                      </a:cubicBezTo>
                      <a:cubicBezTo>
                        <a:pt x="158" y="184"/>
                        <a:pt x="156" y="188"/>
                        <a:pt x="155" y="188"/>
                      </a:cubicBezTo>
                      <a:cubicBezTo>
                        <a:pt x="157" y="188"/>
                        <a:pt x="157" y="186"/>
                        <a:pt x="156" y="185"/>
                      </a:cubicBezTo>
                      <a:cubicBezTo>
                        <a:pt x="155" y="184"/>
                        <a:pt x="151" y="186"/>
                        <a:pt x="148" y="185"/>
                      </a:cubicBezTo>
                      <a:cubicBezTo>
                        <a:pt x="150" y="186"/>
                        <a:pt x="148" y="183"/>
                        <a:pt x="148" y="183"/>
                      </a:cubicBezTo>
                      <a:cubicBezTo>
                        <a:pt x="149" y="182"/>
                        <a:pt x="154" y="182"/>
                        <a:pt x="152" y="183"/>
                      </a:cubicBezTo>
                      <a:cubicBezTo>
                        <a:pt x="153" y="183"/>
                        <a:pt x="152" y="182"/>
                        <a:pt x="153" y="181"/>
                      </a:cubicBezTo>
                      <a:cubicBezTo>
                        <a:pt x="153" y="180"/>
                        <a:pt x="154" y="181"/>
                        <a:pt x="154" y="181"/>
                      </a:cubicBezTo>
                      <a:cubicBezTo>
                        <a:pt x="159" y="179"/>
                        <a:pt x="152" y="180"/>
                        <a:pt x="152" y="180"/>
                      </a:cubicBezTo>
                      <a:cubicBezTo>
                        <a:pt x="152" y="180"/>
                        <a:pt x="154" y="178"/>
                        <a:pt x="153" y="178"/>
                      </a:cubicBezTo>
                      <a:cubicBezTo>
                        <a:pt x="151" y="177"/>
                        <a:pt x="144" y="179"/>
                        <a:pt x="142" y="181"/>
                      </a:cubicBezTo>
                      <a:cubicBezTo>
                        <a:pt x="143" y="181"/>
                        <a:pt x="144" y="181"/>
                        <a:pt x="144" y="181"/>
                      </a:cubicBezTo>
                      <a:cubicBezTo>
                        <a:pt x="143" y="182"/>
                        <a:pt x="136" y="182"/>
                        <a:pt x="135" y="182"/>
                      </a:cubicBezTo>
                      <a:cubicBezTo>
                        <a:pt x="135" y="182"/>
                        <a:pt x="135" y="185"/>
                        <a:pt x="134" y="185"/>
                      </a:cubicBezTo>
                      <a:cubicBezTo>
                        <a:pt x="134" y="185"/>
                        <a:pt x="134" y="183"/>
                        <a:pt x="134" y="183"/>
                      </a:cubicBezTo>
                      <a:cubicBezTo>
                        <a:pt x="133" y="182"/>
                        <a:pt x="121" y="180"/>
                        <a:pt x="116" y="180"/>
                      </a:cubicBezTo>
                      <a:cubicBezTo>
                        <a:pt x="115" y="180"/>
                        <a:pt x="113" y="181"/>
                        <a:pt x="112" y="181"/>
                      </a:cubicBezTo>
                      <a:cubicBezTo>
                        <a:pt x="112" y="181"/>
                        <a:pt x="112" y="179"/>
                        <a:pt x="112" y="178"/>
                      </a:cubicBezTo>
                      <a:cubicBezTo>
                        <a:pt x="111" y="177"/>
                        <a:pt x="108" y="178"/>
                        <a:pt x="106" y="177"/>
                      </a:cubicBezTo>
                      <a:cubicBezTo>
                        <a:pt x="105" y="177"/>
                        <a:pt x="107" y="176"/>
                        <a:pt x="105" y="176"/>
                      </a:cubicBezTo>
                      <a:cubicBezTo>
                        <a:pt x="105" y="176"/>
                        <a:pt x="105" y="176"/>
                        <a:pt x="105" y="176"/>
                      </a:cubicBezTo>
                      <a:cubicBezTo>
                        <a:pt x="104" y="176"/>
                        <a:pt x="104" y="174"/>
                        <a:pt x="104" y="174"/>
                      </a:cubicBezTo>
                      <a:close/>
                      <a:moveTo>
                        <a:pt x="69" y="164"/>
                      </a:moveTo>
                      <a:cubicBezTo>
                        <a:pt x="69" y="167"/>
                        <a:pt x="74" y="171"/>
                        <a:pt x="74" y="171"/>
                      </a:cubicBezTo>
                      <a:cubicBezTo>
                        <a:pt x="75" y="170"/>
                        <a:pt x="69" y="160"/>
                        <a:pt x="69" y="160"/>
                      </a:cubicBezTo>
                      <a:cubicBezTo>
                        <a:pt x="69" y="160"/>
                        <a:pt x="69" y="160"/>
                        <a:pt x="69" y="160"/>
                      </a:cubicBezTo>
                      <a:cubicBezTo>
                        <a:pt x="69" y="160"/>
                        <a:pt x="69" y="164"/>
                        <a:pt x="69" y="164"/>
                      </a:cubicBezTo>
                      <a:close/>
                      <a:moveTo>
                        <a:pt x="148" y="164"/>
                      </a:moveTo>
                      <a:cubicBezTo>
                        <a:pt x="146" y="165"/>
                        <a:pt x="145" y="168"/>
                        <a:pt x="148" y="167"/>
                      </a:cubicBezTo>
                      <a:cubicBezTo>
                        <a:pt x="149" y="166"/>
                        <a:pt x="159" y="164"/>
                        <a:pt x="154" y="163"/>
                      </a:cubicBezTo>
                      <a:cubicBezTo>
                        <a:pt x="153" y="163"/>
                        <a:pt x="149" y="164"/>
                        <a:pt x="148" y="164"/>
                      </a:cubicBezTo>
                      <a:close/>
                      <a:moveTo>
                        <a:pt x="72" y="187"/>
                      </a:moveTo>
                      <a:cubicBezTo>
                        <a:pt x="68" y="184"/>
                        <a:pt x="63" y="176"/>
                        <a:pt x="60" y="172"/>
                      </a:cubicBezTo>
                      <a:cubicBezTo>
                        <a:pt x="55" y="165"/>
                        <a:pt x="63" y="179"/>
                        <a:pt x="61" y="179"/>
                      </a:cubicBezTo>
                      <a:cubicBezTo>
                        <a:pt x="60" y="179"/>
                        <a:pt x="56" y="166"/>
                        <a:pt x="55" y="167"/>
                      </a:cubicBezTo>
                      <a:cubicBezTo>
                        <a:pt x="53" y="170"/>
                        <a:pt x="60" y="182"/>
                        <a:pt x="63" y="184"/>
                      </a:cubicBezTo>
                      <a:cubicBezTo>
                        <a:pt x="63" y="185"/>
                        <a:pt x="65" y="184"/>
                        <a:pt x="65" y="185"/>
                      </a:cubicBezTo>
                      <a:cubicBezTo>
                        <a:pt x="67" y="186"/>
                        <a:pt x="70" y="190"/>
                        <a:pt x="73" y="193"/>
                      </a:cubicBezTo>
                      <a:cubicBezTo>
                        <a:pt x="77" y="198"/>
                        <a:pt x="82" y="200"/>
                        <a:pt x="82" y="201"/>
                      </a:cubicBezTo>
                      <a:cubicBezTo>
                        <a:pt x="82" y="201"/>
                        <a:pt x="81" y="202"/>
                        <a:pt x="81" y="202"/>
                      </a:cubicBezTo>
                      <a:cubicBezTo>
                        <a:pt x="82" y="203"/>
                        <a:pt x="94" y="210"/>
                        <a:pt x="94" y="209"/>
                      </a:cubicBezTo>
                      <a:cubicBezTo>
                        <a:pt x="95" y="207"/>
                        <a:pt x="88" y="205"/>
                        <a:pt x="88" y="204"/>
                      </a:cubicBezTo>
                      <a:cubicBezTo>
                        <a:pt x="85" y="201"/>
                        <a:pt x="89" y="203"/>
                        <a:pt x="89" y="203"/>
                      </a:cubicBezTo>
                      <a:cubicBezTo>
                        <a:pt x="94" y="203"/>
                        <a:pt x="88" y="201"/>
                        <a:pt x="87" y="200"/>
                      </a:cubicBezTo>
                      <a:cubicBezTo>
                        <a:pt x="85" y="198"/>
                        <a:pt x="83" y="195"/>
                        <a:pt x="81" y="194"/>
                      </a:cubicBezTo>
                      <a:cubicBezTo>
                        <a:pt x="80" y="193"/>
                        <a:pt x="79" y="194"/>
                        <a:pt x="78" y="193"/>
                      </a:cubicBezTo>
                      <a:cubicBezTo>
                        <a:pt x="76" y="192"/>
                        <a:pt x="74" y="189"/>
                        <a:pt x="72" y="187"/>
                      </a:cubicBezTo>
                      <a:close/>
                      <a:moveTo>
                        <a:pt x="147" y="178"/>
                      </a:moveTo>
                      <a:cubicBezTo>
                        <a:pt x="149" y="180"/>
                        <a:pt x="161" y="173"/>
                        <a:pt x="161" y="172"/>
                      </a:cubicBezTo>
                      <a:cubicBezTo>
                        <a:pt x="162" y="170"/>
                        <a:pt x="160" y="171"/>
                        <a:pt x="160" y="171"/>
                      </a:cubicBezTo>
                      <a:cubicBezTo>
                        <a:pt x="159" y="171"/>
                        <a:pt x="146" y="177"/>
                        <a:pt x="147" y="178"/>
                      </a:cubicBezTo>
                      <a:close/>
                      <a:moveTo>
                        <a:pt x="82" y="192"/>
                      </a:moveTo>
                      <a:cubicBezTo>
                        <a:pt x="82" y="192"/>
                        <a:pt x="86" y="194"/>
                        <a:pt x="85" y="192"/>
                      </a:cubicBezTo>
                      <a:cubicBezTo>
                        <a:pt x="85" y="191"/>
                        <a:pt x="81" y="190"/>
                        <a:pt x="80" y="189"/>
                      </a:cubicBezTo>
                      <a:cubicBezTo>
                        <a:pt x="79" y="188"/>
                        <a:pt x="77" y="186"/>
                        <a:pt x="76" y="184"/>
                      </a:cubicBezTo>
                      <a:cubicBezTo>
                        <a:pt x="75" y="183"/>
                        <a:pt x="67" y="177"/>
                        <a:pt x="71" y="182"/>
                      </a:cubicBezTo>
                      <a:cubicBezTo>
                        <a:pt x="73" y="185"/>
                        <a:pt x="78" y="188"/>
                        <a:pt x="80" y="189"/>
                      </a:cubicBezTo>
                      <a:cubicBezTo>
                        <a:pt x="82" y="191"/>
                        <a:pt x="80" y="191"/>
                        <a:pt x="82" y="192"/>
                      </a:cubicBezTo>
                      <a:close/>
                      <a:moveTo>
                        <a:pt x="92" y="186"/>
                      </a:moveTo>
                      <a:cubicBezTo>
                        <a:pt x="93" y="185"/>
                        <a:pt x="88" y="183"/>
                        <a:pt x="88" y="183"/>
                      </a:cubicBezTo>
                      <a:cubicBezTo>
                        <a:pt x="88" y="184"/>
                        <a:pt x="91" y="187"/>
                        <a:pt x="92" y="186"/>
                      </a:cubicBezTo>
                      <a:close/>
                      <a:moveTo>
                        <a:pt x="93" y="196"/>
                      </a:moveTo>
                      <a:cubicBezTo>
                        <a:pt x="96" y="199"/>
                        <a:pt x="100" y="200"/>
                        <a:pt x="103" y="202"/>
                      </a:cubicBezTo>
                      <a:cubicBezTo>
                        <a:pt x="103" y="203"/>
                        <a:pt x="103" y="203"/>
                        <a:pt x="104" y="203"/>
                      </a:cubicBezTo>
                      <a:cubicBezTo>
                        <a:pt x="102" y="203"/>
                        <a:pt x="106" y="202"/>
                        <a:pt x="107" y="203"/>
                      </a:cubicBezTo>
                      <a:cubicBezTo>
                        <a:pt x="107" y="203"/>
                        <a:pt x="106" y="204"/>
                        <a:pt x="107" y="204"/>
                      </a:cubicBezTo>
                      <a:cubicBezTo>
                        <a:pt x="107" y="204"/>
                        <a:pt x="108" y="203"/>
                        <a:pt x="109" y="203"/>
                      </a:cubicBezTo>
                      <a:cubicBezTo>
                        <a:pt x="111" y="203"/>
                        <a:pt x="117" y="207"/>
                        <a:pt x="114" y="203"/>
                      </a:cubicBezTo>
                      <a:cubicBezTo>
                        <a:pt x="112" y="201"/>
                        <a:pt x="107" y="202"/>
                        <a:pt x="102" y="200"/>
                      </a:cubicBezTo>
                      <a:cubicBezTo>
                        <a:pt x="98" y="199"/>
                        <a:pt x="98" y="197"/>
                        <a:pt x="96" y="198"/>
                      </a:cubicBezTo>
                      <a:cubicBezTo>
                        <a:pt x="96" y="198"/>
                        <a:pt x="95" y="197"/>
                        <a:pt x="92" y="195"/>
                      </a:cubicBezTo>
                      <a:cubicBezTo>
                        <a:pt x="88" y="193"/>
                        <a:pt x="87" y="191"/>
                        <a:pt x="84" y="189"/>
                      </a:cubicBezTo>
                      <a:cubicBezTo>
                        <a:pt x="77" y="186"/>
                        <a:pt x="89" y="194"/>
                        <a:pt x="90" y="194"/>
                      </a:cubicBezTo>
                      <a:cubicBezTo>
                        <a:pt x="91" y="195"/>
                        <a:pt x="92" y="196"/>
                        <a:pt x="93" y="196"/>
                      </a:cubicBezTo>
                      <a:close/>
                      <a:moveTo>
                        <a:pt x="132" y="189"/>
                      </a:moveTo>
                      <a:cubicBezTo>
                        <a:pt x="132" y="189"/>
                        <a:pt x="130" y="190"/>
                        <a:pt x="130" y="189"/>
                      </a:cubicBezTo>
                      <a:cubicBezTo>
                        <a:pt x="129" y="191"/>
                        <a:pt x="132" y="192"/>
                        <a:pt x="132" y="189"/>
                      </a:cubicBezTo>
                      <a:close/>
                      <a:moveTo>
                        <a:pt x="125" y="190"/>
                      </a:moveTo>
                      <a:cubicBezTo>
                        <a:pt x="125" y="190"/>
                        <a:pt x="119" y="188"/>
                        <a:pt x="119" y="190"/>
                      </a:cubicBezTo>
                      <a:cubicBezTo>
                        <a:pt x="119" y="189"/>
                        <a:pt x="127" y="192"/>
                        <a:pt x="125" y="190"/>
                      </a:cubicBezTo>
                      <a:close/>
                      <a:moveTo>
                        <a:pt x="116" y="194"/>
                      </a:moveTo>
                      <a:cubicBezTo>
                        <a:pt x="114" y="191"/>
                        <a:pt x="114" y="192"/>
                        <a:pt x="113" y="192"/>
                      </a:cubicBezTo>
                      <a:cubicBezTo>
                        <a:pt x="112" y="192"/>
                        <a:pt x="103" y="189"/>
                        <a:pt x="107" y="192"/>
                      </a:cubicBezTo>
                      <a:cubicBezTo>
                        <a:pt x="109" y="194"/>
                        <a:pt x="118" y="196"/>
                        <a:pt x="119" y="193"/>
                      </a:cubicBezTo>
                      <a:cubicBezTo>
                        <a:pt x="119" y="193"/>
                        <a:pt x="114" y="193"/>
                        <a:pt x="116" y="194"/>
                      </a:cubicBezTo>
                      <a:cubicBezTo>
                        <a:pt x="116" y="194"/>
                        <a:pt x="116" y="194"/>
                        <a:pt x="116" y="194"/>
                      </a:cubicBezTo>
                      <a:close/>
                      <a:moveTo>
                        <a:pt x="51" y="197"/>
                      </a:moveTo>
                      <a:cubicBezTo>
                        <a:pt x="51" y="197"/>
                        <a:pt x="57" y="203"/>
                        <a:pt x="53" y="198"/>
                      </a:cubicBezTo>
                      <a:cubicBezTo>
                        <a:pt x="54" y="200"/>
                        <a:pt x="56" y="203"/>
                        <a:pt x="58" y="204"/>
                      </a:cubicBezTo>
                      <a:cubicBezTo>
                        <a:pt x="60" y="204"/>
                        <a:pt x="51" y="193"/>
                        <a:pt x="51" y="197"/>
                      </a:cubicBezTo>
                      <a:close/>
                      <a:moveTo>
                        <a:pt x="120" y="201"/>
                      </a:moveTo>
                      <a:cubicBezTo>
                        <a:pt x="120" y="201"/>
                        <a:pt x="118" y="201"/>
                        <a:pt x="118" y="201"/>
                      </a:cubicBezTo>
                      <a:cubicBezTo>
                        <a:pt x="117" y="200"/>
                        <a:pt x="112" y="198"/>
                        <a:pt x="113" y="200"/>
                      </a:cubicBezTo>
                      <a:cubicBezTo>
                        <a:pt x="113" y="202"/>
                        <a:pt x="121" y="203"/>
                        <a:pt x="120" y="201"/>
                      </a:cubicBezTo>
                      <a:close/>
                      <a:moveTo>
                        <a:pt x="130" y="202"/>
                      </a:moveTo>
                      <a:cubicBezTo>
                        <a:pt x="131" y="200"/>
                        <a:pt x="127" y="201"/>
                        <a:pt x="127" y="201"/>
                      </a:cubicBezTo>
                      <a:cubicBezTo>
                        <a:pt x="127" y="201"/>
                        <a:pt x="129" y="203"/>
                        <a:pt x="130" y="202"/>
                      </a:cubicBezTo>
                      <a:close/>
                      <a:moveTo>
                        <a:pt x="125" y="204"/>
                      </a:moveTo>
                      <a:cubicBezTo>
                        <a:pt x="113" y="205"/>
                        <a:pt x="141" y="206"/>
                        <a:pt x="138" y="203"/>
                      </a:cubicBezTo>
                      <a:cubicBezTo>
                        <a:pt x="138" y="203"/>
                        <a:pt x="127" y="204"/>
                        <a:pt x="128" y="204"/>
                      </a:cubicBezTo>
                      <a:cubicBezTo>
                        <a:pt x="126" y="204"/>
                        <a:pt x="128" y="204"/>
                        <a:pt x="125" y="204"/>
                      </a:cubicBezTo>
                      <a:close/>
                      <a:moveTo>
                        <a:pt x="60" y="209"/>
                      </a:moveTo>
                      <a:cubicBezTo>
                        <a:pt x="61" y="208"/>
                        <a:pt x="57" y="206"/>
                        <a:pt x="57" y="207"/>
                      </a:cubicBezTo>
                      <a:cubicBezTo>
                        <a:pt x="57" y="208"/>
                        <a:pt x="59" y="209"/>
                        <a:pt x="60" y="209"/>
                      </a:cubicBezTo>
                      <a:close/>
                      <a:moveTo>
                        <a:pt x="70" y="216"/>
                      </a:moveTo>
                      <a:cubicBezTo>
                        <a:pt x="70" y="216"/>
                        <a:pt x="69" y="215"/>
                        <a:pt x="67" y="213"/>
                      </a:cubicBezTo>
                      <a:cubicBezTo>
                        <a:pt x="66" y="213"/>
                        <a:pt x="61" y="209"/>
                        <a:pt x="60" y="209"/>
                      </a:cubicBezTo>
                      <a:cubicBezTo>
                        <a:pt x="59" y="211"/>
                        <a:pt x="68" y="215"/>
                        <a:pt x="68" y="215"/>
                      </a:cubicBezTo>
                      <a:cubicBezTo>
                        <a:pt x="68" y="215"/>
                        <a:pt x="70" y="217"/>
                        <a:pt x="70" y="216"/>
                      </a:cubicBezTo>
                      <a:close/>
                      <a:moveTo>
                        <a:pt x="138" y="225"/>
                      </a:moveTo>
                      <a:cubicBezTo>
                        <a:pt x="134" y="226"/>
                        <a:pt x="137" y="226"/>
                        <a:pt x="138" y="226"/>
                      </a:cubicBezTo>
                      <a:cubicBezTo>
                        <a:pt x="141" y="226"/>
                        <a:pt x="154" y="224"/>
                        <a:pt x="147" y="225"/>
                      </a:cubicBezTo>
                      <a:cubicBezTo>
                        <a:pt x="142" y="225"/>
                        <a:pt x="143" y="224"/>
                        <a:pt x="138" y="225"/>
                      </a:cubicBezTo>
                      <a:close/>
                      <a:moveTo>
                        <a:pt x="136" y="226"/>
                      </a:moveTo>
                      <a:cubicBezTo>
                        <a:pt x="135" y="225"/>
                        <a:pt x="129" y="226"/>
                        <a:pt x="128" y="226"/>
                      </a:cubicBezTo>
                      <a:cubicBezTo>
                        <a:pt x="127" y="226"/>
                        <a:pt x="127" y="224"/>
                        <a:pt x="127" y="226"/>
                      </a:cubicBezTo>
                      <a:cubicBezTo>
                        <a:pt x="127" y="229"/>
                        <a:pt x="136" y="226"/>
                        <a:pt x="136" y="226"/>
                      </a:cubicBezTo>
                      <a:close/>
                      <a:moveTo>
                        <a:pt x="49" y="228"/>
                      </a:moveTo>
                      <a:cubicBezTo>
                        <a:pt x="49" y="227"/>
                        <a:pt x="54" y="230"/>
                        <a:pt x="53" y="231"/>
                      </a:cubicBezTo>
                      <a:cubicBezTo>
                        <a:pt x="52" y="232"/>
                        <a:pt x="49" y="228"/>
                        <a:pt x="49" y="228"/>
                      </a:cubicBezTo>
                      <a:close/>
                      <a:moveTo>
                        <a:pt x="123" y="218"/>
                      </a:moveTo>
                      <a:cubicBezTo>
                        <a:pt x="123" y="217"/>
                        <a:pt x="126" y="219"/>
                        <a:pt x="125" y="219"/>
                      </a:cubicBezTo>
                      <a:cubicBezTo>
                        <a:pt x="127" y="219"/>
                        <a:pt x="134" y="217"/>
                        <a:pt x="135" y="219"/>
                      </a:cubicBezTo>
                      <a:cubicBezTo>
                        <a:pt x="135" y="222"/>
                        <a:pt x="131" y="219"/>
                        <a:pt x="129" y="219"/>
                      </a:cubicBezTo>
                      <a:cubicBezTo>
                        <a:pt x="128" y="219"/>
                        <a:pt x="121" y="222"/>
                        <a:pt x="123" y="218"/>
                      </a:cubicBezTo>
                      <a:close/>
                      <a:moveTo>
                        <a:pt x="139" y="217"/>
                      </a:moveTo>
                      <a:cubicBezTo>
                        <a:pt x="146" y="216"/>
                        <a:pt x="138" y="222"/>
                        <a:pt x="136" y="219"/>
                      </a:cubicBezTo>
                      <a:cubicBezTo>
                        <a:pt x="136" y="218"/>
                        <a:pt x="138" y="218"/>
                        <a:pt x="139" y="217"/>
                      </a:cubicBezTo>
                      <a:close/>
                      <a:moveTo>
                        <a:pt x="125" y="216"/>
                      </a:moveTo>
                      <a:cubicBezTo>
                        <a:pt x="125" y="217"/>
                        <a:pt x="129" y="215"/>
                        <a:pt x="130" y="215"/>
                      </a:cubicBezTo>
                      <a:cubicBezTo>
                        <a:pt x="129" y="215"/>
                        <a:pt x="129" y="216"/>
                        <a:pt x="127" y="216"/>
                      </a:cubicBezTo>
                      <a:cubicBezTo>
                        <a:pt x="127" y="216"/>
                        <a:pt x="125" y="216"/>
                        <a:pt x="125" y="216"/>
                      </a:cubicBezTo>
                      <a:close/>
                      <a:moveTo>
                        <a:pt x="148" y="214"/>
                      </a:moveTo>
                      <a:cubicBezTo>
                        <a:pt x="149" y="214"/>
                        <a:pt x="157" y="215"/>
                        <a:pt x="151" y="215"/>
                      </a:cubicBezTo>
                      <a:cubicBezTo>
                        <a:pt x="150" y="216"/>
                        <a:pt x="144" y="215"/>
                        <a:pt x="144" y="217"/>
                      </a:cubicBezTo>
                      <a:cubicBezTo>
                        <a:pt x="144" y="217"/>
                        <a:pt x="148" y="217"/>
                        <a:pt x="148" y="217"/>
                      </a:cubicBezTo>
                      <a:cubicBezTo>
                        <a:pt x="147" y="218"/>
                        <a:pt x="142" y="219"/>
                        <a:pt x="142" y="217"/>
                      </a:cubicBezTo>
                      <a:cubicBezTo>
                        <a:pt x="142" y="215"/>
                        <a:pt x="145" y="215"/>
                        <a:pt x="148" y="214"/>
                      </a:cubicBezTo>
                      <a:close/>
                      <a:moveTo>
                        <a:pt x="122" y="213"/>
                      </a:moveTo>
                      <a:cubicBezTo>
                        <a:pt x="122" y="212"/>
                        <a:pt x="125" y="213"/>
                        <a:pt x="125" y="213"/>
                      </a:cubicBezTo>
                      <a:cubicBezTo>
                        <a:pt x="125" y="214"/>
                        <a:pt x="122" y="214"/>
                        <a:pt x="122" y="213"/>
                      </a:cubicBezTo>
                      <a:close/>
                      <a:moveTo>
                        <a:pt x="109" y="209"/>
                      </a:moveTo>
                      <a:cubicBezTo>
                        <a:pt x="109" y="208"/>
                        <a:pt x="113" y="208"/>
                        <a:pt x="112" y="209"/>
                      </a:cubicBezTo>
                      <a:cubicBezTo>
                        <a:pt x="110" y="210"/>
                        <a:pt x="109" y="210"/>
                        <a:pt x="109" y="209"/>
                      </a:cubicBezTo>
                      <a:close/>
                      <a:moveTo>
                        <a:pt x="165" y="206"/>
                      </a:moveTo>
                      <a:cubicBezTo>
                        <a:pt x="169" y="205"/>
                        <a:pt x="157" y="211"/>
                        <a:pt x="164" y="207"/>
                      </a:cubicBezTo>
                      <a:cubicBezTo>
                        <a:pt x="164" y="207"/>
                        <a:pt x="165" y="206"/>
                        <a:pt x="165" y="206"/>
                      </a:cubicBezTo>
                      <a:close/>
                      <a:moveTo>
                        <a:pt x="168" y="197"/>
                      </a:moveTo>
                      <a:cubicBezTo>
                        <a:pt x="173" y="195"/>
                        <a:pt x="165" y="201"/>
                        <a:pt x="165" y="200"/>
                      </a:cubicBezTo>
                      <a:cubicBezTo>
                        <a:pt x="165" y="199"/>
                        <a:pt x="168" y="197"/>
                        <a:pt x="168" y="197"/>
                      </a:cubicBezTo>
                      <a:close/>
                      <a:moveTo>
                        <a:pt x="141" y="185"/>
                      </a:moveTo>
                      <a:cubicBezTo>
                        <a:pt x="146" y="185"/>
                        <a:pt x="127" y="189"/>
                        <a:pt x="138" y="186"/>
                      </a:cubicBezTo>
                      <a:cubicBezTo>
                        <a:pt x="137" y="186"/>
                        <a:pt x="139" y="185"/>
                        <a:pt x="141" y="185"/>
                      </a:cubicBezTo>
                      <a:close/>
                      <a:moveTo>
                        <a:pt x="145" y="184"/>
                      </a:moveTo>
                      <a:cubicBezTo>
                        <a:pt x="149" y="184"/>
                        <a:pt x="143" y="186"/>
                        <a:pt x="143" y="185"/>
                      </a:cubicBezTo>
                      <a:cubicBezTo>
                        <a:pt x="143" y="185"/>
                        <a:pt x="144" y="184"/>
                        <a:pt x="145" y="184"/>
                      </a:cubicBezTo>
                      <a:close/>
                      <a:moveTo>
                        <a:pt x="193" y="184"/>
                      </a:moveTo>
                      <a:cubicBezTo>
                        <a:pt x="195" y="183"/>
                        <a:pt x="192" y="190"/>
                        <a:pt x="191" y="189"/>
                      </a:cubicBezTo>
                      <a:cubicBezTo>
                        <a:pt x="189" y="188"/>
                        <a:pt x="192" y="184"/>
                        <a:pt x="193" y="184"/>
                      </a:cubicBezTo>
                      <a:close/>
                      <a:moveTo>
                        <a:pt x="39" y="185"/>
                      </a:moveTo>
                      <a:cubicBezTo>
                        <a:pt x="42" y="185"/>
                        <a:pt x="35" y="185"/>
                        <a:pt x="37" y="183"/>
                      </a:cubicBezTo>
                      <a:cubicBezTo>
                        <a:pt x="36" y="183"/>
                        <a:pt x="42" y="183"/>
                        <a:pt x="40" y="182"/>
                      </a:cubicBezTo>
                      <a:cubicBezTo>
                        <a:pt x="42" y="183"/>
                        <a:pt x="39" y="185"/>
                        <a:pt x="39" y="185"/>
                      </a:cubicBezTo>
                      <a:cubicBezTo>
                        <a:pt x="39" y="185"/>
                        <a:pt x="39" y="185"/>
                        <a:pt x="39" y="185"/>
                      </a:cubicBezTo>
                      <a:close/>
                      <a:moveTo>
                        <a:pt x="105" y="176"/>
                      </a:moveTo>
                      <a:cubicBezTo>
                        <a:pt x="107" y="177"/>
                        <a:pt x="99" y="177"/>
                        <a:pt x="100" y="175"/>
                      </a:cubicBezTo>
                      <a:cubicBezTo>
                        <a:pt x="101" y="175"/>
                        <a:pt x="103" y="175"/>
                        <a:pt x="105" y="176"/>
                      </a:cubicBezTo>
                      <a:close/>
                      <a:moveTo>
                        <a:pt x="211" y="161"/>
                      </a:moveTo>
                      <a:cubicBezTo>
                        <a:pt x="214" y="161"/>
                        <a:pt x="207" y="165"/>
                        <a:pt x="206" y="164"/>
                      </a:cubicBezTo>
                      <a:cubicBezTo>
                        <a:pt x="205" y="162"/>
                        <a:pt x="212" y="161"/>
                        <a:pt x="210" y="162"/>
                      </a:cubicBezTo>
                      <a:cubicBezTo>
                        <a:pt x="210" y="162"/>
                        <a:pt x="210" y="161"/>
                        <a:pt x="211" y="161"/>
                      </a:cubicBezTo>
                      <a:close/>
                      <a:moveTo>
                        <a:pt x="20" y="161"/>
                      </a:moveTo>
                      <a:cubicBezTo>
                        <a:pt x="20" y="160"/>
                        <a:pt x="21" y="161"/>
                        <a:pt x="21" y="161"/>
                      </a:cubicBezTo>
                      <a:cubicBezTo>
                        <a:pt x="28" y="151"/>
                        <a:pt x="20" y="165"/>
                        <a:pt x="20" y="162"/>
                      </a:cubicBezTo>
                      <a:cubicBezTo>
                        <a:pt x="20" y="162"/>
                        <a:pt x="24" y="166"/>
                        <a:pt x="22" y="168"/>
                      </a:cubicBezTo>
                      <a:cubicBezTo>
                        <a:pt x="21" y="168"/>
                        <a:pt x="20" y="164"/>
                        <a:pt x="20" y="161"/>
                      </a:cubicBezTo>
                      <a:close/>
                      <a:moveTo>
                        <a:pt x="19" y="156"/>
                      </a:moveTo>
                      <a:cubicBezTo>
                        <a:pt x="18" y="157"/>
                        <a:pt x="17" y="153"/>
                        <a:pt x="18" y="153"/>
                      </a:cubicBezTo>
                      <a:cubicBezTo>
                        <a:pt x="19" y="153"/>
                        <a:pt x="19" y="155"/>
                        <a:pt x="19" y="156"/>
                      </a:cubicBezTo>
                      <a:close/>
                      <a:moveTo>
                        <a:pt x="20" y="133"/>
                      </a:moveTo>
                      <a:cubicBezTo>
                        <a:pt x="22" y="132"/>
                        <a:pt x="19" y="139"/>
                        <a:pt x="19" y="135"/>
                      </a:cubicBezTo>
                      <a:cubicBezTo>
                        <a:pt x="19" y="135"/>
                        <a:pt x="20" y="134"/>
                        <a:pt x="20" y="133"/>
                      </a:cubicBezTo>
                      <a:close/>
                      <a:moveTo>
                        <a:pt x="207" y="132"/>
                      </a:moveTo>
                      <a:cubicBezTo>
                        <a:pt x="207" y="132"/>
                        <a:pt x="207" y="135"/>
                        <a:pt x="207" y="136"/>
                      </a:cubicBezTo>
                      <a:cubicBezTo>
                        <a:pt x="207" y="136"/>
                        <a:pt x="206" y="134"/>
                        <a:pt x="207" y="132"/>
                      </a:cubicBezTo>
                      <a:close/>
                      <a:moveTo>
                        <a:pt x="210" y="120"/>
                      </a:moveTo>
                      <a:cubicBezTo>
                        <a:pt x="209" y="121"/>
                        <a:pt x="212" y="127"/>
                        <a:pt x="211" y="128"/>
                      </a:cubicBezTo>
                      <a:cubicBezTo>
                        <a:pt x="211" y="127"/>
                        <a:pt x="209" y="122"/>
                        <a:pt x="210" y="120"/>
                      </a:cubicBezTo>
                      <a:close/>
                      <a:moveTo>
                        <a:pt x="228" y="119"/>
                      </a:moveTo>
                      <a:cubicBezTo>
                        <a:pt x="228" y="119"/>
                        <a:pt x="230" y="129"/>
                        <a:pt x="229" y="133"/>
                      </a:cubicBezTo>
                      <a:cubicBezTo>
                        <a:pt x="229" y="136"/>
                        <a:pt x="227" y="146"/>
                        <a:pt x="228" y="136"/>
                      </a:cubicBezTo>
                      <a:cubicBezTo>
                        <a:pt x="228" y="134"/>
                        <a:pt x="228" y="131"/>
                        <a:pt x="228" y="128"/>
                      </a:cubicBezTo>
                      <a:cubicBezTo>
                        <a:pt x="228" y="126"/>
                        <a:pt x="227" y="122"/>
                        <a:pt x="228" y="119"/>
                      </a:cubicBezTo>
                      <a:close/>
                      <a:moveTo>
                        <a:pt x="234" y="110"/>
                      </a:moveTo>
                      <a:cubicBezTo>
                        <a:pt x="234" y="109"/>
                        <a:pt x="236" y="115"/>
                        <a:pt x="235" y="115"/>
                      </a:cubicBezTo>
                      <a:cubicBezTo>
                        <a:pt x="235" y="116"/>
                        <a:pt x="234" y="111"/>
                        <a:pt x="234" y="110"/>
                      </a:cubicBezTo>
                      <a:close/>
                      <a:moveTo>
                        <a:pt x="222" y="82"/>
                      </a:moveTo>
                      <a:cubicBezTo>
                        <a:pt x="222" y="82"/>
                        <a:pt x="228" y="94"/>
                        <a:pt x="228" y="96"/>
                      </a:cubicBezTo>
                      <a:cubicBezTo>
                        <a:pt x="228" y="95"/>
                        <a:pt x="227" y="98"/>
                        <a:pt x="227" y="97"/>
                      </a:cubicBezTo>
                      <a:cubicBezTo>
                        <a:pt x="226" y="102"/>
                        <a:pt x="230" y="113"/>
                        <a:pt x="228" y="115"/>
                      </a:cubicBezTo>
                      <a:cubicBezTo>
                        <a:pt x="228" y="115"/>
                        <a:pt x="224" y="101"/>
                        <a:pt x="224" y="99"/>
                      </a:cubicBezTo>
                      <a:cubicBezTo>
                        <a:pt x="224" y="98"/>
                        <a:pt x="225" y="94"/>
                        <a:pt x="224" y="90"/>
                      </a:cubicBezTo>
                      <a:cubicBezTo>
                        <a:pt x="224" y="89"/>
                        <a:pt x="221" y="84"/>
                        <a:pt x="222" y="82"/>
                      </a:cubicBezTo>
                      <a:close/>
                      <a:moveTo>
                        <a:pt x="225" y="94"/>
                      </a:moveTo>
                      <a:cubicBezTo>
                        <a:pt x="227" y="99"/>
                        <a:pt x="225" y="87"/>
                        <a:pt x="225" y="89"/>
                      </a:cubicBezTo>
                      <a:cubicBezTo>
                        <a:pt x="224" y="91"/>
                        <a:pt x="225" y="93"/>
                        <a:pt x="225" y="94"/>
                      </a:cubicBezTo>
                      <a:close/>
                      <a:moveTo>
                        <a:pt x="231" y="77"/>
                      </a:moveTo>
                      <a:cubicBezTo>
                        <a:pt x="232" y="75"/>
                        <a:pt x="235" y="85"/>
                        <a:pt x="232" y="79"/>
                      </a:cubicBezTo>
                      <a:cubicBezTo>
                        <a:pt x="233" y="80"/>
                        <a:pt x="231" y="78"/>
                        <a:pt x="231" y="77"/>
                      </a:cubicBezTo>
                      <a:close/>
                      <a:moveTo>
                        <a:pt x="194" y="66"/>
                      </a:moveTo>
                      <a:cubicBezTo>
                        <a:pt x="194" y="63"/>
                        <a:pt x="193" y="71"/>
                        <a:pt x="193" y="70"/>
                      </a:cubicBezTo>
                      <a:cubicBezTo>
                        <a:pt x="193" y="68"/>
                        <a:pt x="193" y="68"/>
                        <a:pt x="194" y="66"/>
                      </a:cubicBezTo>
                      <a:close/>
                      <a:moveTo>
                        <a:pt x="183" y="63"/>
                      </a:moveTo>
                      <a:cubicBezTo>
                        <a:pt x="182" y="61"/>
                        <a:pt x="184" y="66"/>
                        <a:pt x="184" y="66"/>
                      </a:cubicBezTo>
                      <a:cubicBezTo>
                        <a:pt x="182" y="65"/>
                        <a:pt x="183" y="65"/>
                        <a:pt x="183" y="63"/>
                      </a:cubicBezTo>
                      <a:close/>
                      <a:moveTo>
                        <a:pt x="179" y="37"/>
                      </a:moveTo>
                      <a:cubicBezTo>
                        <a:pt x="180" y="35"/>
                        <a:pt x="184" y="41"/>
                        <a:pt x="184" y="41"/>
                      </a:cubicBezTo>
                      <a:cubicBezTo>
                        <a:pt x="183" y="41"/>
                        <a:pt x="179" y="38"/>
                        <a:pt x="179" y="37"/>
                      </a:cubicBezTo>
                      <a:close/>
                      <a:moveTo>
                        <a:pt x="176" y="35"/>
                      </a:moveTo>
                      <a:cubicBezTo>
                        <a:pt x="175" y="36"/>
                        <a:pt x="178" y="35"/>
                        <a:pt x="178" y="36"/>
                      </a:cubicBezTo>
                      <a:cubicBezTo>
                        <a:pt x="179" y="38"/>
                        <a:pt x="175" y="36"/>
                        <a:pt x="176" y="35"/>
                      </a:cubicBezTo>
                      <a:close/>
                      <a:moveTo>
                        <a:pt x="161" y="26"/>
                      </a:moveTo>
                      <a:cubicBezTo>
                        <a:pt x="162" y="27"/>
                        <a:pt x="165" y="27"/>
                        <a:pt x="164" y="30"/>
                      </a:cubicBezTo>
                      <a:cubicBezTo>
                        <a:pt x="164" y="33"/>
                        <a:pt x="162" y="27"/>
                        <a:pt x="162" y="27"/>
                      </a:cubicBezTo>
                      <a:cubicBezTo>
                        <a:pt x="161" y="27"/>
                        <a:pt x="162" y="29"/>
                        <a:pt x="161" y="29"/>
                      </a:cubicBezTo>
                      <a:cubicBezTo>
                        <a:pt x="157" y="28"/>
                        <a:pt x="156" y="25"/>
                        <a:pt x="161" y="26"/>
                      </a:cubicBezTo>
                      <a:close/>
                      <a:moveTo>
                        <a:pt x="163" y="19"/>
                      </a:moveTo>
                      <a:cubicBezTo>
                        <a:pt x="166" y="19"/>
                        <a:pt x="162" y="26"/>
                        <a:pt x="161" y="22"/>
                      </a:cubicBezTo>
                      <a:cubicBezTo>
                        <a:pt x="161" y="23"/>
                        <a:pt x="164" y="19"/>
                        <a:pt x="163" y="19"/>
                      </a:cubicBezTo>
                      <a:close/>
                      <a:moveTo>
                        <a:pt x="136" y="5"/>
                      </a:moveTo>
                      <a:cubicBezTo>
                        <a:pt x="139" y="2"/>
                        <a:pt x="136" y="13"/>
                        <a:pt x="135" y="7"/>
                      </a:cubicBezTo>
                      <a:cubicBezTo>
                        <a:pt x="135" y="7"/>
                        <a:pt x="136" y="5"/>
                        <a:pt x="136" y="5"/>
                      </a:cubicBezTo>
                      <a:close/>
                    </a:path>
                  </a:pathLst>
                </a:custGeom>
                <a:grpFill/>
                <a:ln>
                  <a:noFill/>
                </a:ln>
              </p:spPr>
              <p:txBody>
                <a:bodyPr vert="horz" wrap="square" lIns="68580" tIns="34290" rIns="68580" bIns="34290" numCol="1" anchor="t" anchorCtr="0" compatLnSpc="1"/>
                <a:lstStyle/>
                <a:p>
                  <a:endParaRPr lang="zh-CN" altLang="en-US" sz="1350">
                    <a:solidFill>
                      <a:srgbClr val="14141A"/>
                    </a:solidFill>
                    <a:latin typeface="微软雅黑" panose="020B0503020204020204" charset="-122"/>
                    <a:ea typeface="微软雅黑" panose="020B0503020204020204" charset="-122"/>
                  </a:endParaRPr>
                </a:p>
              </p:txBody>
            </p:sp>
          </p:grpSp>
          <p:sp>
            <p:nvSpPr>
              <p:cNvPr id="43" name="文本框 42"/>
              <p:cNvSpPr txBox="1"/>
              <p:nvPr/>
            </p:nvSpPr>
            <p:spPr>
              <a:xfrm>
                <a:off x="3613350" y="3332064"/>
                <a:ext cx="751840" cy="737447"/>
              </a:xfrm>
              <a:prstGeom prst="rect">
                <a:avLst/>
              </a:prstGeom>
              <a:noFill/>
            </p:spPr>
            <p:txBody>
              <a:bodyPr wrap="none" rtlCol="0">
                <a:spAutoFit/>
              </a:bodyPr>
              <a:lstStyle/>
              <a:p>
                <a:pPr algn="ctr"/>
                <a:r>
                  <a:rPr lang="zh-CN" altLang="en-US" sz="3000">
                    <a:solidFill>
                      <a:schemeClr val="bg1"/>
                    </a:solidFill>
                    <a:latin typeface="微软雅黑" panose="020B0503020204020204" charset="-122"/>
                    <a:ea typeface="微软雅黑" panose="020B0503020204020204" charset="-122"/>
                  </a:rPr>
                  <a:t>肆</a:t>
                </a:r>
                <a:endParaRPr lang="zh-CN" altLang="en-US" sz="3000">
                  <a:solidFill>
                    <a:schemeClr val="bg1"/>
                  </a:solidFill>
                  <a:latin typeface="微软雅黑" panose="020B0503020204020204" charset="-122"/>
                  <a:ea typeface="微软雅黑" panose="020B0503020204020204" charset="-122"/>
                </a:endParaRPr>
              </a:p>
            </p:txBody>
          </p:sp>
        </p:grpSp>
        <p:sp>
          <p:nvSpPr>
            <p:cNvPr id="44" name="文本框 43"/>
            <p:cNvSpPr txBox="1"/>
            <p:nvPr/>
          </p:nvSpPr>
          <p:spPr>
            <a:xfrm>
              <a:off x="1825861" y="3256425"/>
              <a:ext cx="1666240" cy="552027"/>
            </a:xfrm>
            <a:prstGeom prst="rect">
              <a:avLst/>
            </a:prstGeom>
            <a:noFill/>
          </p:spPr>
          <p:txBody>
            <a:bodyPr wrap="none" rtlCol="0">
              <a:spAutoFit/>
            </a:bodyPr>
            <a:lstStyle/>
            <a:p>
              <a:r>
                <a:rPr lang="zh-CN" altLang="en-US" sz="2100">
                  <a:solidFill>
                    <a:srgbClr val="14141A"/>
                  </a:solidFill>
                  <a:latin typeface="微软雅黑" panose="020B0503020204020204" charset="-122"/>
                  <a:ea typeface="微软雅黑" panose="020B0503020204020204" charset="-122"/>
                </a:rPr>
                <a:t>添加标题</a:t>
              </a:r>
              <a:endParaRPr lang="zh-CN" altLang="en-US" sz="2100">
                <a:solidFill>
                  <a:srgbClr val="14141A"/>
                </a:solidFill>
                <a:latin typeface="微软雅黑" panose="020B0503020204020204" charset="-122"/>
                <a:ea typeface="微软雅黑" panose="020B0503020204020204" charset="-122"/>
              </a:endParaRPr>
            </a:p>
          </p:txBody>
        </p:sp>
        <p:sp>
          <p:nvSpPr>
            <p:cNvPr id="45" name="文本框 44"/>
            <p:cNvSpPr txBox="1"/>
            <p:nvPr/>
          </p:nvSpPr>
          <p:spPr>
            <a:xfrm>
              <a:off x="839272" y="3746298"/>
              <a:ext cx="2572980" cy="491067"/>
            </a:xfrm>
            <a:prstGeom prst="rect">
              <a:avLst/>
            </a:prstGeom>
            <a:noFill/>
          </p:spPr>
          <p:txBody>
            <a:bodyPr wrap="square" rtlCol="0">
              <a:spAutoFit/>
            </a:bodyPr>
            <a:lstStyle/>
            <a:p>
              <a:r>
                <a:rPr sz="900">
                  <a:solidFill>
                    <a:srgbClr val="4D453F"/>
                  </a:solidFill>
                  <a:latin typeface="微软雅黑" panose="020B0503020204020204" charset="-122"/>
                  <a:ea typeface="微软雅黑" panose="020B0503020204020204" charset="-122"/>
                </a:rPr>
                <a:t>您的内容打在这里，或者通过复制您的文本后，在此框中选择粘贴。</a:t>
              </a:r>
              <a:endParaRPr sz="900">
                <a:solidFill>
                  <a:srgbClr val="4D453F"/>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10" presetClass="entr" presetSubtype="0" fill="hold" nodeType="withEffect">
                                  <p:stCondLst>
                                    <p:cond delay="1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3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nodeType="withEffect">
                                  <p:stCondLst>
                                    <p:cond delay="375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childTnLst>
                                </p:cTn>
                              </p:par>
                              <p:par>
                                <p:cTn id="17" presetID="10" presetClass="entr" presetSubtype="0" fill="hold" nodeType="withEffect">
                                  <p:stCondLst>
                                    <p:cond delay="450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childTnLst>
                                </p:cTn>
                              </p:par>
                              <p:par>
                                <p:cTn id="20" presetID="10" presetClass="entr" presetSubtype="0" fill="hold" nodeType="withEffect">
                                  <p:stCondLst>
                                    <p:cond delay="525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3046" y="279691"/>
            <a:ext cx="1979528" cy="439622"/>
            <a:chOff x="4327030" y="1667303"/>
            <a:chExt cx="2639370" cy="586163"/>
          </a:xfrm>
        </p:grpSpPr>
        <p:sp>
          <p:nvSpPr>
            <p:cNvPr id="3" name="矩形: 圆角 2"/>
            <p:cNvSpPr/>
            <p:nvPr/>
          </p:nvSpPr>
          <p:spPr>
            <a:xfrm>
              <a:off x="4387706" y="1727979"/>
              <a:ext cx="464811" cy="46481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微软雅黑" panose="020B0503020204020204" charset="-122"/>
                  <a:ea typeface="微软雅黑" panose="020B0503020204020204" charset="-122"/>
                </a:rPr>
                <a:t>04</a:t>
              </a:r>
              <a:endParaRPr lang="en-US" altLang="zh-CN" sz="800" b="1" dirty="0">
                <a:latin typeface="微软雅黑" panose="020B0503020204020204" charset="-122"/>
                <a:ea typeface="微软雅黑" panose="020B0503020204020204" charset="-122"/>
              </a:endParaRPr>
            </a:p>
          </p:txBody>
        </p:sp>
        <p:sp>
          <p:nvSpPr>
            <p:cNvPr id="4" name="矩形: 圆角 3"/>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p:cNvSpPr txBox="1"/>
            <p:nvPr/>
          </p:nvSpPr>
          <p:spPr>
            <a:xfrm>
              <a:off x="4893760" y="1714851"/>
              <a:ext cx="2072640" cy="491067"/>
            </a:xfrm>
            <a:prstGeom prst="rect">
              <a:avLst/>
            </a:prstGeom>
            <a:noFill/>
          </p:spPr>
          <p:txBody>
            <a:bodyPr wrap="none" rtlCol="0">
              <a:spAutoFit/>
            </a:bodyPr>
            <a:lstStyle/>
            <a:p>
              <a:pPr algn="l"/>
              <a:r>
                <a:rPr lang="zh-CN" altLang="en-US" dirty="0">
                  <a:latin typeface="微软雅黑" panose="020B0503020204020204" charset="-122"/>
                  <a:ea typeface="微软雅黑" panose="020B0503020204020204" charset="-122"/>
                </a:rPr>
                <a:t>投资回报分析</a:t>
              </a:r>
              <a:endParaRPr lang="zh-CN" altLang="en-US" dirty="0">
                <a:latin typeface="微软雅黑" panose="020B0503020204020204" charset="-122"/>
                <a:ea typeface="微软雅黑" panose="020B0503020204020204" charset="-122"/>
              </a:endParaRPr>
            </a:p>
          </p:txBody>
        </p:sp>
      </p:grpSp>
      <p:sp>
        <p:nvSpPr>
          <p:cNvPr id="6" name="Freeform 5"/>
          <p:cNvSpPr>
            <a:spLocks noEditPoints="1"/>
          </p:cNvSpPr>
          <p:nvPr/>
        </p:nvSpPr>
        <p:spPr bwMode="auto">
          <a:xfrm rot="10800000">
            <a:off x="704507" y="2353636"/>
            <a:ext cx="7530731" cy="736997"/>
          </a:xfrm>
          <a:custGeom>
            <a:avLst/>
            <a:gdLst>
              <a:gd name="T0" fmla="*/ 170 w 4732"/>
              <a:gd name="T1" fmla="*/ 460 h 1120"/>
              <a:gd name="T2" fmla="*/ 153 w 4732"/>
              <a:gd name="T3" fmla="*/ 464 h 1120"/>
              <a:gd name="T4" fmla="*/ 620 w 4732"/>
              <a:gd name="T5" fmla="*/ 578 h 1120"/>
              <a:gd name="T6" fmla="*/ 222 w 4732"/>
              <a:gd name="T7" fmla="*/ 471 h 1120"/>
              <a:gd name="T8" fmla="*/ 578 w 4732"/>
              <a:gd name="T9" fmla="*/ 139 h 1120"/>
              <a:gd name="T10" fmla="*/ 947 w 4732"/>
              <a:gd name="T11" fmla="*/ 110 h 1120"/>
              <a:gd name="T12" fmla="*/ 245 w 4732"/>
              <a:gd name="T13" fmla="*/ 331 h 1120"/>
              <a:gd name="T14" fmla="*/ 706 w 4732"/>
              <a:gd name="T15" fmla="*/ 78 h 1120"/>
              <a:gd name="T16" fmla="*/ 4644 w 4732"/>
              <a:gd name="T17" fmla="*/ 543 h 1120"/>
              <a:gd name="T18" fmla="*/ 3951 w 4732"/>
              <a:gd name="T19" fmla="*/ 162 h 1120"/>
              <a:gd name="T20" fmla="*/ 3086 w 4732"/>
              <a:gd name="T21" fmla="*/ 28 h 1120"/>
              <a:gd name="T22" fmla="*/ 2247 w 4732"/>
              <a:gd name="T23" fmla="*/ 97 h 1120"/>
              <a:gd name="T24" fmla="*/ 1403 w 4732"/>
              <a:gd name="T25" fmla="*/ 301 h 1120"/>
              <a:gd name="T26" fmla="*/ 985 w 4732"/>
              <a:gd name="T27" fmla="*/ 269 h 1120"/>
              <a:gd name="T28" fmla="*/ 873 w 4732"/>
              <a:gd name="T29" fmla="*/ 141 h 1120"/>
              <a:gd name="T30" fmla="*/ 728 w 4732"/>
              <a:gd name="T31" fmla="*/ 136 h 1120"/>
              <a:gd name="T32" fmla="*/ 719 w 4732"/>
              <a:gd name="T33" fmla="*/ 138 h 1120"/>
              <a:gd name="T34" fmla="*/ 674 w 4732"/>
              <a:gd name="T35" fmla="*/ 217 h 1120"/>
              <a:gd name="T36" fmla="*/ 597 w 4732"/>
              <a:gd name="T37" fmla="*/ 94 h 1120"/>
              <a:gd name="T38" fmla="*/ 598 w 4732"/>
              <a:gd name="T39" fmla="*/ 149 h 1120"/>
              <a:gd name="T40" fmla="*/ 621 w 4732"/>
              <a:gd name="T41" fmla="*/ 197 h 1120"/>
              <a:gd name="T42" fmla="*/ 472 w 4732"/>
              <a:gd name="T43" fmla="*/ 190 h 1120"/>
              <a:gd name="T44" fmla="*/ 433 w 4732"/>
              <a:gd name="T45" fmla="*/ 264 h 1120"/>
              <a:gd name="T46" fmla="*/ 307 w 4732"/>
              <a:gd name="T47" fmla="*/ 317 h 1120"/>
              <a:gd name="T48" fmla="*/ 263 w 4732"/>
              <a:gd name="T49" fmla="*/ 317 h 1120"/>
              <a:gd name="T50" fmla="*/ 229 w 4732"/>
              <a:gd name="T51" fmla="*/ 355 h 1120"/>
              <a:gd name="T52" fmla="*/ 223 w 4732"/>
              <a:gd name="T53" fmla="*/ 408 h 1120"/>
              <a:gd name="T54" fmla="*/ 243 w 4732"/>
              <a:gd name="T55" fmla="*/ 418 h 1120"/>
              <a:gd name="T56" fmla="*/ 320 w 4732"/>
              <a:gd name="T57" fmla="*/ 463 h 1120"/>
              <a:gd name="T58" fmla="*/ 444 w 4732"/>
              <a:gd name="T59" fmla="*/ 458 h 1120"/>
              <a:gd name="T60" fmla="*/ 721 w 4732"/>
              <a:gd name="T61" fmla="*/ 550 h 1120"/>
              <a:gd name="T62" fmla="*/ 817 w 4732"/>
              <a:gd name="T63" fmla="*/ 616 h 1120"/>
              <a:gd name="T64" fmla="*/ 966 w 4732"/>
              <a:gd name="T65" fmla="*/ 612 h 1120"/>
              <a:gd name="T66" fmla="*/ 1122 w 4732"/>
              <a:gd name="T67" fmla="*/ 611 h 1120"/>
              <a:gd name="T68" fmla="*/ 1369 w 4732"/>
              <a:gd name="T69" fmla="*/ 593 h 1120"/>
              <a:gd name="T70" fmla="*/ 1735 w 4732"/>
              <a:gd name="T71" fmla="*/ 600 h 1120"/>
              <a:gd name="T72" fmla="*/ 2231 w 4732"/>
              <a:gd name="T73" fmla="*/ 628 h 1120"/>
              <a:gd name="T74" fmla="*/ 2539 w 4732"/>
              <a:gd name="T75" fmla="*/ 474 h 1120"/>
              <a:gd name="T76" fmla="*/ 3502 w 4732"/>
              <a:gd name="T77" fmla="*/ 628 h 1120"/>
              <a:gd name="T78" fmla="*/ 2186 w 4732"/>
              <a:gd name="T79" fmla="*/ 245 h 1120"/>
              <a:gd name="T80" fmla="*/ 3201 w 4732"/>
              <a:gd name="T81" fmla="*/ 91 h 1120"/>
              <a:gd name="T82" fmla="*/ 3082 w 4732"/>
              <a:gd name="T83" fmla="*/ 154 h 1120"/>
              <a:gd name="T84" fmla="*/ 2593 w 4732"/>
              <a:gd name="T85" fmla="*/ 179 h 1120"/>
              <a:gd name="T86" fmla="*/ 2181 w 4732"/>
              <a:gd name="T87" fmla="*/ 282 h 1120"/>
              <a:gd name="T88" fmla="*/ 596 w 4732"/>
              <a:gd name="T89" fmla="*/ 102 h 1120"/>
              <a:gd name="T90" fmla="*/ 686 w 4732"/>
              <a:gd name="T91" fmla="*/ 224 h 1120"/>
              <a:gd name="T92" fmla="*/ 511 w 4732"/>
              <a:gd name="T93" fmla="*/ 208 h 1120"/>
              <a:gd name="T94" fmla="*/ 479 w 4732"/>
              <a:gd name="T95" fmla="*/ 435 h 1120"/>
              <a:gd name="T96" fmla="*/ 1113 w 4732"/>
              <a:gd name="T97" fmla="*/ 128 h 1120"/>
              <a:gd name="T98" fmla="*/ 407 w 4732"/>
              <a:gd name="T99" fmla="*/ 269 h 1120"/>
              <a:gd name="T100" fmla="*/ 436 w 4732"/>
              <a:gd name="T101" fmla="*/ 284 h 1120"/>
              <a:gd name="T102" fmla="*/ 328 w 4732"/>
              <a:gd name="T103" fmla="*/ 326 h 1120"/>
              <a:gd name="T104" fmla="*/ 368 w 4732"/>
              <a:gd name="T105" fmla="*/ 446 h 1120"/>
              <a:gd name="T106" fmla="*/ 422 w 4732"/>
              <a:gd name="T107" fmla="*/ 433 h 1120"/>
              <a:gd name="T108" fmla="*/ 784 w 4732"/>
              <a:gd name="T109" fmla="*/ 569 h 1120"/>
              <a:gd name="T110" fmla="*/ 1534 w 4732"/>
              <a:gd name="T111" fmla="*/ 645 h 1120"/>
              <a:gd name="T112" fmla="*/ 1663 w 4732"/>
              <a:gd name="T113" fmla="*/ 575 h 1120"/>
              <a:gd name="T114" fmla="*/ 2322 w 4732"/>
              <a:gd name="T115" fmla="*/ 546 h 1120"/>
              <a:gd name="T116" fmla="*/ 613 w 4732"/>
              <a:gd name="T117" fmla="*/ 468 h 1120"/>
              <a:gd name="T118" fmla="*/ 754 w 4732"/>
              <a:gd name="T119" fmla="*/ 507 h 1120"/>
              <a:gd name="T120" fmla="*/ 212 w 4732"/>
              <a:gd name="T121" fmla="*/ 479 h 1120"/>
              <a:gd name="T122" fmla="*/ 676 w 4732"/>
              <a:gd name="T123" fmla="*/ 193 h 1120"/>
              <a:gd name="T124" fmla="*/ 942 w 4732"/>
              <a:gd name="T125" fmla="*/ 8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32" h="1120">
                <a:moveTo>
                  <a:pt x="4678" y="396"/>
                </a:moveTo>
                <a:cubicBezTo>
                  <a:pt x="4678" y="401"/>
                  <a:pt x="4675" y="404"/>
                  <a:pt x="4676" y="409"/>
                </a:cubicBezTo>
                <a:cubicBezTo>
                  <a:pt x="4677" y="419"/>
                  <a:pt x="4682" y="429"/>
                  <a:pt x="4683" y="438"/>
                </a:cubicBezTo>
                <a:cubicBezTo>
                  <a:pt x="4685" y="453"/>
                  <a:pt x="4679" y="470"/>
                  <a:pt x="4694" y="479"/>
                </a:cubicBezTo>
                <a:cubicBezTo>
                  <a:pt x="4709" y="469"/>
                  <a:pt x="4702" y="452"/>
                  <a:pt x="4705" y="433"/>
                </a:cubicBezTo>
                <a:cubicBezTo>
                  <a:pt x="4714" y="445"/>
                  <a:pt x="4713" y="467"/>
                  <a:pt x="4730" y="470"/>
                </a:cubicBezTo>
                <a:cubicBezTo>
                  <a:pt x="4731" y="470"/>
                  <a:pt x="4732" y="469"/>
                  <a:pt x="4731" y="466"/>
                </a:cubicBezTo>
                <a:cubicBezTo>
                  <a:pt x="4728" y="459"/>
                  <a:pt x="4730" y="449"/>
                  <a:pt x="4728" y="444"/>
                </a:cubicBezTo>
                <a:cubicBezTo>
                  <a:pt x="4721" y="424"/>
                  <a:pt x="4710" y="397"/>
                  <a:pt x="4704" y="374"/>
                </a:cubicBezTo>
                <a:cubicBezTo>
                  <a:pt x="4699" y="359"/>
                  <a:pt x="4701" y="345"/>
                  <a:pt x="4698" y="333"/>
                </a:cubicBezTo>
                <a:cubicBezTo>
                  <a:pt x="4697" y="330"/>
                  <a:pt x="4694" y="327"/>
                  <a:pt x="4692" y="323"/>
                </a:cubicBezTo>
                <a:cubicBezTo>
                  <a:pt x="4689" y="313"/>
                  <a:pt x="4689" y="305"/>
                  <a:pt x="4681" y="303"/>
                </a:cubicBezTo>
                <a:cubicBezTo>
                  <a:pt x="4678" y="302"/>
                  <a:pt x="4674" y="304"/>
                  <a:pt x="4670" y="305"/>
                </a:cubicBezTo>
                <a:cubicBezTo>
                  <a:pt x="4662" y="336"/>
                  <a:pt x="4677" y="367"/>
                  <a:pt x="4678" y="396"/>
                </a:cubicBezTo>
                <a:close/>
                <a:moveTo>
                  <a:pt x="507" y="180"/>
                </a:moveTo>
                <a:cubicBezTo>
                  <a:pt x="509" y="179"/>
                  <a:pt x="507" y="172"/>
                  <a:pt x="513" y="177"/>
                </a:cubicBezTo>
                <a:cubicBezTo>
                  <a:pt x="513" y="171"/>
                  <a:pt x="507" y="173"/>
                  <a:pt x="509" y="165"/>
                </a:cubicBezTo>
                <a:cubicBezTo>
                  <a:pt x="504" y="167"/>
                  <a:pt x="504" y="163"/>
                  <a:pt x="500" y="164"/>
                </a:cubicBezTo>
                <a:lnTo>
                  <a:pt x="500" y="164"/>
                </a:lnTo>
                <a:cubicBezTo>
                  <a:pt x="499" y="164"/>
                  <a:pt x="498" y="164"/>
                  <a:pt x="497" y="165"/>
                </a:cubicBezTo>
                <a:cubicBezTo>
                  <a:pt x="495" y="165"/>
                  <a:pt x="493" y="165"/>
                  <a:pt x="493" y="166"/>
                </a:cubicBezTo>
                <a:cubicBezTo>
                  <a:pt x="493" y="165"/>
                  <a:pt x="493" y="165"/>
                  <a:pt x="494" y="163"/>
                </a:cubicBezTo>
                <a:cubicBezTo>
                  <a:pt x="495" y="162"/>
                  <a:pt x="496" y="159"/>
                  <a:pt x="495" y="157"/>
                </a:cubicBezTo>
                <a:cubicBezTo>
                  <a:pt x="494" y="156"/>
                  <a:pt x="493" y="155"/>
                  <a:pt x="492" y="156"/>
                </a:cubicBezTo>
                <a:cubicBezTo>
                  <a:pt x="491" y="156"/>
                  <a:pt x="490" y="157"/>
                  <a:pt x="491" y="158"/>
                </a:cubicBezTo>
                <a:cubicBezTo>
                  <a:pt x="491" y="159"/>
                  <a:pt x="491" y="160"/>
                  <a:pt x="490" y="161"/>
                </a:cubicBezTo>
                <a:cubicBezTo>
                  <a:pt x="489" y="162"/>
                  <a:pt x="489" y="163"/>
                  <a:pt x="489" y="165"/>
                </a:cubicBezTo>
                <a:cubicBezTo>
                  <a:pt x="489" y="166"/>
                  <a:pt x="489" y="167"/>
                  <a:pt x="490" y="169"/>
                </a:cubicBezTo>
                <a:cubicBezTo>
                  <a:pt x="493" y="170"/>
                  <a:pt x="496" y="170"/>
                  <a:pt x="498" y="169"/>
                </a:cubicBezTo>
                <a:cubicBezTo>
                  <a:pt x="499" y="169"/>
                  <a:pt x="499" y="169"/>
                  <a:pt x="500" y="169"/>
                </a:cubicBezTo>
                <a:lnTo>
                  <a:pt x="500" y="169"/>
                </a:lnTo>
                <a:cubicBezTo>
                  <a:pt x="500" y="175"/>
                  <a:pt x="502" y="179"/>
                  <a:pt x="507" y="180"/>
                </a:cubicBezTo>
                <a:close/>
                <a:moveTo>
                  <a:pt x="177" y="485"/>
                </a:moveTo>
                <a:cubicBezTo>
                  <a:pt x="175" y="484"/>
                  <a:pt x="174" y="483"/>
                  <a:pt x="172" y="480"/>
                </a:cubicBezTo>
                <a:cubicBezTo>
                  <a:pt x="172" y="478"/>
                  <a:pt x="171" y="476"/>
                  <a:pt x="169" y="474"/>
                </a:cubicBezTo>
                <a:cubicBezTo>
                  <a:pt x="169" y="474"/>
                  <a:pt x="169" y="474"/>
                  <a:pt x="169" y="473"/>
                </a:cubicBezTo>
                <a:cubicBezTo>
                  <a:pt x="169" y="470"/>
                  <a:pt x="169" y="468"/>
                  <a:pt x="169" y="467"/>
                </a:cubicBezTo>
                <a:cubicBezTo>
                  <a:pt x="169" y="466"/>
                  <a:pt x="170" y="465"/>
                  <a:pt x="171" y="464"/>
                </a:cubicBezTo>
                <a:cubicBezTo>
                  <a:pt x="172" y="465"/>
                  <a:pt x="173" y="465"/>
                  <a:pt x="174" y="465"/>
                </a:cubicBezTo>
                <a:cubicBezTo>
                  <a:pt x="177" y="467"/>
                  <a:pt x="180" y="468"/>
                  <a:pt x="183" y="467"/>
                </a:cubicBezTo>
                <a:cubicBezTo>
                  <a:pt x="184" y="467"/>
                  <a:pt x="185" y="466"/>
                  <a:pt x="185" y="465"/>
                </a:cubicBezTo>
                <a:cubicBezTo>
                  <a:pt x="185" y="464"/>
                  <a:pt x="184" y="463"/>
                  <a:pt x="183" y="463"/>
                </a:cubicBezTo>
                <a:cubicBezTo>
                  <a:pt x="180" y="464"/>
                  <a:pt x="178" y="463"/>
                  <a:pt x="176" y="462"/>
                </a:cubicBezTo>
                <a:cubicBezTo>
                  <a:pt x="174" y="461"/>
                  <a:pt x="172" y="460"/>
                  <a:pt x="170" y="460"/>
                </a:cubicBezTo>
                <a:cubicBezTo>
                  <a:pt x="170" y="460"/>
                  <a:pt x="170" y="460"/>
                  <a:pt x="170" y="460"/>
                </a:cubicBezTo>
                <a:cubicBezTo>
                  <a:pt x="169" y="460"/>
                  <a:pt x="169" y="459"/>
                  <a:pt x="168" y="457"/>
                </a:cubicBezTo>
                <a:cubicBezTo>
                  <a:pt x="168" y="457"/>
                  <a:pt x="168" y="457"/>
                  <a:pt x="167" y="457"/>
                </a:cubicBezTo>
                <a:cubicBezTo>
                  <a:pt x="171" y="456"/>
                  <a:pt x="165" y="454"/>
                  <a:pt x="167" y="450"/>
                </a:cubicBezTo>
                <a:cubicBezTo>
                  <a:pt x="164" y="443"/>
                  <a:pt x="153" y="451"/>
                  <a:pt x="152" y="444"/>
                </a:cubicBezTo>
                <a:cubicBezTo>
                  <a:pt x="154" y="444"/>
                  <a:pt x="156" y="443"/>
                  <a:pt x="158" y="442"/>
                </a:cubicBezTo>
                <a:lnTo>
                  <a:pt x="158" y="442"/>
                </a:lnTo>
                <a:cubicBezTo>
                  <a:pt x="160" y="442"/>
                  <a:pt x="161" y="445"/>
                  <a:pt x="162" y="442"/>
                </a:cubicBezTo>
                <a:cubicBezTo>
                  <a:pt x="160" y="441"/>
                  <a:pt x="165" y="430"/>
                  <a:pt x="154" y="433"/>
                </a:cubicBezTo>
                <a:cubicBezTo>
                  <a:pt x="154" y="435"/>
                  <a:pt x="153" y="437"/>
                  <a:pt x="152" y="438"/>
                </a:cubicBezTo>
                <a:cubicBezTo>
                  <a:pt x="154" y="439"/>
                  <a:pt x="155" y="439"/>
                  <a:pt x="156" y="440"/>
                </a:cubicBezTo>
                <a:cubicBezTo>
                  <a:pt x="155" y="441"/>
                  <a:pt x="153" y="442"/>
                  <a:pt x="152" y="442"/>
                </a:cubicBezTo>
                <a:cubicBezTo>
                  <a:pt x="151" y="436"/>
                  <a:pt x="147" y="433"/>
                  <a:pt x="143" y="429"/>
                </a:cubicBezTo>
                <a:cubicBezTo>
                  <a:pt x="143" y="427"/>
                  <a:pt x="144" y="426"/>
                  <a:pt x="145" y="425"/>
                </a:cubicBezTo>
                <a:cubicBezTo>
                  <a:pt x="146" y="422"/>
                  <a:pt x="147" y="420"/>
                  <a:pt x="147" y="416"/>
                </a:cubicBezTo>
                <a:cubicBezTo>
                  <a:pt x="147" y="415"/>
                  <a:pt x="146" y="414"/>
                  <a:pt x="145" y="414"/>
                </a:cubicBezTo>
                <a:cubicBezTo>
                  <a:pt x="144" y="415"/>
                  <a:pt x="143" y="415"/>
                  <a:pt x="143" y="416"/>
                </a:cubicBezTo>
                <a:cubicBezTo>
                  <a:pt x="144" y="419"/>
                  <a:pt x="143" y="421"/>
                  <a:pt x="142" y="423"/>
                </a:cubicBezTo>
                <a:cubicBezTo>
                  <a:pt x="141" y="425"/>
                  <a:pt x="140" y="427"/>
                  <a:pt x="140" y="429"/>
                </a:cubicBezTo>
                <a:lnTo>
                  <a:pt x="139" y="429"/>
                </a:lnTo>
                <a:cubicBezTo>
                  <a:pt x="135" y="430"/>
                  <a:pt x="135" y="426"/>
                  <a:pt x="130" y="427"/>
                </a:cubicBezTo>
                <a:cubicBezTo>
                  <a:pt x="130" y="429"/>
                  <a:pt x="130" y="431"/>
                  <a:pt x="128" y="431"/>
                </a:cubicBezTo>
                <a:cubicBezTo>
                  <a:pt x="128" y="430"/>
                  <a:pt x="128" y="430"/>
                  <a:pt x="127" y="429"/>
                </a:cubicBezTo>
                <a:lnTo>
                  <a:pt x="127" y="426"/>
                </a:lnTo>
                <a:cubicBezTo>
                  <a:pt x="127" y="419"/>
                  <a:pt x="127" y="413"/>
                  <a:pt x="128" y="406"/>
                </a:cubicBezTo>
                <a:cubicBezTo>
                  <a:pt x="130" y="405"/>
                  <a:pt x="132" y="404"/>
                  <a:pt x="133" y="401"/>
                </a:cubicBezTo>
                <a:cubicBezTo>
                  <a:pt x="133" y="400"/>
                  <a:pt x="133" y="399"/>
                  <a:pt x="132" y="399"/>
                </a:cubicBezTo>
                <a:cubicBezTo>
                  <a:pt x="131" y="398"/>
                  <a:pt x="130" y="399"/>
                  <a:pt x="129" y="400"/>
                </a:cubicBezTo>
                <a:cubicBezTo>
                  <a:pt x="129" y="402"/>
                  <a:pt x="127" y="403"/>
                  <a:pt x="126" y="403"/>
                </a:cubicBezTo>
                <a:cubicBezTo>
                  <a:pt x="126" y="403"/>
                  <a:pt x="126" y="403"/>
                  <a:pt x="125" y="403"/>
                </a:cubicBezTo>
                <a:cubicBezTo>
                  <a:pt x="124" y="403"/>
                  <a:pt x="122" y="402"/>
                  <a:pt x="121" y="402"/>
                </a:cubicBezTo>
                <a:cubicBezTo>
                  <a:pt x="120" y="402"/>
                  <a:pt x="119" y="403"/>
                  <a:pt x="119" y="404"/>
                </a:cubicBezTo>
                <a:cubicBezTo>
                  <a:pt x="119" y="404"/>
                  <a:pt x="119" y="404"/>
                  <a:pt x="119" y="404"/>
                </a:cubicBezTo>
                <a:cubicBezTo>
                  <a:pt x="119" y="405"/>
                  <a:pt x="120" y="405"/>
                  <a:pt x="121" y="405"/>
                </a:cubicBezTo>
                <a:cubicBezTo>
                  <a:pt x="122" y="405"/>
                  <a:pt x="123" y="405"/>
                  <a:pt x="124" y="406"/>
                </a:cubicBezTo>
                <a:cubicBezTo>
                  <a:pt x="123" y="410"/>
                  <a:pt x="123" y="414"/>
                  <a:pt x="123" y="418"/>
                </a:cubicBezTo>
                <a:cubicBezTo>
                  <a:pt x="123" y="421"/>
                  <a:pt x="123" y="424"/>
                  <a:pt x="123" y="426"/>
                </a:cubicBezTo>
                <a:lnTo>
                  <a:pt x="123" y="431"/>
                </a:lnTo>
                <a:lnTo>
                  <a:pt x="123" y="431"/>
                </a:lnTo>
                <a:cubicBezTo>
                  <a:pt x="122" y="443"/>
                  <a:pt x="135" y="435"/>
                  <a:pt x="138" y="446"/>
                </a:cubicBezTo>
                <a:cubicBezTo>
                  <a:pt x="134" y="446"/>
                  <a:pt x="136" y="452"/>
                  <a:pt x="134" y="453"/>
                </a:cubicBezTo>
                <a:cubicBezTo>
                  <a:pt x="139" y="455"/>
                  <a:pt x="142" y="455"/>
                  <a:pt x="147" y="453"/>
                </a:cubicBezTo>
                <a:cubicBezTo>
                  <a:pt x="147" y="455"/>
                  <a:pt x="148" y="456"/>
                  <a:pt x="149" y="457"/>
                </a:cubicBezTo>
                <a:cubicBezTo>
                  <a:pt x="149" y="461"/>
                  <a:pt x="143" y="458"/>
                  <a:pt x="143" y="463"/>
                </a:cubicBezTo>
                <a:cubicBezTo>
                  <a:pt x="146" y="466"/>
                  <a:pt x="149" y="460"/>
                  <a:pt x="152" y="464"/>
                </a:cubicBezTo>
                <a:lnTo>
                  <a:pt x="153" y="464"/>
                </a:lnTo>
                <a:cubicBezTo>
                  <a:pt x="153" y="465"/>
                  <a:pt x="154" y="466"/>
                  <a:pt x="155" y="467"/>
                </a:cubicBezTo>
                <a:cubicBezTo>
                  <a:pt x="157" y="469"/>
                  <a:pt x="159" y="471"/>
                  <a:pt x="159" y="475"/>
                </a:cubicBezTo>
                <a:cubicBezTo>
                  <a:pt x="162" y="477"/>
                  <a:pt x="164" y="478"/>
                  <a:pt x="166" y="477"/>
                </a:cubicBezTo>
                <a:cubicBezTo>
                  <a:pt x="167" y="478"/>
                  <a:pt x="167" y="480"/>
                  <a:pt x="168" y="481"/>
                </a:cubicBezTo>
                <a:cubicBezTo>
                  <a:pt x="169" y="484"/>
                  <a:pt x="171" y="488"/>
                  <a:pt x="174" y="489"/>
                </a:cubicBezTo>
                <a:cubicBezTo>
                  <a:pt x="174" y="491"/>
                  <a:pt x="172" y="492"/>
                  <a:pt x="173" y="494"/>
                </a:cubicBezTo>
                <a:cubicBezTo>
                  <a:pt x="182" y="498"/>
                  <a:pt x="186" y="503"/>
                  <a:pt x="197" y="500"/>
                </a:cubicBezTo>
                <a:cubicBezTo>
                  <a:pt x="193" y="494"/>
                  <a:pt x="188" y="489"/>
                  <a:pt x="186" y="481"/>
                </a:cubicBezTo>
                <a:cubicBezTo>
                  <a:pt x="186" y="485"/>
                  <a:pt x="181" y="485"/>
                  <a:pt x="177" y="485"/>
                </a:cubicBezTo>
                <a:close/>
                <a:moveTo>
                  <a:pt x="162" y="474"/>
                </a:moveTo>
                <a:lnTo>
                  <a:pt x="162" y="474"/>
                </a:lnTo>
                <a:cubicBezTo>
                  <a:pt x="162" y="470"/>
                  <a:pt x="160" y="467"/>
                  <a:pt x="158" y="465"/>
                </a:cubicBezTo>
                <a:cubicBezTo>
                  <a:pt x="157" y="464"/>
                  <a:pt x="157" y="463"/>
                  <a:pt x="156" y="462"/>
                </a:cubicBezTo>
                <a:cubicBezTo>
                  <a:pt x="156" y="462"/>
                  <a:pt x="156" y="461"/>
                  <a:pt x="156" y="461"/>
                </a:cubicBezTo>
                <a:cubicBezTo>
                  <a:pt x="159" y="460"/>
                  <a:pt x="163" y="461"/>
                  <a:pt x="164" y="459"/>
                </a:cubicBezTo>
                <a:lnTo>
                  <a:pt x="164" y="458"/>
                </a:lnTo>
                <a:cubicBezTo>
                  <a:pt x="164" y="459"/>
                  <a:pt x="164" y="459"/>
                  <a:pt x="165" y="460"/>
                </a:cubicBezTo>
                <a:cubicBezTo>
                  <a:pt x="165" y="461"/>
                  <a:pt x="166" y="462"/>
                  <a:pt x="167" y="462"/>
                </a:cubicBezTo>
                <a:cubicBezTo>
                  <a:pt x="167" y="463"/>
                  <a:pt x="167" y="463"/>
                  <a:pt x="167" y="463"/>
                </a:cubicBezTo>
                <a:cubicBezTo>
                  <a:pt x="166" y="464"/>
                  <a:pt x="164" y="465"/>
                  <a:pt x="164" y="468"/>
                </a:cubicBezTo>
                <a:cubicBezTo>
                  <a:pt x="165" y="470"/>
                  <a:pt x="165" y="472"/>
                  <a:pt x="165" y="474"/>
                </a:cubicBezTo>
                <a:cubicBezTo>
                  <a:pt x="164" y="474"/>
                  <a:pt x="163" y="474"/>
                  <a:pt x="162" y="474"/>
                </a:cubicBezTo>
                <a:close/>
                <a:moveTo>
                  <a:pt x="272" y="304"/>
                </a:moveTo>
                <a:cubicBezTo>
                  <a:pt x="272" y="305"/>
                  <a:pt x="273" y="305"/>
                  <a:pt x="274" y="306"/>
                </a:cubicBezTo>
                <a:cubicBezTo>
                  <a:pt x="275" y="306"/>
                  <a:pt x="276" y="305"/>
                  <a:pt x="276" y="304"/>
                </a:cubicBezTo>
                <a:cubicBezTo>
                  <a:pt x="277" y="302"/>
                  <a:pt x="279" y="300"/>
                  <a:pt x="281" y="300"/>
                </a:cubicBezTo>
                <a:cubicBezTo>
                  <a:pt x="282" y="300"/>
                  <a:pt x="283" y="299"/>
                  <a:pt x="283" y="298"/>
                </a:cubicBezTo>
                <a:cubicBezTo>
                  <a:pt x="283" y="297"/>
                  <a:pt x="283" y="296"/>
                  <a:pt x="282" y="296"/>
                </a:cubicBezTo>
                <a:cubicBezTo>
                  <a:pt x="277" y="296"/>
                  <a:pt x="274" y="299"/>
                  <a:pt x="272" y="303"/>
                </a:cubicBezTo>
                <a:cubicBezTo>
                  <a:pt x="272" y="303"/>
                  <a:pt x="272" y="304"/>
                  <a:pt x="272" y="304"/>
                </a:cubicBezTo>
                <a:close/>
                <a:moveTo>
                  <a:pt x="291" y="289"/>
                </a:moveTo>
                <a:lnTo>
                  <a:pt x="292" y="288"/>
                </a:lnTo>
                <a:cubicBezTo>
                  <a:pt x="293" y="287"/>
                  <a:pt x="293" y="286"/>
                  <a:pt x="292" y="286"/>
                </a:cubicBezTo>
                <a:cubicBezTo>
                  <a:pt x="294" y="286"/>
                  <a:pt x="295" y="286"/>
                  <a:pt x="296" y="286"/>
                </a:cubicBezTo>
                <a:cubicBezTo>
                  <a:pt x="297" y="286"/>
                  <a:pt x="298" y="285"/>
                  <a:pt x="298" y="284"/>
                </a:cubicBezTo>
                <a:cubicBezTo>
                  <a:pt x="298" y="283"/>
                  <a:pt x="297" y="283"/>
                  <a:pt x="296" y="283"/>
                </a:cubicBezTo>
                <a:cubicBezTo>
                  <a:pt x="295" y="283"/>
                  <a:pt x="293" y="283"/>
                  <a:pt x="291" y="284"/>
                </a:cubicBezTo>
                <a:cubicBezTo>
                  <a:pt x="290" y="285"/>
                  <a:pt x="290" y="286"/>
                  <a:pt x="289" y="289"/>
                </a:cubicBezTo>
                <a:lnTo>
                  <a:pt x="291" y="289"/>
                </a:lnTo>
                <a:close/>
                <a:moveTo>
                  <a:pt x="624" y="577"/>
                </a:moveTo>
                <a:lnTo>
                  <a:pt x="623" y="575"/>
                </a:lnTo>
                <a:lnTo>
                  <a:pt x="625" y="576"/>
                </a:lnTo>
                <a:cubicBezTo>
                  <a:pt x="625" y="575"/>
                  <a:pt x="625" y="575"/>
                  <a:pt x="624" y="574"/>
                </a:cubicBezTo>
                <a:cubicBezTo>
                  <a:pt x="623" y="574"/>
                  <a:pt x="621" y="575"/>
                  <a:pt x="621" y="576"/>
                </a:cubicBezTo>
                <a:cubicBezTo>
                  <a:pt x="621" y="577"/>
                  <a:pt x="620" y="577"/>
                  <a:pt x="620" y="578"/>
                </a:cubicBezTo>
                <a:cubicBezTo>
                  <a:pt x="620" y="578"/>
                  <a:pt x="620" y="578"/>
                  <a:pt x="620" y="579"/>
                </a:cubicBezTo>
                <a:cubicBezTo>
                  <a:pt x="620" y="579"/>
                  <a:pt x="620" y="580"/>
                  <a:pt x="620" y="580"/>
                </a:cubicBezTo>
                <a:cubicBezTo>
                  <a:pt x="621" y="581"/>
                  <a:pt x="622" y="580"/>
                  <a:pt x="623" y="580"/>
                </a:cubicBezTo>
                <a:cubicBezTo>
                  <a:pt x="623" y="579"/>
                  <a:pt x="624" y="578"/>
                  <a:pt x="624" y="577"/>
                </a:cubicBezTo>
                <a:close/>
                <a:moveTo>
                  <a:pt x="775" y="141"/>
                </a:moveTo>
                <a:cubicBezTo>
                  <a:pt x="776" y="144"/>
                  <a:pt x="776" y="146"/>
                  <a:pt x="778" y="148"/>
                </a:cubicBezTo>
                <a:cubicBezTo>
                  <a:pt x="779" y="149"/>
                  <a:pt x="780" y="149"/>
                  <a:pt x="783" y="149"/>
                </a:cubicBezTo>
                <a:lnTo>
                  <a:pt x="783" y="148"/>
                </a:lnTo>
                <a:lnTo>
                  <a:pt x="782" y="146"/>
                </a:lnTo>
                <a:cubicBezTo>
                  <a:pt x="781" y="146"/>
                  <a:pt x="780" y="146"/>
                  <a:pt x="780" y="146"/>
                </a:cubicBezTo>
                <a:cubicBezTo>
                  <a:pt x="779" y="145"/>
                  <a:pt x="778" y="143"/>
                  <a:pt x="777" y="141"/>
                </a:cubicBezTo>
                <a:lnTo>
                  <a:pt x="778" y="140"/>
                </a:lnTo>
                <a:cubicBezTo>
                  <a:pt x="778" y="139"/>
                  <a:pt x="778" y="139"/>
                  <a:pt x="777" y="138"/>
                </a:cubicBezTo>
                <a:cubicBezTo>
                  <a:pt x="777" y="138"/>
                  <a:pt x="776" y="138"/>
                  <a:pt x="775" y="139"/>
                </a:cubicBezTo>
                <a:lnTo>
                  <a:pt x="775" y="140"/>
                </a:lnTo>
                <a:lnTo>
                  <a:pt x="775" y="141"/>
                </a:lnTo>
                <a:close/>
                <a:moveTo>
                  <a:pt x="913" y="53"/>
                </a:moveTo>
                <a:cubicBezTo>
                  <a:pt x="913" y="53"/>
                  <a:pt x="913" y="54"/>
                  <a:pt x="913" y="54"/>
                </a:cubicBezTo>
                <a:cubicBezTo>
                  <a:pt x="913" y="55"/>
                  <a:pt x="912" y="56"/>
                  <a:pt x="910" y="56"/>
                </a:cubicBezTo>
                <a:cubicBezTo>
                  <a:pt x="908" y="57"/>
                  <a:pt x="906" y="57"/>
                  <a:pt x="905" y="60"/>
                </a:cubicBezTo>
                <a:cubicBezTo>
                  <a:pt x="904" y="60"/>
                  <a:pt x="904" y="60"/>
                  <a:pt x="904" y="60"/>
                </a:cubicBezTo>
                <a:cubicBezTo>
                  <a:pt x="904" y="61"/>
                  <a:pt x="905" y="61"/>
                  <a:pt x="905" y="62"/>
                </a:cubicBezTo>
                <a:cubicBezTo>
                  <a:pt x="906" y="62"/>
                  <a:pt x="907" y="62"/>
                  <a:pt x="907" y="61"/>
                </a:cubicBezTo>
                <a:cubicBezTo>
                  <a:pt x="907" y="60"/>
                  <a:pt x="909" y="59"/>
                  <a:pt x="910" y="59"/>
                </a:cubicBezTo>
                <a:cubicBezTo>
                  <a:pt x="912" y="58"/>
                  <a:pt x="914" y="57"/>
                  <a:pt x="915" y="55"/>
                </a:cubicBezTo>
                <a:cubicBezTo>
                  <a:pt x="916" y="56"/>
                  <a:pt x="917" y="56"/>
                  <a:pt x="918" y="56"/>
                </a:cubicBezTo>
                <a:cubicBezTo>
                  <a:pt x="919" y="56"/>
                  <a:pt x="921" y="56"/>
                  <a:pt x="921" y="57"/>
                </a:cubicBezTo>
                <a:cubicBezTo>
                  <a:pt x="922" y="58"/>
                  <a:pt x="923" y="58"/>
                  <a:pt x="923" y="58"/>
                </a:cubicBezTo>
                <a:cubicBezTo>
                  <a:pt x="924" y="57"/>
                  <a:pt x="924" y="57"/>
                  <a:pt x="923" y="56"/>
                </a:cubicBezTo>
                <a:cubicBezTo>
                  <a:pt x="922" y="54"/>
                  <a:pt x="920" y="54"/>
                  <a:pt x="918" y="54"/>
                </a:cubicBezTo>
                <a:cubicBezTo>
                  <a:pt x="917" y="54"/>
                  <a:pt x="916" y="53"/>
                  <a:pt x="915" y="53"/>
                </a:cubicBezTo>
                <a:cubicBezTo>
                  <a:pt x="915" y="53"/>
                  <a:pt x="915" y="53"/>
                  <a:pt x="914" y="53"/>
                </a:cubicBezTo>
                <a:cubicBezTo>
                  <a:pt x="914" y="53"/>
                  <a:pt x="914" y="53"/>
                  <a:pt x="914" y="53"/>
                </a:cubicBezTo>
                <a:cubicBezTo>
                  <a:pt x="914" y="53"/>
                  <a:pt x="914" y="53"/>
                  <a:pt x="914" y="53"/>
                </a:cubicBezTo>
                <a:lnTo>
                  <a:pt x="914" y="53"/>
                </a:lnTo>
                <a:cubicBezTo>
                  <a:pt x="913" y="52"/>
                  <a:pt x="913" y="51"/>
                  <a:pt x="911" y="49"/>
                </a:cubicBezTo>
                <a:lnTo>
                  <a:pt x="914" y="53"/>
                </a:lnTo>
                <a:cubicBezTo>
                  <a:pt x="913" y="53"/>
                  <a:pt x="913" y="53"/>
                  <a:pt x="913" y="53"/>
                </a:cubicBezTo>
                <a:close/>
                <a:moveTo>
                  <a:pt x="225" y="466"/>
                </a:moveTo>
                <a:cubicBezTo>
                  <a:pt x="225" y="464"/>
                  <a:pt x="225" y="463"/>
                  <a:pt x="223" y="463"/>
                </a:cubicBezTo>
                <a:cubicBezTo>
                  <a:pt x="222" y="463"/>
                  <a:pt x="221" y="464"/>
                  <a:pt x="221" y="465"/>
                </a:cubicBezTo>
                <a:cubicBezTo>
                  <a:pt x="221" y="466"/>
                  <a:pt x="220" y="467"/>
                  <a:pt x="218" y="468"/>
                </a:cubicBezTo>
                <a:cubicBezTo>
                  <a:pt x="218" y="469"/>
                  <a:pt x="218" y="469"/>
                  <a:pt x="218" y="470"/>
                </a:cubicBezTo>
                <a:cubicBezTo>
                  <a:pt x="218" y="471"/>
                  <a:pt x="218" y="471"/>
                  <a:pt x="219" y="472"/>
                </a:cubicBezTo>
                <a:cubicBezTo>
                  <a:pt x="220" y="473"/>
                  <a:pt x="221" y="472"/>
                  <a:pt x="222" y="471"/>
                </a:cubicBezTo>
                <a:cubicBezTo>
                  <a:pt x="223" y="470"/>
                  <a:pt x="225" y="468"/>
                  <a:pt x="225" y="466"/>
                </a:cubicBezTo>
                <a:close/>
                <a:moveTo>
                  <a:pt x="442" y="498"/>
                </a:moveTo>
                <a:cubicBezTo>
                  <a:pt x="444" y="503"/>
                  <a:pt x="439" y="502"/>
                  <a:pt x="438" y="505"/>
                </a:cubicBezTo>
                <a:lnTo>
                  <a:pt x="439" y="506"/>
                </a:lnTo>
                <a:cubicBezTo>
                  <a:pt x="438" y="506"/>
                  <a:pt x="437" y="506"/>
                  <a:pt x="437" y="506"/>
                </a:cubicBezTo>
                <a:cubicBezTo>
                  <a:pt x="435" y="505"/>
                  <a:pt x="434" y="505"/>
                  <a:pt x="432" y="505"/>
                </a:cubicBezTo>
                <a:cubicBezTo>
                  <a:pt x="431" y="505"/>
                  <a:pt x="430" y="506"/>
                  <a:pt x="430" y="507"/>
                </a:cubicBezTo>
                <a:cubicBezTo>
                  <a:pt x="430" y="508"/>
                  <a:pt x="431" y="509"/>
                  <a:pt x="432" y="509"/>
                </a:cubicBezTo>
                <a:cubicBezTo>
                  <a:pt x="433" y="509"/>
                  <a:pt x="435" y="510"/>
                  <a:pt x="436" y="510"/>
                </a:cubicBezTo>
                <a:cubicBezTo>
                  <a:pt x="437" y="510"/>
                  <a:pt x="438" y="510"/>
                  <a:pt x="439" y="510"/>
                </a:cubicBezTo>
                <a:lnTo>
                  <a:pt x="438" y="511"/>
                </a:lnTo>
                <a:cubicBezTo>
                  <a:pt x="441" y="511"/>
                  <a:pt x="443" y="512"/>
                  <a:pt x="444" y="513"/>
                </a:cubicBezTo>
                <a:cubicBezTo>
                  <a:pt x="447" y="510"/>
                  <a:pt x="448" y="498"/>
                  <a:pt x="442" y="498"/>
                </a:cubicBezTo>
                <a:close/>
                <a:moveTo>
                  <a:pt x="499" y="182"/>
                </a:moveTo>
                <a:cubicBezTo>
                  <a:pt x="498" y="182"/>
                  <a:pt x="495" y="183"/>
                  <a:pt x="491" y="176"/>
                </a:cubicBezTo>
                <a:cubicBezTo>
                  <a:pt x="489" y="176"/>
                  <a:pt x="488" y="176"/>
                  <a:pt x="485" y="177"/>
                </a:cubicBezTo>
                <a:cubicBezTo>
                  <a:pt x="484" y="178"/>
                  <a:pt x="484" y="179"/>
                  <a:pt x="483" y="180"/>
                </a:cubicBezTo>
                <a:cubicBezTo>
                  <a:pt x="483" y="180"/>
                  <a:pt x="483" y="180"/>
                  <a:pt x="483" y="180"/>
                </a:cubicBezTo>
                <a:cubicBezTo>
                  <a:pt x="483" y="181"/>
                  <a:pt x="484" y="182"/>
                  <a:pt x="484" y="182"/>
                </a:cubicBezTo>
                <a:cubicBezTo>
                  <a:pt x="485" y="182"/>
                  <a:pt x="486" y="182"/>
                  <a:pt x="487" y="181"/>
                </a:cubicBezTo>
                <a:cubicBezTo>
                  <a:pt x="487" y="180"/>
                  <a:pt x="487" y="180"/>
                  <a:pt x="487" y="180"/>
                </a:cubicBezTo>
                <a:cubicBezTo>
                  <a:pt x="488" y="179"/>
                  <a:pt x="489" y="179"/>
                  <a:pt x="489" y="179"/>
                </a:cubicBezTo>
                <a:cubicBezTo>
                  <a:pt x="491" y="184"/>
                  <a:pt x="495" y="187"/>
                  <a:pt x="499" y="186"/>
                </a:cubicBezTo>
                <a:cubicBezTo>
                  <a:pt x="500" y="186"/>
                  <a:pt x="501" y="185"/>
                  <a:pt x="501" y="184"/>
                </a:cubicBezTo>
                <a:cubicBezTo>
                  <a:pt x="500" y="183"/>
                  <a:pt x="500" y="182"/>
                  <a:pt x="499" y="182"/>
                </a:cubicBezTo>
                <a:close/>
                <a:moveTo>
                  <a:pt x="579" y="128"/>
                </a:moveTo>
                <a:lnTo>
                  <a:pt x="578" y="125"/>
                </a:lnTo>
                <a:lnTo>
                  <a:pt x="577" y="124"/>
                </a:lnTo>
                <a:cubicBezTo>
                  <a:pt x="577" y="122"/>
                  <a:pt x="577" y="121"/>
                  <a:pt x="577" y="120"/>
                </a:cubicBezTo>
                <a:lnTo>
                  <a:pt x="579" y="121"/>
                </a:lnTo>
                <a:cubicBezTo>
                  <a:pt x="580" y="121"/>
                  <a:pt x="580" y="120"/>
                  <a:pt x="580" y="119"/>
                </a:cubicBezTo>
                <a:cubicBezTo>
                  <a:pt x="580" y="118"/>
                  <a:pt x="580" y="118"/>
                  <a:pt x="579" y="117"/>
                </a:cubicBezTo>
                <a:lnTo>
                  <a:pt x="577" y="117"/>
                </a:lnTo>
                <a:lnTo>
                  <a:pt x="576" y="118"/>
                </a:lnTo>
                <a:cubicBezTo>
                  <a:pt x="575" y="119"/>
                  <a:pt x="574" y="121"/>
                  <a:pt x="574" y="124"/>
                </a:cubicBezTo>
                <a:cubicBezTo>
                  <a:pt x="573" y="124"/>
                  <a:pt x="573" y="124"/>
                  <a:pt x="573" y="124"/>
                </a:cubicBezTo>
                <a:cubicBezTo>
                  <a:pt x="573" y="124"/>
                  <a:pt x="573" y="124"/>
                  <a:pt x="573" y="124"/>
                </a:cubicBezTo>
                <a:cubicBezTo>
                  <a:pt x="572" y="125"/>
                  <a:pt x="571" y="125"/>
                  <a:pt x="570" y="124"/>
                </a:cubicBezTo>
                <a:cubicBezTo>
                  <a:pt x="570" y="124"/>
                  <a:pt x="569" y="124"/>
                  <a:pt x="568" y="125"/>
                </a:cubicBezTo>
                <a:cubicBezTo>
                  <a:pt x="568" y="125"/>
                  <a:pt x="568" y="125"/>
                  <a:pt x="568" y="125"/>
                </a:cubicBezTo>
                <a:cubicBezTo>
                  <a:pt x="568" y="126"/>
                  <a:pt x="568" y="127"/>
                  <a:pt x="569" y="127"/>
                </a:cubicBezTo>
                <a:cubicBezTo>
                  <a:pt x="571" y="128"/>
                  <a:pt x="572" y="128"/>
                  <a:pt x="574" y="127"/>
                </a:cubicBezTo>
                <a:lnTo>
                  <a:pt x="575" y="129"/>
                </a:lnTo>
                <a:cubicBezTo>
                  <a:pt x="576" y="132"/>
                  <a:pt x="577" y="134"/>
                  <a:pt x="577" y="136"/>
                </a:cubicBezTo>
                <a:cubicBezTo>
                  <a:pt x="576" y="137"/>
                  <a:pt x="577" y="139"/>
                  <a:pt x="578" y="139"/>
                </a:cubicBezTo>
                <a:cubicBezTo>
                  <a:pt x="580" y="139"/>
                  <a:pt x="581" y="138"/>
                  <a:pt x="581" y="137"/>
                </a:cubicBezTo>
                <a:cubicBezTo>
                  <a:pt x="581" y="134"/>
                  <a:pt x="580" y="130"/>
                  <a:pt x="579" y="128"/>
                </a:cubicBezTo>
                <a:close/>
                <a:moveTo>
                  <a:pt x="633" y="571"/>
                </a:moveTo>
                <a:cubicBezTo>
                  <a:pt x="633" y="571"/>
                  <a:pt x="634" y="570"/>
                  <a:pt x="634" y="570"/>
                </a:cubicBezTo>
                <a:cubicBezTo>
                  <a:pt x="634" y="567"/>
                  <a:pt x="633" y="565"/>
                  <a:pt x="632" y="563"/>
                </a:cubicBezTo>
                <a:cubicBezTo>
                  <a:pt x="631" y="563"/>
                  <a:pt x="631" y="562"/>
                  <a:pt x="630" y="563"/>
                </a:cubicBezTo>
                <a:cubicBezTo>
                  <a:pt x="630" y="563"/>
                  <a:pt x="629" y="563"/>
                  <a:pt x="629" y="564"/>
                </a:cubicBezTo>
                <a:cubicBezTo>
                  <a:pt x="629" y="564"/>
                  <a:pt x="630" y="564"/>
                  <a:pt x="630" y="565"/>
                </a:cubicBezTo>
                <a:cubicBezTo>
                  <a:pt x="631" y="566"/>
                  <a:pt x="631" y="567"/>
                  <a:pt x="631" y="569"/>
                </a:cubicBezTo>
                <a:cubicBezTo>
                  <a:pt x="631" y="570"/>
                  <a:pt x="632" y="571"/>
                  <a:pt x="633" y="571"/>
                </a:cubicBezTo>
                <a:close/>
                <a:moveTo>
                  <a:pt x="636" y="588"/>
                </a:moveTo>
                <a:cubicBezTo>
                  <a:pt x="636" y="587"/>
                  <a:pt x="636" y="587"/>
                  <a:pt x="636" y="587"/>
                </a:cubicBezTo>
                <a:cubicBezTo>
                  <a:pt x="636" y="586"/>
                  <a:pt x="635" y="585"/>
                  <a:pt x="634" y="585"/>
                </a:cubicBezTo>
                <a:cubicBezTo>
                  <a:pt x="632" y="586"/>
                  <a:pt x="629" y="586"/>
                  <a:pt x="629" y="590"/>
                </a:cubicBezTo>
                <a:cubicBezTo>
                  <a:pt x="629" y="590"/>
                  <a:pt x="629" y="590"/>
                  <a:pt x="629" y="590"/>
                </a:cubicBezTo>
                <a:cubicBezTo>
                  <a:pt x="629" y="591"/>
                  <a:pt x="630" y="592"/>
                  <a:pt x="631" y="592"/>
                </a:cubicBezTo>
                <a:cubicBezTo>
                  <a:pt x="632" y="592"/>
                  <a:pt x="632" y="591"/>
                  <a:pt x="632" y="590"/>
                </a:cubicBezTo>
                <a:cubicBezTo>
                  <a:pt x="633" y="590"/>
                  <a:pt x="633" y="589"/>
                  <a:pt x="633" y="589"/>
                </a:cubicBezTo>
                <a:lnTo>
                  <a:pt x="633" y="594"/>
                </a:lnTo>
                <a:cubicBezTo>
                  <a:pt x="633" y="594"/>
                  <a:pt x="634" y="595"/>
                  <a:pt x="634" y="595"/>
                </a:cubicBezTo>
                <a:cubicBezTo>
                  <a:pt x="635" y="595"/>
                  <a:pt x="636" y="594"/>
                  <a:pt x="636" y="594"/>
                </a:cubicBezTo>
                <a:lnTo>
                  <a:pt x="636" y="588"/>
                </a:lnTo>
                <a:close/>
                <a:moveTo>
                  <a:pt x="639" y="542"/>
                </a:moveTo>
                <a:cubicBezTo>
                  <a:pt x="638" y="541"/>
                  <a:pt x="636" y="541"/>
                  <a:pt x="636" y="542"/>
                </a:cubicBezTo>
                <a:cubicBezTo>
                  <a:pt x="635" y="542"/>
                  <a:pt x="635" y="543"/>
                  <a:pt x="635" y="544"/>
                </a:cubicBezTo>
                <a:cubicBezTo>
                  <a:pt x="635" y="544"/>
                  <a:pt x="635" y="545"/>
                  <a:pt x="636" y="545"/>
                </a:cubicBezTo>
                <a:cubicBezTo>
                  <a:pt x="637" y="547"/>
                  <a:pt x="640" y="547"/>
                  <a:pt x="642" y="547"/>
                </a:cubicBezTo>
                <a:cubicBezTo>
                  <a:pt x="643" y="547"/>
                  <a:pt x="644" y="546"/>
                  <a:pt x="644" y="544"/>
                </a:cubicBezTo>
                <a:cubicBezTo>
                  <a:pt x="644" y="543"/>
                  <a:pt x="643" y="542"/>
                  <a:pt x="642" y="542"/>
                </a:cubicBezTo>
                <a:cubicBezTo>
                  <a:pt x="639" y="542"/>
                  <a:pt x="639" y="542"/>
                  <a:pt x="639" y="542"/>
                </a:cubicBezTo>
                <a:close/>
                <a:moveTo>
                  <a:pt x="694" y="56"/>
                </a:moveTo>
                <a:cubicBezTo>
                  <a:pt x="692" y="56"/>
                  <a:pt x="692" y="55"/>
                  <a:pt x="690" y="53"/>
                </a:cubicBezTo>
                <a:cubicBezTo>
                  <a:pt x="689" y="52"/>
                  <a:pt x="689" y="51"/>
                  <a:pt x="688" y="50"/>
                </a:cubicBezTo>
                <a:lnTo>
                  <a:pt x="686" y="50"/>
                </a:lnTo>
                <a:lnTo>
                  <a:pt x="685" y="50"/>
                </a:lnTo>
                <a:cubicBezTo>
                  <a:pt x="685" y="50"/>
                  <a:pt x="684" y="50"/>
                  <a:pt x="684" y="50"/>
                </a:cubicBezTo>
                <a:cubicBezTo>
                  <a:pt x="683" y="50"/>
                  <a:pt x="683" y="51"/>
                  <a:pt x="683" y="52"/>
                </a:cubicBezTo>
                <a:cubicBezTo>
                  <a:pt x="683" y="52"/>
                  <a:pt x="683" y="52"/>
                  <a:pt x="683" y="52"/>
                </a:cubicBezTo>
                <a:cubicBezTo>
                  <a:pt x="683" y="53"/>
                  <a:pt x="684" y="54"/>
                  <a:pt x="685" y="54"/>
                </a:cubicBezTo>
                <a:cubicBezTo>
                  <a:pt x="685" y="55"/>
                  <a:pt x="686" y="55"/>
                  <a:pt x="686" y="56"/>
                </a:cubicBezTo>
                <a:cubicBezTo>
                  <a:pt x="688" y="58"/>
                  <a:pt x="690" y="61"/>
                  <a:pt x="694" y="61"/>
                </a:cubicBezTo>
                <a:cubicBezTo>
                  <a:pt x="695" y="61"/>
                  <a:pt x="696" y="60"/>
                  <a:pt x="696" y="59"/>
                </a:cubicBezTo>
                <a:cubicBezTo>
                  <a:pt x="696" y="57"/>
                  <a:pt x="695" y="56"/>
                  <a:pt x="694" y="56"/>
                </a:cubicBezTo>
                <a:close/>
                <a:moveTo>
                  <a:pt x="944" y="108"/>
                </a:moveTo>
                <a:cubicBezTo>
                  <a:pt x="944" y="109"/>
                  <a:pt x="946" y="110"/>
                  <a:pt x="947" y="110"/>
                </a:cubicBezTo>
                <a:cubicBezTo>
                  <a:pt x="949" y="109"/>
                  <a:pt x="950" y="108"/>
                  <a:pt x="949" y="106"/>
                </a:cubicBezTo>
                <a:cubicBezTo>
                  <a:pt x="949" y="104"/>
                  <a:pt x="948" y="102"/>
                  <a:pt x="947" y="100"/>
                </a:cubicBezTo>
                <a:cubicBezTo>
                  <a:pt x="947" y="99"/>
                  <a:pt x="945" y="98"/>
                  <a:pt x="944" y="99"/>
                </a:cubicBezTo>
                <a:cubicBezTo>
                  <a:pt x="942" y="99"/>
                  <a:pt x="942" y="100"/>
                  <a:pt x="942" y="101"/>
                </a:cubicBezTo>
                <a:cubicBezTo>
                  <a:pt x="942" y="102"/>
                  <a:pt x="942" y="102"/>
                  <a:pt x="942" y="102"/>
                </a:cubicBezTo>
                <a:cubicBezTo>
                  <a:pt x="943" y="104"/>
                  <a:pt x="943" y="106"/>
                  <a:pt x="944" y="108"/>
                </a:cubicBezTo>
                <a:close/>
                <a:moveTo>
                  <a:pt x="3992" y="1117"/>
                </a:moveTo>
                <a:cubicBezTo>
                  <a:pt x="3992" y="1115"/>
                  <a:pt x="3992" y="1111"/>
                  <a:pt x="3989" y="1110"/>
                </a:cubicBezTo>
                <a:cubicBezTo>
                  <a:pt x="3988" y="1110"/>
                  <a:pt x="3987" y="1110"/>
                  <a:pt x="3987" y="1111"/>
                </a:cubicBezTo>
                <a:cubicBezTo>
                  <a:pt x="3986" y="1111"/>
                  <a:pt x="3986" y="1112"/>
                  <a:pt x="3986" y="1112"/>
                </a:cubicBezTo>
                <a:cubicBezTo>
                  <a:pt x="3986" y="1113"/>
                  <a:pt x="3987" y="1113"/>
                  <a:pt x="3987" y="1114"/>
                </a:cubicBezTo>
                <a:cubicBezTo>
                  <a:pt x="3988" y="1114"/>
                  <a:pt x="3988" y="1114"/>
                  <a:pt x="3988" y="1118"/>
                </a:cubicBezTo>
                <a:cubicBezTo>
                  <a:pt x="3988" y="1119"/>
                  <a:pt x="3989" y="1120"/>
                  <a:pt x="3990" y="1119"/>
                </a:cubicBezTo>
                <a:cubicBezTo>
                  <a:pt x="3991" y="1119"/>
                  <a:pt x="3992" y="1119"/>
                  <a:pt x="3992" y="1117"/>
                </a:cubicBezTo>
                <a:close/>
                <a:moveTo>
                  <a:pt x="193" y="470"/>
                </a:moveTo>
                <a:cubicBezTo>
                  <a:pt x="194" y="473"/>
                  <a:pt x="188" y="479"/>
                  <a:pt x="193" y="481"/>
                </a:cubicBezTo>
                <a:lnTo>
                  <a:pt x="194" y="481"/>
                </a:lnTo>
                <a:cubicBezTo>
                  <a:pt x="194" y="481"/>
                  <a:pt x="194" y="482"/>
                  <a:pt x="194" y="482"/>
                </a:cubicBezTo>
                <a:cubicBezTo>
                  <a:pt x="194" y="484"/>
                  <a:pt x="194" y="486"/>
                  <a:pt x="195" y="490"/>
                </a:cubicBezTo>
                <a:cubicBezTo>
                  <a:pt x="197" y="491"/>
                  <a:pt x="199" y="491"/>
                  <a:pt x="201" y="492"/>
                </a:cubicBezTo>
                <a:lnTo>
                  <a:pt x="202" y="490"/>
                </a:lnTo>
                <a:lnTo>
                  <a:pt x="201" y="487"/>
                </a:lnTo>
                <a:cubicBezTo>
                  <a:pt x="200" y="487"/>
                  <a:pt x="199" y="487"/>
                  <a:pt x="199" y="487"/>
                </a:cubicBezTo>
                <a:cubicBezTo>
                  <a:pt x="198" y="485"/>
                  <a:pt x="198" y="483"/>
                  <a:pt x="199" y="481"/>
                </a:cubicBezTo>
                <a:lnTo>
                  <a:pt x="199" y="481"/>
                </a:lnTo>
                <a:cubicBezTo>
                  <a:pt x="200" y="479"/>
                  <a:pt x="201" y="476"/>
                  <a:pt x="201" y="472"/>
                </a:cubicBezTo>
                <a:cubicBezTo>
                  <a:pt x="197" y="472"/>
                  <a:pt x="197" y="470"/>
                  <a:pt x="193" y="470"/>
                </a:cubicBezTo>
                <a:close/>
                <a:moveTo>
                  <a:pt x="21" y="372"/>
                </a:moveTo>
                <a:cubicBezTo>
                  <a:pt x="20" y="373"/>
                  <a:pt x="20" y="374"/>
                  <a:pt x="19" y="374"/>
                </a:cubicBezTo>
                <a:cubicBezTo>
                  <a:pt x="21" y="384"/>
                  <a:pt x="28" y="374"/>
                  <a:pt x="21" y="372"/>
                </a:cubicBezTo>
                <a:close/>
                <a:moveTo>
                  <a:pt x="30" y="383"/>
                </a:moveTo>
                <a:cubicBezTo>
                  <a:pt x="30" y="384"/>
                  <a:pt x="30" y="386"/>
                  <a:pt x="32" y="386"/>
                </a:cubicBezTo>
                <a:cubicBezTo>
                  <a:pt x="32" y="383"/>
                  <a:pt x="30" y="382"/>
                  <a:pt x="30" y="379"/>
                </a:cubicBezTo>
                <a:cubicBezTo>
                  <a:pt x="26" y="380"/>
                  <a:pt x="23" y="382"/>
                  <a:pt x="22" y="386"/>
                </a:cubicBezTo>
                <a:cubicBezTo>
                  <a:pt x="28" y="389"/>
                  <a:pt x="24" y="380"/>
                  <a:pt x="30" y="383"/>
                </a:cubicBezTo>
                <a:close/>
                <a:moveTo>
                  <a:pt x="93" y="377"/>
                </a:moveTo>
                <a:cubicBezTo>
                  <a:pt x="95" y="376"/>
                  <a:pt x="97" y="375"/>
                  <a:pt x="99" y="374"/>
                </a:cubicBezTo>
                <a:cubicBezTo>
                  <a:pt x="96" y="373"/>
                  <a:pt x="88" y="376"/>
                  <a:pt x="93" y="377"/>
                </a:cubicBezTo>
                <a:close/>
                <a:moveTo>
                  <a:pt x="201" y="303"/>
                </a:moveTo>
                <a:cubicBezTo>
                  <a:pt x="204" y="303"/>
                  <a:pt x="203" y="308"/>
                  <a:pt x="208" y="307"/>
                </a:cubicBezTo>
                <a:cubicBezTo>
                  <a:pt x="210" y="302"/>
                  <a:pt x="200" y="300"/>
                  <a:pt x="201" y="303"/>
                </a:cubicBezTo>
                <a:close/>
                <a:moveTo>
                  <a:pt x="219" y="320"/>
                </a:moveTo>
                <a:cubicBezTo>
                  <a:pt x="221" y="319"/>
                  <a:pt x="223" y="318"/>
                  <a:pt x="225" y="316"/>
                </a:cubicBezTo>
                <a:cubicBezTo>
                  <a:pt x="222" y="316"/>
                  <a:pt x="215" y="319"/>
                  <a:pt x="219" y="320"/>
                </a:cubicBezTo>
                <a:close/>
                <a:moveTo>
                  <a:pt x="245" y="331"/>
                </a:moveTo>
                <a:cubicBezTo>
                  <a:pt x="241" y="330"/>
                  <a:pt x="244" y="324"/>
                  <a:pt x="240" y="323"/>
                </a:cubicBezTo>
                <a:cubicBezTo>
                  <a:pt x="235" y="326"/>
                  <a:pt x="244" y="334"/>
                  <a:pt x="245" y="331"/>
                </a:cubicBezTo>
                <a:close/>
                <a:moveTo>
                  <a:pt x="288" y="299"/>
                </a:moveTo>
                <a:cubicBezTo>
                  <a:pt x="291" y="304"/>
                  <a:pt x="278" y="304"/>
                  <a:pt x="284" y="307"/>
                </a:cubicBezTo>
                <a:cubicBezTo>
                  <a:pt x="285" y="304"/>
                  <a:pt x="287" y="305"/>
                  <a:pt x="290" y="305"/>
                </a:cubicBezTo>
                <a:cubicBezTo>
                  <a:pt x="290" y="303"/>
                  <a:pt x="290" y="299"/>
                  <a:pt x="288" y="299"/>
                </a:cubicBezTo>
                <a:close/>
                <a:moveTo>
                  <a:pt x="461" y="236"/>
                </a:moveTo>
                <a:cubicBezTo>
                  <a:pt x="456" y="236"/>
                  <a:pt x="448" y="241"/>
                  <a:pt x="451" y="243"/>
                </a:cubicBezTo>
                <a:cubicBezTo>
                  <a:pt x="452" y="238"/>
                  <a:pt x="462" y="243"/>
                  <a:pt x="461" y="236"/>
                </a:cubicBezTo>
                <a:close/>
                <a:moveTo>
                  <a:pt x="457" y="492"/>
                </a:moveTo>
                <a:cubicBezTo>
                  <a:pt x="457" y="497"/>
                  <a:pt x="457" y="501"/>
                  <a:pt x="457" y="505"/>
                </a:cubicBezTo>
                <a:cubicBezTo>
                  <a:pt x="471" y="508"/>
                  <a:pt x="470" y="503"/>
                  <a:pt x="479" y="505"/>
                </a:cubicBezTo>
                <a:cubicBezTo>
                  <a:pt x="478" y="505"/>
                  <a:pt x="478" y="500"/>
                  <a:pt x="479" y="500"/>
                </a:cubicBezTo>
                <a:cubicBezTo>
                  <a:pt x="481" y="500"/>
                  <a:pt x="482" y="502"/>
                  <a:pt x="483" y="500"/>
                </a:cubicBezTo>
                <a:cubicBezTo>
                  <a:pt x="482" y="499"/>
                  <a:pt x="481" y="499"/>
                  <a:pt x="481" y="497"/>
                </a:cubicBezTo>
                <a:cubicBezTo>
                  <a:pt x="482" y="497"/>
                  <a:pt x="483" y="496"/>
                  <a:pt x="483" y="496"/>
                </a:cubicBezTo>
                <a:cubicBezTo>
                  <a:pt x="485" y="496"/>
                  <a:pt x="485" y="495"/>
                  <a:pt x="485" y="494"/>
                </a:cubicBezTo>
                <a:cubicBezTo>
                  <a:pt x="485" y="493"/>
                  <a:pt x="484" y="492"/>
                  <a:pt x="482" y="492"/>
                </a:cubicBezTo>
                <a:cubicBezTo>
                  <a:pt x="481" y="492"/>
                  <a:pt x="479" y="493"/>
                  <a:pt x="477" y="494"/>
                </a:cubicBezTo>
                <a:lnTo>
                  <a:pt x="477" y="492"/>
                </a:lnTo>
                <a:cubicBezTo>
                  <a:pt x="476" y="492"/>
                  <a:pt x="475" y="492"/>
                  <a:pt x="474" y="492"/>
                </a:cubicBezTo>
                <a:cubicBezTo>
                  <a:pt x="474" y="488"/>
                  <a:pt x="471" y="487"/>
                  <a:pt x="468" y="485"/>
                </a:cubicBezTo>
                <a:cubicBezTo>
                  <a:pt x="467" y="488"/>
                  <a:pt x="471" y="490"/>
                  <a:pt x="468" y="491"/>
                </a:cubicBezTo>
                <a:cubicBezTo>
                  <a:pt x="467" y="488"/>
                  <a:pt x="466" y="487"/>
                  <a:pt x="463" y="487"/>
                </a:cubicBezTo>
                <a:cubicBezTo>
                  <a:pt x="464" y="492"/>
                  <a:pt x="459" y="490"/>
                  <a:pt x="457" y="492"/>
                </a:cubicBezTo>
                <a:close/>
                <a:moveTo>
                  <a:pt x="596" y="230"/>
                </a:moveTo>
                <a:cubicBezTo>
                  <a:pt x="596" y="229"/>
                  <a:pt x="597" y="228"/>
                  <a:pt x="598" y="229"/>
                </a:cubicBezTo>
                <a:cubicBezTo>
                  <a:pt x="598" y="230"/>
                  <a:pt x="600" y="231"/>
                  <a:pt x="600" y="229"/>
                </a:cubicBezTo>
                <a:cubicBezTo>
                  <a:pt x="598" y="225"/>
                  <a:pt x="591" y="228"/>
                  <a:pt x="596" y="230"/>
                </a:cubicBezTo>
                <a:close/>
                <a:moveTo>
                  <a:pt x="621" y="567"/>
                </a:moveTo>
                <a:cubicBezTo>
                  <a:pt x="623" y="569"/>
                  <a:pt x="624" y="572"/>
                  <a:pt x="628" y="572"/>
                </a:cubicBezTo>
                <a:cubicBezTo>
                  <a:pt x="628" y="568"/>
                  <a:pt x="621" y="564"/>
                  <a:pt x="621" y="567"/>
                </a:cubicBezTo>
                <a:close/>
                <a:moveTo>
                  <a:pt x="630" y="229"/>
                </a:moveTo>
                <a:cubicBezTo>
                  <a:pt x="628" y="233"/>
                  <a:pt x="631" y="236"/>
                  <a:pt x="630" y="238"/>
                </a:cubicBezTo>
                <a:cubicBezTo>
                  <a:pt x="632" y="237"/>
                  <a:pt x="633" y="236"/>
                  <a:pt x="634" y="234"/>
                </a:cubicBezTo>
                <a:cubicBezTo>
                  <a:pt x="630" y="234"/>
                  <a:pt x="632" y="229"/>
                  <a:pt x="630" y="229"/>
                </a:cubicBezTo>
                <a:close/>
                <a:moveTo>
                  <a:pt x="643" y="563"/>
                </a:moveTo>
                <a:cubicBezTo>
                  <a:pt x="640" y="563"/>
                  <a:pt x="634" y="558"/>
                  <a:pt x="634" y="561"/>
                </a:cubicBezTo>
                <a:cubicBezTo>
                  <a:pt x="636" y="561"/>
                  <a:pt x="641" y="568"/>
                  <a:pt x="643" y="563"/>
                </a:cubicBezTo>
                <a:close/>
                <a:moveTo>
                  <a:pt x="712" y="82"/>
                </a:moveTo>
                <a:cubicBezTo>
                  <a:pt x="709" y="82"/>
                  <a:pt x="701" y="85"/>
                  <a:pt x="706" y="86"/>
                </a:cubicBezTo>
                <a:cubicBezTo>
                  <a:pt x="708" y="85"/>
                  <a:pt x="710" y="84"/>
                  <a:pt x="712" y="82"/>
                </a:cubicBezTo>
                <a:close/>
                <a:moveTo>
                  <a:pt x="702" y="71"/>
                </a:moveTo>
                <a:cubicBezTo>
                  <a:pt x="703" y="71"/>
                  <a:pt x="705" y="71"/>
                  <a:pt x="706" y="71"/>
                </a:cubicBezTo>
                <a:cubicBezTo>
                  <a:pt x="706" y="73"/>
                  <a:pt x="706" y="76"/>
                  <a:pt x="706" y="78"/>
                </a:cubicBezTo>
                <a:cubicBezTo>
                  <a:pt x="718" y="79"/>
                  <a:pt x="706" y="64"/>
                  <a:pt x="702" y="71"/>
                </a:cubicBezTo>
                <a:close/>
                <a:moveTo>
                  <a:pt x="1828" y="652"/>
                </a:moveTo>
                <a:cubicBezTo>
                  <a:pt x="1828" y="652"/>
                  <a:pt x="1826" y="652"/>
                  <a:pt x="1826" y="652"/>
                </a:cubicBezTo>
                <a:cubicBezTo>
                  <a:pt x="1819" y="642"/>
                  <a:pt x="1832" y="665"/>
                  <a:pt x="1828" y="652"/>
                </a:cubicBezTo>
                <a:close/>
                <a:moveTo>
                  <a:pt x="2248" y="87"/>
                </a:moveTo>
                <a:cubicBezTo>
                  <a:pt x="2248" y="89"/>
                  <a:pt x="2248" y="90"/>
                  <a:pt x="2250" y="89"/>
                </a:cubicBezTo>
                <a:cubicBezTo>
                  <a:pt x="2250" y="88"/>
                  <a:pt x="2251" y="87"/>
                  <a:pt x="2253" y="87"/>
                </a:cubicBezTo>
                <a:cubicBezTo>
                  <a:pt x="2254" y="90"/>
                  <a:pt x="2255" y="90"/>
                  <a:pt x="2257" y="91"/>
                </a:cubicBezTo>
                <a:cubicBezTo>
                  <a:pt x="2257" y="90"/>
                  <a:pt x="2257" y="89"/>
                  <a:pt x="2257" y="87"/>
                </a:cubicBezTo>
                <a:cubicBezTo>
                  <a:pt x="2257" y="86"/>
                  <a:pt x="2257" y="85"/>
                  <a:pt x="2255" y="86"/>
                </a:cubicBezTo>
                <a:cubicBezTo>
                  <a:pt x="2255" y="90"/>
                  <a:pt x="2250" y="83"/>
                  <a:pt x="2248" y="84"/>
                </a:cubicBezTo>
                <a:cubicBezTo>
                  <a:pt x="2248" y="85"/>
                  <a:pt x="2248" y="86"/>
                  <a:pt x="2248" y="87"/>
                </a:cubicBezTo>
                <a:close/>
                <a:moveTo>
                  <a:pt x="3797" y="758"/>
                </a:moveTo>
                <a:cubicBezTo>
                  <a:pt x="3802" y="757"/>
                  <a:pt x="3807" y="752"/>
                  <a:pt x="3812" y="752"/>
                </a:cubicBezTo>
                <a:cubicBezTo>
                  <a:pt x="3841" y="754"/>
                  <a:pt x="3837" y="716"/>
                  <a:pt x="3840" y="687"/>
                </a:cubicBezTo>
                <a:cubicBezTo>
                  <a:pt x="3842" y="662"/>
                  <a:pt x="3846" y="637"/>
                  <a:pt x="3843" y="615"/>
                </a:cubicBezTo>
                <a:cubicBezTo>
                  <a:pt x="3849" y="608"/>
                  <a:pt x="3858" y="605"/>
                  <a:pt x="3871" y="606"/>
                </a:cubicBezTo>
                <a:cubicBezTo>
                  <a:pt x="3877" y="616"/>
                  <a:pt x="3889" y="621"/>
                  <a:pt x="3905" y="622"/>
                </a:cubicBezTo>
                <a:cubicBezTo>
                  <a:pt x="3906" y="628"/>
                  <a:pt x="3912" y="631"/>
                  <a:pt x="3914" y="635"/>
                </a:cubicBezTo>
                <a:cubicBezTo>
                  <a:pt x="3924" y="634"/>
                  <a:pt x="3926" y="641"/>
                  <a:pt x="3936" y="639"/>
                </a:cubicBezTo>
                <a:cubicBezTo>
                  <a:pt x="3954" y="656"/>
                  <a:pt x="3977" y="656"/>
                  <a:pt x="3986" y="680"/>
                </a:cubicBezTo>
                <a:cubicBezTo>
                  <a:pt x="3987" y="682"/>
                  <a:pt x="3984" y="683"/>
                  <a:pt x="3985" y="686"/>
                </a:cubicBezTo>
                <a:cubicBezTo>
                  <a:pt x="3986" y="691"/>
                  <a:pt x="3998" y="706"/>
                  <a:pt x="4001" y="710"/>
                </a:cubicBezTo>
                <a:cubicBezTo>
                  <a:pt x="4015" y="723"/>
                  <a:pt x="4025" y="726"/>
                  <a:pt x="4044" y="728"/>
                </a:cubicBezTo>
                <a:cubicBezTo>
                  <a:pt x="4048" y="725"/>
                  <a:pt x="4053" y="723"/>
                  <a:pt x="4057" y="719"/>
                </a:cubicBezTo>
                <a:cubicBezTo>
                  <a:pt x="4057" y="704"/>
                  <a:pt x="4054" y="692"/>
                  <a:pt x="4055" y="676"/>
                </a:cubicBezTo>
                <a:cubicBezTo>
                  <a:pt x="4063" y="666"/>
                  <a:pt x="4088" y="671"/>
                  <a:pt x="4092" y="680"/>
                </a:cubicBezTo>
                <a:cubicBezTo>
                  <a:pt x="4126" y="693"/>
                  <a:pt x="4155" y="680"/>
                  <a:pt x="4193" y="684"/>
                </a:cubicBezTo>
                <a:cubicBezTo>
                  <a:pt x="4196" y="680"/>
                  <a:pt x="4201" y="679"/>
                  <a:pt x="4208" y="678"/>
                </a:cubicBezTo>
                <a:cubicBezTo>
                  <a:pt x="4227" y="686"/>
                  <a:pt x="4245" y="694"/>
                  <a:pt x="4269" y="697"/>
                </a:cubicBezTo>
                <a:cubicBezTo>
                  <a:pt x="4268" y="702"/>
                  <a:pt x="4274" y="700"/>
                  <a:pt x="4273" y="706"/>
                </a:cubicBezTo>
                <a:cubicBezTo>
                  <a:pt x="4289" y="714"/>
                  <a:pt x="4307" y="724"/>
                  <a:pt x="4330" y="726"/>
                </a:cubicBezTo>
                <a:cubicBezTo>
                  <a:pt x="4362" y="730"/>
                  <a:pt x="4393" y="723"/>
                  <a:pt x="4412" y="728"/>
                </a:cubicBezTo>
                <a:cubicBezTo>
                  <a:pt x="4418" y="722"/>
                  <a:pt x="4425" y="717"/>
                  <a:pt x="4434" y="713"/>
                </a:cubicBezTo>
                <a:cubicBezTo>
                  <a:pt x="4441" y="696"/>
                  <a:pt x="4445" y="676"/>
                  <a:pt x="4460" y="667"/>
                </a:cubicBezTo>
                <a:cubicBezTo>
                  <a:pt x="4464" y="667"/>
                  <a:pt x="4468" y="667"/>
                  <a:pt x="4471" y="667"/>
                </a:cubicBezTo>
                <a:cubicBezTo>
                  <a:pt x="4481" y="676"/>
                  <a:pt x="4493" y="680"/>
                  <a:pt x="4499" y="693"/>
                </a:cubicBezTo>
                <a:cubicBezTo>
                  <a:pt x="4500" y="695"/>
                  <a:pt x="4499" y="698"/>
                  <a:pt x="4499" y="700"/>
                </a:cubicBezTo>
                <a:cubicBezTo>
                  <a:pt x="4503" y="713"/>
                  <a:pt x="4516" y="725"/>
                  <a:pt x="4516" y="739"/>
                </a:cubicBezTo>
                <a:cubicBezTo>
                  <a:pt x="4526" y="749"/>
                  <a:pt x="4538" y="739"/>
                  <a:pt x="4553" y="743"/>
                </a:cubicBezTo>
                <a:cubicBezTo>
                  <a:pt x="4561" y="732"/>
                  <a:pt x="4556" y="719"/>
                  <a:pt x="4559" y="708"/>
                </a:cubicBezTo>
                <a:cubicBezTo>
                  <a:pt x="4563" y="686"/>
                  <a:pt x="4580" y="682"/>
                  <a:pt x="4590" y="667"/>
                </a:cubicBezTo>
                <a:cubicBezTo>
                  <a:pt x="4602" y="667"/>
                  <a:pt x="4616" y="655"/>
                  <a:pt x="4633" y="660"/>
                </a:cubicBezTo>
                <a:cubicBezTo>
                  <a:pt x="4642" y="648"/>
                  <a:pt x="4625" y="616"/>
                  <a:pt x="4648" y="615"/>
                </a:cubicBezTo>
                <a:cubicBezTo>
                  <a:pt x="4656" y="590"/>
                  <a:pt x="4646" y="566"/>
                  <a:pt x="4644" y="543"/>
                </a:cubicBezTo>
                <a:cubicBezTo>
                  <a:pt x="4643" y="523"/>
                  <a:pt x="4639" y="514"/>
                  <a:pt x="4637" y="500"/>
                </a:cubicBezTo>
                <a:cubicBezTo>
                  <a:pt x="4634" y="481"/>
                  <a:pt x="4634" y="468"/>
                  <a:pt x="4631" y="453"/>
                </a:cubicBezTo>
                <a:cubicBezTo>
                  <a:pt x="4625" y="418"/>
                  <a:pt x="4606" y="384"/>
                  <a:pt x="4600" y="351"/>
                </a:cubicBezTo>
                <a:cubicBezTo>
                  <a:pt x="4594" y="321"/>
                  <a:pt x="4588" y="291"/>
                  <a:pt x="4583" y="260"/>
                </a:cubicBezTo>
                <a:cubicBezTo>
                  <a:pt x="4570" y="253"/>
                  <a:pt x="4560" y="244"/>
                  <a:pt x="4555" y="229"/>
                </a:cubicBezTo>
                <a:cubicBezTo>
                  <a:pt x="4549" y="227"/>
                  <a:pt x="4548" y="231"/>
                  <a:pt x="4542" y="230"/>
                </a:cubicBezTo>
                <a:cubicBezTo>
                  <a:pt x="4539" y="224"/>
                  <a:pt x="4540" y="224"/>
                  <a:pt x="4540" y="214"/>
                </a:cubicBezTo>
                <a:cubicBezTo>
                  <a:pt x="4535" y="209"/>
                  <a:pt x="4528" y="205"/>
                  <a:pt x="4520" y="203"/>
                </a:cubicBezTo>
                <a:cubicBezTo>
                  <a:pt x="4519" y="194"/>
                  <a:pt x="4514" y="190"/>
                  <a:pt x="4510" y="184"/>
                </a:cubicBezTo>
                <a:cubicBezTo>
                  <a:pt x="4508" y="212"/>
                  <a:pt x="4477" y="210"/>
                  <a:pt x="4456" y="219"/>
                </a:cubicBezTo>
                <a:cubicBezTo>
                  <a:pt x="4453" y="217"/>
                  <a:pt x="4447" y="217"/>
                  <a:pt x="4445" y="212"/>
                </a:cubicBezTo>
                <a:cubicBezTo>
                  <a:pt x="4415" y="210"/>
                  <a:pt x="4416" y="174"/>
                  <a:pt x="4393" y="169"/>
                </a:cubicBezTo>
                <a:cubicBezTo>
                  <a:pt x="4388" y="175"/>
                  <a:pt x="4383" y="171"/>
                  <a:pt x="4377" y="169"/>
                </a:cubicBezTo>
                <a:cubicBezTo>
                  <a:pt x="4373" y="172"/>
                  <a:pt x="4377" y="180"/>
                  <a:pt x="4371" y="180"/>
                </a:cubicBezTo>
                <a:cubicBezTo>
                  <a:pt x="4354" y="177"/>
                  <a:pt x="4352" y="159"/>
                  <a:pt x="4334" y="160"/>
                </a:cubicBezTo>
                <a:cubicBezTo>
                  <a:pt x="4330" y="160"/>
                  <a:pt x="4326" y="167"/>
                  <a:pt x="4319" y="164"/>
                </a:cubicBezTo>
                <a:cubicBezTo>
                  <a:pt x="4305" y="170"/>
                  <a:pt x="4318" y="205"/>
                  <a:pt x="4297" y="204"/>
                </a:cubicBezTo>
                <a:cubicBezTo>
                  <a:pt x="4289" y="202"/>
                  <a:pt x="4289" y="191"/>
                  <a:pt x="4284" y="186"/>
                </a:cubicBezTo>
                <a:cubicBezTo>
                  <a:pt x="4279" y="187"/>
                  <a:pt x="4274" y="188"/>
                  <a:pt x="4267" y="188"/>
                </a:cubicBezTo>
                <a:cubicBezTo>
                  <a:pt x="4261" y="202"/>
                  <a:pt x="4259" y="219"/>
                  <a:pt x="4248" y="229"/>
                </a:cubicBezTo>
                <a:cubicBezTo>
                  <a:pt x="4247" y="223"/>
                  <a:pt x="4245" y="218"/>
                  <a:pt x="4241" y="216"/>
                </a:cubicBezTo>
                <a:cubicBezTo>
                  <a:pt x="4229" y="227"/>
                  <a:pt x="4237" y="250"/>
                  <a:pt x="4224" y="258"/>
                </a:cubicBezTo>
                <a:cubicBezTo>
                  <a:pt x="4210" y="249"/>
                  <a:pt x="4209" y="235"/>
                  <a:pt x="4198" y="221"/>
                </a:cubicBezTo>
                <a:cubicBezTo>
                  <a:pt x="4200" y="228"/>
                  <a:pt x="4197" y="229"/>
                  <a:pt x="4193" y="230"/>
                </a:cubicBezTo>
                <a:cubicBezTo>
                  <a:pt x="4189" y="224"/>
                  <a:pt x="4185" y="217"/>
                  <a:pt x="4180" y="212"/>
                </a:cubicBezTo>
                <a:cubicBezTo>
                  <a:pt x="4185" y="204"/>
                  <a:pt x="4175" y="198"/>
                  <a:pt x="4172" y="191"/>
                </a:cubicBezTo>
                <a:cubicBezTo>
                  <a:pt x="4138" y="194"/>
                  <a:pt x="4141" y="159"/>
                  <a:pt x="4126" y="143"/>
                </a:cubicBezTo>
                <a:cubicBezTo>
                  <a:pt x="4123" y="146"/>
                  <a:pt x="4119" y="148"/>
                  <a:pt x="4115" y="149"/>
                </a:cubicBezTo>
                <a:cubicBezTo>
                  <a:pt x="4108" y="147"/>
                  <a:pt x="4106" y="137"/>
                  <a:pt x="4098" y="141"/>
                </a:cubicBezTo>
                <a:cubicBezTo>
                  <a:pt x="4098" y="138"/>
                  <a:pt x="4103" y="139"/>
                  <a:pt x="4102" y="134"/>
                </a:cubicBezTo>
                <a:cubicBezTo>
                  <a:pt x="4094" y="130"/>
                  <a:pt x="4094" y="139"/>
                  <a:pt x="4091" y="130"/>
                </a:cubicBezTo>
                <a:cubicBezTo>
                  <a:pt x="4087" y="134"/>
                  <a:pt x="4091" y="132"/>
                  <a:pt x="4091" y="138"/>
                </a:cubicBezTo>
                <a:cubicBezTo>
                  <a:pt x="4085" y="133"/>
                  <a:pt x="4085" y="145"/>
                  <a:pt x="4087" y="149"/>
                </a:cubicBezTo>
                <a:cubicBezTo>
                  <a:pt x="4087" y="149"/>
                  <a:pt x="4083" y="149"/>
                  <a:pt x="4083" y="149"/>
                </a:cubicBezTo>
                <a:cubicBezTo>
                  <a:pt x="4078" y="181"/>
                  <a:pt x="4085" y="210"/>
                  <a:pt x="4085" y="256"/>
                </a:cubicBezTo>
                <a:cubicBezTo>
                  <a:pt x="4081" y="256"/>
                  <a:pt x="4083" y="262"/>
                  <a:pt x="4078" y="260"/>
                </a:cubicBezTo>
                <a:cubicBezTo>
                  <a:pt x="4073" y="261"/>
                  <a:pt x="4070" y="260"/>
                  <a:pt x="4070" y="255"/>
                </a:cubicBezTo>
                <a:cubicBezTo>
                  <a:pt x="4067" y="254"/>
                  <a:pt x="4066" y="257"/>
                  <a:pt x="4063" y="256"/>
                </a:cubicBezTo>
                <a:cubicBezTo>
                  <a:pt x="4059" y="242"/>
                  <a:pt x="4044" y="231"/>
                  <a:pt x="4044" y="219"/>
                </a:cubicBezTo>
                <a:cubicBezTo>
                  <a:pt x="4039" y="220"/>
                  <a:pt x="4035" y="220"/>
                  <a:pt x="4039" y="216"/>
                </a:cubicBezTo>
                <a:cubicBezTo>
                  <a:pt x="4033" y="214"/>
                  <a:pt x="4033" y="219"/>
                  <a:pt x="4027" y="217"/>
                </a:cubicBezTo>
                <a:cubicBezTo>
                  <a:pt x="4026" y="210"/>
                  <a:pt x="4018" y="209"/>
                  <a:pt x="4020" y="199"/>
                </a:cubicBezTo>
                <a:cubicBezTo>
                  <a:pt x="4009" y="197"/>
                  <a:pt x="3990" y="178"/>
                  <a:pt x="3983" y="195"/>
                </a:cubicBezTo>
                <a:cubicBezTo>
                  <a:pt x="3981" y="186"/>
                  <a:pt x="3977" y="179"/>
                  <a:pt x="3974" y="171"/>
                </a:cubicBezTo>
                <a:cubicBezTo>
                  <a:pt x="3965" y="182"/>
                  <a:pt x="3960" y="162"/>
                  <a:pt x="3951" y="162"/>
                </a:cubicBezTo>
                <a:cubicBezTo>
                  <a:pt x="3950" y="169"/>
                  <a:pt x="3944" y="171"/>
                  <a:pt x="3935" y="171"/>
                </a:cubicBezTo>
                <a:cubicBezTo>
                  <a:pt x="3930" y="199"/>
                  <a:pt x="3889" y="191"/>
                  <a:pt x="3877" y="212"/>
                </a:cubicBezTo>
                <a:cubicBezTo>
                  <a:pt x="3854" y="211"/>
                  <a:pt x="3838" y="214"/>
                  <a:pt x="3823" y="216"/>
                </a:cubicBezTo>
                <a:cubicBezTo>
                  <a:pt x="3821" y="213"/>
                  <a:pt x="3821" y="211"/>
                  <a:pt x="3821" y="206"/>
                </a:cubicBezTo>
                <a:cubicBezTo>
                  <a:pt x="3808" y="207"/>
                  <a:pt x="3812" y="224"/>
                  <a:pt x="3803" y="229"/>
                </a:cubicBezTo>
                <a:cubicBezTo>
                  <a:pt x="3785" y="216"/>
                  <a:pt x="3763" y="207"/>
                  <a:pt x="3738" y="208"/>
                </a:cubicBezTo>
                <a:cubicBezTo>
                  <a:pt x="3728" y="217"/>
                  <a:pt x="3723" y="211"/>
                  <a:pt x="3706" y="212"/>
                </a:cubicBezTo>
                <a:cubicBezTo>
                  <a:pt x="3702" y="217"/>
                  <a:pt x="3695" y="220"/>
                  <a:pt x="3689" y="223"/>
                </a:cubicBezTo>
                <a:cubicBezTo>
                  <a:pt x="3686" y="220"/>
                  <a:pt x="3685" y="215"/>
                  <a:pt x="3682" y="212"/>
                </a:cubicBezTo>
                <a:cubicBezTo>
                  <a:pt x="3666" y="224"/>
                  <a:pt x="3662" y="196"/>
                  <a:pt x="3654" y="188"/>
                </a:cubicBezTo>
                <a:cubicBezTo>
                  <a:pt x="3648" y="205"/>
                  <a:pt x="3649" y="228"/>
                  <a:pt x="3630" y="232"/>
                </a:cubicBezTo>
                <a:cubicBezTo>
                  <a:pt x="3624" y="233"/>
                  <a:pt x="3625" y="227"/>
                  <a:pt x="3621" y="227"/>
                </a:cubicBezTo>
                <a:cubicBezTo>
                  <a:pt x="3606" y="231"/>
                  <a:pt x="3602" y="207"/>
                  <a:pt x="3593" y="197"/>
                </a:cubicBezTo>
                <a:cubicBezTo>
                  <a:pt x="3590" y="194"/>
                  <a:pt x="3587" y="194"/>
                  <a:pt x="3585" y="191"/>
                </a:cubicBezTo>
                <a:cubicBezTo>
                  <a:pt x="3566" y="168"/>
                  <a:pt x="3554" y="135"/>
                  <a:pt x="3530" y="117"/>
                </a:cubicBezTo>
                <a:cubicBezTo>
                  <a:pt x="3531" y="110"/>
                  <a:pt x="3525" y="111"/>
                  <a:pt x="3524" y="106"/>
                </a:cubicBezTo>
                <a:cubicBezTo>
                  <a:pt x="3478" y="99"/>
                  <a:pt x="3457" y="131"/>
                  <a:pt x="3422" y="141"/>
                </a:cubicBezTo>
                <a:cubicBezTo>
                  <a:pt x="3404" y="140"/>
                  <a:pt x="3402" y="155"/>
                  <a:pt x="3390" y="160"/>
                </a:cubicBezTo>
                <a:cubicBezTo>
                  <a:pt x="3383" y="157"/>
                  <a:pt x="3380" y="141"/>
                  <a:pt x="3372" y="145"/>
                </a:cubicBezTo>
                <a:cubicBezTo>
                  <a:pt x="3375" y="130"/>
                  <a:pt x="3361" y="133"/>
                  <a:pt x="3353" y="132"/>
                </a:cubicBezTo>
                <a:cubicBezTo>
                  <a:pt x="3347" y="131"/>
                  <a:pt x="3341" y="125"/>
                  <a:pt x="3336" y="121"/>
                </a:cubicBezTo>
                <a:cubicBezTo>
                  <a:pt x="3325" y="109"/>
                  <a:pt x="3316" y="91"/>
                  <a:pt x="3305" y="80"/>
                </a:cubicBezTo>
                <a:cubicBezTo>
                  <a:pt x="3290" y="85"/>
                  <a:pt x="3288" y="71"/>
                  <a:pt x="3284" y="60"/>
                </a:cubicBezTo>
                <a:cubicBezTo>
                  <a:pt x="3277" y="58"/>
                  <a:pt x="3276" y="63"/>
                  <a:pt x="3269" y="63"/>
                </a:cubicBezTo>
                <a:cubicBezTo>
                  <a:pt x="3268" y="59"/>
                  <a:pt x="3265" y="55"/>
                  <a:pt x="3258" y="56"/>
                </a:cubicBezTo>
                <a:cubicBezTo>
                  <a:pt x="3254" y="45"/>
                  <a:pt x="3246" y="37"/>
                  <a:pt x="3238" y="30"/>
                </a:cubicBezTo>
                <a:cubicBezTo>
                  <a:pt x="3232" y="37"/>
                  <a:pt x="3225" y="44"/>
                  <a:pt x="3212" y="45"/>
                </a:cubicBezTo>
                <a:cubicBezTo>
                  <a:pt x="3204" y="62"/>
                  <a:pt x="3185" y="69"/>
                  <a:pt x="3182" y="91"/>
                </a:cubicBezTo>
                <a:cubicBezTo>
                  <a:pt x="3178" y="97"/>
                  <a:pt x="3159" y="100"/>
                  <a:pt x="3162" y="93"/>
                </a:cubicBezTo>
                <a:cubicBezTo>
                  <a:pt x="3156" y="92"/>
                  <a:pt x="3158" y="99"/>
                  <a:pt x="3151" y="97"/>
                </a:cubicBezTo>
                <a:cubicBezTo>
                  <a:pt x="3152" y="90"/>
                  <a:pt x="3141" y="95"/>
                  <a:pt x="3147" y="89"/>
                </a:cubicBezTo>
                <a:cubicBezTo>
                  <a:pt x="3143" y="89"/>
                  <a:pt x="3143" y="92"/>
                  <a:pt x="3141" y="93"/>
                </a:cubicBezTo>
                <a:cubicBezTo>
                  <a:pt x="3139" y="86"/>
                  <a:pt x="3136" y="81"/>
                  <a:pt x="3126" y="82"/>
                </a:cubicBezTo>
                <a:cubicBezTo>
                  <a:pt x="3123" y="72"/>
                  <a:pt x="3114" y="68"/>
                  <a:pt x="3112" y="58"/>
                </a:cubicBezTo>
                <a:cubicBezTo>
                  <a:pt x="3112" y="58"/>
                  <a:pt x="3113" y="58"/>
                  <a:pt x="3113" y="58"/>
                </a:cubicBezTo>
                <a:lnTo>
                  <a:pt x="3113" y="57"/>
                </a:lnTo>
                <a:cubicBezTo>
                  <a:pt x="3115" y="58"/>
                  <a:pt x="3117" y="58"/>
                  <a:pt x="3118" y="58"/>
                </a:cubicBezTo>
                <a:cubicBezTo>
                  <a:pt x="3124" y="59"/>
                  <a:pt x="3127" y="60"/>
                  <a:pt x="3128" y="63"/>
                </a:cubicBezTo>
                <a:cubicBezTo>
                  <a:pt x="3129" y="66"/>
                  <a:pt x="3126" y="73"/>
                  <a:pt x="3130" y="73"/>
                </a:cubicBezTo>
                <a:cubicBezTo>
                  <a:pt x="3130" y="70"/>
                  <a:pt x="3133" y="71"/>
                  <a:pt x="3136" y="71"/>
                </a:cubicBezTo>
                <a:cubicBezTo>
                  <a:pt x="3135" y="68"/>
                  <a:pt x="3138" y="61"/>
                  <a:pt x="3134" y="61"/>
                </a:cubicBezTo>
                <a:lnTo>
                  <a:pt x="3134" y="62"/>
                </a:lnTo>
                <a:cubicBezTo>
                  <a:pt x="3131" y="55"/>
                  <a:pt x="3124" y="53"/>
                  <a:pt x="3119" y="53"/>
                </a:cubicBezTo>
                <a:cubicBezTo>
                  <a:pt x="3118" y="52"/>
                  <a:pt x="3116" y="52"/>
                  <a:pt x="3115" y="52"/>
                </a:cubicBezTo>
                <a:cubicBezTo>
                  <a:pt x="3101" y="48"/>
                  <a:pt x="3094" y="37"/>
                  <a:pt x="3086" y="28"/>
                </a:cubicBezTo>
                <a:cubicBezTo>
                  <a:pt x="3061" y="22"/>
                  <a:pt x="3043" y="38"/>
                  <a:pt x="3026" y="39"/>
                </a:cubicBezTo>
                <a:cubicBezTo>
                  <a:pt x="3024" y="47"/>
                  <a:pt x="3021" y="53"/>
                  <a:pt x="3013" y="56"/>
                </a:cubicBezTo>
                <a:cubicBezTo>
                  <a:pt x="3009" y="56"/>
                  <a:pt x="3011" y="51"/>
                  <a:pt x="3006" y="52"/>
                </a:cubicBezTo>
                <a:cubicBezTo>
                  <a:pt x="3001" y="59"/>
                  <a:pt x="2990" y="57"/>
                  <a:pt x="2982" y="61"/>
                </a:cubicBezTo>
                <a:cubicBezTo>
                  <a:pt x="2974" y="65"/>
                  <a:pt x="2969" y="73"/>
                  <a:pt x="2963" y="74"/>
                </a:cubicBezTo>
                <a:cubicBezTo>
                  <a:pt x="2944" y="79"/>
                  <a:pt x="2941" y="61"/>
                  <a:pt x="2926" y="54"/>
                </a:cubicBezTo>
                <a:cubicBezTo>
                  <a:pt x="2920" y="54"/>
                  <a:pt x="2920" y="58"/>
                  <a:pt x="2915" y="58"/>
                </a:cubicBezTo>
                <a:cubicBezTo>
                  <a:pt x="2916" y="53"/>
                  <a:pt x="2911" y="54"/>
                  <a:pt x="2911" y="50"/>
                </a:cubicBezTo>
                <a:cubicBezTo>
                  <a:pt x="2895" y="56"/>
                  <a:pt x="2889" y="40"/>
                  <a:pt x="2885" y="28"/>
                </a:cubicBezTo>
                <a:cubicBezTo>
                  <a:pt x="2874" y="27"/>
                  <a:pt x="2875" y="13"/>
                  <a:pt x="2865" y="11"/>
                </a:cubicBezTo>
                <a:cubicBezTo>
                  <a:pt x="2859" y="10"/>
                  <a:pt x="2860" y="17"/>
                  <a:pt x="2853" y="15"/>
                </a:cubicBezTo>
                <a:cubicBezTo>
                  <a:pt x="2848" y="13"/>
                  <a:pt x="2846" y="7"/>
                  <a:pt x="2844" y="2"/>
                </a:cubicBezTo>
                <a:cubicBezTo>
                  <a:pt x="2833" y="0"/>
                  <a:pt x="2821" y="5"/>
                  <a:pt x="2809" y="0"/>
                </a:cubicBezTo>
                <a:cubicBezTo>
                  <a:pt x="2800" y="11"/>
                  <a:pt x="2795" y="27"/>
                  <a:pt x="2779" y="32"/>
                </a:cubicBezTo>
                <a:cubicBezTo>
                  <a:pt x="2779" y="34"/>
                  <a:pt x="2780" y="36"/>
                  <a:pt x="2781" y="37"/>
                </a:cubicBezTo>
                <a:cubicBezTo>
                  <a:pt x="2773" y="35"/>
                  <a:pt x="2763" y="48"/>
                  <a:pt x="2764" y="56"/>
                </a:cubicBezTo>
                <a:cubicBezTo>
                  <a:pt x="2759" y="51"/>
                  <a:pt x="2763" y="59"/>
                  <a:pt x="2757" y="58"/>
                </a:cubicBezTo>
                <a:cubicBezTo>
                  <a:pt x="2754" y="56"/>
                  <a:pt x="2751" y="55"/>
                  <a:pt x="2749" y="52"/>
                </a:cubicBezTo>
                <a:cubicBezTo>
                  <a:pt x="2740" y="56"/>
                  <a:pt x="2734" y="50"/>
                  <a:pt x="2727" y="50"/>
                </a:cubicBezTo>
                <a:cubicBezTo>
                  <a:pt x="2683" y="55"/>
                  <a:pt x="2674" y="110"/>
                  <a:pt x="2642" y="130"/>
                </a:cubicBezTo>
                <a:cubicBezTo>
                  <a:pt x="2633" y="119"/>
                  <a:pt x="2618" y="113"/>
                  <a:pt x="2616" y="95"/>
                </a:cubicBezTo>
                <a:cubicBezTo>
                  <a:pt x="2604" y="84"/>
                  <a:pt x="2568" y="100"/>
                  <a:pt x="2556" y="80"/>
                </a:cubicBezTo>
                <a:cubicBezTo>
                  <a:pt x="2552" y="85"/>
                  <a:pt x="2559" y="91"/>
                  <a:pt x="2558" y="99"/>
                </a:cubicBezTo>
                <a:cubicBezTo>
                  <a:pt x="2548" y="104"/>
                  <a:pt x="2534" y="104"/>
                  <a:pt x="2530" y="115"/>
                </a:cubicBezTo>
                <a:cubicBezTo>
                  <a:pt x="2523" y="119"/>
                  <a:pt x="2517" y="123"/>
                  <a:pt x="2508" y="125"/>
                </a:cubicBezTo>
                <a:cubicBezTo>
                  <a:pt x="2508" y="130"/>
                  <a:pt x="2498" y="137"/>
                  <a:pt x="2497" y="130"/>
                </a:cubicBezTo>
                <a:cubicBezTo>
                  <a:pt x="2500" y="134"/>
                  <a:pt x="2502" y="130"/>
                  <a:pt x="2504" y="126"/>
                </a:cubicBezTo>
                <a:cubicBezTo>
                  <a:pt x="2501" y="124"/>
                  <a:pt x="2494" y="125"/>
                  <a:pt x="2493" y="121"/>
                </a:cubicBezTo>
                <a:cubicBezTo>
                  <a:pt x="2491" y="124"/>
                  <a:pt x="2489" y="127"/>
                  <a:pt x="2486" y="128"/>
                </a:cubicBezTo>
                <a:cubicBezTo>
                  <a:pt x="2471" y="130"/>
                  <a:pt x="2459" y="134"/>
                  <a:pt x="2448" y="136"/>
                </a:cubicBezTo>
                <a:cubicBezTo>
                  <a:pt x="2442" y="132"/>
                  <a:pt x="2443" y="131"/>
                  <a:pt x="2435" y="132"/>
                </a:cubicBezTo>
                <a:cubicBezTo>
                  <a:pt x="2433" y="125"/>
                  <a:pt x="2427" y="121"/>
                  <a:pt x="2424" y="115"/>
                </a:cubicBezTo>
                <a:cubicBezTo>
                  <a:pt x="2399" y="112"/>
                  <a:pt x="2399" y="85"/>
                  <a:pt x="2380" y="76"/>
                </a:cubicBezTo>
                <a:cubicBezTo>
                  <a:pt x="2379" y="78"/>
                  <a:pt x="2380" y="80"/>
                  <a:pt x="2378" y="80"/>
                </a:cubicBezTo>
                <a:cubicBezTo>
                  <a:pt x="2362" y="78"/>
                  <a:pt x="2351" y="79"/>
                  <a:pt x="2341" y="91"/>
                </a:cubicBezTo>
                <a:cubicBezTo>
                  <a:pt x="2334" y="85"/>
                  <a:pt x="2322" y="93"/>
                  <a:pt x="2315" y="97"/>
                </a:cubicBezTo>
                <a:cubicBezTo>
                  <a:pt x="2313" y="100"/>
                  <a:pt x="2320" y="103"/>
                  <a:pt x="2315" y="104"/>
                </a:cubicBezTo>
                <a:cubicBezTo>
                  <a:pt x="2315" y="99"/>
                  <a:pt x="2301" y="100"/>
                  <a:pt x="2292" y="99"/>
                </a:cubicBezTo>
                <a:cubicBezTo>
                  <a:pt x="2289" y="102"/>
                  <a:pt x="2288" y="110"/>
                  <a:pt x="2281" y="110"/>
                </a:cubicBezTo>
                <a:cubicBezTo>
                  <a:pt x="2276" y="104"/>
                  <a:pt x="2273" y="97"/>
                  <a:pt x="2263" y="97"/>
                </a:cubicBezTo>
                <a:cubicBezTo>
                  <a:pt x="2261" y="104"/>
                  <a:pt x="2267" y="103"/>
                  <a:pt x="2268" y="106"/>
                </a:cubicBezTo>
                <a:cubicBezTo>
                  <a:pt x="2266" y="106"/>
                  <a:pt x="2266" y="108"/>
                  <a:pt x="2264" y="108"/>
                </a:cubicBezTo>
                <a:cubicBezTo>
                  <a:pt x="2264" y="106"/>
                  <a:pt x="2262" y="102"/>
                  <a:pt x="2259" y="99"/>
                </a:cubicBezTo>
                <a:cubicBezTo>
                  <a:pt x="2253" y="100"/>
                  <a:pt x="2251" y="96"/>
                  <a:pt x="2248" y="98"/>
                </a:cubicBezTo>
                <a:cubicBezTo>
                  <a:pt x="2248" y="98"/>
                  <a:pt x="2248" y="97"/>
                  <a:pt x="2247" y="97"/>
                </a:cubicBezTo>
                <a:lnTo>
                  <a:pt x="2248" y="97"/>
                </a:lnTo>
                <a:cubicBezTo>
                  <a:pt x="2250" y="97"/>
                  <a:pt x="2250" y="92"/>
                  <a:pt x="2248" y="91"/>
                </a:cubicBezTo>
                <a:cubicBezTo>
                  <a:pt x="2234" y="89"/>
                  <a:pt x="2221" y="91"/>
                  <a:pt x="2207" y="97"/>
                </a:cubicBezTo>
                <a:cubicBezTo>
                  <a:pt x="2205" y="93"/>
                  <a:pt x="2205" y="89"/>
                  <a:pt x="2200" y="88"/>
                </a:cubicBezTo>
                <a:cubicBezTo>
                  <a:pt x="2200" y="85"/>
                  <a:pt x="2199" y="81"/>
                  <a:pt x="2198" y="78"/>
                </a:cubicBezTo>
                <a:lnTo>
                  <a:pt x="2198" y="78"/>
                </a:lnTo>
                <a:cubicBezTo>
                  <a:pt x="2197" y="73"/>
                  <a:pt x="2194" y="69"/>
                  <a:pt x="2190" y="67"/>
                </a:cubicBezTo>
                <a:cubicBezTo>
                  <a:pt x="2191" y="75"/>
                  <a:pt x="2183" y="74"/>
                  <a:pt x="2181" y="80"/>
                </a:cubicBezTo>
                <a:lnTo>
                  <a:pt x="2182" y="80"/>
                </a:lnTo>
                <a:cubicBezTo>
                  <a:pt x="2178" y="82"/>
                  <a:pt x="2176" y="85"/>
                  <a:pt x="2174" y="88"/>
                </a:cubicBezTo>
                <a:cubicBezTo>
                  <a:pt x="2172" y="90"/>
                  <a:pt x="2171" y="91"/>
                  <a:pt x="2170" y="93"/>
                </a:cubicBezTo>
                <a:cubicBezTo>
                  <a:pt x="2169" y="93"/>
                  <a:pt x="2169" y="94"/>
                  <a:pt x="2169" y="94"/>
                </a:cubicBezTo>
                <a:cubicBezTo>
                  <a:pt x="2169" y="94"/>
                  <a:pt x="2169" y="95"/>
                  <a:pt x="2170" y="95"/>
                </a:cubicBezTo>
                <a:cubicBezTo>
                  <a:pt x="2170" y="95"/>
                  <a:pt x="2171" y="96"/>
                  <a:pt x="2172" y="95"/>
                </a:cubicBezTo>
                <a:cubicBezTo>
                  <a:pt x="2173" y="93"/>
                  <a:pt x="2175" y="92"/>
                  <a:pt x="2176" y="90"/>
                </a:cubicBezTo>
                <a:cubicBezTo>
                  <a:pt x="2178" y="87"/>
                  <a:pt x="2180" y="85"/>
                  <a:pt x="2183" y="83"/>
                </a:cubicBezTo>
                <a:lnTo>
                  <a:pt x="2183" y="84"/>
                </a:lnTo>
                <a:cubicBezTo>
                  <a:pt x="2188" y="84"/>
                  <a:pt x="2188" y="80"/>
                  <a:pt x="2194" y="80"/>
                </a:cubicBezTo>
                <a:lnTo>
                  <a:pt x="2194" y="79"/>
                </a:lnTo>
                <a:cubicBezTo>
                  <a:pt x="2196" y="83"/>
                  <a:pt x="2197" y="86"/>
                  <a:pt x="2197" y="90"/>
                </a:cubicBezTo>
                <a:lnTo>
                  <a:pt x="2196" y="89"/>
                </a:lnTo>
                <a:cubicBezTo>
                  <a:pt x="2172" y="111"/>
                  <a:pt x="2148" y="132"/>
                  <a:pt x="2118" y="147"/>
                </a:cubicBezTo>
                <a:cubicBezTo>
                  <a:pt x="2117" y="136"/>
                  <a:pt x="2108" y="133"/>
                  <a:pt x="2103" y="126"/>
                </a:cubicBezTo>
                <a:cubicBezTo>
                  <a:pt x="2097" y="131"/>
                  <a:pt x="2091" y="126"/>
                  <a:pt x="2086" y="132"/>
                </a:cubicBezTo>
                <a:cubicBezTo>
                  <a:pt x="2089" y="134"/>
                  <a:pt x="2089" y="149"/>
                  <a:pt x="2086" y="151"/>
                </a:cubicBezTo>
                <a:cubicBezTo>
                  <a:pt x="2069" y="148"/>
                  <a:pt x="2053" y="144"/>
                  <a:pt x="2049" y="128"/>
                </a:cubicBezTo>
                <a:cubicBezTo>
                  <a:pt x="2049" y="123"/>
                  <a:pt x="2057" y="121"/>
                  <a:pt x="2053" y="117"/>
                </a:cubicBezTo>
                <a:cubicBezTo>
                  <a:pt x="2045" y="118"/>
                  <a:pt x="2047" y="118"/>
                  <a:pt x="2040" y="121"/>
                </a:cubicBezTo>
                <a:cubicBezTo>
                  <a:pt x="2015" y="107"/>
                  <a:pt x="1995" y="87"/>
                  <a:pt x="1980" y="63"/>
                </a:cubicBezTo>
                <a:cubicBezTo>
                  <a:pt x="1950" y="68"/>
                  <a:pt x="1930" y="83"/>
                  <a:pt x="1897" y="86"/>
                </a:cubicBezTo>
                <a:cubicBezTo>
                  <a:pt x="1882" y="97"/>
                  <a:pt x="1866" y="107"/>
                  <a:pt x="1852" y="119"/>
                </a:cubicBezTo>
                <a:cubicBezTo>
                  <a:pt x="1832" y="110"/>
                  <a:pt x="1827" y="87"/>
                  <a:pt x="1809" y="76"/>
                </a:cubicBezTo>
                <a:cubicBezTo>
                  <a:pt x="1759" y="90"/>
                  <a:pt x="1733" y="128"/>
                  <a:pt x="1707" y="165"/>
                </a:cubicBezTo>
                <a:cubicBezTo>
                  <a:pt x="1708" y="171"/>
                  <a:pt x="1705" y="174"/>
                  <a:pt x="1700" y="175"/>
                </a:cubicBezTo>
                <a:cubicBezTo>
                  <a:pt x="1690" y="169"/>
                  <a:pt x="1687" y="157"/>
                  <a:pt x="1676" y="152"/>
                </a:cubicBezTo>
                <a:cubicBezTo>
                  <a:pt x="1662" y="134"/>
                  <a:pt x="1656" y="106"/>
                  <a:pt x="1638" y="91"/>
                </a:cubicBezTo>
                <a:cubicBezTo>
                  <a:pt x="1627" y="102"/>
                  <a:pt x="1618" y="117"/>
                  <a:pt x="1605" y="126"/>
                </a:cubicBezTo>
                <a:cubicBezTo>
                  <a:pt x="1605" y="118"/>
                  <a:pt x="1599" y="115"/>
                  <a:pt x="1601" y="104"/>
                </a:cubicBezTo>
                <a:cubicBezTo>
                  <a:pt x="1564" y="121"/>
                  <a:pt x="1547" y="158"/>
                  <a:pt x="1525" y="191"/>
                </a:cubicBezTo>
                <a:cubicBezTo>
                  <a:pt x="1506" y="168"/>
                  <a:pt x="1499" y="133"/>
                  <a:pt x="1477" y="113"/>
                </a:cubicBezTo>
                <a:cubicBezTo>
                  <a:pt x="1454" y="126"/>
                  <a:pt x="1446" y="153"/>
                  <a:pt x="1432" y="175"/>
                </a:cubicBezTo>
                <a:cubicBezTo>
                  <a:pt x="1436" y="192"/>
                  <a:pt x="1423" y="198"/>
                  <a:pt x="1421" y="208"/>
                </a:cubicBezTo>
                <a:cubicBezTo>
                  <a:pt x="1419" y="221"/>
                  <a:pt x="1413" y="234"/>
                  <a:pt x="1414" y="242"/>
                </a:cubicBezTo>
                <a:cubicBezTo>
                  <a:pt x="1414" y="245"/>
                  <a:pt x="1417" y="248"/>
                  <a:pt x="1417" y="251"/>
                </a:cubicBezTo>
                <a:cubicBezTo>
                  <a:pt x="1419" y="270"/>
                  <a:pt x="1411" y="286"/>
                  <a:pt x="1403" y="301"/>
                </a:cubicBezTo>
                <a:cubicBezTo>
                  <a:pt x="1392" y="298"/>
                  <a:pt x="1401" y="289"/>
                  <a:pt x="1395" y="286"/>
                </a:cubicBezTo>
                <a:cubicBezTo>
                  <a:pt x="1391" y="289"/>
                  <a:pt x="1390" y="300"/>
                  <a:pt x="1382" y="294"/>
                </a:cubicBezTo>
                <a:cubicBezTo>
                  <a:pt x="1382" y="301"/>
                  <a:pt x="1382" y="309"/>
                  <a:pt x="1377" y="312"/>
                </a:cubicBezTo>
                <a:cubicBezTo>
                  <a:pt x="1371" y="312"/>
                  <a:pt x="1372" y="304"/>
                  <a:pt x="1369" y="301"/>
                </a:cubicBezTo>
                <a:cubicBezTo>
                  <a:pt x="1350" y="314"/>
                  <a:pt x="1340" y="291"/>
                  <a:pt x="1330" y="284"/>
                </a:cubicBezTo>
                <a:cubicBezTo>
                  <a:pt x="1338" y="285"/>
                  <a:pt x="1329" y="280"/>
                  <a:pt x="1332" y="275"/>
                </a:cubicBezTo>
                <a:cubicBezTo>
                  <a:pt x="1328" y="274"/>
                  <a:pt x="1325" y="272"/>
                  <a:pt x="1325" y="268"/>
                </a:cubicBezTo>
                <a:cubicBezTo>
                  <a:pt x="1327" y="267"/>
                  <a:pt x="1327" y="270"/>
                  <a:pt x="1328" y="268"/>
                </a:cubicBezTo>
                <a:cubicBezTo>
                  <a:pt x="1325" y="260"/>
                  <a:pt x="1316" y="258"/>
                  <a:pt x="1308" y="255"/>
                </a:cubicBezTo>
                <a:cubicBezTo>
                  <a:pt x="1310" y="253"/>
                  <a:pt x="1295" y="244"/>
                  <a:pt x="1289" y="238"/>
                </a:cubicBezTo>
                <a:cubicBezTo>
                  <a:pt x="1294" y="227"/>
                  <a:pt x="1280" y="214"/>
                  <a:pt x="1278" y="208"/>
                </a:cubicBezTo>
                <a:cubicBezTo>
                  <a:pt x="1278" y="210"/>
                  <a:pt x="1276" y="210"/>
                  <a:pt x="1276" y="206"/>
                </a:cubicBezTo>
                <a:cubicBezTo>
                  <a:pt x="1249" y="215"/>
                  <a:pt x="1214" y="233"/>
                  <a:pt x="1198" y="264"/>
                </a:cubicBezTo>
                <a:cubicBezTo>
                  <a:pt x="1174" y="217"/>
                  <a:pt x="1148" y="161"/>
                  <a:pt x="1126" y="112"/>
                </a:cubicBezTo>
                <a:cubicBezTo>
                  <a:pt x="1121" y="102"/>
                  <a:pt x="1118" y="94"/>
                  <a:pt x="1118" y="86"/>
                </a:cubicBezTo>
                <a:cubicBezTo>
                  <a:pt x="1109" y="78"/>
                  <a:pt x="1103" y="67"/>
                  <a:pt x="1103" y="50"/>
                </a:cubicBezTo>
                <a:cubicBezTo>
                  <a:pt x="1098" y="50"/>
                  <a:pt x="1098" y="45"/>
                  <a:pt x="1098" y="39"/>
                </a:cubicBezTo>
                <a:cubicBezTo>
                  <a:pt x="1092" y="41"/>
                  <a:pt x="1089" y="42"/>
                  <a:pt x="1094" y="37"/>
                </a:cubicBezTo>
                <a:cubicBezTo>
                  <a:pt x="1080" y="30"/>
                  <a:pt x="1086" y="51"/>
                  <a:pt x="1072" y="47"/>
                </a:cubicBezTo>
                <a:cubicBezTo>
                  <a:pt x="1074" y="61"/>
                  <a:pt x="1049" y="68"/>
                  <a:pt x="1063" y="76"/>
                </a:cubicBezTo>
                <a:cubicBezTo>
                  <a:pt x="1058" y="77"/>
                  <a:pt x="1057" y="73"/>
                  <a:pt x="1053" y="73"/>
                </a:cubicBezTo>
                <a:cubicBezTo>
                  <a:pt x="1053" y="79"/>
                  <a:pt x="1051" y="79"/>
                  <a:pt x="1055" y="82"/>
                </a:cubicBezTo>
                <a:cubicBezTo>
                  <a:pt x="1052" y="82"/>
                  <a:pt x="1050" y="83"/>
                  <a:pt x="1050" y="86"/>
                </a:cubicBezTo>
                <a:cubicBezTo>
                  <a:pt x="1059" y="88"/>
                  <a:pt x="1040" y="100"/>
                  <a:pt x="1053" y="99"/>
                </a:cubicBezTo>
                <a:cubicBezTo>
                  <a:pt x="1042" y="99"/>
                  <a:pt x="1042" y="116"/>
                  <a:pt x="1046" y="121"/>
                </a:cubicBezTo>
                <a:cubicBezTo>
                  <a:pt x="1044" y="121"/>
                  <a:pt x="1042" y="121"/>
                  <a:pt x="1040" y="121"/>
                </a:cubicBezTo>
                <a:cubicBezTo>
                  <a:pt x="1043" y="129"/>
                  <a:pt x="1036" y="132"/>
                  <a:pt x="1044" y="138"/>
                </a:cubicBezTo>
                <a:cubicBezTo>
                  <a:pt x="1038" y="139"/>
                  <a:pt x="1040" y="148"/>
                  <a:pt x="1037" y="152"/>
                </a:cubicBezTo>
                <a:cubicBezTo>
                  <a:pt x="1038" y="153"/>
                  <a:pt x="1040" y="153"/>
                  <a:pt x="1040" y="154"/>
                </a:cubicBezTo>
                <a:cubicBezTo>
                  <a:pt x="1029" y="174"/>
                  <a:pt x="1048" y="192"/>
                  <a:pt x="1033" y="206"/>
                </a:cubicBezTo>
                <a:cubicBezTo>
                  <a:pt x="1021" y="197"/>
                  <a:pt x="1018" y="177"/>
                  <a:pt x="1007" y="167"/>
                </a:cubicBezTo>
                <a:cubicBezTo>
                  <a:pt x="1010" y="164"/>
                  <a:pt x="1007" y="165"/>
                  <a:pt x="1007" y="160"/>
                </a:cubicBezTo>
                <a:cubicBezTo>
                  <a:pt x="995" y="153"/>
                  <a:pt x="994" y="134"/>
                  <a:pt x="979" y="130"/>
                </a:cubicBezTo>
                <a:cubicBezTo>
                  <a:pt x="979" y="129"/>
                  <a:pt x="979" y="128"/>
                  <a:pt x="979" y="128"/>
                </a:cubicBezTo>
                <a:cubicBezTo>
                  <a:pt x="979" y="126"/>
                  <a:pt x="979" y="126"/>
                  <a:pt x="977" y="125"/>
                </a:cubicBezTo>
                <a:cubicBezTo>
                  <a:pt x="976" y="125"/>
                  <a:pt x="975" y="126"/>
                  <a:pt x="975" y="127"/>
                </a:cubicBezTo>
                <a:cubicBezTo>
                  <a:pt x="975" y="128"/>
                  <a:pt x="975" y="128"/>
                  <a:pt x="975" y="129"/>
                </a:cubicBezTo>
                <a:cubicBezTo>
                  <a:pt x="975" y="130"/>
                  <a:pt x="975" y="130"/>
                  <a:pt x="975" y="130"/>
                </a:cubicBezTo>
                <a:cubicBezTo>
                  <a:pt x="975" y="132"/>
                  <a:pt x="973" y="133"/>
                  <a:pt x="972" y="134"/>
                </a:cubicBezTo>
                <a:cubicBezTo>
                  <a:pt x="967" y="128"/>
                  <a:pt x="959" y="125"/>
                  <a:pt x="959" y="115"/>
                </a:cubicBezTo>
                <a:cubicBezTo>
                  <a:pt x="956" y="115"/>
                  <a:pt x="954" y="115"/>
                  <a:pt x="951" y="115"/>
                </a:cubicBezTo>
                <a:cubicBezTo>
                  <a:pt x="944" y="124"/>
                  <a:pt x="957" y="132"/>
                  <a:pt x="957" y="138"/>
                </a:cubicBezTo>
                <a:cubicBezTo>
                  <a:pt x="956" y="143"/>
                  <a:pt x="960" y="144"/>
                  <a:pt x="960" y="151"/>
                </a:cubicBezTo>
                <a:cubicBezTo>
                  <a:pt x="962" y="160"/>
                  <a:pt x="959" y="171"/>
                  <a:pt x="960" y="182"/>
                </a:cubicBezTo>
                <a:cubicBezTo>
                  <a:pt x="965" y="214"/>
                  <a:pt x="985" y="242"/>
                  <a:pt x="985" y="269"/>
                </a:cubicBezTo>
                <a:cubicBezTo>
                  <a:pt x="990" y="269"/>
                  <a:pt x="994" y="270"/>
                  <a:pt x="996" y="273"/>
                </a:cubicBezTo>
                <a:cubicBezTo>
                  <a:pt x="996" y="276"/>
                  <a:pt x="993" y="276"/>
                  <a:pt x="994" y="279"/>
                </a:cubicBezTo>
                <a:lnTo>
                  <a:pt x="995" y="278"/>
                </a:lnTo>
                <a:cubicBezTo>
                  <a:pt x="994" y="280"/>
                  <a:pt x="994" y="282"/>
                  <a:pt x="994" y="284"/>
                </a:cubicBezTo>
                <a:cubicBezTo>
                  <a:pt x="994" y="285"/>
                  <a:pt x="994" y="285"/>
                  <a:pt x="994" y="286"/>
                </a:cubicBezTo>
                <a:cubicBezTo>
                  <a:pt x="994" y="286"/>
                  <a:pt x="994" y="286"/>
                  <a:pt x="994" y="286"/>
                </a:cubicBezTo>
                <a:cubicBezTo>
                  <a:pt x="984" y="281"/>
                  <a:pt x="987" y="274"/>
                  <a:pt x="983" y="266"/>
                </a:cubicBezTo>
                <a:cubicBezTo>
                  <a:pt x="978" y="265"/>
                  <a:pt x="978" y="273"/>
                  <a:pt x="973" y="268"/>
                </a:cubicBezTo>
                <a:lnTo>
                  <a:pt x="973" y="270"/>
                </a:lnTo>
                <a:lnTo>
                  <a:pt x="970" y="269"/>
                </a:lnTo>
                <a:cubicBezTo>
                  <a:pt x="970" y="271"/>
                  <a:pt x="969" y="272"/>
                  <a:pt x="968" y="271"/>
                </a:cubicBezTo>
                <a:cubicBezTo>
                  <a:pt x="949" y="271"/>
                  <a:pt x="951" y="251"/>
                  <a:pt x="951" y="240"/>
                </a:cubicBezTo>
                <a:cubicBezTo>
                  <a:pt x="923" y="234"/>
                  <a:pt x="922" y="201"/>
                  <a:pt x="908" y="180"/>
                </a:cubicBezTo>
                <a:cubicBezTo>
                  <a:pt x="901" y="179"/>
                  <a:pt x="904" y="187"/>
                  <a:pt x="899" y="188"/>
                </a:cubicBezTo>
                <a:lnTo>
                  <a:pt x="899" y="188"/>
                </a:lnTo>
                <a:cubicBezTo>
                  <a:pt x="899" y="188"/>
                  <a:pt x="899" y="188"/>
                  <a:pt x="899" y="188"/>
                </a:cubicBezTo>
                <a:cubicBezTo>
                  <a:pt x="898" y="187"/>
                  <a:pt x="897" y="186"/>
                  <a:pt x="895" y="186"/>
                </a:cubicBezTo>
                <a:cubicBezTo>
                  <a:pt x="895" y="186"/>
                  <a:pt x="895" y="185"/>
                  <a:pt x="894" y="185"/>
                </a:cubicBezTo>
                <a:cubicBezTo>
                  <a:pt x="894" y="185"/>
                  <a:pt x="894" y="185"/>
                  <a:pt x="894" y="185"/>
                </a:cubicBezTo>
                <a:cubicBezTo>
                  <a:pt x="888" y="182"/>
                  <a:pt x="883" y="166"/>
                  <a:pt x="894" y="162"/>
                </a:cubicBezTo>
                <a:lnTo>
                  <a:pt x="894" y="162"/>
                </a:lnTo>
                <a:lnTo>
                  <a:pt x="894" y="162"/>
                </a:lnTo>
                <a:cubicBezTo>
                  <a:pt x="898" y="165"/>
                  <a:pt x="901" y="169"/>
                  <a:pt x="901" y="174"/>
                </a:cubicBezTo>
                <a:cubicBezTo>
                  <a:pt x="901" y="175"/>
                  <a:pt x="902" y="175"/>
                  <a:pt x="903" y="175"/>
                </a:cubicBezTo>
                <a:cubicBezTo>
                  <a:pt x="904" y="175"/>
                  <a:pt x="904" y="175"/>
                  <a:pt x="904" y="174"/>
                </a:cubicBezTo>
                <a:cubicBezTo>
                  <a:pt x="905" y="168"/>
                  <a:pt x="900" y="163"/>
                  <a:pt x="896" y="160"/>
                </a:cubicBezTo>
                <a:lnTo>
                  <a:pt x="896" y="160"/>
                </a:lnTo>
                <a:cubicBezTo>
                  <a:pt x="896" y="157"/>
                  <a:pt x="898" y="156"/>
                  <a:pt x="897" y="152"/>
                </a:cubicBezTo>
                <a:cubicBezTo>
                  <a:pt x="889" y="145"/>
                  <a:pt x="890" y="132"/>
                  <a:pt x="888" y="121"/>
                </a:cubicBezTo>
                <a:cubicBezTo>
                  <a:pt x="898" y="123"/>
                  <a:pt x="883" y="110"/>
                  <a:pt x="894" y="112"/>
                </a:cubicBezTo>
                <a:cubicBezTo>
                  <a:pt x="895" y="106"/>
                  <a:pt x="890" y="108"/>
                  <a:pt x="890" y="103"/>
                </a:cubicBezTo>
                <a:cubicBezTo>
                  <a:pt x="893" y="99"/>
                  <a:pt x="893" y="95"/>
                  <a:pt x="893" y="91"/>
                </a:cubicBezTo>
                <a:cubicBezTo>
                  <a:pt x="893" y="88"/>
                  <a:pt x="893" y="84"/>
                  <a:pt x="896" y="81"/>
                </a:cubicBezTo>
                <a:cubicBezTo>
                  <a:pt x="899" y="81"/>
                  <a:pt x="902" y="79"/>
                  <a:pt x="902" y="75"/>
                </a:cubicBezTo>
                <a:cubicBezTo>
                  <a:pt x="902" y="74"/>
                  <a:pt x="901" y="73"/>
                  <a:pt x="900" y="73"/>
                </a:cubicBezTo>
                <a:cubicBezTo>
                  <a:pt x="899" y="73"/>
                  <a:pt x="898" y="74"/>
                  <a:pt x="898" y="75"/>
                </a:cubicBezTo>
                <a:cubicBezTo>
                  <a:pt x="898" y="76"/>
                  <a:pt x="897" y="77"/>
                  <a:pt x="895" y="77"/>
                </a:cubicBezTo>
                <a:cubicBezTo>
                  <a:pt x="894" y="78"/>
                  <a:pt x="893" y="78"/>
                  <a:pt x="892" y="79"/>
                </a:cubicBezTo>
                <a:cubicBezTo>
                  <a:pt x="889" y="83"/>
                  <a:pt x="889" y="88"/>
                  <a:pt x="889" y="91"/>
                </a:cubicBezTo>
                <a:cubicBezTo>
                  <a:pt x="889" y="96"/>
                  <a:pt x="889" y="99"/>
                  <a:pt x="886" y="102"/>
                </a:cubicBezTo>
                <a:cubicBezTo>
                  <a:pt x="885" y="102"/>
                  <a:pt x="885" y="103"/>
                  <a:pt x="885" y="103"/>
                </a:cubicBezTo>
                <a:cubicBezTo>
                  <a:pt x="885" y="103"/>
                  <a:pt x="885" y="104"/>
                  <a:pt x="885" y="104"/>
                </a:cubicBezTo>
                <a:lnTo>
                  <a:pt x="884" y="104"/>
                </a:lnTo>
                <a:cubicBezTo>
                  <a:pt x="879" y="107"/>
                  <a:pt x="888" y="116"/>
                  <a:pt x="879" y="117"/>
                </a:cubicBezTo>
                <a:cubicBezTo>
                  <a:pt x="879" y="129"/>
                  <a:pt x="881" y="143"/>
                  <a:pt x="873" y="141"/>
                </a:cubicBezTo>
                <a:cubicBezTo>
                  <a:pt x="880" y="162"/>
                  <a:pt x="870" y="175"/>
                  <a:pt x="881" y="188"/>
                </a:cubicBezTo>
                <a:cubicBezTo>
                  <a:pt x="874" y="190"/>
                  <a:pt x="874" y="198"/>
                  <a:pt x="871" y="204"/>
                </a:cubicBezTo>
                <a:cubicBezTo>
                  <a:pt x="861" y="200"/>
                  <a:pt x="855" y="191"/>
                  <a:pt x="845" y="186"/>
                </a:cubicBezTo>
                <a:cubicBezTo>
                  <a:pt x="850" y="180"/>
                  <a:pt x="842" y="171"/>
                  <a:pt x="838" y="167"/>
                </a:cubicBezTo>
                <a:cubicBezTo>
                  <a:pt x="836" y="155"/>
                  <a:pt x="828" y="149"/>
                  <a:pt x="823" y="139"/>
                </a:cubicBezTo>
                <a:lnTo>
                  <a:pt x="822" y="139"/>
                </a:lnTo>
                <a:cubicBezTo>
                  <a:pt x="824" y="138"/>
                  <a:pt x="825" y="137"/>
                  <a:pt x="826" y="136"/>
                </a:cubicBezTo>
                <a:cubicBezTo>
                  <a:pt x="827" y="135"/>
                  <a:pt x="827" y="133"/>
                  <a:pt x="825" y="131"/>
                </a:cubicBezTo>
                <a:cubicBezTo>
                  <a:pt x="824" y="130"/>
                  <a:pt x="823" y="130"/>
                  <a:pt x="822" y="130"/>
                </a:cubicBezTo>
                <a:cubicBezTo>
                  <a:pt x="821" y="130"/>
                  <a:pt x="821" y="131"/>
                  <a:pt x="821" y="132"/>
                </a:cubicBezTo>
                <a:cubicBezTo>
                  <a:pt x="821" y="133"/>
                  <a:pt x="822" y="133"/>
                  <a:pt x="823" y="133"/>
                </a:cubicBezTo>
                <a:cubicBezTo>
                  <a:pt x="823" y="134"/>
                  <a:pt x="823" y="134"/>
                  <a:pt x="823" y="134"/>
                </a:cubicBezTo>
                <a:cubicBezTo>
                  <a:pt x="823" y="135"/>
                  <a:pt x="822" y="135"/>
                  <a:pt x="821" y="136"/>
                </a:cubicBezTo>
                <a:cubicBezTo>
                  <a:pt x="803" y="145"/>
                  <a:pt x="822" y="126"/>
                  <a:pt x="814" y="123"/>
                </a:cubicBezTo>
                <a:cubicBezTo>
                  <a:pt x="810" y="130"/>
                  <a:pt x="800" y="130"/>
                  <a:pt x="797" y="136"/>
                </a:cubicBezTo>
                <a:cubicBezTo>
                  <a:pt x="795" y="140"/>
                  <a:pt x="798" y="142"/>
                  <a:pt x="797" y="145"/>
                </a:cubicBezTo>
                <a:cubicBezTo>
                  <a:pt x="795" y="145"/>
                  <a:pt x="794" y="143"/>
                  <a:pt x="791" y="143"/>
                </a:cubicBezTo>
                <a:cubicBezTo>
                  <a:pt x="792" y="152"/>
                  <a:pt x="784" y="153"/>
                  <a:pt x="784" y="162"/>
                </a:cubicBezTo>
                <a:cubicBezTo>
                  <a:pt x="788" y="165"/>
                  <a:pt x="788" y="166"/>
                  <a:pt x="784" y="169"/>
                </a:cubicBezTo>
                <a:cubicBezTo>
                  <a:pt x="794" y="184"/>
                  <a:pt x="795" y="197"/>
                  <a:pt x="801" y="217"/>
                </a:cubicBezTo>
                <a:cubicBezTo>
                  <a:pt x="809" y="222"/>
                  <a:pt x="809" y="225"/>
                  <a:pt x="810" y="238"/>
                </a:cubicBezTo>
                <a:cubicBezTo>
                  <a:pt x="806" y="238"/>
                  <a:pt x="809" y="244"/>
                  <a:pt x="804" y="243"/>
                </a:cubicBezTo>
                <a:cubicBezTo>
                  <a:pt x="791" y="236"/>
                  <a:pt x="787" y="219"/>
                  <a:pt x="778" y="206"/>
                </a:cubicBezTo>
                <a:cubicBezTo>
                  <a:pt x="771" y="204"/>
                  <a:pt x="778" y="215"/>
                  <a:pt x="771" y="212"/>
                </a:cubicBezTo>
                <a:cubicBezTo>
                  <a:pt x="771" y="210"/>
                  <a:pt x="772" y="210"/>
                  <a:pt x="773" y="208"/>
                </a:cubicBezTo>
                <a:cubicBezTo>
                  <a:pt x="767" y="208"/>
                  <a:pt x="767" y="219"/>
                  <a:pt x="764" y="210"/>
                </a:cubicBezTo>
                <a:cubicBezTo>
                  <a:pt x="764" y="210"/>
                  <a:pt x="764" y="209"/>
                  <a:pt x="764" y="209"/>
                </a:cubicBezTo>
                <a:cubicBezTo>
                  <a:pt x="766" y="207"/>
                  <a:pt x="769" y="204"/>
                  <a:pt x="769" y="201"/>
                </a:cubicBezTo>
                <a:cubicBezTo>
                  <a:pt x="770" y="200"/>
                  <a:pt x="769" y="198"/>
                  <a:pt x="768" y="197"/>
                </a:cubicBezTo>
                <a:lnTo>
                  <a:pt x="769" y="197"/>
                </a:lnTo>
                <a:cubicBezTo>
                  <a:pt x="777" y="194"/>
                  <a:pt x="766" y="189"/>
                  <a:pt x="765" y="184"/>
                </a:cubicBezTo>
                <a:cubicBezTo>
                  <a:pt x="765" y="189"/>
                  <a:pt x="760" y="189"/>
                  <a:pt x="758" y="193"/>
                </a:cubicBezTo>
                <a:cubicBezTo>
                  <a:pt x="757" y="189"/>
                  <a:pt x="758" y="186"/>
                  <a:pt x="760" y="184"/>
                </a:cubicBezTo>
                <a:cubicBezTo>
                  <a:pt x="753" y="182"/>
                  <a:pt x="755" y="189"/>
                  <a:pt x="749" y="188"/>
                </a:cubicBezTo>
                <a:cubicBezTo>
                  <a:pt x="749" y="184"/>
                  <a:pt x="747" y="184"/>
                  <a:pt x="747" y="180"/>
                </a:cubicBezTo>
                <a:cubicBezTo>
                  <a:pt x="751" y="180"/>
                  <a:pt x="749" y="185"/>
                  <a:pt x="754" y="184"/>
                </a:cubicBezTo>
                <a:cubicBezTo>
                  <a:pt x="756" y="176"/>
                  <a:pt x="753" y="174"/>
                  <a:pt x="758" y="171"/>
                </a:cubicBezTo>
                <a:cubicBezTo>
                  <a:pt x="751" y="168"/>
                  <a:pt x="756" y="164"/>
                  <a:pt x="751" y="160"/>
                </a:cubicBezTo>
                <a:lnTo>
                  <a:pt x="750" y="160"/>
                </a:lnTo>
                <a:cubicBezTo>
                  <a:pt x="750" y="158"/>
                  <a:pt x="750" y="155"/>
                  <a:pt x="750" y="153"/>
                </a:cubicBezTo>
                <a:lnTo>
                  <a:pt x="749" y="151"/>
                </a:lnTo>
                <a:lnTo>
                  <a:pt x="748" y="151"/>
                </a:lnTo>
                <a:cubicBezTo>
                  <a:pt x="745" y="151"/>
                  <a:pt x="743" y="149"/>
                  <a:pt x="741" y="147"/>
                </a:cubicBezTo>
                <a:cubicBezTo>
                  <a:pt x="739" y="145"/>
                  <a:pt x="737" y="144"/>
                  <a:pt x="734" y="143"/>
                </a:cubicBezTo>
                <a:cubicBezTo>
                  <a:pt x="734" y="139"/>
                  <a:pt x="730" y="139"/>
                  <a:pt x="728" y="136"/>
                </a:cubicBezTo>
                <a:cubicBezTo>
                  <a:pt x="733" y="134"/>
                  <a:pt x="732" y="139"/>
                  <a:pt x="736" y="139"/>
                </a:cubicBezTo>
                <a:cubicBezTo>
                  <a:pt x="736" y="131"/>
                  <a:pt x="731" y="128"/>
                  <a:pt x="730" y="121"/>
                </a:cubicBezTo>
                <a:cubicBezTo>
                  <a:pt x="736" y="120"/>
                  <a:pt x="736" y="108"/>
                  <a:pt x="734" y="106"/>
                </a:cubicBezTo>
                <a:cubicBezTo>
                  <a:pt x="740" y="104"/>
                  <a:pt x="744" y="99"/>
                  <a:pt x="741" y="93"/>
                </a:cubicBezTo>
                <a:cubicBezTo>
                  <a:pt x="743" y="93"/>
                  <a:pt x="745" y="93"/>
                  <a:pt x="745" y="91"/>
                </a:cubicBezTo>
                <a:lnTo>
                  <a:pt x="745" y="91"/>
                </a:lnTo>
                <a:cubicBezTo>
                  <a:pt x="746" y="91"/>
                  <a:pt x="748" y="91"/>
                  <a:pt x="750" y="91"/>
                </a:cubicBezTo>
                <a:cubicBezTo>
                  <a:pt x="750" y="91"/>
                  <a:pt x="750" y="92"/>
                  <a:pt x="749" y="93"/>
                </a:cubicBezTo>
                <a:cubicBezTo>
                  <a:pt x="749" y="93"/>
                  <a:pt x="749" y="93"/>
                  <a:pt x="749" y="94"/>
                </a:cubicBezTo>
                <a:cubicBezTo>
                  <a:pt x="749" y="95"/>
                  <a:pt x="749" y="96"/>
                  <a:pt x="750" y="96"/>
                </a:cubicBezTo>
                <a:cubicBezTo>
                  <a:pt x="751" y="97"/>
                  <a:pt x="753" y="96"/>
                  <a:pt x="754" y="95"/>
                </a:cubicBezTo>
                <a:cubicBezTo>
                  <a:pt x="755" y="94"/>
                  <a:pt x="755" y="92"/>
                  <a:pt x="755" y="90"/>
                </a:cubicBezTo>
                <a:cubicBezTo>
                  <a:pt x="756" y="90"/>
                  <a:pt x="756" y="90"/>
                  <a:pt x="756" y="90"/>
                </a:cubicBezTo>
                <a:cubicBezTo>
                  <a:pt x="756" y="89"/>
                  <a:pt x="756" y="88"/>
                  <a:pt x="756" y="87"/>
                </a:cubicBezTo>
                <a:lnTo>
                  <a:pt x="756" y="87"/>
                </a:lnTo>
                <a:cubicBezTo>
                  <a:pt x="759" y="81"/>
                  <a:pt x="756" y="72"/>
                  <a:pt x="754" y="67"/>
                </a:cubicBezTo>
                <a:cubicBezTo>
                  <a:pt x="747" y="69"/>
                  <a:pt x="748" y="67"/>
                  <a:pt x="739" y="67"/>
                </a:cubicBezTo>
                <a:cubicBezTo>
                  <a:pt x="734" y="74"/>
                  <a:pt x="725" y="78"/>
                  <a:pt x="732" y="91"/>
                </a:cubicBezTo>
                <a:lnTo>
                  <a:pt x="732" y="91"/>
                </a:lnTo>
                <a:cubicBezTo>
                  <a:pt x="732" y="91"/>
                  <a:pt x="732" y="91"/>
                  <a:pt x="731" y="91"/>
                </a:cubicBezTo>
                <a:cubicBezTo>
                  <a:pt x="731" y="90"/>
                  <a:pt x="730" y="90"/>
                  <a:pt x="729" y="90"/>
                </a:cubicBezTo>
                <a:cubicBezTo>
                  <a:pt x="729" y="89"/>
                  <a:pt x="728" y="89"/>
                  <a:pt x="726" y="89"/>
                </a:cubicBezTo>
                <a:cubicBezTo>
                  <a:pt x="724" y="89"/>
                  <a:pt x="724" y="91"/>
                  <a:pt x="723" y="92"/>
                </a:cubicBezTo>
                <a:lnTo>
                  <a:pt x="723" y="93"/>
                </a:lnTo>
                <a:cubicBezTo>
                  <a:pt x="723" y="93"/>
                  <a:pt x="722" y="93"/>
                  <a:pt x="722" y="93"/>
                </a:cubicBezTo>
                <a:cubicBezTo>
                  <a:pt x="720" y="94"/>
                  <a:pt x="719" y="95"/>
                  <a:pt x="716" y="98"/>
                </a:cubicBezTo>
                <a:cubicBezTo>
                  <a:pt x="716" y="98"/>
                  <a:pt x="715" y="99"/>
                  <a:pt x="715" y="99"/>
                </a:cubicBezTo>
                <a:cubicBezTo>
                  <a:pt x="715" y="100"/>
                  <a:pt x="716" y="101"/>
                  <a:pt x="716" y="101"/>
                </a:cubicBezTo>
                <a:cubicBezTo>
                  <a:pt x="717" y="102"/>
                  <a:pt x="719" y="102"/>
                  <a:pt x="720" y="101"/>
                </a:cubicBezTo>
                <a:cubicBezTo>
                  <a:pt x="720" y="101"/>
                  <a:pt x="721" y="100"/>
                  <a:pt x="721" y="100"/>
                </a:cubicBezTo>
                <a:cubicBezTo>
                  <a:pt x="722" y="99"/>
                  <a:pt x="723" y="99"/>
                  <a:pt x="723" y="98"/>
                </a:cubicBezTo>
                <a:cubicBezTo>
                  <a:pt x="724" y="99"/>
                  <a:pt x="724" y="99"/>
                  <a:pt x="725" y="100"/>
                </a:cubicBezTo>
                <a:cubicBezTo>
                  <a:pt x="725" y="100"/>
                  <a:pt x="725" y="100"/>
                  <a:pt x="725" y="100"/>
                </a:cubicBezTo>
                <a:cubicBezTo>
                  <a:pt x="723" y="105"/>
                  <a:pt x="716" y="103"/>
                  <a:pt x="715" y="108"/>
                </a:cubicBezTo>
                <a:cubicBezTo>
                  <a:pt x="718" y="108"/>
                  <a:pt x="717" y="112"/>
                  <a:pt x="715" y="113"/>
                </a:cubicBezTo>
                <a:cubicBezTo>
                  <a:pt x="720" y="112"/>
                  <a:pt x="722" y="114"/>
                  <a:pt x="721" y="119"/>
                </a:cubicBezTo>
                <a:cubicBezTo>
                  <a:pt x="718" y="119"/>
                  <a:pt x="715" y="119"/>
                  <a:pt x="712" y="119"/>
                </a:cubicBezTo>
                <a:cubicBezTo>
                  <a:pt x="712" y="127"/>
                  <a:pt x="709" y="128"/>
                  <a:pt x="712" y="134"/>
                </a:cubicBezTo>
                <a:cubicBezTo>
                  <a:pt x="715" y="135"/>
                  <a:pt x="719" y="128"/>
                  <a:pt x="721" y="134"/>
                </a:cubicBezTo>
                <a:cubicBezTo>
                  <a:pt x="720" y="134"/>
                  <a:pt x="719" y="134"/>
                  <a:pt x="718" y="135"/>
                </a:cubicBezTo>
                <a:cubicBezTo>
                  <a:pt x="716" y="136"/>
                  <a:pt x="713" y="136"/>
                  <a:pt x="711" y="135"/>
                </a:cubicBezTo>
                <a:cubicBezTo>
                  <a:pt x="710" y="135"/>
                  <a:pt x="710" y="136"/>
                  <a:pt x="710" y="137"/>
                </a:cubicBezTo>
                <a:cubicBezTo>
                  <a:pt x="710" y="137"/>
                  <a:pt x="710" y="138"/>
                  <a:pt x="711" y="138"/>
                </a:cubicBezTo>
                <a:cubicBezTo>
                  <a:pt x="714" y="138"/>
                  <a:pt x="717" y="138"/>
                  <a:pt x="719" y="137"/>
                </a:cubicBezTo>
                <a:lnTo>
                  <a:pt x="719" y="138"/>
                </a:lnTo>
                <a:cubicBezTo>
                  <a:pt x="719" y="139"/>
                  <a:pt x="719" y="141"/>
                  <a:pt x="719" y="143"/>
                </a:cubicBezTo>
                <a:cubicBezTo>
                  <a:pt x="717" y="143"/>
                  <a:pt x="716" y="141"/>
                  <a:pt x="713" y="141"/>
                </a:cubicBezTo>
                <a:cubicBezTo>
                  <a:pt x="715" y="149"/>
                  <a:pt x="714" y="148"/>
                  <a:pt x="717" y="154"/>
                </a:cubicBezTo>
                <a:cubicBezTo>
                  <a:pt x="716" y="154"/>
                  <a:pt x="716" y="154"/>
                  <a:pt x="715" y="154"/>
                </a:cubicBezTo>
                <a:cubicBezTo>
                  <a:pt x="714" y="154"/>
                  <a:pt x="713" y="155"/>
                  <a:pt x="713" y="156"/>
                </a:cubicBezTo>
                <a:cubicBezTo>
                  <a:pt x="713" y="156"/>
                  <a:pt x="713" y="156"/>
                  <a:pt x="713" y="156"/>
                </a:cubicBezTo>
                <a:cubicBezTo>
                  <a:pt x="713" y="157"/>
                  <a:pt x="714" y="158"/>
                  <a:pt x="715" y="158"/>
                </a:cubicBezTo>
                <a:cubicBezTo>
                  <a:pt x="716" y="158"/>
                  <a:pt x="718" y="158"/>
                  <a:pt x="719" y="157"/>
                </a:cubicBezTo>
                <a:lnTo>
                  <a:pt x="719" y="158"/>
                </a:lnTo>
                <a:cubicBezTo>
                  <a:pt x="721" y="158"/>
                  <a:pt x="722" y="160"/>
                  <a:pt x="723" y="162"/>
                </a:cubicBezTo>
                <a:cubicBezTo>
                  <a:pt x="716" y="161"/>
                  <a:pt x="720" y="165"/>
                  <a:pt x="725" y="164"/>
                </a:cubicBezTo>
                <a:lnTo>
                  <a:pt x="726" y="161"/>
                </a:lnTo>
                <a:lnTo>
                  <a:pt x="728" y="162"/>
                </a:lnTo>
                <a:cubicBezTo>
                  <a:pt x="729" y="158"/>
                  <a:pt x="732" y="156"/>
                  <a:pt x="734" y="152"/>
                </a:cubicBezTo>
                <a:cubicBezTo>
                  <a:pt x="732" y="152"/>
                  <a:pt x="729" y="153"/>
                  <a:pt x="728" y="151"/>
                </a:cubicBezTo>
                <a:cubicBezTo>
                  <a:pt x="730" y="150"/>
                  <a:pt x="731" y="149"/>
                  <a:pt x="732" y="147"/>
                </a:cubicBezTo>
                <a:cubicBezTo>
                  <a:pt x="734" y="148"/>
                  <a:pt x="736" y="149"/>
                  <a:pt x="738" y="151"/>
                </a:cubicBezTo>
                <a:cubicBezTo>
                  <a:pt x="740" y="152"/>
                  <a:pt x="742" y="154"/>
                  <a:pt x="745" y="155"/>
                </a:cubicBezTo>
                <a:cubicBezTo>
                  <a:pt x="745" y="157"/>
                  <a:pt x="745" y="159"/>
                  <a:pt x="745" y="160"/>
                </a:cubicBezTo>
                <a:lnTo>
                  <a:pt x="745" y="160"/>
                </a:lnTo>
                <a:cubicBezTo>
                  <a:pt x="741" y="163"/>
                  <a:pt x="735" y="159"/>
                  <a:pt x="734" y="162"/>
                </a:cubicBezTo>
                <a:cubicBezTo>
                  <a:pt x="740" y="185"/>
                  <a:pt x="736" y="205"/>
                  <a:pt x="741" y="229"/>
                </a:cubicBezTo>
                <a:cubicBezTo>
                  <a:pt x="744" y="223"/>
                  <a:pt x="749" y="231"/>
                  <a:pt x="747" y="236"/>
                </a:cubicBezTo>
                <a:cubicBezTo>
                  <a:pt x="742" y="237"/>
                  <a:pt x="745" y="229"/>
                  <a:pt x="739" y="230"/>
                </a:cubicBezTo>
                <a:cubicBezTo>
                  <a:pt x="739" y="234"/>
                  <a:pt x="741" y="235"/>
                  <a:pt x="741" y="238"/>
                </a:cubicBezTo>
                <a:cubicBezTo>
                  <a:pt x="735" y="239"/>
                  <a:pt x="729" y="241"/>
                  <a:pt x="721" y="240"/>
                </a:cubicBezTo>
                <a:cubicBezTo>
                  <a:pt x="721" y="238"/>
                  <a:pt x="724" y="237"/>
                  <a:pt x="721" y="236"/>
                </a:cubicBezTo>
                <a:lnTo>
                  <a:pt x="720" y="236"/>
                </a:lnTo>
                <a:cubicBezTo>
                  <a:pt x="720" y="229"/>
                  <a:pt x="719" y="223"/>
                  <a:pt x="716" y="218"/>
                </a:cubicBezTo>
                <a:cubicBezTo>
                  <a:pt x="715" y="217"/>
                  <a:pt x="714" y="217"/>
                  <a:pt x="714" y="217"/>
                </a:cubicBezTo>
                <a:cubicBezTo>
                  <a:pt x="713" y="217"/>
                  <a:pt x="713" y="218"/>
                  <a:pt x="713" y="218"/>
                </a:cubicBezTo>
                <a:cubicBezTo>
                  <a:pt x="713" y="219"/>
                  <a:pt x="713" y="219"/>
                  <a:pt x="713" y="219"/>
                </a:cubicBezTo>
                <a:cubicBezTo>
                  <a:pt x="716" y="224"/>
                  <a:pt x="717" y="229"/>
                  <a:pt x="717" y="236"/>
                </a:cubicBezTo>
                <a:lnTo>
                  <a:pt x="717" y="236"/>
                </a:lnTo>
                <a:cubicBezTo>
                  <a:pt x="713" y="236"/>
                  <a:pt x="715" y="241"/>
                  <a:pt x="710" y="240"/>
                </a:cubicBezTo>
                <a:cubicBezTo>
                  <a:pt x="705" y="237"/>
                  <a:pt x="704" y="230"/>
                  <a:pt x="699" y="229"/>
                </a:cubicBezTo>
                <a:cubicBezTo>
                  <a:pt x="702" y="229"/>
                  <a:pt x="703" y="227"/>
                  <a:pt x="704" y="225"/>
                </a:cubicBezTo>
                <a:cubicBezTo>
                  <a:pt x="700" y="225"/>
                  <a:pt x="697" y="225"/>
                  <a:pt x="695" y="223"/>
                </a:cubicBezTo>
                <a:lnTo>
                  <a:pt x="694" y="224"/>
                </a:lnTo>
                <a:cubicBezTo>
                  <a:pt x="693" y="223"/>
                  <a:pt x="691" y="223"/>
                  <a:pt x="690" y="222"/>
                </a:cubicBezTo>
                <a:cubicBezTo>
                  <a:pt x="695" y="216"/>
                  <a:pt x="683" y="214"/>
                  <a:pt x="687" y="210"/>
                </a:cubicBezTo>
                <a:cubicBezTo>
                  <a:pt x="683" y="209"/>
                  <a:pt x="681" y="213"/>
                  <a:pt x="682" y="217"/>
                </a:cubicBezTo>
                <a:lnTo>
                  <a:pt x="682" y="218"/>
                </a:lnTo>
                <a:lnTo>
                  <a:pt x="679" y="219"/>
                </a:lnTo>
                <a:cubicBezTo>
                  <a:pt x="677" y="219"/>
                  <a:pt x="676" y="218"/>
                  <a:pt x="674" y="217"/>
                </a:cubicBezTo>
                <a:lnTo>
                  <a:pt x="674" y="218"/>
                </a:lnTo>
                <a:cubicBezTo>
                  <a:pt x="672" y="215"/>
                  <a:pt x="671" y="212"/>
                  <a:pt x="669" y="208"/>
                </a:cubicBezTo>
                <a:cubicBezTo>
                  <a:pt x="667" y="202"/>
                  <a:pt x="664" y="196"/>
                  <a:pt x="658" y="191"/>
                </a:cubicBezTo>
                <a:cubicBezTo>
                  <a:pt x="658" y="182"/>
                  <a:pt x="655" y="183"/>
                  <a:pt x="654" y="173"/>
                </a:cubicBezTo>
                <a:lnTo>
                  <a:pt x="654" y="172"/>
                </a:lnTo>
                <a:cubicBezTo>
                  <a:pt x="656" y="174"/>
                  <a:pt x="658" y="174"/>
                  <a:pt x="661" y="174"/>
                </a:cubicBezTo>
                <a:cubicBezTo>
                  <a:pt x="662" y="175"/>
                  <a:pt x="663" y="176"/>
                  <a:pt x="664" y="177"/>
                </a:cubicBezTo>
                <a:cubicBezTo>
                  <a:pt x="664" y="179"/>
                  <a:pt x="665" y="180"/>
                  <a:pt x="667" y="182"/>
                </a:cubicBezTo>
                <a:cubicBezTo>
                  <a:pt x="667" y="182"/>
                  <a:pt x="669" y="182"/>
                  <a:pt x="669" y="182"/>
                </a:cubicBezTo>
                <a:cubicBezTo>
                  <a:pt x="670" y="181"/>
                  <a:pt x="670" y="180"/>
                  <a:pt x="669" y="179"/>
                </a:cubicBezTo>
                <a:cubicBezTo>
                  <a:pt x="668" y="178"/>
                  <a:pt x="668" y="177"/>
                  <a:pt x="667" y="176"/>
                </a:cubicBezTo>
                <a:cubicBezTo>
                  <a:pt x="666" y="174"/>
                  <a:pt x="666" y="172"/>
                  <a:pt x="663" y="171"/>
                </a:cubicBezTo>
                <a:lnTo>
                  <a:pt x="661" y="170"/>
                </a:lnTo>
                <a:cubicBezTo>
                  <a:pt x="659" y="170"/>
                  <a:pt x="657" y="170"/>
                  <a:pt x="655" y="169"/>
                </a:cubicBezTo>
                <a:cubicBezTo>
                  <a:pt x="653" y="162"/>
                  <a:pt x="660" y="156"/>
                  <a:pt x="656" y="152"/>
                </a:cubicBezTo>
                <a:lnTo>
                  <a:pt x="655" y="153"/>
                </a:lnTo>
                <a:cubicBezTo>
                  <a:pt x="656" y="151"/>
                  <a:pt x="656" y="149"/>
                  <a:pt x="656" y="147"/>
                </a:cubicBezTo>
                <a:cubicBezTo>
                  <a:pt x="655" y="146"/>
                  <a:pt x="654" y="145"/>
                  <a:pt x="653" y="145"/>
                </a:cubicBezTo>
                <a:cubicBezTo>
                  <a:pt x="652" y="146"/>
                  <a:pt x="651" y="147"/>
                  <a:pt x="652" y="148"/>
                </a:cubicBezTo>
                <a:cubicBezTo>
                  <a:pt x="652" y="148"/>
                  <a:pt x="652" y="149"/>
                  <a:pt x="652" y="151"/>
                </a:cubicBezTo>
                <a:cubicBezTo>
                  <a:pt x="645" y="149"/>
                  <a:pt x="647" y="155"/>
                  <a:pt x="641" y="154"/>
                </a:cubicBezTo>
                <a:cubicBezTo>
                  <a:pt x="639" y="148"/>
                  <a:pt x="642" y="146"/>
                  <a:pt x="639" y="143"/>
                </a:cubicBezTo>
                <a:cubicBezTo>
                  <a:pt x="638" y="146"/>
                  <a:pt x="628" y="143"/>
                  <a:pt x="628" y="149"/>
                </a:cubicBezTo>
                <a:cubicBezTo>
                  <a:pt x="630" y="150"/>
                  <a:pt x="624" y="155"/>
                  <a:pt x="630" y="158"/>
                </a:cubicBezTo>
                <a:lnTo>
                  <a:pt x="631" y="158"/>
                </a:lnTo>
                <a:cubicBezTo>
                  <a:pt x="630" y="159"/>
                  <a:pt x="630" y="161"/>
                  <a:pt x="630" y="162"/>
                </a:cubicBezTo>
                <a:cubicBezTo>
                  <a:pt x="630" y="163"/>
                  <a:pt x="630" y="163"/>
                  <a:pt x="630" y="164"/>
                </a:cubicBezTo>
                <a:lnTo>
                  <a:pt x="630" y="164"/>
                </a:lnTo>
                <a:cubicBezTo>
                  <a:pt x="630" y="166"/>
                  <a:pt x="630" y="169"/>
                  <a:pt x="628" y="169"/>
                </a:cubicBezTo>
                <a:cubicBezTo>
                  <a:pt x="625" y="167"/>
                  <a:pt x="621" y="167"/>
                  <a:pt x="621" y="164"/>
                </a:cubicBezTo>
                <a:cubicBezTo>
                  <a:pt x="623" y="163"/>
                  <a:pt x="625" y="162"/>
                  <a:pt x="626" y="160"/>
                </a:cubicBezTo>
                <a:cubicBezTo>
                  <a:pt x="619" y="161"/>
                  <a:pt x="617" y="158"/>
                  <a:pt x="617" y="152"/>
                </a:cubicBezTo>
                <a:cubicBezTo>
                  <a:pt x="624" y="156"/>
                  <a:pt x="619" y="148"/>
                  <a:pt x="624" y="145"/>
                </a:cubicBezTo>
                <a:cubicBezTo>
                  <a:pt x="620" y="141"/>
                  <a:pt x="614" y="148"/>
                  <a:pt x="611" y="141"/>
                </a:cubicBezTo>
                <a:cubicBezTo>
                  <a:pt x="614" y="141"/>
                  <a:pt x="611" y="139"/>
                  <a:pt x="611" y="136"/>
                </a:cubicBezTo>
                <a:cubicBezTo>
                  <a:pt x="613" y="136"/>
                  <a:pt x="614" y="138"/>
                  <a:pt x="615" y="136"/>
                </a:cubicBezTo>
                <a:cubicBezTo>
                  <a:pt x="613" y="135"/>
                  <a:pt x="613" y="133"/>
                  <a:pt x="613" y="130"/>
                </a:cubicBezTo>
                <a:lnTo>
                  <a:pt x="612" y="131"/>
                </a:lnTo>
                <a:cubicBezTo>
                  <a:pt x="613" y="128"/>
                  <a:pt x="613" y="126"/>
                  <a:pt x="612" y="125"/>
                </a:cubicBezTo>
                <a:lnTo>
                  <a:pt x="613" y="125"/>
                </a:lnTo>
                <a:cubicBezTo>
                  <a:pt x="613" y="118"/>
                  <a:pt x="616" y="119"/>
                  <a:pt x="611" y="115"/>
                </a:cubicBezTo>
                <a:cubicBezTo>
                  <a:pt x="617" y="113"/>
                  <a:pt x="619" y="106"/>
                  <a:pt x="619" y="102"/>
                </a:cubicBezTo>
                <a:cubicBezTo>
                  <a:pt x="615" y="102"/>
                  <a:pt x="609" y="95"/>
                  <a:pt x="600" y="95"/>
                </a:cubicBezTo>
                <a:cubicBezTo>
                  <a:pt x="600" y="95"/>
                  <a:pt x="600" y="95"/>
                  <a:pt x="600" y="95"/>
                </a:cubicBezTo>
                <a:cubicBezTo>
                  <a:pt x="599" y="94"/>
                  <a:pt x="598" y="94"/>
                  <a:pt x="597" y="94"/>
                </a:cubicBezTo>
                <a:cubicBezTo>
                  <a:pt x="596" y="93"/>
                  <a:pt x="595" y="93"/>
                  <a:pt x="594" y="92"/>
                </a:cubicBezTo>
                <a:cubicBezTo>
                  <a:pt x="595" y="90"/>
                  <a:pt x="595" y="88"/>
                  <a:pt x="595" y="86"/>
                </a:cubicBezTo>
                <a:cubicBezTo>
                  <a:pt x="596" y="82"/>
                  <a:pt x="596" y="79"/>
                  <a:pt x="598" y="78"/>
                </a:cubicBezTo>
                <a:cubicBezTo>
                  <a:pt x="600" y="77"/>
                  <a:pt x="600" y="75"/>
                  <a:pt x="599" y="74"/>
                </a:cubicBezTo>
                <a:cubicBezTo>
                  <a:pt x="599" y="73"/>
                  <a:pt x="597" y="73"/>
                  <a:pt x="596" y="73"/>
                </a:cubicBezTo>
                <a:cubicBezTo>
                  <a:pt x="592" y="75"/>
                  <a:pt x="591" y="81"/>
                  <a:pt x="590" y="86"/>
                </a:cubicBezTo>
                <a:cubicBezTo>
                  <a:pt x="590" y="88"/>
                  <a:pt x="590" y="90"/>
                  <a:pt x="589" y="92"/>
                </a:cubicBezTo>
                <a:lnTo>
                  <a:pt x="590" y="95"/>
                </a:lnTo>
                <a:lnTo>
                  <a:pt x="591" y="96"/>
                </a:lnTo>
                <a:cubicBezTo>
                  <a:pt x="592" y="96"/>
                  <a:pt x="593" y="97"/>
                  <a:pt x="593" y="97"/>
                </a:cubicBezTo>
                <a:cubicBezTo>
                  <a:pt x="593" y="98"/>
                  <a:pt x="592" y="99"/>
                  <a:pt x="592" y="100"/>
                </a:cubicBezTo>
                <a:cubicBezTo>
                  <a:pt x="592" y="102"/>
                  <a:pt x="593" y="104"/>
                  <a:pt x="594" y="106"/>
                </a:cubicBezTo>
                <a:lnTo>
                  <a:pt x="593" y="106"/>
                </a:lnTo>
                <a:cubicBezTo>
                  <a:pt x="593" y="107"/>
                  <a:pt x="593" y="108"/>
                  <a:pt x="595" y="108"/>
                </a:cubicBezTo>
                <a:lnTo>
                  <a:pt x="597" y="107"/>
                </a:lnTo>
                <a:lnTo>
                  <a:pt x="596" y="110"/>
                </a:lnTo>
                <a:cubicBezTo>
                  <a:pt x="598" y="110"/>
                  <a:pt x="599" y="110"/>
                  <a:pt x="600" y="110"/>
                </a:cubicBezTo>
                <a:cubicBezTo>
                  <a:pt x="600" y="111"/>
                  <a:pt x="600" y="112"/>
                  <a:pt x="600" y="113"/>
                </a:cubicBezTo>
                <a:lnTo>
                  <a:pt x="600" y="114"/>
                </a:lnTo>
                <a:cubicBezTo>
                  <a:pt x="599" y="113"/>
                  <a:pt x="598" y="113"/>
                  <a:pt x="598" y="113"/>
                </a:cubicBezTo>
                <a:cubicBezTo>
                  <a:pt x="597" y="113"/>
                  <a:pt x="596" y="113"/>
                  <a:pt x="596" y="112"/>
                </a:cubicBezTo>
                <a:cubicBezTo>
                  <a:pt x="596" y="112"/>
                  <a:pt x="596" y="112"/>
                  <a:pt x="596" y="112"/>
                </a:cubicBezTo>
                <a:cubicBezTo>
                  <a:pt x="596" y="111"/>
                  <a:pt x="595" y="110"/>
                  <a:pt x="594" y="110"/>
                </a:cubicBezTo>
                <a:cubicBezTo>
                  <a:pt x="593" y="110"/>
                  <a:pt x="592" y="110"/>
                  <a:pt x="591" y="109"/>
                </a:cubicBezTo>
                <a:cubicBezTo>
                  <a:pt x="590" y="109"/>
                  <a:pt x="589" y="109"/>
                  <a:pt x="588" y="110"/>
                </a:cubicBezTo>
                <a:cubicBezTo>
                  <a:pt x="588" y="110"/>
                  <a:pt x="588" y="110"/>
                  <a:pt x="588" y="111"/>
                </a:cubicBezTo>
                <a:cubicBezTo>
                  <a:pt x="588" y="111"/>
                  <a:pt x="588" y="112"/>
                  <a:pt x="589" y="112"/>
                </a:cubicBezTo>
                <a:cubicBezTo>
                  <a:pt x="591" y="113"/>
                  <a:pt x="592" y="114"/>
                  <a:pt x="594" y="114"/>
                </a:cubicBezTo>
                <a:cubicBezTo>
                  <a:pt x="595" y="115"/>
                  <a:pt x="596" y="116"/>
                  <a:pt x="597" y="116"/>
                </a:cubicBezTo>
                <a:cubicBezTo>
                  <a:pt x="598" y="116"/>
                  <a:pt x="598" y="116"/>
                  <a:pt x="599" y="116"/>
                </a:cubicBezTo>
                <a:cubicBezTo>
                  <a:pt x="599" y="117"/>
                  <a:pt x="600" y="118"/>
                  <a:pt x="600" y="119"/>
                </a:cubicBezTo>
                <a:lnTo>
                  <a:pt x="602" y="119"/>
                </a:lnTo>
                <a:cubicBezTo>
                  <a:pt x="601" y="121"/>
                  <a:pt x="600" y="122"/>
                  <a:pt x="600" y="125"/>
                </a:cubicBezTo>
                <a:cubicBezTo>
                  <a:pt x="593" y="123"/>
                  <a:pt x="593" y="124"/>
                  <a:pt x="587" y="121"/>
                </a:cubicBezTo>
                <a:cubicBezTo>
                  <a:pt x="581" y="127"/>
                  <a:pt x="591" y="129"/>
                  <a:pt x="589" y="138"/>
                </a:cubicBezTo>
                <a:cubicBezTo>
                  <a:pt x="592" y="141"/>
                  <a:pt x="595" y="139"/>
                  <a:pt x="596" y="141"/>
                </a:cubicBezTo>
                <a:cubicBezTo>
                  <a:pt x="596" y="142"/>
                  <a:pt x="596" y="144"/>
                  <a:pt x="596" y="145"/>
                </a:cubicBezTo>
                <a:lnTo>
                  <a:pt x="597" y="145"/>
                </a:lnTo>
                <a:cubicBezTo>
                  <a:pt x="595" y="146"/>
                  <a:pt x="594" y="147"/>
                  <a:pt x="593" y="149"/>
                </a:cubicBezTo>
                <a:cubicBezTo>
                  <a:pt x="592" y="150"/>
                  <a:pt x="592" y="150"/>
                  <a:pt x="592" y="150"/>
                </a:cubicBezTo>
                <a:cubicBezTo>
                  <a:pt x="591" y="150"/>
                  <a:pt x="590" y="150"/>
                  <a:pt x="590" y="151"/>
                </a:cubicBezTo>
                <a:cubicBezTo>
                  <a:pt x="590" y="151"/>
                  <a:pt x="590" y="151"/>
                  <a:pt x="590" y="151"/>
                </a:cubicBezTo>
                <a:cubicBezTo>
                  <a:pt x="590" y="152"/>
                  <a:pt x="591" y="153"/>
                  <a:pt x="592" y="153"/>
                </a:cubicBezTo>
                <a:cubicBezTo>
                  <a:pt x="594" y="154"/>
                  <a:pt x="595" y="151"/>
                  <a:pt x="597" y="149"/>
                </a:cubicBezTo>
                <a:cubicBezTo>
                  <a:pt x="598" y="149"/>
                  <a:pt x="598" y="149"/>
                  <a:pt x="598" y="149"/>
                </a:cubicBezTo>
                <a:cubicBezTo>
                  <a:pt x="601" y="154"/>
                  <a:pt x="593" y="162"/>
                  <a:pt x="602" y="165"/>
                </a:cubicBezTo>
                <a:lnTo>
                  <a:pt x="603" y="166"/>
                </a:lnTo>
                <a:cubicBezTo>
                  <a:pt x="602" y="167"/>
                  <a:pt x="600" y="168"/>
                  <a:pt x="600" y="169"/>
                </a:cubicBezTo>
                <a:cubicBezTo>
                  <a:pt x="599" y="169"/>
                  <a:pt x="599" y="169"/>
                  <a:pt x="599" y="169"/>
                </a:cubicBezTo>
                <a:cubicBezTo>
                  <a:pt x="598" y="168"/>
                  <a:pt x="598" y="166"/>
                  <a:pt x="596" y="165"/>
                </a:cubicBezTo>
                <a:lnTo>
                  <a:pt x="596" y="166"/>
                </a:lnTo>
                <a:cubicBezTo>
                  <a:pt x="595" y="165"/>
                  <a:pt x="594" y="163"/>
                  <a:pt x="592" y="162"/>
                </a:cubicBezTo>
                <a:cubicBezTo>
                  <a:pt x="589" y="159"/>
                  <a:pt x="586" y="156"/>
                  <a:pt x="584" y="149"/>
                </a:cubicBezTo>
                <a:cubicBezTo>
                  <a:pt x="583" y="149"/>
                  <a:pt x="582" y="149"/>
                  <a:pt x="580" y="149"/>
                </a:cubicBezTo>
                <a:cubicBezTo>
                  <a:pt x="580" y="149"/>
                  <a:pt x="579" y="150"/>
                  <a:pt x="579" y="151"/>
                </a:cubicBezTo>
                <a:lnTo>
                  <a:pt x="579" y="151"/>
                </a:lnTo>
                <a:cubicBezTo>
                  <a:pt x="579" y="152"/>
                  <a:pt x="580" y="152"/>
                  <a:pt x="581" y="152"/>
                </a:cubicBezTo>
                <a:cubicBezTo>
                  <a:pt x="581" y="152"/>
                  <a:pt x="582" y="152"/>
                  <a:pt x="582" y="152"/>
                </a:cubicBezTo>
                <a:cubicBezTo>
                  <a:pt x="583" y="158"/>
                  <a:pt x="586" y="161"/>
                  <a:pt x="590" y="165"/>
                </a:cubicBezTo>
                <a:cubicBezTo>
                  <a:pt x="591" y="166"/>
                  <a:pt x="591" y="167"/>
                  <a:pt x="592" y="168"/>
                </a:cubicBezTo>
                <a:cubicBezTo>
                  <a:pt x="590" y="169"/>
                  <a:pt x="593" y="180"/>
                  <a:pt x="585" y="175"/>
                </a:cubicBezTo>
                <a:cubicBezTo>
                  <a:pt x="589" y="181"/>
                  <a:pt x="590" y="185"/>
                  <a:pt x="598" y="182"/>
                </a:cubicBezTo>
                <a:lnTo>
                  <a:pt x="599" y="182"/>
                </a:lnTo>
                <a:cubicBezTo>
                  <a:pt x="598" y="184"/>
                  <a:pt x="598" y="186"/>
                  <a:pt x="598" y="188"/>
                </a:cubicBezTo>
                <a:cubicBezTo>
                  <a:pt x="598" y="188"/>
                  <a:pt x="598" y="189"/>
                  <a:pt x="598" y="190"/>
                </a:cubicBezTo>
                <a:cubicBezTo>
                  <a:pt x="598" y="193"/>
                  <a:pt x="598" y="195"/>
                  <a:pt x="596" y="197"/>
                </a:cubicBezTo>
                <a:cubicBezTo>
                  <a:pt x="603" y="193"/>
                  <a:pt x="603" y="199"/>
                  <a:pt x="608" y="203"/>
                </a:cubicBezTo>
                <a:lnTo>
                  <a:pt x="608" y="202"/>
                </a:lnTo>
                <a:cubicBezTo>
                  <a:pt x="609" y="202"/>
                  <a:pt x="609" y="203"/>
                  <a:pt x="609" y="205"/>
                </a:cubicBezTo>
                <a:cubicBezTo>
                  <a:pt x="610" y="206"/>
                  <a:pt x="611" y="208"/>
                  <a:pt x="613" y="209"/>
                </a:cubicBezTo>
                <a:cubicBezTo>
                  <a:pt x="612" y="210"/>
                  <a:pt x="611" y="211"/>
                  <a:pt x="609" y="212"/>
                </a:cubicBezTo>
                <a:cubicBezTo>
                  <a:pt x="608" y="212"/>
                  <a:pt x="607" y="213"/>
                  <a:pt x="606" y="213"/>
                </a:cubicBezTo>
                <a:cubicBezTo>
                  <a:pt x="605" y="214"/>
                  <a:pt x="605" y="214"/>
                  <a:pt x="605" y="215"/>
                </a:cubicBezTo>
                <a:cubicBezTo>
                  <a:pt x="605" y="215"/>
                  <a:pt x="605" y="215"/>
                  <a:pt x="605" y="216"/>
                </a:cubicBezTo>
                <a:cubicBezTo>
                  <a:pt x="606" y="216"/>
                  <a:pt x="607" y="217"/>
                  <a:pt x="607" y="216"/>
                </a:cubicBezTo>
                <a:cubicBezTo>
                  <a:pt x="608" y="216"/>
                  <a:pt x="609" y="215"/>
                  <a:pt x="610" y="215"/>
                </a:cubicBezTo>
                <a:cubicBezTo>
                  <a:pt x="612" y="214"/>
                  <a:pt x="613" y="213"/>
                  <a:pt x="615" y="212"/>
                </a:cubicBezTo>
                <a:cubicBezTo>
                  <a:pt x="615" y="213"/>
                  <a:pt x="616" y="213"/>
                  <a:pt x="616" y="214"/>
                </a:cubicBezTo>
                <a:cubicBezTo>
                  <a:pt x="619" y="218"/>
                  <a:pt x="621" y="222"/>
                  <a:pt x="626" y="224"/>
                </a:cubicBezTo>
                <a:cubicBezTo>
                  <a:pt x="627" y="225"/>
                  <a:pt x="629" y="225"/>
                  <a:pt x="629" y="223"/>
                </a:cubicBezTo>
                <a:cubicBezTo>
                  <a:pt x="630" y="222"/>
                  <a:pt x="629" y="221"/>
                  <a:pt x="628" y="220"/>
                </a:cubicBezTo>
                <a:cubicBezTo>
                  <a:pt x="625" y="218"/>
                  <a:pt x="622" y="215"/>
                  <a:pt x="620" y="211"/>
                </a:cubicBezTo>
                <a:cubicBezTo>
                  <a:pt x="619" y="210"/>
                  <a:pt x="618" y="208"/>
                  <a:pt x="617" y="207"/>
                </a:cubicBezTo>
                <a:cubicBezTo>
                  <a:pt x="616" y="206"/>
                  <a:pt x="616" y="206"/>
                  <a:pt x="615" y="206"/>
                </a:cubicBezTo>
                <a:cubicBezTo>
                  <a:pt x="615" y="205"/>
                  <a:pt x="614" y="205"/>
                  <a:pt x="614" y="203"/>
                </a:cubicBezTo>
                <a:cubicBezTo>
                  <a:pt x="613" y="202"/>
                  <a:pt x="612" y="200"/>
                  <a:pt x="611" y="199"/>
                </a:cubicBezTo>
                <a:lnTo>
                  <a:pt x="611" y="199"/>
                </a:lnTo>
                <a:cubicBezTo>
                  <a:pt x="611" y="198"/>
                  <a:pt x="611" y="198"/>
                  <a:pt x="611" y="197"/>
                </a:cubicBezTo>
                <a:lnTo>
                  <a:pt x="611" y="196"/>
                </a:lnTo>
                <a:cubicBezTo>
                  <a:pt x="615" y="197"/>
                  <a:pt x="618" y="198"/>
                  <a:pt x="621" y="197"/>
                </a:cubicBezTo>
                <a:lnTo>
                  <a:pt x="621" y="197"/>
                </a:lnTo>
                <a:cubicBezTo>
                  <a:pt x="622" y="208"/>
                  <a:pt x="632" y="216"/>
                  <a:pt x="632" y="227"/>
                </a:cubicBezTo>
                <a:cubicBezTo>
                  <a:pt x="632" y="225"/>
                  <a:pt x="633" y="225"/>
                  <a:pt x="635" y="225"/>
                </a:cubicBezTo>
                <a:cubicBezTo>
                  <a:pt x="631" y="235"/>
                  <a:pt x="648" y="233"/>
                  <a:pt x="641" y="247"/>
                </a:cubicBezTo>
                <a:cubicBezTo>
                  <a:pt x="649" y="245"/>
                  <a:pt x="646" y="254"/>
                  <a:pt x="650" y="255"/>
                </a:cubicBezTo>
                <a:cubicBezTo>
                  <a:pt x="649" y="264"/>
                  <a:pt x="643" y="270"/>
                  <a:pt x="634" y="271"/>
                </a:cubicBezTo>
                <a:cubicBezTo>
                  <a:pt x="637" y="278"/>
                  <a:pt x="631" y="278"/>
                  <a:pt x="628" y="282"/>
                </a:cubicBezTo>
                <a:cubicBezTo>
                  <a:pt x="619" y="281"/>
                  <a:pt x="613" y="278"/>
                  <a:pt x="608" y="273"/>
                </a:cubicBezTo>
                <a:cubicBezTo>
                  <a:pt x="610" y="273"/>
                  <a:pt x="610" y="269"/>
                  <a:pt x="611" y="268"/>
                </a:cubicBezTo>
                <a:cubicBezTo>
                  <a:pt x="601" y="270"/>
                  <a:pt x="612" y="251"/>
                  <a:pt x="602" y="249"/>
                </a:cubicBezTo>
                <a:cubicBezTo>
                  <a:pt x="602" y="251"/>
                  <a:pt x="600" y="252"/>
                  <a:pt x="598" y="253"/>
                </a:cubicBezTo>
                <a:cubicBezTo>
                  <a:pt x="598" y="249"/>
                  <a:pt x="600" y="243"/>
                  <a:pt x="595" y="245"/>
                </a:cubicBezTo>
                <a:lnTo>
                  <a:pt x="594" y="246"/>
                </a:lnTo>
                <a:cubicBezTo>
                  <a:pt x="593" y="244"/>
                  <a:pt x="591" y="243"/>
                  <a:pt x="590" y="243"/>
                </a:cubicBezTo>
                <a:cubicBezTo>
                  <a:pt x="589" y="243"/>
                  <a:pt x="589" y="243"/>
                  <a:pt x="589" y="243"/>
                </a:cubicBezTo>
                <a:cubicBezTo>
                  <a:pt x="589" y="241"/>
                  <a:pt x="588" y="240"/>
                  <a:pt x="588" y="238"/>
                </a:cubicBezTo>
                <a:cubicBezTo>
                  <a:pt x="588" y="235"/>
                  <a:pt x="587" y="233"/>
                  <a:pt x="589" y="231"/>
                </a:cubicBezTo>
                <a:cubicBezTo>
                  <a:pt x="589" y="230"/>
                  <a:pt x="589" y="229"/>
                  <a:pt x="588" y="228"/>
                </a:cubicBezTo>
                <a:cubicBezTo>
                  <a:pt x="587" y="227"/>
                  <a:pt x="586" y="228"/>
                  <a:pt x="586" y="229"/>
                </a:cubicBezTo>
                <a:cubicBezTo>
                  <a:pt x="584" y="230"/>
                  <a:pt x="584" y="232"/>
                  <a:pt x="584" y="234"/>
                </a:cubicBezTo>
                <a:cubicBezTo>
                  <a:pt x="584" y="236"/>
                  <a:pt x="584" y="237"/>
                  <a:pt x="584" y="239"/>
                </a:cubicBezTo>
                <a:cubicBezTo>
                  <a:pt x="585" y="241"/>
                  <a:pt x="585" y="242"/>
                  <a:pt x="586" y="245"/>
                </a:cubicBezTo>
                <a:cubicBezTo>
                  <a:pt x="587" y="246"/>
                  <a:pt x="588" y="246"/>
                  <a:pt x="588" y="246"/>
                </a:cubicBezTo>
                <a:cubicBezTo>
                  <a:pt x="589" y="247"/>
                  <a:pt x="590" y="247"/>
                  <a:pt x="591" y="247"/>
                </a:cubicBezTo>
                <a:cubicBezTo>
                  <a:pt x="588" y="252"/>
                  <a:pt x="584" y="250"/>
                  <a:pt x="583" y="258"/>
                </a:cubicBezTo>
                <a:cubicBezTo>
                  <a:pt x="571" y="256"/>
                  <a:pt x="577" y="246"/>
                  <a:pt x="567" y="242"/>
                </a:cubicBezTo>
                <a:cubicBezTo>
                  <a:pt x="566" y="245"/>
                  <a:pt x="558" y="242"/>
                  <a:pt x="557" y="245"/>
                </a:cubicBezTo>
                <a:cubicBezTo>
                  <a:pt x="560" y="250"/>
                  <a:pt x="559" y="257"/>
                  <a:pt x="556" y="260"/>
                </a:cubicBezTo>
                <a:cubicBezTo>
                  <a:pt x="550" y="251"/>
                  <a:pt x="556" y="250"/>
                  <a:pt x="557" y="238"/>
                </a:cubicBezTo>
                <a:cubicBezTo>
                  <a:pt x="554" y="236"/>
                  <a:pt x="551" y="243"/>
                  <a:pt x="550" y="238"/>
                </a:cubicBezTo>
                <a:cubicBezTo>
                  <a:pt x="550" y="236"/>
                  <a:pt x="551" y="236"/>
                  <a:pt x="551" y="235"/>
                </a:cubicBezTo>
                <a:cubicBezTo>
                  <a:pt x="552" y="235"/>
                  <a:pt x="552" y="234"/>
                  <a:pt x="553" y="234"/>
                </a:cubicBezTo>
                <a:cubicBezTo>
                  <a:pt x="554" y="234"/>
                  <a:pt x="555" y="233"/>
                  <a:pt x="555" y="232"/>
                </a:cubicBezTo>
                <a:cubicBezTo>
                  <a:pt x="555" y="231"/>
                  <a:pt x="554" y="230"/>
                  <a:pt x="552" y="230"/>
                </a:cubicBezTo>
                <a:cubicBezTo>
                  <a:pt x="552" y="230"/>
                  <a:pt x="551" y="231"/>
                  <a:pt x="550" y="231"/>
                </a:cubicBezTo>
                <a:lnTo>
                  <a:pt x="550" y="230"/>
                </a:lnTo>
                <a:cubicBezTo>
                  <a:pt x="546" y="230"/>
                  <a:pt x="547" y="223"/>
                  <a:pt x="544" y="221"/>
                </a:cubicBezTo>
                <a:cubicBezTo>
                  <a:pt x="539" y="229"/>
                  <a:pt x="531" y="215"/>
                  <a:pt x="535" y="206"/>
                </a:cubicBezTo>
                <a:cubicBezTo>
                  <a:pt x="531" y="204"/>
                  <a:pt x="529" y="199"/>
                  <a:pt x="520" y="201"/>
                </a:cubicBezTo>
                <a:lnTo>
                  <a:pt x="520" y="202"/>
                </a:lnTo>
                <a:cubicBezTo>
                  <a:pt x="517" y="200"/>
                  <a:pt x="513" y="200"/>
                  <a:pt x="510" y="202"/>
                </a:cubicBezTo>
                <a:cubicBezTo>
                  <a:pt x="508" y="200"/>
                  <a:pt x="501" y="202"/>
                  <a:pt x="504" y="195"/>
                </a:cubicBezTo>
                <a:cubicBezTo>
                  <a:pt x="498" y="197"/>
                  <a:pt x="499" y="195"/>
                  <a:pt x="492" y="195"/>
                </a:cubicBezTo>
                <a:cubicBezTo>
                  <a:pt x="493" y="192"/>
                  <a:pt x="491" y="189"/>
                  <a:pt x="488" y="188"/>
                </a:cubicBezTo>
                <a:cubicBezTo>
                  <a:pt x="484" y="185"/>
                  <a:pt x="477" y="185"/>
                  <a:pt x="472" y="190"/>
                </a:cubicBezTo>
                <a:cubicBezTo>
                  <a:pt x="472" y="190"/>
                  <a:pt x="472" y="191"/>
                  <a:pt x="472" y="192"/>
                </a:cubicBezTo>
                <a:cubicBezTo>
                  <a:pt x="472" y="194"/>
                  <a:pt x="472" y="195"/>
                  <a:pt x="473" y="196"/>
                </a:cubicBezTo>
                <a:lnTo>
                  <a:pt x="473" y="196"/>
                </a:lnTo>
                <a:cubicBezTo>
                  <a:pt x="472" y="198"/>
                  <a:pt x="472" y="199"/>
                  <a:pt x="471" y="200"/>
                </a:cubicBezTo>
                <a:cubicBezTo>
                  <a:pt x="470" y="200"/>
                  <a:pt x="469" y="201"/>
                  <a:pt x="469" y="202"/>
                </a:cubicBezTo>
                <a:cubicBezTo>
                  <a:pt x="469" y="202"/>
                  <a:pt x="469" y="202"/>
                  <a:pt x="469" y="202"/>
                </a:cubicBezTo>
                <a:cubicBezTo>
                  <a:pt x="469" y="203"/>
                  <a:pt x="470" y="204"/>
                  <a:pt x="471" y="204"/>
                </a:cubicBezTo>
                <a:lnTo>
                  <a:pt x="474" y="203"/>
                </a:lnTo>
                <a:cubicBezTo>
                  <a:pt x="475" y="201"/>
                  <a:pt x="476" y="200"/>
                  <a:pt x="476" y="197"/>
                </a:cubicBezTo>
                <a:lnTo>
                  <a:pt x="476" y="197"/>
                </a:lnTo>
                <a:cubicBezTo>
                  <a:pt x="476" y="197"/>
                  <a:pt x="476" y="197"/>
                  <a:pt x="476" y="197"/>
                </a:cubicBezTo>
                <a:cubicBezTo>
                  <a:pt x="479" y="196"/>
                  <a:pt x="482" y="196"/>
                  <a:pt x="485" y="198"/>
                </a:cubicBezTo>
                <a:cubicBezTo>
                  <a:pt x="483" y="205"/>
                  <a:pt x="481" y="202"/>
                  <a:pt x="485" y="209"/>
                </a:cubicBezTo>
                <a:cubicBezTo>
                  <a:pt x="484" y="210"/>
                  <a:pt x="484" y="210"/>
                  <a:pt x="484" y="211"/>
                </a:cubicBezTo>
                <a:cubicBezTo>
                  <a:pt x="483" y="211"/>
                  <a:pt x="483" y="212"/>
                  <a:pt x="483" y="213"/>
                </a:cubicBezTo>
                <a:cubicBezTo>
                  <a:pt x="483" y="214"/>
                  <a:pt x="483" y="214"/>
                  <a:pt x="484" y="215"/>
                </a:cubicBezTo>
                <a:cubicBezTo>
                  <a:pt x="485" y="216"/>
                  <a:pt x="487" y="216"/>
                  <a:pt x="488" y="215"/>
                </a:cubicBezTo>
                <a:cubicBezTo>
                  <a:pt x="489" y="214"/>
                  <a:pt x="490" y="213"/>
                  <a:pt x="490" y="212"/>
                </a:cubicBezTo>
                <a:lnTo>
                  <a:pt x="490" y="212"/>
                </a:lnTo>
                <a:cubicBezTo>
                  <a:pt x="493" y="210"/>
                  <a:pt x="495" y="210"/>
                  <a:pt x="496" y="214"/>
                </a:cubicBezTo>
                <a:cubicBezTo>
                  <a:pt x="492" y="209"/>
                  <a:pt x="491" y="217"/>
                  <a:pt x="489" y="219"/>
                </a:cubicBezTo>
                <a:cubicBezTo>
                  <a:pt x="494" y="221"/>
                  <a:pt x="498" y="221"/>
                  <a:pt x="504" y="219"/>
                </a:cubicBezTo>
                <a:cubicBezTo>
                  <a:pt x="500" y="224"/>
                  <a:pt x="504" y="221"/>
                  <a:pt x="505" y="225"/>
                </a:cubicBezTo>
                <a:cubicBezTo>
                  <a:pt x="501" y="227"/>
                  <a:pt x="498" y="219"/>
                  <a:pt x="496" y="225"/>
                </a:cubicBezTo>
                <a:cubicBezTo>
                  <a:pt x="501" y="227"/>
                  <a:pt x="493" y="226"/>
                  <a:pt x="492" y="227"/>
                </a:cubicBezTo>
                <a:cubicBezTo>
                  <a:pt x="490" y="230"/>
                  <a:pt x="494" y="232"/>
                  <a:pt x="490" y="234"/>
                </a:cubicBezTo>
                <a:cubicBezTo>
                  <a:pt x="486" y="237"/>
                  <a:pt x="480" y="233"/>
                  <a:pt x="479" y="236"/>
                </a:cubicBezTo>
                <a:cubicBezTo>
                  <a:pt x="482" y="237"/>
                  <a:pt x="480" y="245"/>
                  <a:pt x="479" y="245"/>
                </a:cubicBezTo>
                <a:cubicBezTo>
                  <a:pt x="475" y="234"/>
                  <a:pt x="463" y="247"/>
                  <a:pt x="457" y="243"/>
                </a:cubicBezTo>
                <a:cubicBezTo>
                  <a:pt x="455" y="250"/>
                  <a:pt x="463" y="247"/>
                  <a:pt x="465" y="251"/>
                </a:cubicBezTo>
                <a:cubicBezTo>
                  <a:pt x="461" y="251"/>
                  <a:pt x="463" y="256"/>
                  <a:pt x="461" y="256"/>
                </a:cubicBezTo>
                <a:cubicBezTo>
                  <a:pt x="460" y="254"/>
                  <a:pt x="461" y="251"/>
                  <a:pt x="459" y="251"/>
                </a:cubicBezTo>
                <a:cubicBezTo>
                  <a:pt x="457" y="257"/>
                  <a:pt x="459" y="259"/>
                  <a:pt x="453" y="264"/>
                </a:cubicBezTo>
                <a:cubicBezTo>
                  <a:pt x="455" y="264"/>
                  <a:pt x="457" y="265"/>
                  <a:pt x="457" y="267"/>
                </a:cubicBezTo>
                <a:cubicBezTo>
                  <a:pt x="455" y="267"/>
                  <a:pt x="454" y="268"/>
                  <a:pt x="453" y="268"/>
                </a:cubicBezTo>
                <a:cubicBezTo>
                  <a:pt x="452" y="268"/>
                  <a:pt x="452" y="268"/>
                  <a:pt x="452" y="268"/>
                </a:cubicBezTo>
                <a:lnTo>
                  <a:pt x="451" y="268"/>
                </a:lnTo>
                <a:cubicBezTo>
                  <a:pt x="450" y="268"/>
                  <a:pt x="450" y="270"/>
                  <a:pt x="450" y="272"/>
                </a:cubicBezTo>
                <a:cubicBezTo>
                  <a:pt x="449" y="273"/>
                  <a:pt x="449" y="273"/>
                  <a:pt x="448" y="274"/>
                </a:cubicBezTo>
                <a:cubicBezTo>
                  <a:pt x="448" y="274"/>
                  <a:pt x="448" y="274"/>
                  <a:pt x="448" y="274"/>
                </a:cubicBezTo>
                <a:cubicBezTo>
                  <a:pt x="448" y="274"/>
                  <a:pt x="447" y="273"/>
                  <a:pt x="447" y="273"/>
                </a:cubicBezTo>
                <a:cubicBezTo>
                  <a:pt x="444" y="272"/>
                  <a:pt x="441" y="271"/>
                  <a:pt x="438" y="273"/>
                </a:cubicBezTo>
                <a:lnTo>
                  <a:pt x="438" y="271"/>
                </a:lnTo>
                <a:cubicBezTo>
                  <a:pt x="436" y="267"/>
                  <a:pt x="444" y="264"/>
                  <a:pt x="438" y="262"/>
                </a:cubicBezTo>
                <a:cubicBezTo>
                  <a:pt x="438" y="264"/>
                  <a:pt x="436" y="264"/>
                  <a:pt x="433" y="264"/>
                </a:cubicBezTo>
                <a:cubicBezTo>
                  <a:pt x="433" y="264"/>
                  <a:pt x="433" y="264"/>
                  <a:pt x="433" y="264"/>
                </a:cubicBezTo>
                <a:cubicBezTo>
                  <a:pt x="432" y="262"/>
                  <a:pt x="431" y="261"/>
                  <a:pt x="431" y="260"/>
                </a:cubicBezTo>
                <a:cubicBezTo>
                  <a:pt x="432" y="258"/>
                  <a:pt x="433" y="257"/>
                  <a:pt x="434" y="256"/>
                </a:cubicBezTo>
                <a:cubicBezTo>
                  <a:pt x="434" y="255"/>
                  <a:pt x="434" y="254"/>
                  <a:pt x="433" y="253"/>
                </a:cubicBezTo>
                <a:cubicBezTo>
                  <a:pt x="433" y="252"/>
                  <a:pt x="431" y="252"/>
                  <a:pt x="430" y="253"/>
                </a:cubicBezTo>
                <a:cubicBezTo>
                  <a:pt x="429" y="254"/>
                  <a:pt x="428" y="255"/>
                  <a:pt x="427" y="259"/>
                </a:cubicBezTo>
                <a:cubicBezTo>
                  <a:pt x="427" y="262"/>
                  <a:pt x="428" y="263"/>
                  <a:pt x="429" y="265"/>
                </a:cubicBezTo>
                <a:cubicBezTo>
                  <a:pt x="428" y="267"/>
                  <a:pt x="426" y="267"/>
                  <a:pt x="425" y="269"/>
                </a:cubicBezTo>
                <a:lnTo>
                  <a:pt x="426" y="270"/>
                </a:lnTo>
                <a:cubicBezTo>
                  <a:pt x="425" y="269"/>
                  <a:pt x="424" y="269"/>
                  <a:pt x="423" y="269"/>
                </a:cubicBezTo>
                <a:cubicBezTo>
                  <a:pt x="422" y="269"/>
                  <a:pt x="421" y="269"/>
                  <a:pt x="420" y="268"/>
                </a:cubicBezTo>
                <a:lnTo>
                  <a:pt x="420" y="268"/>
                </a:lnTo>
                <a:cubicBezTo>
                  <a:pt x="417" y="261"/>
                  <a:pt x="420" y="257"/>
                  <a:pt x="416" y="255"/>
                </a:cubicBezTo>
                <a:cubicBezTo>
                  <a:pt x="414" y="259"/>
                  <a:pt x="410" y="258"/>
                  <a:pt x="405" y="256"/>
                </a:cubicBezTo>
                <a:cubicBezTo>
                  <a:pt x="404" y="260"/>
                  <a:pt x="408" y="260"/>
                  <a:pt x="409" y="262"/>
                </a:cubicBezTo>
                <a:cubicBezTo>
                  <a:pt x="407" y="262"/>
                  <a:pt x="406" y="264"/>
                  <a:pt x="405" y="265"/>
                </a:cubicBezTo>
                <a:cubicBezTo>
                  <a:pt x="405" y="265"/>
                  <a:pt x="405" y="265"/>
                  <a:pt x="405" y="265"/>
                </a:cubicBezTo>
                <a:cubicBezTo>
                  <a:pt x="401" y="261"/>
                  <a:pt x="390" y="259"/>
                  <a:pt x="390" y="249"/>
                </a:cubicBezTo>
                <a:cubicBezTo>
                  <a:pt x="385" y="253"/>
                  <a:pt x="383" y="253"/>
                  <a:pt x="375" y="251"/>
                </a:cubicBezTo>
                <a:cubicBezTo>
                  <a:pt x="372" y="252"/>
                  <a:pt x="376" y="261"/>
                  <a:pt x="372" y="262"/>
                </a:cubicBezTo>
                <a:cubicBezTo>
                  <a:pt x="368" y="255"/>
                  <a:pt x="363" y="264"/>
                  <a:pt x="359" y="260"/>
                </a:cubicBezTo>
                <a:cubicBezTo>
                  <a:pt x="359" y="260"/>
                  <a:pt x="359" y="260"/>
                  <a:pt x="359" y="259"/>
                </a:cubicBezTo>
                <a:cubicBezTo>
                  <a:pt x="359" y="258"/>
                  <a:pt x="358" y="257"/>
                  <a:pt x="357" y="257"/>
                </a:cubicBezTo>
                <a:cubicBezTo>
                  <a:pt x="356" y="257"/>
                  <a:pt x="355" y="258"/>
                  <a:pt x="355" y="259"/>
                </a:cubicBezTo>
                <a:cubicBezTo>
                  <a:pt x="355" y="259"/>
                  <a:pt x="355" y="259"/>
                  <a:pt x="355" y="259"/>
                </a:cubicBezTo>
                <a:cubicBezTo>
                  <a:pt x="355" y="260"/>
                  <a:pt x="355" y="261"/>
                  <a:pt x="356" y="262"/>
                </a:cubicBezTo>
                <a:lnTo>
                  <a:pt x="355" y="262"/>
                </a:lnTo>
                <a:cubicBezTo>
                  <a:pt x="354" y="268"/>
                  <a:pt x="348" y="269"/>
                  <a:pt x="342" y="269"/>
                </a:cubicBezTo>
                <a:cubicBezTo>
                  <a:pt x="345" y="281"/>
                  <a:pt x="330" y="274"/>
                  <a:pt x="331" y="282"/>
                </a:cubicBezTo>
                <a:cubicBezTo>
                  <a:pt x="329" y="287"/>
                  <a:pt x="340" y="281"/>
                  <a:pt x="338" y="286"/>
                </a:cubicBezTo>
                <a:cubicBezTo>
                  <a:pt x="332" y="288"/>
                  <a:pt x="330" y="284"/>
                  <a:pt x="327" y="282"/>
                </a:cubicBezTo>
                <a:cubicBezTo>
                  <a:pt x="325" y="285"/>
                  <a:pt x="325" y="287"/>
                  <a:pt x="325" y="292"/>
                </a:cubicBezTo>
                <a:lnTo>
                  <a:pt x="325" y="293"/>
                </a:lnTo>
                <a:cubicBezTo>
                  <a:pt x="325" y="292"/>
                  <a:pt x="324" y="292"/>
                  <a:pt x="324" y="292"/>
                </a:cubicBezTo>
                <a:cubicBezTo>
                  <a:pt x="323" y="292"/>
                  <a:pt x="322" y="292"/>
                  <a:pt x="320" y="292"/>
                </a:cubicBezTo>
                <a:cubicBezTo>
                  <a:pt x="319" y="291"/>
                  <a:pt x="318" y="291"/>
                  <a:pt x="317" y="291"/>
                </a:cubicBezTo>
                <a:cubicBezTo>
                  <a:pt x="316" y="289"/>
                  <a:pt x="313" y="288"/>
                  <a:pt x="308" y="288"/>
                </a:cubicBezTo>
                <a:cubicBezTo>
                  <a:pt x="310" y="296"/>
                  <a:pt x="308" y="298"/>
                  <a:pt x="312" y="305"/>
                </a:cubicBezTo>
                <a:cubicBezTo>
                  <a:pt x="310" y="309"/>
                  <a:pt x="307" y="301"/>
                  <a:pt x="305" y="307"/>
                </a:cubicBezTo>
                <a:cubicBezTo>
                  <a:pt x="309" y="309"/>
                  <a:pt x="314" y="311"/>
                  <a:pt x="320" y="309"/>
                </a:cubicBezTo>
                <a:cubicBezTo>
                  <a:pt x="320" y="311"/>
                  <a:pt x="320" y="312"/>
                  <a:pt x="320" y="314"/>
                </a:cubicBezTo>
                <a:cubicBezTo>
                  <a:pt x="319" y="314"/>
                  <a:pt x="318" y="314"/>
                  <a:pt x="318" y="314"/>
                </a:cubicBezTo>
                <a:lnTo>
                  <a:pt x="318" y="314"/>
                </a:lnTo>
                <a:cubicBezTo>
                  <a:pt x="314" y="310"/>
                  <a:pt x="312" y="316"/>
                  <a:pt x="307" y="317"/>
                </a:cubicBezTo>
                <a:cubicBezTo>
                  <a:pt x="307" y="317"/>
                  <a:pt x="307" y="317"/>
                  <a:pt x="307" y="317"/>
                </a:cubicBezTo>
                <a:cubicBezTo>
                  <a:pt x="308" y="313"/>
                  <a:pt x="309" y="311"/>
                  <a:pt x="303" y="310"/>
                </a:cubicBezTo>
                <a:lnTo>
                  <a:pt x="303" y="310"/>
                </a:lnTo>
                <a:cubicBezTo>
                  <a:pt x="303" y="310"/>
                  <a:pt x="303" y="309"/>
                  <a:pt x="302" y="307"/>
                </a:cubicBezTo>
                <a:cubicBezTo>
                  <a:pt x="300" y="306"/>
                  <a:pt x="298" y="306"/>
                  <a:pt x="296" y="306"/>
                </a:cubicBezTo>
                <a:cubicBezTo>
                  <a:pt x="296" y="307"/>
                  <a:pt x="295" y="307"/>
                  <a:pt x="295" y="308"/>
                </a:cubicBezTo>
                <a:cubicBezTo>
                  <a:pt x="295" y="308"/>
                  <a:pt x="295" y="308"/>
                  <a:pt x="295" y="308"/>
                </a:cubicBezTo>
                <a:cubicBezTo>
                  <a:pt x="295" y="309"/>
                  <a:pt x="296" y="309"/>
                  <a:pt x="297" y="309"/>
                </a:cubicBezTo>
                <a:cubicBezTo>
                  <a:pt x="298" y="308"/>
                  <a:pt x="299" y="308"/>
                  <a:pt x="300" y="308"/>
                </a:cubicBezTo>
                <a:cubicBezTo>
                  <a:pt x="300" y="309"/>
                  <a:pt x="301" y="310"/>
                  <a:pt x="301" y="311"/>
                </a:cubicBezTo>
                <a:cubicBezTo>
                  <a:pt x="298" y="311"/>
                  <a:pt x="297" y="314"/>
                  <a:pt x="297" y="318"/>
                </a:cubicBezTo>
                <a:cubicBezTo>
                  <a:pt x="297" y="318"/>
                  <a:pt x="296" y="318"/>
                  <a:pt x="296" y="318"/>
                </a:cubicBezTo>
                <a:cubicBezTo>
                  <a:pt x="295" y="318"/>
                  <a:pt x="294" y="318"/>
                  <a:pt x="292" y="320"/>
                </a:cubicBezTo>
                <a:cubicBezTo>
                  <a:pt x="292" y="321"/>
                  <a:pt x="292" y="321"/>
                  <a:pt x="292" y="322"/>
                </a:cubicBezTo>
                <a:cubicBezTo>
                  <a:pt x="292" y="322"/>
                  <a:pt x="292" y="323"/>
                  <a:pt x="293" y="324"/>
                </a:cubicBezTo>
                <a:cubicBezTo>
                  <a:pt x="293" y="325"/>
                  <a:pt x="294" y="326"/>
                  <a:pt x="294" y="326"/>
                </a:cubicBezTo>
                <a:cubicBezTo>
                  <a:pt x="295" y="327"/>
                  <a:pt x="296" y="327"/>
                  <a:pt x="295" y="328"/>
                </a:cubicBezTo>
                <a:cubicBezTo>
                  <a:pt x="295" y="329"/>
                  <a:pt x="296" y="330"/>
                  <a:pt x="297" y="330"/>
                </a:cubicBezTo>
                <a:cubicBezTo>
                  <a:pt x="298" y="330"/>
                  <a:pt x="299" y="329"/>
                  <a:pt x="299" y="328"/>
                </a:cubicBezTo>
                <a:cubicBezTo>
                  <a:pt x="300" y="325"/>
                  <a:pt x="298" y="324"/>
                  <a:pt x="295" y="322"/>
                </a:cubicBezTo>
                <a:cubicBezTo>
                  <a:pt x="295" y="322"/>
                  <a:pt x="296" y="322"/>
                  <a:pt x="297" y="321"/>
                </a:cubicBezTo>
                <a:cubicBezTo>
                  <a:pt x="298" y="321"/>
                  <a:pt x="299" y="321"/>
                  <a:pt x="299" y="321"/>
                </a:cubicBezTo>
                <a:lnTo>
                  <a:pt x="299" y="321"/>
                </a:lnTo>
                <a:cubicBezTo>
                  <a:pt x="300" y="321"/>
                  <a:pt x="300" y="321"/>
                  <a:pt x="301" y="321"/>
                </a:cubicBezTo>
                <a:lnTo>
                  <a:pt x="301" y="320"/>
                </a:lnTo>
                <a:cubicBezTo>
                  <a:pt x="303" y="321"/>
                  <a:pt x="304" y="322"/>
                  <a:pt x="305" y="323"/>
                </a:cubicBezTo>
                <a:lnTo>
                  <a:pt x="305" y="323"/>
                </a:lnTo>
                <a:cubicBezTo>
                  <a:pt x="304" y="332"/>
                  <a:pt x="311" y="334"/>
                  <a:pt x="310" y="342"/>
                </a:cubicBezTo>
                <a:cubicBezTo>
                  <a:pt x="306" y="347"/>
                  <a:pt x="301" y="347"/>
                  <a:pt x="301" y="353"/>
                </a:cubicBezTo>
                <a:cubicBezTo>
                  <a:pt x="296" y="347"/>
                  <a:pt x="301" y="340"/>
                  <a:pt x="295" y="338"/>
                </a:cubicBezTo>
                <a:lnTo>
                  <a:pt x="295" y="339"/>
                </a:lnTo>
                <a:cubicBezTo>
                  <a:pt x="294" y="337"/>
                  <a:pt x="293" y="335"/>
                  <a:pt x="291" y="335"/>
                </a:cubicBezTo>
                <a:cubicBezTo>
                  <a:pt x="289" y="334"/>
                  <a:pt x="287" y="334"/>
                  <a:pt x="285" y="335"/>
                </a:cubicBezTo>
                <a:cubicBezTo>
                  <a:pt x="284" y="336"/>
                  <a:pt x="284" y="336"/>
                  <a:pt x="283" y="337"/>
                </a:cubicBezTo>
                <a:cubicBezTo>
                  <a:pt x="283" y="337"/>
                  <a:pt x="282" y="337"/>
                  <a:pt x="282" y="338"/>
                </a:cubicBezTo>
                <a:cubicBezTo>
                  <a:pt x="282" y="338"/>
                  <a:pt x="282" y="338"/>
                  <a:pt x="282" y="338"/>
                </a:cubicBezTo>
                <a:cubicBezTo>
                  <a:pt x="278" y="338"/>
                  <a:pt x="275" y="340"/>
                  <a:pt x="272" y="342"/>
                </a:cubicBezTo>
                <a:cubicBezTo>
                  <a:pt x="270" y="343"/>
                  <a:pt x="269" y="343"/>
                  <a:pt x="267" y="344"/>
                </a:cubicBezTo>
                <a:lnTo>
                  <a:pt x="268" y="344"/>
                </a:lnTo>
                <a:cubicBezTo>
                  <a:pt x="262" y="344"/>
                  <a:pt x="260" y="339"/>
                  <a:pt x="258" y="334"/>
                </a:cubicBezTo>
                <a:lnTo>
                  <a:pt x="257" y="335"/>
                </a:lnTo>
                <a:cubicBezTo>
                  <a:pt x="258" y="333"/>
                  <a:pt x="259" y="331"/>
                  <a:pt x="260" y="330"/>
                </a:cubicBezTo>
                <a:cubicBezTo>
                  <a:pt x="261" y="327"/>
                  <a:pt x="263" y="324"/>
                  <a:pt x="262" y="320"/>
                </a:cubicBezTo>
                <a:cubicBezTo>
                  <a:pt x="263" y="320"/>
                  <a:pt x="264" y="320"/>
                  <a:pt x="265" y="320"/>
                </a:cubicBezTo>
                <a:cubicBezTo>
                  <a:pt x="266" y="320"/>
                  <a:pt x="266" y="320"/>
                  <a:pt x="266" y="319"/>
                </a:cubicBezTo>
                <a:cubicBezTo>
                  <a:pt x="266" y="317"/>
                  <a:pt x="264" y="317"/>
                  <a:pt x="263" y="317"/>
                </a:cubicBezTo>
                <a:cubicBezTo>
                  <a:pt x="262" y="317"/>
                  <a:pt x="261" y="316"/>
                  <a:pt x="259" y="317"/>
                </a:cubicBezTo>
                <a:lnTo>
                  <a:pt x="258" y="318"/>
                </a:lnTo>
                <a:lnTo>
                  <a:pt x="258" y="319"/>
                </a:lnTo>
                <a:cubicBezTo>
                  <a:pt x="260" y="323"/>
                  <a:pt x="259" y="325"/>
                  <a:pt x="257" y="328"/>
                </a:cubicBezTo>
                <a:cubicBezTo>
                  <a:pt x="256" y="330"/>
                  <a:pt x="254" y="331"/>
                  <a:pt x="254" y="334"/>
                </a:cubicBezTo>
                <a:lnTo>
                  <a:pt x="253" y="333"/>
                </a:lnTo>
                <a:cubicBezTo>
                  <a:pt x="241" y="335"/>
                  <a:pt x="253" y="335"/>
                  <a:pt x="255" y="340"/>
                </a:cubicBezTo>
                <a:cubicBezTo>
                  <a:pt x="248" y="338"/>
                  <a:pt x="252" y="346"/>
                  <a:pt x="251" y="349"/>
                </a:cubicBezTo>
                <a:cubicBezTo>
                  <a:pt x="250" y="352"/>
                  <a:pt x="244" y="350"/>
                  <a:pt x="243" y="353"/>
                </a:cubicBezTo>
                <a:cubicBezTo>
                  <a:pt x="247" y="353"/>
                  <a:pt x="248" y="354"/>
                  <a:pt x="249" y="357"/>
                </a:cubicBezTo>
                <a:lnTo>
                  <a:pt x="249" y="357"/>
                </a:lnTo>
                <a:cubicBezTo>
                  <a:pt x="249" y="358"/>
                  <a:pt x="249" y="359"/>
                  <a:pt x="248" y="361"/>
                </a:cubicBezTo>
                <a:cubicBezTo>
                  <a:pt x="248" y="361"/>
                  <a:pt x="248" y="361"/>
                  <a:pt x="248" y="361"/>
                </a:cubicBezTo>
                <a:cubicBezTo>
                  <a:pt x="248" y="363"/>
                  <a:pt x="249" y="364"/>
                  <a:pt x="250" y="364"/>
                </a:cubicBezTo>
                <a:cubicBezTo>
                  <a:pt x="251" y="365"/>
                  <a:pt x="253" y="364"/>
                  <a:pt x="253" y="362"/>
                </a:cubicBezTo>
                <a:cubicBezTo>
                  <a:pt x="254" y="361"/>
                  <a:pt x="254" y="360"/>
                  <a:pt x="254" y="358"/>
                </a:cubicBezTo>
                <a:lnTo>
                  <a:pt x="255" y="359"/>
                </a:lnTo>
                <a:cubicBezTo>
                  <a:pt x="262" y="362"/>
                  <a:pt x="255" y="351"/>
                  <a:pt x="260" y="351"/>
                </a:cubicBezTo>
                <a:cubicBezTo>
                  <a:pt x="260" y="359"/>
                  <a:pt x="268" y="359"/>
                  <a:pt x="269" y="357"/>
                </a:cubicBezTo>
                <a:cubicBezTo>
                  <a:pt x="267" y="356"/>
                  <a:pt x="268" y="352"/>
                  <a:pt x="268" y="349"/>
                </a:cubicBezTo>
                <a:cubicBezTo>
                  <a:pt x="269" y="349"/>
                  <a:pt x="270" y="349"/>
                  <a:pt x="269" y="348"/>
                </a:cubicBezTo>
                <a:lnTo>
                  <a:pt x="269" y="347"/>
                </a:lnTo>
                <a:cubicBezTo>
                  <a:pt x="271" y="347"/>
                  <a:pt x="272" y="346"/>
                  <a:pt x="274" y="345"/>
                </a:cubicBezTo>
                <a:cubicBezTo>
                  <a:pt x="277" y="343"/>
                  <a:pt x="279" y="342"/>
                  <a:pt x="282" y="341"/>
                </a:cubicBezTo>
                <a:cubicBezTo>
                  <a:pt x="284" y="343"/>
                  <a:pt x="286" y="344"/>
                  <a:pt x="288" y="344"/>
                </a:cubicBezTo>
                <a:lnTo>
                  <a:pt x="288" y="344"/>
                </a:lnTo>
                <a:cubicBezTo>
                  <a:pt x="287" y="351"/>
                  <a:pt x="283" y="353"/>
                  <a:pt x="286" y="359"/>
                </a:cubicBezTo>
                <a:lnTo>
                  <a:pt x="286" y="360"/>
                </a:lnTo>
                <a:cubicBezTo>
                  <a:pt x="284" y="358"/>
                  <a:pt x="281" y="356"/>
                  <a:pt x="279" y="357"/>
                </a:cubicBezTo>
                <a:cubicBezTo>
                  <a:pt x="278" y="357"/>
                  <a:pt x="278" y="358"/>
                  <a:pt x="278" y="359"/>
                </a:cubicBezTo>
                <a:cubicBezTo>
                  <a:pt x="278" y="359"/>
                  <a:pt x="278" y="359"/>
                  <a:pt x="278" y="359"/>
                </a:cubicBezTo>
                <a:cubicBezTo>
                  <a:pt x="278" y="360"/>
                  <a:pt x="279" y="361"/>
                  <a:pt x="280" y="360"/>
                </a:cubicBezTo>
                <a:cubicBezTo>
                  <a:pt x="280" y="360"/>
                  <a:pt x="281" y="361"/>
                  <a:pt x="282" y="362"/>
                </a:cubicBezTo>
                <a:cubicBezTo>
                  <a:pt x="280" y="369"/>
                  <a:pt x="283" y="374"/>
                  <a:pt x="277" y="377"/>
                </a:cubicBezTo>
                <a:cubicBezTo>
                  <a:pt x="276" y="383"/>
                  <a:pt x="283" y="381"/>
                  <a:pt x="281" y="388"/>
                </a:cubicBezTo>
                <a:cubicBezTo>
                  <a:pt x="276" y="388"/>
                  <a:pt x="274" y="410"/>
                  <a:pt x="264" y="400"/>
                </a:cubicBezTo>
                <a:cubicBezTo>
                  <a:pt x="267" y="399"/>
                  <a:pt x="272" y="399"/>
                  <a:pt x="271" y="394"/>
                </a:cubicBezTo>
                <a:cubicBezTo>
                  <a:pt x="262" y="390"/>
                  <a:pt x="259" y="396"/>
                  <a:pt x="249" y="396"/>
                </a:cubicBezTo>
                <a:cubicBezTo>
                  <a:pt x="253" y="390"/>
                  <a:pt x="242" y="392"/>
                  <a:pt x="240" y="388"/>
                </a:cubicBezTo>
                <a:cubicBezTo>
                  <a:pt x="239" y="386"/>
                  <a:pt x="245" y="380"/>
                  <a:pt x="236" y="385"/>
                </a:cubicBezTo>
                <a:cubicBezTo>
                  <a:pt x="240" y="380"/>
                  <a:pt x="236" y="383"/>
                  <a:pt x="234" y="379"/>
                </a:cubicBezTo>
                <a:cubicBezTo>
                  <a:pt x="241" y="374"/>
                  <a:pt x="232" y="363"/>
                  <a:pt x="242" y="360"/>
                </a:cubicBezTo>
                <a:cubicBezTo>
                  <a:pt x="237" y="362"/>
                  <a:pt x="243" y="352"/>
                  <a:pt x="238" y="353"/>
                </a:cubicBezTo>
                <a:cubicBezTo>
                  <a:pt x="237" y="356"/>
                  <a:pt x="235" y="353"/>
                  <a:pt x="234" y="351"/>
                </a:cubicBezTo>
                <a:cubicBezTo>
                  <a:pt x="230" y="351"/>
                  <a:pt x="230" y="354"/>
                  <a:pt x="229" y="355"/>
                </a:cubicBezTo>
                <a:cubicBezTo>
                  <a:pt x="227" y="350"/>
                  <a:pt x="228" y="351"/>
                  <a:pt x="227" y="344"/>
                </a:cubicBezTo>
                <a:cubicBezTo>
                  <a:pt x="222" y="344"/>
                  <a:pt x="220" y="343"/>
                  <a:pt x="219" y="340"/>
                </a:cubicBezTo>
                <a:lnTo>
                  <a:pt x="217" y="341"/>
                </a:lnTo>
                <a:lnTo>
                  <a:pt x="219" y="340"/>
                </a:lnTo>
                <a:cubicBezTo>
                  <a:pt x="219" y="339"/>
                  <a:pt x="220" y="337"/>
                  <a:pt x="220" y="336"/>
                </a:cubicBezTo>
                <a:cubicBezTo>
                  <a:pt x="225" y="333"/>
                  <a:pt x="228" y="328"/>
                  <a:pt x="232" y="325"/>
                </a:cubicBezTo>
                <a:cubicBezTo>
                  <a:pt x="227" y="318"/>
                  <a:pt x="221" y="326"/>
                  <a:pt x="212" y="325"/>
                </a:cubicBezTo>
                <a:cubicBezTo>
                  <a:pt x="212" y="330"/>
                  <a:pt x="211" y="334"/>
                  <a:pt x="216" y="334"/>
                </a:cubicBezTo>
                <a:lnTo>
                  <a:pt x="216" y="334"/>
                </a:lnTo>
                <a:cubicBezTo>
                  <a:pt x="216" y="336"/>
                  <a:pt x="216" y="338"/>
                  <a:pt x="216" y="340"/>
                </a:cubicBezTo>
                <a:cubicBezTo>
                  <a:pt x="206" y="338"/>
                  <a:pt x="204" y="329"/>
                  <a:pt x="191" y="331"/>
                </a:cubicBezTo>
                <a:lnTo>
                  <a:pt x="192" y="334"/>
                </a:lnTo>
                <a:lnTo>
                  <a:pt x="190" y="333"/>
                </a:lnTo>
                <a:cubicBezTo>
                  <a:pt x="191" y="339"/>
                  <a:pt x="182" y="346"/>
                  <a:pt x="186" y="353"/>
                </a:cubicBezTo>
                <a:cubicBezTo>
                  <a:pt x="185" y="345"/>
                  <a:pt x="193" y="352"/>
                  <a:pt x="193" y="355"/>
                </a:cubicBezTo>
                <a:cubicBezTo>
                  <a:pt x="192" y="355"/>
                  <a:pt x="190" y="355"/>
                  <a:pt x="190" y="357"/>
                </a:cubicBezTo>
                <a:cubicBezTo>
                  <a:pt x="196" y="356"/>
                  <a:pt x="196" y="361"/>
                  <a:pt x="197" y="370"/>
                </a:cubicBezTo>
                <a:lnTo>
                  <a:pt x="198" y="369"/>
                </a:lnTo>
                <a:cubicBezTo>
                  <a:pt x="196" y="373"/>
                  <a:pt x="198" y="376"/>
                  <a:pt x="200" y="379"/>
                </a:cubicBezTo>
                <a:cubicBezTo>
                  <a:pt x="199" y="380"/>
                  <a:pt x="198" y="381"/>
                  <a:pt x="196" y="381"/>
                </a:cubicBezTo>
                <a:cubicBezTo>
                  <a:pt x="196" y="381"/>
                  <a:pt x="195" y="381"/>
                  <a:pt x="195" y="382"/>
                </a:cubicBezTo>
                <a:lnTo>
                  <a:pt x="195" y="382"/>
                </a:lnTo>
                <a:cubicBezTo>
                  <a:pt x="195" y="382"/>
                  <a:pt x="195" y="383"/>
                  <a:pt x="196" y="383"/>
                </a:cubicBezTo>
                <a:cubicBezTo>
                  <a:pt x="198" y="383"/>
                  <a:pt x="200" y="382"/>
                  <a:pt x="201" y="380"/>
                </a:cubicBezTo>
                <a:lnTo>
                  <a:pt x="201" y="378"/>
                </a:lnTo>
                <a:cubicBezTo>
                  <a:pt x="200" y="375"/>
                  <a:pt x="199" y="373"/>
                  <a:pt x="199" y="372"/>
                </a:cubicBezTo>
                <a:cubicBezTo>
                  <a:pt x="204" y="370"/>
                  <a:pt x="207" y="377"/>
                  <a:pt x="208" y="372"/>
                </a:cubicBezTo>
                <a:cubicBezTo>
                  <a:pt x="206" y="372"/>
                  <a:pt x="206" y="366"/>
                  <a:pt x="208" y="366"/>
                </a:cubicBezTo>
                <a:cubicBezTo>
                  <a:pt x="207" y="369"/>
                  <a:pt x="212" y="374"/>
                  <a:pt x="212" y="370"/>
                </a:cubicBezTo>
                <a:lnTo>
                  <a:pt x="212" y="369"/>
                </a:lnTo>
                <a:cubicBezTo>
                  <a:pt x="213" y="371"/>
                  <a:pt x="214" y="372"/>
                  <a:pt x="214" y="373"/>
                </a:cubicBezTo>
                <a:cubicBezTo>
                  <a:pt x="214" y="374"/>
                  <a:pt x="214" y="375"/>
                  <a:pt x="215" y="375"/>
                </a:cubicBezTo>
                <a:cubicBezTo>
                  <a:pt x="215" y="375"/>
                  <a:pt x="215" y="375"/>
                  <a:pt x="216" y="375"/>
                </a:cubicBezTo>
                <a:cubicBezTo>
                  <a:pt x="216" y="376"/>
                  <a:pt x="217" y="376"/>
                  <a:pt x="218" y="377"/>
                </a:cubicBezTo>
                <a:lnTo>
                  <a:pt x="217" y="377"/>
                </a:lnTo>
                <a:cubicBezTo>
                  <a:pt x="223" y="386"/>
                  <a:pt x="217" y="388"/>
                  <a:pt x="219" y="396"/>
                </a:cubicBezTo>
                <a:cubicBezTo>
                  <a:pt x="222" y="396"/>
                  <a:pt x="226" y="395"/>
                  <a:pt x="227" y="398"/>
                </a:cubicBezTo>
                <a:cubicBezTo>
                  <a:pt x="227" y="398"/>
                  <a:pt x="227" y="399"/>
                  <a:pt x="227" y="400"/>
                </a:cubicBezTo>
                <a:lnTo>
                  <a:pt x="228" y="399"/>
                </a:lnTo>
                <a:cubicBezTo>
                  <a:pt x="227" y="400"/>
                  <a:pt x="227" y="402"/>
                  <a:pt x="226" y="403"/>
                </a:cubicBezTo>
                <a:cubicBezTo>
                  <a:pt x="226" y="404"/>
                  <a:pt x="226" y="406"/>
                  <a:pt x="225" y="406"/>
                </a:cubicBezTo>
                <a:lnTo>
                  <a:pt x="224" y="408"/>
                </a:lnTo>
                <a:lnTo>
                  <a:pt x="224" y="407"/>
                </a:lnTo>
                <a:cubicBezTo>
                  <a:pt x="223" y="407"/>
                  <a:pt x="223" y="407"/>
                  <a:pt x="223" y="408"/>
                </a:cubicBezTo>
                <a:cubicBezTo>
                  <a:pt x="223" y="408"/>
                  <a:pt x="223" y="408"/>
                  <a:pt x="223" y="408"/>
                </a:cubicBezTo>
                <a:cubicBezTo>
                  <a:pt x="223" y="409"/>
                  <a:pt x="224" y="409"/>
                  <a:pt x="224" y="409"/>
                </a:cubicBezTo>
                <a:lnTo>
                  <a:pt x="227" y="408"/>
                </a:lnTo>
                <a:lnTo>
                  <a:pt x="227" y="408"/>
                </a:lnTo>
                <a:cubicBezTo>
                  <a:pt x="228" y="407"/>
                  <a:pt x="228" y="405"/>
                  <a:pt x="229" y="404"/>
                </a:cubicBezTo>
                <a:cubicBezTo>
                  <a:pt x="229" y="403"/>
                  <a:pt x="229" y="402"/>
                  <a:pt x="229" y="402"/>
                </a:cubicBezTo>
                <a:cubicBezTo>
                  <a:pt x="235" y="404"/>
                  <a:pt x="235" y="411"/>
                  <a:pt x="242" y="412"/>
                </a:cubicBezTo>
                <a:cubicBezTo>
                  <a:pt x="242" y="413"/>
                  <a:pt x="242" y="414"/>
                  <a:pt x="242" y="414"/>
                </a:cubicBezTo>
                <a:lnTo>
                  <a:pt x="242" y="414"/>
                </a:lnTo>
                <a:cubicBezTo>
                  <a:pt x="241" y="415"/>
                  <a:pt x="241" y="415"/>
                  <a:pt x="240" y="415"/>
                </a:cubicBezTo>
                <a:lnTo>
                  <a:pt x="239" y="416"/>
                </a:lnTo>
                <a:lnTo>
                  <a:pt x="239" y="416"/>
                </a:lnTo>
                <a:cubicBezTo>
                  <a:pt x="238" y="422"/>
                  <a:pt x="235" y="426"/>
                  <a:pt x="232" y="430"/>
                </a:cubicBezTo>
                <a:cubicBezTo>
                  <a:pt x="230" y="432"/>
                  <a:pt x="229" y="435"/>
                  <a:pt x="227" y="439"/>
                </a:cubicBezTo>
                <a:cubicBezTo>
                  <a:pt x="227" y="439"/>
                  <a:pt x="226" y="438"/>
                  <a:pt x="226" y="438"/>
                </a:cubicBezTo>
                <a:cubicBezTo>
                  <a:pt x="225" y="439"/>
                  <a:pt x="223" y="439"/>
                  <a:pt x="221" y="439"/>
                </a:cubicBezTo>
                <a:cubicBezTo>
                  <a:pt x="219" y="434"/>
                  <a:pt x="219" y="428"/>
                  <a:pt x="218" y="422"/>
                </a:cubicBezTo>
                <a:cubicBezTo>
                  <a:pt x="218" y="413"/>
                  <a:pt x="218" y="405"/>
                  <a:pt x="212" y="397"/>
                </a:cubicBezTo>
                <a:cubicBezTo>
                  <a:pt x="212" y="397"/>
                  <a:pt x="211" y="396"/>
                  <a:pt x="210" y="397"/>
                </a:cubicBezTo>
                <a:cubicBezTo>
                  <a:pt x="209" y="397"/>
                  <a:pt x="209" y="398"/>
                  <a:pt x="209" y="399"/>
                </a:cubicBezTo>
                <a:cubicBezTo>
                  <a:pt x="209" y="399"/>
                  <a:pt x="209" y="399"/>
                  <a:pt x="209" y="400"/>
                </a:cubicBezTo>
                <a:cubicBezTo>
                  <a:pt x="214" y="406"/>
                  <a:pt x="214" y="414"/>
                  <a:pt x="215" y="422"/>
                </a:cubicBezTo>
                <a:cubicBezTo>
                  <a:pt x="215" y="429"/>
                  <a:pt x="215" y="436"/>
                  <a:pt x="219" y="442"/>
                </a:cubicBezTo>
                <a:lnTo>
                  <a:pt x="219" y="443"/>
                </a:lnTo>
                <a:cubicBezTo>
                  <a:pt x="220" y="446"/>
                  <a:pt x="219" y="448"/>
                  <a:pt x="217" y="449"/>
                </a:cubicBezTo>
                <a:cubicBezTo>
                  <a:pt x="216" y="449"/>
                  <a:pt x="215" y="450"/>
                  <a:pt x="215" y="452"/>
                </a:cubicBezTo>
                <a:cubicBezTo>
                  <a:pt x="215" y="452"/>
                  <a:pt x="215" y="452"/>
                  <a:pt x="215" y="452"/>
                </a:cubicBezTo>
                <a:cubicBezTo>
                  <a:pt x="215" y="453"/>
                  <a:pt x="216" y="454"/>
                  <a:pt x="218" y="454"/>
                </a:cubicBezTo>
                <a:cubicBezTo>
                  <a:pt x="220" y="454"/>
                  <a:pt x="222" y="453"/>
                  <a:pt x="223" y="452"/>
                </a:cubicBezTo>
                <a:cubicBezTo>
                  <a:pt x="224" y="450"/>
                  <a:pt x="225" y="447"/>
                  <a:pt x="225" y="444"/>
                </a:cubicBezTo>
                <a:cubicBezTo>
                  <a:pt x="226" y="444"/>
                  <a:pt x="227" y="444"/>
                  <a:pt x="228" y="444"/>
                </a:cubicBezTo>
                <a:cubicBezTo>
                  <a:pt x="228" y="444"/>
                  <a:pt x="228" y="444"/>
                  <a:pt x="228" y="444"/>
                </a:cubicBezTo>
                <a:cubicBezTo>
                  <a:pt x="230" y="447"/>
                  <a:pt x="233" y="449"/>
                  <a:pt x="237" y="448"/>
                </a:cubicBezTo>
                <a:cubicBezTo>
                  <a:pt x="239" y="447"/>
                  <a:pt x="240" y="445"/>
                  <a:pt x="240" y="444"/>
                </a:cubicBezTo>
                <a:cubicBezTo>
                  <a:pt x="241" y="442"/>
                  <a:pt x="242" y="441"/>
                  <a:pt x="243" y="441"/>
                </a:cubicBezTo>
                <a:cubicBezTo>
                  <a:pt x="243" y="441"/>
                  <a:pt x="244" y="440"/>
                  <a:pt x="244" y="439"/>
                </a:cubicBezTo>
                <a:cubicBezTo>
                  <a:pt x="244" y="438"/>
                  <a:pt x="243" y="438"/>
                  <a:pt x="242" y="438"/>
                </a:cubicBezTo>
                <a:cubicBezTo>
                  <a:pt x="240" y="439"/>
                  <a:pt x="239" y="441"/>
                  <a:pt x="238" y="443"/>
                </a:cubicBezTo>
                <a:cubicBezTo>
                  <a:pt x="238" y="444"/>
                  <a:pt x="237" y="445"/>
                  <a:pt x="236" y="445"/>
                </a:cubicBezTo>
                <a:cubicBezTo>
                  <a:pt x="234" y="446"/>
                  <a:pt x="231" y="444"/>
                  <a:pt x="230" y="442"/>
                </a:cubicBezTo>
                <a:cubicBezTo>
                  <a:pt x="230" y="442"/>
                  <a:pt x="230" y="441"/>
                  <a:pt x="230" y="441"/>
                </a:cubicBezTo>
                <a:cubicBezTo>
                  <a:pt x="230" y="441"/>
                  <a:pt x="230" y="441"/>
                  <a:pt x="230" y="441"/>
                </a:cubicBezTo>
                <a:cubicBezTo>
                  <a:pt x="231" y="437"/>
                  <a:pt x="233" y="434"/>
                  <a:pt x="235" y="432"/>
                </a:cubicBezTo>
                <a:cubicBezTo>
                  <a:pt x="238" y="428"/>
                  <a:pt x="241" y="424"/>
                  <a:pt x="241" y="418"/>
                </a:cubicBezTo>
                <a:cubicBezTo>
                  <a:pt x="242" y="418"/>
                  <a:pt x="243" y="417"/>
                  <a:pt x="244" y="417"/>
                </a:cubicBezTo>
                <a:lnTo>
                  <a:pt x="243" y="418"/>
                </a:lnTo>
                <a:cubicBezTo>
                  <a:pt x="244" y="418"/>
                  <a:pt x="245" y="418"/>
                  <a:pt x="245" y="418"/>
                </a:cubicBezTo>
                <a:cubicBezTo>
                  <a:pt x="246" y="426"/>
                  <a:pt x="246" y="423"/>
                  <a:pt x="249" y="429"/>
                </a:cubicBezTo>
                <a:cubicBezTo>
                  <a:pt x="252" y="430"/>
                  <a:pt x="253" y="427"/>
                  <a:pt x="256" y="427"/>
                </a:cubicBezTo>
                <a:cubicBezTo>
                  <a:pt x="257" y="432"/>
                  <a:pt x="262" y="433"/>
                  <a:pt x="262" y="438"/>
                </a:cubicBezTo>
                <a:lnTo>
                  <a:pt x="262" y="439"/>
                </a:lnTo>
                <a:cubicBezTo>
                  <a:pt x="260" y="438"/>
                  <a:pt x="259" y="437"/>
                  <a:pt x="257" y="436"/>
                </a:cubicBezTo>
                <a:cubicBezTo>
                  <a:pt x="257" y="435"/>
                  <a:pt x="256" y="435"/>
                  <a:pt x="255" y="436"/>
                </a:cubicBezTo>
                <a:cubicBezTo>
                  <a:pt x="255" y="436"/>
                  <a:pt x="255" y="436"/>
                  <a:pt x="255" y="437"/>
                </a:cubicBezTo>
                <a:cubicBezTo>
                  <a:pt x="255" y="437"/>
                  <a:pt x="255" y="437"/>
                  <a:pt x="256" y="438"/>
                </a:cubicBezTo>
                <a:cubicBezTo>
                  <a:pt x="257" y="439"/>
                  <a:pt x="259" y="440"/>
                  <a:pt x="260" y="441"/>
                </a:cubicBezTo>
                <a:cubicBezTo>
                  <a:pt x="262" y="449"/>
                  <a:pt x="270" y="461"/>
                  <a:pt x="281" y="459"/>
                </a:cubicBezTo>
                <a:cubicBezTo>
                  <a:pt x="276" y="458"/>
                  <a:pt x="282" y="454"/>
                  <a:pt x="286" y="455"/>
                </a:cubicBezTo>
                <a:cubicBezTo>
                  <a:pt x="284" y="448"/>
                  <a:pt x="282" y="446"/>
                  <a:pt x="284" y="438"/>
                </a:cubicBezTo>
                <a:cubicBezTo>
                  <a:pt x="290" y="444"/>
                  <a:pt x="294" y="432"/>
                  <a:pt x="288" y="433"/>
                </a:cubicBezTo>
                <a:lnTo>
                  <a:pt x="287" y="434"/>
                </a:lnTo>
                <a:cubicBezTo>
                  <a:pt x="287" y="432"/>
                  <a:pt x="287" y="431"/>
                  <a:pt x="286" y="430"/>
                </a:cubicBezTo>
                <a:cubicBezTo>
                  <a:pt x="286" y="429"/>
                  <a:pt x="285" y="428"/>
                  <a:pt x="284" y="428"/>
                </a:cubicBezTo>
                <a:cubicBezTo>
                  <a:pt x="283" y="428"/>
                  <a:pt x="282" y="429"/>
                  <a:pt x="282" y="430"/>
                </a:cubicBezTo>
                <a:cubicBezTo>
                  <a:pt x="282" y="430"/>
                  <a:pt x="282" y="430"/>
                  <a:pt x="282" y="430"/>
                </a:cubicBezTo>
                <a:cubicBezTo>
                  <a:pt x="282" y="431"/>
                  <a:pt x="282" y="432"/>
                  <a:pt x="283" y="433"/>
                </a:cubicBezTo>
                <a:lnTo>
                  <a:pt x="282" y="433"/>
                </a:lnTo>
                <a:cubicBezTo>
                  <a:pt x="282" y="433"/>
                  <a:pt x="281" y="433"/>
                  <a:pt x="281" y="433"/>
                </a:cubicBezTo>
                <a:cubicBezTo>
                  <a:pt x="277" y="432"/>
                  <a:pt x="280" y="424"/>
                  <a:pt x="276" y="424"/>
                </a:cubicBezTo>
                <a:lnTo>
                  <a:pt x="276" y="420"/>
                </a:lnTo>
                <a:lnTo>
                  <a:pt x="277" y="420"/>
                </a:lnTo>
                <a:cubicBezTo>
                  <a:pt x="272" y="410"/>
                  <a:pt x="281" y="409"/>
                  <a:pt x="286" y="414"/>
                </a:cubicBezTo>
                <a:lnTo>
                  <a:pt x="286" y="417"/>
                </a:lnTo>
                <a:cubicBezTo>
                  <a:pt x="286" y="419"/>
                  <a:pt x="287" y="420"/>
                  <a:pt x="289" y="420"/>
                </a:cubicBezTo>
                <a:cubicBezTo>
                  <a:pt x="291" y="420"/>
                  <a:pt x="292" y="419"/>
                  <a:pt x="292" y="417"/>
                </a:cubicBezTo>
                <a:lnTo>
                  <a:pt x="292" y="414"/>
                </a:lnTo>
                <a:cubicBezTo>
                  <a:pt x="296" y="414"/>
                  <a:pt x="295" y="408"/>
                  <a:pt x="301" y="409"/>
                </a:cubicBezTo>
                <a:cubicBezTo>
                  <a:pt x="301" y="419"/>
                  <a:pt x="307" y="419"/>
                  <a:pt x="303" y="429"/>
                </a:cubicBezTo>
                <a:cubicBezTo>
                  <a:pt x="305" y="432"/>
                  <a:pt x="312" y="430"/>
                  <a:pt x="312" y="435"/>
                </a:cubicBezTo>
                <a:lnTo>
                  <a:pt x="313" y="435"/>
                </a:lnTo>
                <a:cubicBezTo>
                  <a:pt x="312" y="436"/>
                  <a:pt x="311" y="438"/>
                  <a:pt x="310" y="438"/>
                </a:cubicBezTo>
                <a:cubicBezTo>
                  <a:pt x="308" y="435"/>
                  <a:pt x="306" y="434"/>
                  <a:pt x="303" y="434"/>
                </a:cubicBezTo>
                <a:cubicBezTo>
                  <a:pt x="303" y="435"/>
                  <a:pt x="302" y="435"/>
                  <a:pt x="302" y="436"/>
                </a:cubicBezTo>
                <a:cubicBezTo>
                  <a:pt x="302" y="436"/>
                  <a:pt x="302" y="436"/>
                  <a:pt x="303" y="436"/>
                </a:cubicBezTo>
                <a:cubicBezTo>
                  <a:pt x="303" y="437"/>
                  <a:pt x="304" y="437"/>
                  <a:pt x="304" y="437"/>
                </a:cubicBezTo>
                <a:cubicBezTo>
                  <a:pt x="305" y="437"/>
                  <a:pt x="307" y="437"/>
                  <a:pt x="308" y="440"/>
                </a:cubicBezTo>
                <a:cubicBezTo>
                  <a:pt x="310" y="440"/>
                  <a:pt x="312" y="439"/>
                  <a:pt x="314" y="437"/>
                </a:cubicBezTo>
                <a:cubicBezTo>
                  <a:pt x="316" y="437"/>
                  <a:pt x="318" y="437"/>
                  <a:pt x="320" y="437"/>
                </a:cubicBezTo>
                <a:cubicBezTo>
                  <a:pt x="313" y="445"/>
                  <a:pt x="322" y="451"/>
                  <a:pt x="318" y="459"/>
                </a:cubicBezTo>
                <a:cubicBezTo>
                  <a:pt x="322" y="461"/>
                  <a:pt x="325" y="453"/>
                  <a:pt x="327" y="459"/>
                </a:cubicBezTo>
                <a:cubicBezTo>
                  <a:pt x="328" y="464"/>
                  <a:pt x="318" y="458"/>
                  <a:pt x="320" y="463"/>
                </a:cubicBezTo>
                <a:cubicBezTo>
                  <a:pt x="326" y="466"/>
                  <a:pt x="330" y="472"/>
                  <a:pt x="334" y="477"/>
                </a:cubicBezTo>
                <a:lnTo>
                  <a:pt x="335" y="477"/>
                </a:lnTo>
                <a:cubicBezTo>
                  <a:pt x="334" y="479"/>
                  <a:pt x="332" y="480"/>
                  <a:pt x="332" y="481"/>
                </a:cubicBezTo>
                <a:cubicBezTo>
                  <a:pt x="331" y="482"/>
                  <a:pt x="330" y="482"/>
                  <a:pt x="330" y="482"/>
                </a:cubicBezTo>
                <a:cubicBezTo>
                  <a:pt x="328" y="482"/>
                  <a:pt x="326" y="481"/>
                  <a:pt x="326" y="480"/>
                </a:cubicBezTo>
                <a:cubicBezTo>
                  <a:pt x="325" y="479"/>
                  <a:pt x="324" y="479"/>
                  <a:pt x="324" y="479"/>
                </a:cubicBezTo>
                <a:cubicBezTo>
                  <a:pt x="323" y="479"/>
                  <a:pt x="323" y="480"/>
                  <a:pt x="323" y="480"/>
                </a:cubicBezTo>
                <a:cubicBezTo>
                  <a:pt x="323" y="481"/>
                  <a:pt x="323" y="481"/>
                  <a:pt x="323" y="481"/>
                </a:cubicBezTo>
                <a:cubicBezTo>
                  <a:pt x="324" y="483"/>
                  <a:pt x="326" y="485"/>
                  <a:pt x="330" y="485"/>
                </a:cubicBezTo>
                <a:cubicBezTo>
                  <a:pt x="331" y="485"/>
                  <a:pt x="332" y="484"/>
                  <a:pt x="333" y="483"/>
                </a:cubicBezTo>
                <a:cubicBezTo>
                  <a:pt x="335" y="482"/>
                  <a:pt x="336" y="481"/>
                  <a:pt x="337" y="479"/>
                </a:cubicBezTo>
                <a:cubicBezTo>
                  <a:pt x="338" y="480"/>
                  <a:pt x="340" y="480"/>
                  <a:pt x="340" y="481"/>
                </a:cubicBezTo>
                <a:lnTo>
                  <a:pt x="340" y="481"/>
                </a:lnTo>
                <a:cubicBezTo>
                  <a:pt x="338" y="482"/>
                  <a:pt x="337" y="482"/>
                  <a:pt x="336" y="483"/>
                </a:cubicBezTo>
                <a:cubicBezTo>
                  <a:pt x="336" y="483"/>
                  <a:pt x="336" y="483"/>
                  <a:pt x="336" y="484"/>
                </a:cubicBezTo>
                <a:cubicBezTo>
                  <a:pt x="336" y="484"/>
                  <a:pt x="337" y="485"/>
                  <a:pt x="338" y="486"/>
                </a:cubicBezTo>
                <a:cubicBezTo>
                  <a:pt x="339" y="486"/>
                  <a:pt x="340" y="486"/>
                  <a:pt x="341" y="485"/>
                </a:cubicBezTo>
                <a:cubicBezTo>
                  <a:pt x="341" y="485"/>
                  <a:pt x="342" y="485"/>
                  <a:pt x="342" y="485"/>
                </a:cubicBezTo>
                <a:lnTo>
                  <a:pt x="342" y="485"/>
                </a:lnTo>
                <a:cubicBezTo>
                  <a:pt x="342" y="492"/>
                  <a:pt x="346" y="482"/>
                  <a:pt x="351" y="489"/>
                </a:cubicBezTo>
                <a:cubicBezTo>
                  <a:pt x="352" y="478"/>
                  <a:pt x="359" y="482"/>
                  <a:pt x="366" y="479"/>
                </a:cubicBezTo>
                <a:cubicBezTo>
                  <a:pt x="354" y="493"/>
                  <a:pt x="381" y="494"/>
                  <a:pt x="385" y="504"/>
                </a:cubicBezTo>
                <a:cubicBezTo>
                  <a:pt x="388" y="497"/>
                  <a:pt x="404" y="506"/>
                  <a:pt x="409" y="509"/>
                </a:cubicBezTo>
                <a:cubicBezTo>
                  <a:pt x="409" y="507"/>
                  <a:pt x="409" y="504"/>
                  <a:pt x="409" y="502"/>
                </a:cubicBezTo>
                <a:cubicBezTo>
                  <a:pt x="410" y="502"/>
                  <a:pt x="410" y="502"/>
                  <a:pt x="411" y="502"/>
                </a:cubicBezTo>
                <a:cubicBezTo>
                  <a:pt x="412" y="503"/>
                  <a:pt x="413" y="502"/>
                  <a:pt x="413" y="501"/>
                </a:cubicBezTo>
                <a:cubicBezTo>
                  <a:pt x="414" y="501"/>
                  <a:pt x="413" y="499"/>
                  <a:pt x="412" y="499"/>
                </a:cubicBezTo>
                <a:cubicBezTo>
                  <a:pt x="411" y="498"/>
                  <a:pt x="409" y="498"/>
                  <a:pt x="407" y="499"/>
                </a:cubicBezTo>
                <a:lnTo>
                  <a:pt x="407" y="498"/>
                </a:lnTo>
                <a:cubicBezTo>
                  <a:pt x="404" y="497"/>
                  <a:pt x="403" y="495"/>
                  <a:pt x="399" y="496"/>
                </a:cubicBezTo>
                <a:cubicBezTo>
                  <a:pt x="399" y="493"/>
                  <a:pt x="400" y="489"/>
                  <a:pt x="398" y="489"/>
                </a:cubicBezTo>
                <a:cubicBezTo>
                  <a:pt x="394" y="491"/>
                  <a:pt x="400" y="493"/>
                  <a:pt x="396" y="494"/>
                </a:cubicBezTo>
                <a:cubicBezTo>
                  <a:pt x="392" y="490"/>
                  <a:pt x="396" y="488"/>
                  <a:pt x="398" y="485"/>
                </a:cubicBezTo>
                <a:cubicBezTo>
                  <a:pt x="393" y="481"/>
                  <a:pt x="387" y="478"/>
                  <a:pt x="385" y="472"/>
                </a:cubicBezTo>
                <a:cubicBezTo>
                  <a:pt x="394" y="471"/>
                  <a:pt x="399" y="476"/>
                  <a:pt x="407" y="472"/>
                </a:cubicBezTo>
                <a:cubicBezTo>
                  <a:pt x="405" y="460"/>
                  <a:pt x="390" y="461"/>
                  <a:pt x="390" y="448"/>
                </a:cubicBezTo>
                <a:cubicBezTo>
                  <a:pt x="396" y="450"/>
                  <a:pt x="396" y="442"/>
                  <a:pt x="399" y="440"/>
                </a:cubicBezTo>
                <a:cubicBezTo>
                  <a:pt x="403" y="438"/>
                  <a:pt x="409" y="441"/>
                  <a:pt x="411" y="437"/>
                </a:cubicBezTo>
                <a:cubicBezTo>
                  <a:pt x="415" y="440"/>
                  <a:pt x="408" y="445"/>
                  <a:pt x="414" y="446"/>
                </a:cubicBezTo>
                <a:cubicBezTo>
                  <a:pt x="415" y="443"/>
                  <a:pt x="414" y="440"/>
                  <a:pt x="418" y="440"/>
                </a:cubicBezTo>
                <a:lnTo>
                  <a:pt x="419" y="442"/>
                </a:lnTo>
                <a:cubicBezTo>
                  <a:pt x="421" y="442"/>
                  <a:pt x="423" y="442"/>
                  <a:pt x="424" y="441"/>
                </a:cubicBezTo>
                <a:cubicBezTo>
                  <a:pt x="435" y="447"/>
                  <a:pt x="431" y="457"/>
                  <a:pt x="442" y="463"/>
                </a:cubicBezTo>
                <a:cubicBezTo>
                  <a:pt x="443" y="461"/>
                  <a:pt x="442" y="459"/>
                  <a:pt x="444" y="459"/>
                </a:cubicBezTo>
                <a:lnTo>
                  <a:pt x="444" y="458"/>
                </a:lnTo>
                <a:cubicBezTo>
                  <a:pt x="445" y="459"/>
                  <a:pt x="446" y="459"/>
                  <a:pt x="447" y="460"/>
                </a:cubicBezTo>
                <a:cubicBezTo>
                  <a:pt x="449" y="460"/>
                  <a:pt x="450" y="459"/>
                  <a:pt x="452" y="458"/>
                </a:cubicBezTo>
                <a:lnTo>
                  <a:pt x="451" y="459"/>
                </a:lnTo>
                <a:cubicBezTo>
                  <a:pt x="453" y="460"/>
                  <a:pt x="454" y="461"/>
                  <a:pt x="456" y="463"/>
                </a:cubicBezTo>
                <a:cubicBezTo>
                  <a:pt x="457" y="463"/>
                  <a:pt x="458" y="464"/>
                  <a:pt x="461" y="464"/>
                </a:cubicBezTo>
                <a:cubicBezTo>
                  <a:pt x="463" y="463"/>
                  <a:pt x="465" y="462"/>
                  <a:pt x="466" y="460"/>
                </a:cubicBezTo>
                <a:cubicBezTo>
                  <a:pt x="466" y="458"/>
                  <a:pt x="466" y="457"/>
                  <a:pt x="466" y="456"/>
                </a:cubicBezTo>
                <a:cubicBezTo>
                  <a:pt x="466" y="456"/>
                  <a:pt x="466" y="456"/>
                  <a:pt x="466" y="456"/>
                </a:cubicBezTo>
                <a:cubicBezTo>
                  <a:pt x="468" y="456"/>
                  <a:pt x="469" y="455"/>
                  <a:pt x="470" y="454"/>
                </a:cubicBezTo>
                <a:lnTo>
                  <a:pt x="470" y="455"/>
                </a:lnTo>
                <a:cubicBezTo>
                  <a:pt x="476" y="469"/>
                  <a:pt x="484" y="471"/>
                  <a:pt x="494" y="464"/>
                </a:cubicBezTo>
                <a:cubicBezTo>
                  <a:pt x="493" y="470"/>
                  <a:pt x="485" y="470"/>
                  <a:pt x="487" y="479"/>
                </a:cubicBezTo>
                <a:cubicBezTo>
                  <a:pt x="495" y="480"/>
                  <a:pt x="497" y="487"/>
                  <a:pt x="504" y="489"/>
                </a:cubicBezTo>
                <a:cubicBezTo>
                  <a:pt x="503" y="491"/>
                  <a:pt x="501" y="491"/>
                  <a:pt x="502" y="494"/>
                </a:cubicBezTo>
                <a:cubicBezTo>
                  <a:pt x="533" y="496"/>
                  <a:pt x="544" y="519"/>
                  <a:pt x="563" y="533"/>
                </a:cubicBezTo>
                <a:cubicBezTo>
                  <a:pt x="568" y="535"/>
                  <a:pt x="568" y="531"/>
                  <a:pt x="572" y="531"/>
                </a:cubicBezTo>
                <a:cubicBezTo>
                  <a:pt x="576" y="535"/>
                  <a:pt x="571" y="535"/>
                  <a:pt x="572" y="541"/>
                </a:cubicBezTo>
                <a:cubicBezTo>
                  <a:pt x="582" y="531"/>
                  <a:pt x="593" y="546"/>
                  <a:pt x="602" y="537"/>
                </a:cubicBezTo>
                <a:cubicBezTo>
                  <a:pt x="605" y="539"/>
                  <a:pt x="605" y="544"/>
                  <a:pt x="608" y="546"/>
                </a:cubicBezTo>
                <a:cubicBezTo>
                  <a:pt x="608" y="544"/>
                  <a:pt x="611" y="544"/>
                  <a:pt x="611" y="543"/>
                </a:cubicBezTo>
                <a:cubicBezTo>
                  <a:pt x="614" y="545"/>
                  <a:pt x="616" y="548"/>
                  <a:pt x="618" y="551"/>
                </a:cubicBezTo>
                <a:cubicBezTo>
                  <a:pt x="618" y="551"/>
                  <a:pt x="618" y="551"/>
                  <a:pt x="617" y="551"/>
                </a:cubicBezTo>
                <a:cubicBezTo>
                  <a:pt x="617" y="551"/>
                  <a:pt x="617" y="551"/>
                  <a:pt x="617" y="552"/>
                </a:cubicBezTo>
                <a:cubicBezTo>
                  <a:pt x="617" y="552"/>
                  <a:pt x="617" y="552"/>
                  <a:pt x="617" y="552"/>
                </a:cubicBezTo>
                <a:cubicBezTo>
                  <a:pt x="615" y="551"/>
                  <a:pt x="613" y="551"/>
                  <a:pt x="611" y="552"/>
                </a:cubicBezTo>
                <a:cubicBezTo>
                  <a:pt x="611" y="554"/>
                  <a:pt x="611" y="554"/>
                  <a:pt x="611" y="555"/>
                </a:cubicBezTo>
                <a:cubicBezTo>
                  <a:pt x="611" y="556"/>
                  <a:pt x="611" y="556"/>
                  <a:pt x="611" y="557"/>
                </a:cubicBezTo>
                <a:cubicBezTo>
                  <a:pt x="611" y="558"/>
                  <a:pt x="612" y="557"/>
                  <a:pt x="612" y="557"/>
                </a:cubicBezTo>
                <a:cubicBezTo>
                  <a:pt x="613" y="557"/>
                  <a:pt x="614" y="556"/>
                  <a:pt x="614" y="555"/>
                </a:cubicBezTo>
                <a:cubicBezTo>
                  <a:pt x="614" y="554"/>
                  <a:pt x="615" y="554"/>
                  <a:pt x="616" y="555"/>
                </a:cubicBezTo>
                <a:cubicBezTo>
                  <a:pt x="617" y="555"/>
                  <a:pt x="618" y="555"/>
                  <a:pt x="619" y="555"/>
                </a:cubicBezTo>
                <a:cubicBezTo>
                  <a:pt x="619" y="555"/>
                  <a:pt x="619" y="555"/>
                  <a:pt x="619" y="555"/>
                </a:cubicBezTo>
                <a:lnTo>
                  <a:pt x="626" y="558"/>
                </a:lnTo>
                <a:cubicBezTo>
                  <a:pt x="627" y="559"/>
                  <a:pt x="628" y="558"/>
                  <a:pt x="629" y="556"/>
                </a:cubicBezTo>
                <a:cubicBezTo>
                  <a:pt x="630" y="555"/>
                  <a:pt x="628" y="553"/>
                  <a:pt x="627" y="552"/>
                </a:cubicBezTo>
                <a:lnTo>
                  <a:pt x="621" y="550"/>
                </a:lnTo>
                <a:cubicBezTo>
                  <a:pt x="621" y="550"/>
                  <a:pt x="621" y="550"/>
                  <a:pt x="620" y="550"/>
                </a:cubicBezTo>
                <a:cubicBezTo>
                  <a:pt x="619" y="546"/>
                  <a:pt x="616" y="543"/>
                  <a:pt x="613" y="540"/>
                </a:cubicBezTo>
                <a:cubicBezTo>
                  <a:pt x="621" y="533"/>
                  <a:pt x="632" y="529"/>
                  <a:pt x="643" y="537"/>
                </a:cubicBezTo>
                <a:cubicBezTo>
                  <a:pt x="653" y="531"/>
                  <a:pt x="657" y="517"/>
                  <a:pt x="673" y="517"/>
                </a:cubicBezTo>
                <a:cubicBezTo>
                  <a:pt x="674" y="523"/>
                  <a:pt x="681" y="524"/>
                  <a:pt x="680" y="533"/>
                </a:cubicBezTo>
                <a:cubicBezTo>
                  <a:pt x="688" y="531"/>
                  <a:pt x="690" y="523"/>
                  <a:pt x="687" y="515"/>
                </a:cubicBezTo>
                <a:cubicBezTo>
                  <a:pt x="693" y="513"/>
                  <a:pt x="695" y="509"/>
                  <a:pt x="700" y="515"/>
                </a:cubicBezTo>
                <a:cubicBezTo>
                  <a:pt x="703" y="518"/>
                  <a:pt x="699" y="526"/>
                  <a:pt x="699" y="531"/>
                </a:cubicBezTo>
                <a:cubicBezTo>
                  <a:pt x="707" y="536"/>
                  <a:pt x="716" y="541"/>
                  <a:pt x="721" y="550"/>
                </a:cubicBezTo>
                <a:cubicBezTo>
                  <a:pt x="727" y="551"/>
                  <a:pt x="732" y="550"/>
                  <a:pt x="734" y="546"/>
                </a:cubicBezTo>
                <a:cubicBezTo>
                  <a:pt x="734" y="548"/>
                  <a:pt x="734" y="552"/>
                  <a:pt x="736" y="552"/>
                </a:cubicBezTo>
                <a:lnTo>
                  <a:pt x="736" y="552"/>
                </a:lnTo>
                <a:cubicBezTo>
                  <a:pt x="736" y="553"/>
                  <a:pt x="736" y="553"/>
                  <a:pt x="736" y="554"/>
                </a:cubicBezTo>
                <a:cubicBezTo>
                  <a:pt x="736" y="554"/>
                  <a:pt x="736" y="554"/>
                  <a:pt x="736" y="555"/>
                </a:cubicBezTo>
                <a:cubicBezTo>
                  <a:pt x="736" y="556"/>
                  <a:pt x="736" y="556"/>
                  <a:pt x="737" y="557"/>
                </a:cubicBezTo>
                <a:cubicBezTo>
                  <a:pt x="738" y="557"/>
                  <a:pt x="739" y="556"/>
                  <a:pt x="740" y="555"/>
                </a:cubicBezTo>
                <a:cubicBezTo>
                  <a:pt x="740" y="554"/>
                  <a:pt x="740" y="554"/>
                  <a:pt x="740" y="553"/>
                </a:cubicBezTo>
                <a:cubicBezTo>
                  <a:pt x="741" y="553"/>
                  <a:pt x="742" y="552"/>
                  <a:pt x="743" y="552"/>
                </a:cubicBezTo>
                <a:cubicBezTo>
                  <a:pt x="743" y="558"/>
                  <a:pt x="754" y="568"/>
                  <a:pt x="760" y="574"/>
                </a:cubicBezTo>
                <a:cubicBezTo>
                  <a:pt x="760" y="574"/>
                  <a:pt x="760" y="574"/>
                  <a:pt x="760" y="574"/>
                </a:cubicBezTo>
                <a:lnTo>
                  <a:pt x="761" y="576"/>
                </a:lnTo>
                <a:cubicBezTo>
                  <a:pt x="761" y="576"/>
                  <a:pt x="761" y="576"/>
                  <a:pt x="761" y="576"/>
                </a:cubicBezTo>
                <a:cubicBezTo>
                  <a:pt x="764" y="586"/>
                  <a:pt x="772" y="590"/>
                  <a:pt x="775" y="600"/>
                </a:cubicBezTo>
                <a:lnTo>
                  <a:pt x="775" y="600"/>
                </a:lnTo>
                <a:cubicBezTo>
                  <a:pt x="776" y="600"/>
                  <a:pt x="776" y="600"/>
                  <a:pt x="776" y="601"/>
                </a:cubicBezTo>
                <a:cubicBezTo>
                  <a:pt x="779" y="605"/>
                  <a:pt x="783" y="604"/>
                  <a:pt x="786" y="604"/>
                </a:cubicBezTo>
                <a:lnTo>
                  <a:pt x="786" y="604"/>
                </a:lnTo>
                <a:cubicBezTo>
                  <a:pt x="786" y="604"/>
                  <a:pt x="787" y="604"/>
                  <a:pt x="788" y="604"/>
                </a:cubicBezTo>
                <a:cubicBezTo>
                  <a:pt x="788" y="606"/>
                  <a:pt x="785" y="606"/>
                  <a:pt x="786" y="609"/>
                </a:cubicBezTo>
                <a:cubicBezTo>
                  <a:pt x="791" y="609"/>
                  <a:pt x="792" y="606"/>
                  <a:pt x="793" y="611"/>
                </a:cubicBezTo>
                <a:lnTo>
                  <a:pt x="796" y="610"/>
                </a:lnTo>
                <a:lnTo>
                  <a:pt x="795" y="613"/>
                </a:lnTo>
                <a:cubicBezTo>
                  <a:pt x="797" y="616"/>
                  <a:pt x="802" y="624"/>
                  <a:pt x="806" y="619"/>
                </a:cubicBezTo>
                <a:cubicBezTo>
                  <a:pt x="808" y="619"/>
                  <a:pt x="810" y="619"/>
                  <a:pt x="812" y="619"/>
                </a:cubicBezTo>
                <a:cubicBezTo>
                  <a:pt x="813" y="619"/>
                  <a:pt x="812" y="620"/>
                  <a:pt x="813" y="620"/>
                </a:cubicBezTo>
                <a:cubicBezTo>
                  <a:pt x="813" y="620"/>
                  <a:pt x="814" y="621"/>
                  <a:pt x="814" y="622"/>
                </a:cubicBezTo>
                <a:cubicBezTo>
                  <a:pt x="813" y="623"/>
                  <a:pt x="812" y="624"/>
                  <a:pt x="810" y="624"/>
                </a:cubicBezTo>
                <a:cubicBezTo>
                  <a:pt x="809" y="625"/>
                  <a:pt x="809" y="625"/>
                  <a:pt x="809" y="626"/>
                </a:cubicBezTo>
                <a:cubicBezTo>
                  <a:pt x="809" y="626"/>
                  <a:pt x="809" y="627"/>
                  <a:pt x="809" y="627"/>
                </a:cubicBezTo>
                <a:cubicBezTo>
                  <a:pt x="809" y="628"/>
                  <a:pt x="811" y="628"/>
                  <a:pt x="812" y="628"/>
                </a:cubicBezTo>
                <a:cubicBezTo>
                  <a:pt x="814" y="627"/>
                  <a:pt x="816" y="626"/>
                  <a:pt x="817" y="624"/>
                </a:cubicBezTo>
                <a:lnTo>
                  <a:pt x="820" y="625"/>
                </a:lnTo>
                <a:cubicBezTo>
                  <a:pt x="820" y="626"/>
                  <a:pt x="820" y="627"/>
                  <a:pt x="821" y="629"/>
                </a:cubicBezTo>
                <a:cubicBezTo>
                  <a:pt x="821" y="630"/>
                  <a:pt x="821" y="629"/>
                  <a:pt x="822" y="629"/>
                </a:cubicBezTo>
                <a:cubicBezTo>
                  <a:pt x="823" y="629"/>
                  <a:pt x="823" y="628"/>
                  <a:pt x="823" y="627"/>
                </a:cubicBezTo>
                <a:cubicBezTo>
                  <a:pt x="823" y="626"/>
                  <a:pt x="823" y="626"/>
                  <a:pt x="823" y="626"/>
                </a:cubicBezTo>
                <a:cubicBezTo>
                  <a:pt x="824" y="626"/>
                  <a:pt x="825" y="626"/>
                  <a:pt x="825" y="626"/>
                </a:cubicBezTo>
                <a:cubicBezTo>
                  <a:pt x="827" y="626"/>
                  <a:pt x="828" y="626"/>
                  <a:pt x="828" y="625"/>
                </a:cubicBezTo>
                <a:cubicBezTo>
                  <a:pt x="828" y="623"/>
                  <a:pt x="827" y="622"/>
                  <a:pt x="826" y="622"/>
                </a:cubicBezTo>
                <a:cubicBezTo>
                  <a:pt x="825" y="622"/>
                  <a:pt x="824" y="622"/>
                  <a:pt x="823" y="622"/>
                </a:cubicBezTo>
                <a:cubicBezTo>
                  <a:pt x="823" y="621"/>
                  <a:pt x="823" y="621"/>
                  <a:pt x="822" y="620"/>
                </a:cubicBezTo>
                <a:lnTo>
                  <a:pt x="819" y="619"/>
                </a:lnTo>
                <a:cubicBezTo>
                  <a:pt x="818" y="618"/>
                  <a:pt x="818" y="617"/>
                  <a:pt x="817" y="616"/>
                </a:cubicBezTo>
                <a:cubicBezTo>
                  <a:pt x="817" y="616"/>
                  <a:pt x="817" y="616"/>
                  <a:pt x="817" y="616"/>
                </a:cubicBezTo>
                <a:lnTo>
                  <a:pt x="817" y="616"/>
                </a:lnTo>
                <a:cubicBezTo>
                  <a:pt x="816" y="614"/>
                  <a:pt x="816" y="612"/>
                  <a:pt x="817" y="611"/>
                </a:cubicBezTo>
                <a:cubicBezTo>
                  <a:pt x="817" y="610"/>
                  <a:pt x="817" y="609"/>
                  <a:pt x="815" y="608"/>
                </a:cubicBezTo>
                <a:cubicBezTo>
                  <a:pt x="814" y="608"/>
                  <a:pt x="813" y="608"/>
                  <a:pt x="813" y="610"/>
                </a:cubicBezTo>
                <a:cubicBezTo>
                  <a:pt x="812" y="611"/>
                  <a:pt x="812" y="612"/>
                  <a:pt x="812" y="613"/>
                </a:cubicBezTo>
                <a:cubicBezTo>
                  <a:pt x="812" y="614"/>
                  <a:pt x="812" y="615"/>
                  <a:pt x="812" y="617"/>
                </a:cubicBezTo>
                <a:cubicBezTo>
                  <a:pt x="812" y="617"/>
                  <a:pt x="812" y="617"/>
                  <a:pt x="812" y="618"/>
                </a:cubicBezTo>
                <a:cubicBezTo>
                  <a:pt x="810" y="617"/>
                  <a:pt x="808" y="617"/>
                  <a:pt x="806" y="617"/>
                </a:cubicBezTo>
                <a:lnTo>
                  <a:pt x="806" y="617"/>
                </a:lnTo>
                <a:cubicBezTo>
                  <a:pt x="805" y="611"/>
                  <a:pt x="813" y="600"/>
                  <a:pt x="808" y="591"/>
                </a:cubicBezTo>
                <a:cubicBezTo>
                  <a:pt x="809" y="590"/>
                  <a:pt x="809" y="589"/>
                  <a:pt x="810" y="589"/>
                </a:cubicBezTo>
                <a:lnTo>
                  <a:pt x="810" y="589"/>
                </a:lnTo>
                <a:lnTo>
                  <a:pt x="810" y="589"/>
                </a:lnTo>
                <a:cubicBezTo>
                  <a:pt x="813" y="588"/>
                  <a:pt x="815" y="592"/>
                  <a:pt x="816" y="589"/>
                </a:cubicBezTo>
                <a:cubicBezTo>
                  <a:pt x="808" y="582"/>
                  <a:pt x="818" y="579"/>
                  <a:pt x="814" y="570"/>
                </a:cubicBezTo>
                <a:cubicBezTo>
                  <a:pt x="824" y="572"/>
                  <a:pt x="824" y="562"/>
                  <a:pt x="829" y="557"/>
                </a:cubicBezTo>
                <a:cubicBezTo>
                  <a:pt x="822" y="557"/>
                  <a:pt x="820" y="552"/>
                  <a:pt x="819" y="546"/>
                </a:cubicBezTo>
                <a:cubicBezTo>
                  <a:pt x="819" y="542"/>
                  <a:pt x="830" y="539"/>
                  <a:pt x="830" y="530"/>
                </a:cubicBezTo>
                <a:cubicBezTo>
                  <a:pt x="827" y="526"/>
                  <a:pt x="825" y="532"/>
                  <a:pt x="823" y="526"/>
                </a:cubicBezTo>
                <a:cubicBezTo>
                  <a:pt x="827" y="525"/>
                  <a:pt x="825" y="519"/>
                  <a:pt x="830" y="520"/>
                </a:cubicBezTo>
                <a:cubicBezTo>
                  <a:pt x="836" y="524"/>
                  <a:pt x="834" y="536"/>
                  <a:pt x="843" y="537"/>
                </a:cubicBezTo>
                <a:cubicBezTo>
                  <a:pt x="847" y="533"/>
                  <a:pt x="851" y="523"/>
                  <a:pt x="858" y="528"/>
                </a:cubicBezTo>
                <a:cubicBezTo>
                  <a:pt x="858" y="523"/>
                  <a:pt x="859" y="521"/>
                  <a:pt x="862" y="520"/>
                </a:cubicBezTo>
                <a:cubicBezTo>
                  <a:pt x="861" y="523"/>
                  <a:pt x="869" y="525"/>
                  <a:pt x="864" y="526"/>
                </a:cubicBezTo>
                <a:cubicBezTo>
                  <a:pt x="858" y="521"/>
                  <a:pt x="864" y="533"/>
                  <a:pt x="858" y="537"/>
                </a:cubicBezTo>
                <a:cubicBezTo>
                  <a:pt x="866" y="538"/>
                  <a:pt x="864" y="538"/>
                  <a:pt x="871" y="537"/>
                </a:cubicBezTo>
                <a:cubicBezTo>
                  <a:pt x="876" y="543"/>
                  <a:pt x="875" y="555"/>
                  <a:pt x="881" y="559"/>
                </a:cubicBezTo>
                <a:cubicBezTo>
                  <a:pt x="881" y="557"/>
                  <a:pt x="881" y="555"/>
                  <a:pt x="884" y="556"/>
                </a:cubicBezTo>
                <a:cubicBezTo>
                  <a:pt x="882" y="567"/>
                  <a:pt x="888" y="558"/>
                  <a:pt x="892" y="563"/>
                </a:cubicBezTo>
                <a:cubicBezTo>
                  <a:pt x="886" y="570"/>
                  <a:pt x="890" y="570"/>
                  <a:pt x="894" y="576"/>
                </a:cubicBezTo>
                <a:cubicBezTo>
                  <a:pt x="885" y="574"/>
                  <a:pt x="891" y="581"/>
                  <a:pt x="890" y="580"/>
                </a:cubicBezTo>
                <a:cubicBezTo>
                  <a:pt x="894" y="587"/>
                  <a:pt x="893" y="604"/>
                  <a:pt x="903" y="604"/>
                </a:cubicBezTo>
                <a:cubicBezTo>
                  <a:pt x="906" y="604"/>
                  <a:pt x="904" y="599"/>
                  <a:pt x="908" y="600"/>
                </a:cubicBezTo>
                <a:cubicBezTo>
                  <a:pt x="905" y="612"/>
                  <a:pt x="916" y="598"/>
                  <a:pt x="921" y="596"/>
                </a:cubicBezTo>
                <a:cubicBezTo>
                  <a:pt x="927" y="607"/>
                  <a:pt x="935" y="613"/>
                  <a:pt x="944" y="621"/>
                </a:cubicBezTo>
                <a:cubicBezTo>
                  <a:pt x="949" y="616"/>
                  <a:pt x="942" y="604"/>
                  <a:pt x="951" y="609"/>
                </a:cubicBezTo>
                <a:cubicBezTo>
                  <a:pt x="953" y="603"/>
                  <a:pt x="946" y="606"/>
                  <a:pt x="946" y="602"/>
                </a:cubicBezTo>
                <a:cubicBezTo>
                  <a:pt x="951" y="595"/>
                  <a:pt x="942" y="585"/>
                  <a:pt x="953" y="583"/>
                </a:cubicBezTo>
                <a:cubicBezTo>
                  <a:pt x="957" y="589"/>
                  <a:pt x="958" y="592"/>
                  <a:pt x="966" y="596"/>
                </a:cubicBezTo>
                <a:cubicBezTo>
                  <a:pt x="966" y="599"/>
                  <a:pt x="966" y="603"/>
                  <a:pt x="966" y="606"/>
                </a:cubicBezTo>
                <a:lnTo>
                  <a:pt x="967" y="606"/>
                </a:lnTo>
                <a:cubicBezTo>
                  <a:pt x="966" y="606"/>
                  <a:pt x="966" y="607"/>
                  <a:pt x="966" y="608"/>
                </a:cubicBezTo>
                <a:cubicBezTo>
                  <a:pt x="966" y="609"/>
                  <a:pt x="966" y="610"/>
                  <a:pt x="966" y="611"/>
                </a:cubicBezTo>
                <a:cubicBezTo>
                  <a:pt x="966" y="611"/>
                  <a:pt x="966" y="611"/>
                  <a:pt x="966" y="611"/>
                </a:cubicBezTo>
                <a:cubicBezTo>
                  <a:pt x="966" y="611"/>
                  <a:pt x="966" y="612"/>
                  <a:pt x="966" y="612"/>
                </a:cubicBezTo>
                <a:cubicBezTo>
                  <a:pt x="965" y="612"/>
                  <a:pt x="964" y="613"/>
                  <a:pt x="962" y="614"/>
                </a:cubicBezTo>
                <a:cubicBezTo>
                  <a:pt x="962" y="615"/>
                  <a:pt x="961" y="616"/>
                  <a:pt x="961" y="617"/>
                </a:cubicBezTo>
                <a:cubicBezTo>
                  <a:pt x="961" y="618"/>
                  <a:pt x="961" y="618"/>
                  <a:pt x="962" y="619"/>
                </a:cubicBezTo>
                <a:lnTo>
                  <a:pt x="960" y="619"/>
                </a:lnTo>
                <a:cubicBezTo>
                  <a:pt x="953" y="621"/>
                  <a:pt x="960" y="625"/>
                  <a:pt x="959" y="632"/>
                </a:cubicBezTo>
                <a:cubicBezTo>
                  <a:pt x="962" y="632"/>
                  <a:pt x="965" y="633"/>
                  <a:pt x="966" y="635"/>
                </a:cubicBezTo>
                <a:cubicBezTo>
                  <a:pt x="964" y="638"/>
                  <a:pt x="965" y="641"/>
                  <a:pt x="968" y="643"/>
                </a:cubicBezTo>
                <a:lnTo>
                  <a:pt x="968" y="642"/>
                </a:lnTo>
                <a:cubicBezTo>
                  <a:pt x="968" y="643"/>
                  <a:pt x="969" y="644"/>
                  <a:pt x="969" y="645"/>
                </a:cubicBezTo>
                <a:cubicBezTo>
                  <a:pt x="969" y="646"/>
                  <a:pt x="970" y="647"/>
                  <a:pt x="971" y="649"/>
                </a:cubicBezTo>
                <a:cubicBezTo>
                  <a:pt x="973" y="650"/>
                  <a:pt x="975" y="651"/>
                  <a:pt x="978" y="651"/>
                </a:cubicBezTo>
                <a:lnTo>
                  <a:pt x="979" y="651"/>
                </a:lnTo>
                <a:cubicBezTo>
                  <a:pt x="980" y="650"/>
                  <a:pt x="980" y="650"/>
                  <a:pt x="980" y="649"/>
                </a:cubicBezTo>
                <a:cubicBezTo>
                  <a:pt x="979" y="648"/>
                  <a:pt x="978" y="648"/>
                  <a:pt x="978" y="648"/>
                </a:cubicBezTo>
                <a:cubicBezTo>
                  <a:pt x="975" y="648"/>
                  <a:pt x="974" y="647"/>
                  <a:pt x="974" y="647"/>
                </a:cubicBezTo>
                <a:cubicBezTo>
                  <a:pt x="973" y="646"/>
                  <a:pt x="972" y="645"/>
                  <a:pt x="972" y="643"/>
                </a:cubicBezTo>
                <a:cubicBezTo>
                  <a:pt x="972" y="642"/>
                  <a:pt x="971" y="642"/>
                  <a:pt x="971" y="641"/>
                </a:cubicBezTo>
                <a:lnTo>
                  <a:pt x="972" y="641"/>
                </a:lnTo>
                <a:cubicBezTo>
                  <a:pt x="975" y="636"/>
                  <a:pt x="975" y="634"/>
                  <a:pt x="972" y="628"/>
                </a:cubicBezTo>
                <a:cubicBezTo>
                  <a:pt x="973" y="628"/>
                  <a:pt x="974" y="629"/>
                  <a:pt x="975" y="630"/>
                </a:cubicBezTo>
                <a:cubicBezTo>
                  <a:pt x="975" y="628"/>
                  <a:pt x="975" y="625"/>
                  <a:pt x="974" y="625"/>
                </a:cubicBezTo>
                <a:cubicBezTo>
                  <a:pt x="974" y="624"/>
                  <a:pt x="975" y="623"/>
                  <a:pt x="975" y="622"/>
                </a:cubicBezTo>
                <a:cubicBezTo>
                  <a:pt x="975" y="621"/>
                  <a:pt x="976" y="620"/>
                  <a:pt x="976" y="619"/>
                </a:cubicBezTo>
                <a:cubicBezTo>
                  <a:pt x="977" y="619"/>
                  <a:pt x="977" y="619"/>
                  <a:pt x="978" y="619"/>
                </a:cubicBezTo>
                <a:cubicBezTo>
                  <a:pt x="978" y="618"/>
                  <a:pt x="978" y="618"/>
                  <a:pt x="978" y="617"/>
                </a:cubicBezTo>
                <a:cubicBezTo>
                  <a:pt x="979" y="617"/>
                  <a:pt x="980" y="616"/>
                  <a:pt x="980" y="615"/>
                </a:cubicBezTo>
                <a:cubicBezTo>
                  <a:pt x="981" y="614"/>
                  <a:pt x="982" y="613"/>
                  <a:pt x="983" y="613"/>
                </a:cubicBezTo>
                <a:lnTo>
                  <a:pt x="983" y="613"/>
                </a:lnTo>
                <a:cubicBezTo>
                  <a:pt x="983" y="613"/>
                  <a:pt x="983" y="613"/>
                  <a:pt x="983" y="613"/>
                </a:cubicBezTo>
                <a:cubicBezTo>
                  <a:pt x="981" y="619"/>
                  <a:pt x="982" y="618"/>
                  <a:pt x="987" y="621"/>
                </a:cubicBezTo>
                <a:cubicBezTo>
                  <a:pt x="988" y="612"/>
                  <a:pt x="996" y="608"/>
                  <a:pt x="992" y="600"/>
                </a:cubicBezTo>
                <a:lnTo>
                  <a:pt x="989" y="601"/>
                </a:lnTo>
                <a:lnTo>
                  <a:pt x="990" y="598"/>
                </a:lnTo>
                <a:cubicBezTo>
                  <a:pt x="993" y="593"/>
                  <a:pt x="997" y="588"/>
                  <a:pt x="994" y="598"/>
                </a:cubicBezTo>
                <a:lnTo>
                  <a:pt x="993" y="599"/>
                </a:lnTo>
                <a:lnTo>
                  <a:pt x="992" y="600"/>
                </a:lnTo>
                <a:cubicBezTo>
                  <a:pt x="1000" y="604"/>
                  <a:pt x="1010" y="619"/>
                  <a:pt x="1020" y="609"/>
                </a:cubicBezTo>
                <a:cubicBezTo>
                  <a:pt x="1005" y="595"/>
                  <a:pt x="1025" y="577"/>
                  <a:pt x="1018" y="565"/>
                </a:cubicBezTo>
                <a:cubicBezTo>
                  <a:pt x="1029" y="562"/>
                  <a:pt x="1025" y="574"/>
                  <a:pt x="1037" y="570"/>
                </a:cubicBezTo>
                <a:cubicBezTo>
                  <a:pt x="1040" y="586"/>
                  <a:pt x="1054" y="602"/>
                  <a:pt x="1052" y="611"/>
                </a:cubicBezTo>
                <a:cubicBezTo>
                  <a:pt x="1063" y="611"/>
                  <a:pt x="1065" y="603"/>
                  <a:pt x="1074" y="604"/>
                </a:cubicBezTo>
                <a:cubicBezTo>
                  <a:pt x="1075" y="597"/>
                  <a:pt x="1077" y="592"/>
                  <a:pt x="1081" y="585"/>
                </a:cubicBezTo>
                <a:cubicBezTo>
                  <a:pt x="1083" y="588"/>
                  <a:pt x="1085" y="592"/>
                  <a:pt x="1090" y="591"/>
                </a:cubicBezTo>
                <a:cubicBezTo>
                  <a:pt x="1093" y="587"/>
                  <a:pt x="1092" y="580"/>
                  <a:pt x="1096" y="578"/>
                </a:cubicBezTo>
                <a:cubicBezTo>
                  <a:pt x="1115" y="586"/>
                  <a:pt x="1117" y="594"/>
                  <a:pt x="1122" y="611"/>
                </a:cubicBezTo>
                <a:cubicBezTo>
                  <a:pt x="1126" y="612"/>
                  <a:pt x="1126" y="609"/>
                  <a:pt x="1130" y="609"/>
                </a:cubicBezTo>
                <a:cubicBezTo>
                  <a:pt x="1132" y="615"/>
                  <a:pt x="1124" y="619"/>
                  <a:pt x="1130" y="621"/>
                </a:cubicBezTo>
                <a:cubicBezTo>
                  <a:pt x="1130" y="618"/>
                  <a:pt x="1132" y="617"/>
                  <a:pt x="1135" y="617"/>
                </a:cubicBezTo>
                <a:cubicBezTo>
                  <a:pt x="1135" y="619"/>
                  <a:pt x="1135" y="621"/>
                  <a:pt x="1135" y="622"/>
                </a:cubicBezTo>
                <a:lnTo>
                  <a:pt x="1135" y="622"/>
                </a:lnTo>
                <a:cubicBezTo>
                  <a:pt x="1135" y="622"/>
                  <a:pt x="1135" y="623"/>
                  <a:pt x="1135" y="623"/>
                </a:cubicBezTo>
                <a:cubicBezTo>
                  <a:pt x="1135" y="626"/>
                  <a:pt x="1136" y="628"/>
                  <a:pt x="1137" y="630"/>
                </a:cubicBezTo>
                <a:cubicBezTo>
                  <a:pt x="1140" y="632"/>
                  <a:pt x="1143" y="633"/>
                  <a:pt x="1147" y="633"/>
                </a:cubicBezTo>
                <a:cubicBezTo>
                  <a:pt x="1149" y="633"/>
                  <a:pt x="1149" y="632"/>
                  <a:pt x="1150" y="631"/>
                </a:cubicBezTo>
                <a:cubicBezTo>
                  <a:pt x="1150" y="629"/>
                  <a:pt x="1148" y="628"/>
                  <a:pt x="1147" y="628"/>
                </a:cubicBezTo>
                <a:cubicBezTo>
                  <a:pt x="1144" y="628"/>
                  <a:pt x="1142" y="628"/>
                  <a:pt x="1141" y="627"/>
                </a:cubicBezTo>
                <a:cubicBezTo>
                  <a:pt x="1140" y="626"/>
                  <a:pt x="1140" y="624"/>
                  <a:pt x="1140" y="622"/>
                </a:cubicBezTo>
                <a:lnTo>
                  <a:pt x="1141" y="622"/>
                </a:lnTo>
                <a:cubicBezTo>
                  <a:pt x="1146" y="624"/>
                  <a:pt x="1139" y="614"/>
                  <a:pt x="1144" y="615"/>
                </a:cubicBezTo>
                <a:cubicBezTo>
                  <a:pt x="1155" y="619"/>
                  <a:pt x="1159" y="635"/>
                  <a:pt x="1163" y="641"/>
                </a:cubicBezTo>
                <a:cubicBezTo>
                  <a:pt x="1171" y="641"/>
                  <a:pt x="1171" y="635"/>
                  <a:pt x="1176" y="641"/>
                </a:cubicBezTo>
                <a:cubicBezTo>
                  <a:pt x="1178" y="636"/>
                  <a:pt x="1167" y="636"/>
                  <a:pt x="1174" y="634"/>
                </a:cubicBezTo>
                <a:cubicBezTo>
                  <a:pt x="1177" y="634"/>
                  <a:pt x="1176" y="638"/>
                  <a:pt x="1180" y="637"/>
                </a:cubicBezTo>
                <a:cubicBezTo>
                  <a:pt x="1181" y="622"/>
                  <a:pt x="1182" y="608"/>
                  <a:pt x="1182" y="593"/>
                </a:cubicBezTo>
                <a:cubicBezTo>
                  <a:pt x="1187" y="594"/>
                  <a:pt x="1185" y="588"/>
                  <a:pt x="1189" y="587"/>
                </a:cubicBezTo>
                <a:cubicBezTo>
                  <a:pt x="1188" y="580"/>
                  <a:pt x="1181" y="578"/>
                  <a:pt x="1182" y="569"/>
                </a:cubicBezTo>
                <a:cubicBezTo>
                  <a:pt x="1189" y="563"/>
                  <a:pt x="1193" y="574"/>
                  <a:pt x="1198" y="576"/>
                </a:cubicBezTo>
                <a:cubicBezTo>
                  <a:pt x="1204" y="578"/>
                  <a:pt x="1203" y="571"/>
                  <a:pt x="1202" y="580"/>
                </a:cubicBezTo>
                <a:cubicBezTo>
                  <a:pt x="1210" y="581"/>
                  <a:pt x="1215" y="587"/>
                  <a:pt x="1221" y="591"/>
                </a:cubicBezTo>
                <a:cubicBezTo>
                  <a:pt x="1231" y="589"/>
                  <a:pt x="1242" y="587"/>
                  <a:pt x="1248" y="582"/>
                </a:cubicBezTo>
                <a:cubicBezTo>
                  <a:pt x="1269" y="579"/>
                  <a:pt x="1276" y="591"/>
                  <a:pt x="1284" y="609"/>
                </a:cubicBezTo>
                <a:lnTo>
                  <a:pt x="1287" y="608"/>
                </a:lnTo>
                <a:lnTo>
                  <a:pt x="1286" y="611"/>
                </a:lnTo>
                <a:cubicBezTo>
                  <a:pt x="1294" y="613"/>
                  <a:pt x="1285" y="596"/>
                  <a:pt x="1293" y="596"/>
                </a:cubicBezTo>
                <a:cubicBezTo>
                  <a:pt x="1304" y="605"/>
                  <a:pt x="1316" y="613"/>
                  <a:pt x="1332" y="613"/>
                </a:cubicBezTo>
                <a:cubicBezTo>
                  <a:pt x="1334" y="613"/>
                  <a:pt x="1337" y="610"/>
                  <a:pt x="1339" y="609"/>
                </a:cubicBezTo>
                <a:cubicBezTo>
                  <a:pt x="1345" y="609"/>
                  <a:pt x="1350" y="612"/>
                  <a:pt x="1354" y="610"/>
                </a:cubicBezTo>
                <a:cubicBezTo>
                  <a:pt x="1354" y="610"/>
                  <a:pt x="1355" y="611"/>
                  <a:pt x="1355" y="611"/>
                </a:cubicBezTo>
                <a:cubicBezTo>
                  <a:pt x="1356" y="610"/>
                  <a:pt x="1358" y="610"/>
                  <a:pt x="1360" y="610"/>
                </a:cubicBezTo>
                <a:cubicBezTo>
                  <a:pt x="1363" y="609"/>
                  <a:pt x="1366" y="609"/>
                  <a:pt x="1369" y="606"/>
                </a:cubicBezTo>
                <a:lnTo>
                  <a:pt x="1368" y="605"/>
                </a:lnTo>
                <a:lnTo>
                  <a:pt x="1369" y="605"/>
                </a:lnTo>
                <a:cubicBezTo>
                  <a:pt x="1370" y="605"/>
                  <a:pt x="1369" y="604"/>
                  <a:pt x="1369" y="604"/>
                </a:cubicBezTo>
                <a:cubicBezTo>
                  <a:pt x="1368" y="604"/>
                  <a:pt x="1367" y="604"/>
                  <a:pt x="1367" y="605"/>
                </a:cubicBezTo>
                <a:cubicBezTo>
                  <a:pt x="1365" y="607"/>
                  <a:pt x="1362" y="607"/>
                  <a:pt x="1360" y="607"/>
                </a:cubicBezTo>
                <a:cubicBezTo>
                  <a:pt x="1358" y="607"/>
                  <a:pt x="1356" y="607"/>
                  <a:pt x="1354" y="608"/>
                </a:cubicBezTo>
                <a:lnTo>
                  <a:pt x="1354" y="608"/>
                </a:lnTo>
                <a:cubicBezTo>
                  <a:pt x="1359" y="603"/>
                  <a:pt x="1350" y="603"/>
                  <a:pt x="1352" y="595"/>
                </a:cubicBezTo>
                <a:cubicBezTo>
                  <a:pt x="1357" y="592"/>
                  <a:pt x="1360" y="590"/>
                  <a:pt x="1367" y="591"/>
                </a:cubicBezTo>
                <a:cubicBezTo>
                  <a:pt x="1365" y="595"/>
                  <a:pt x="1365" y="595"/>
                  <a:pt x="1369" y="593"/>
                </a:cubicBezTo>
                <a:lnTo>
                  <a:pt x="1370" y="592"/>
                </a:lnTo>
                <a:cubicBezTo>
                  <a:pt x="1370" y="594"/>
                  <a:pt x="1371" y="595"/>
                  <a:pt x="1373" y="597"/>
                </a:cubicBezTo>
                <a:cubicBezTo>
                  <a:pt x="1370" y="600"/>
                  <a:pt x="1373" y="602"/>
                  <a:pt x="1377" y="604"/>
                </a:cubicBezTo>
                <a:cubicBezTo>
                  <a:pt x="1377" y="602"/>
                  <a:pt x="1378" y="602"/>
                  <a:pt x="1380" y="602"/>
                </a:cubicBezTo>
                <a:lnTo>
                  <a:pt x="1381" y="599"/>
                </a:lnTo>
                <a:lnTo>
                  <a:pt x="1384" y="600"/>
                </a:lnTo>
                <a:cubicBezTo>
                  <a:pt x="1384" y="598"/>
                  <a:pt x="1384" y="595"/>
                  <a:pt x="1386" y="595"/>
                </a:cubicBezTo>
                <a:cubicBezTo>
                  <a:pt x="1392" y="595"/>
                  <a:pt x="1395" y="603"/>
                  <a:pt x="1393" y="606"/>
                </a:cubicBezTo>
                <a:cubicBezTo>
                  <a:pt x="1399" y="607"/>
                  <a:pt x="1397" y="607"/>
                  <a:pt x="1403" y="606"/>
                </a:cubicBezTo>
                <a:cubicBezTo>
                  <a:pt x="1403" y="613"/>
                  <a:pt x="1409" y="614"/>
                  <a:pt x="1410" y="621"/>
                </a:cubicBezTo>
                <a:cubicBezTo>
                  <a:pt x="1430" y="620"/>
                  <a:pt x="1444" y="621"/>
                  <a:pt x="1455" y="634"/>
                </a:cubicBezTo>
                <a:cubicBezTo>
                  <a:pt x="1466" y="630"/>
                  <a:pt x="1470" y="618"/>
                  <a:pt x="1479" y="611"/>
                </a:cubicBezTo>
                <a:cubicBezTo>
                  <a:pt x="1502" y="615"/>
                  <a:pt x="1502" y="641"/>
                  <a:pt x="1525" y="645"/>
                </a:cubicBezTo>
                <a:lnTo>
                  <a:pt x="1525" y="645"/>
                </a:lnTo>
                <a:cubicBezTo>
                  <a:pt x="1525" y="645"/>
                  <a:pt x="1525" y="645"/>
                  <a:pt x="1525" y="645"/>
                </a:cubicBezTo>
                <a:cubicBezTo>
                  <a:pt x="1526" y="646"/>
                  <a:pt x="1527" y="647"/>
                  <a:pt x="1529" y="648"/>
                </a:cubicBezTo>
                <a:cubicBezTo>
                  <a:pt x="1529" y="648"/>
                  <a:pt x="1529" y="648"/>
                  <a:pt x="1529" y="648"/>
                </a:cubicBezTo>
                <a:cubicBezTo>
                  <a:pt x="1529" y="651"/>
                  <a:pt x="1530" y="653"/>
                  <a:pt x="1531" y="654"/>
                </a:cubicBezTo>
                <a:lnTo>
                  <a:pt x="1534" y="651"/>
                </a:lnTo>
                <a:cubicBezTo>
                  <a:pt x="1533" y="651"/>
                  <a:pt x="1533" y="650"/>
                  <a:pt x="1533" y="649"/>
                </a:cubicBezTo>
                <a:cubicBezTo>
                  <a:pt x="1535" y="649"/>
                  <a:pt x="1537" y="647"/>
                  <a:pt x="1538" y="646"/>
                </a:cubicBezTo>
                <a:lnTo>
                  <a:pt x="1538" y="647"/>
                </a:lnTo>
                <a:cubicBezTo>
                  <a:pt x="1541" y="646"/>
                  <a:pt x="1541" y="644"/>
                  <a:pt x="1544" y="645"/>
                </a:cubicBezTo>
                <a:cubicBezTo>
                  <a:pt x="1539" y="639"/>
                  <a:pt x="1547" y="636"/>
                  <a:pt x="1544" y="634"/>
                </a:cubicBezTo>
                <a:cubicBezTo>
                  <a:pt x="1543" y="638"/>
                  <a:pt x="1537" y="634"/>
                  <a:pt x="1538" y="630"/>
                </a:cubicBezTo>
                <a:cubicBezTo>
                  <a:pt x="1539" y="630"/>
                  <a:pt x="1541" y="630"/>
                  <a:pt x="1542" y="630"/>
                </a:cubicBezTo>
                <a:lnTo>
                  <a:pt x="1542" y="629"/>
                </a:lnTo>
                <a:cubicBezTo>
                  <a:pt x="1545" y="631"/>
                  <a:pt x="1549" y="632"/>
                  <a:pt x="1552" y="630"/>
                </a:cubicBezTo>
                <a:cubicBezTo>
                  <a:pt x="1553" y="629"/>
                  <a:pt x="1554" y="628"/>
                  <a:pt x="1554" y="625"/>
                </a:cubicBezTo>
                <a:cubicBezTo>
                  <a:pt x="1554" y="624"/>
                  <a:pt x="1553" y="624"/>
                  <a:pt x="1552" y="624"/>
                </a:cubicBezTo>
                <a:cubicBezTo>
                  <a:pt x="1551" y="624"/>
                  <a:pt x="1551" y="624"/>
                  <a:pt x="1551" y="625"/>
                </a:cubicBezTo>
                <a:cubicBezTo>
                  <a:pt x="1551" y="625"/>
                  <a:pt x="1551" y="625"/>
                  <a:pt x="1551" y="626"/>
                </a:cubicBezTo>
                <a:cubicBezTo>
                  <a:pt x="1551" y="627"/>
                  <a:pt x="1550" y="628"/>
                  <a:pt x="1551" y="628"/>
                </a:cubicBezTo>
                <a:cubicBezTo>
                  <a:pt x="1549" y="629"/>
                  <a:pt x="1547" y="628"/>
                  <a:pt x="1545" y="627"/>
                </a:cubicBezTo>
                <a:cubicBezTo>
                  <a:pt x="1545" y="625"/>
                  <a:pt x="1545" y="624"/>
                  <a:pt x="1544" y="622"/>
                </a:cubicBezTo>
                <a:cubicBezTo>
                  <a:pt x="1555" y="617"/>
                  <a:pt x="1569" y="618"/>
                  <a:pt x="1583" y="626"/>
                </a:cubicBezTo>
                <a:cubicBezTo>
                  <a:pt x="1587" y="616"/>
                  <a:pt x="1600" y="614"/>
                  <a:pt x="1607" y="606"/>
                </a:cubicBezTo>
                <a:cubicBezTo>
                  <a:pt x="1610" y="615"/>
                  <a:pt x="1622" y="621"/>
                  <a:pt x="1620" y="630"/>
                </a:cubicBezTo>
                <a:cubicBezTo>
                  <a:pt x="1634" y="632"/>
                  <a:pt x="1624" y="648"/>
                  <a:pt x="1633" y="654"/>
                </a:cubicBezTo>
                <a:cubicBezTo>
                  <a:pt x="1633" y="652"/>
                  <a:pt x="1633" y="650"/>
                  <a:pt x="1633" y="648"/>
                </a:cubicBezTo>
                <a:cubicBezTo>
                  <a:pt x="1640" y="653"/>
                  <a:pt x="1641" y="644"/>
                  <a:pt x="1648" y="643"/>
                </a:cubicBezTo>
                <a:cubicBezTo>
                  <a:pt x="1662" y="641"/>
                  <a:pt x="1670" y="651"/>
                  <a:pt x="1679" y="660"/>
                </a:cubicBezTo>
                <a:cubicBezTo>
                  <a:pt x="1681" y="663"/>
                  <a:pt x="1685" y="654"/>
                  <a:pt x="1692" y="658"/>
                </a:cubicBezTo>
                <a:cubicBezTo>
                  <a:pt x="1693" y="662"/>
                  <a:pt x="1694" y="667"/>
                  <a:pt x="1700" y="667"/>
                </a:cubicBezTo>
                <a:cubicBezTo>
                  <a:pt x="1723" y="656"/>
                  <a:pt x="1720" y="623"/>
                  <a:pt x="1735" y="600"/>
                </a:cubicBezTo>
                <a:cubicBezTo>
                  <a:pt x="1766" y="602"/>
                  <a:pt x="1776" y="632"/>
                  <a:pt x="1800" y="639"/>
                </a:cubicBezTo>
                <a:cubicBezTo>
                  <a:pt x="1805" y="640"/>
                  <a:pt x="1809" y="635"/>
                  <a:pt x="1813" y="641"/>
                </a:cubicBezTo>
                <a:cubicBezTo>
                  <a:pt x="1816" y="640"/>
                  <a:pt x="1813" y="634"/>
                  <a:pt x="1817" y="634"/>
                </a:cubicBezTo>
                <a:cubicBezTo>
                  <a:pt x="1821" y="636"/>
                  <a:pt x="1823" y="640"/>
                  <a:pt x="1824" y="645"/>
                </a:cubicBezTo>
                <a:cubicBezTo>
                  <a:pt x="1836" y="643"/>
                  <a:pt x="1841" y="650"/>
                  <a:pt x="1850" y="645"/>
                </a:cubicBezTo>
                <a:cubicBezTo>
                  <a:pt x="1856" y="650"/>
                  <a:pt x="1859" y="658"/>
                  <a:pt x="1863" y="665"/>
                </a:cubicBezTo>
                <a:cubicBezTo>
                  <a:pt x="1870" y="664"/>
                  <a:pt x="1871" y="668"/>
                  <a:pt x="1878" y="667"/>
                </a:cubicBezTo>
                <a:cubicBezTo>
                  <a:pt x="1876" y="660"/>
                  <a:pt x="1885" y="664"/>
                  <a:pt x="1884" y="658"/>
                </a:cubicBezTo>
                <a:cubicBezTo>
                  <a:pt x="1882" y="657"/>
                  <a:pt x="1878" y="658"/>
                  <a:pt x="1878" y="656"/>
                </a:cubicBezTo>
                <a:cubicBezTo>
                  <a:pt x="1880" y="656"/>
                  <a:pt x="1882" y="656"/>
                  <a:pt x="1884" y="656"/>
                </a:cubicBezTo>
                <a:cubicBezTo>
                  <a:pt x="1881" y="643"/>
                  <a:pt x="1895" y="630"/>
                  <a:pt x="1902" y="617"/>
                </a:cubicBezTo>
                <a:cubicBezTo>
                  <a:pt x="1913" y="615"/>
                  <a:pt x="1906" y="626"/>
                  <a:pt x="1910" y="628"/>
                </a:cubicBezTo>
                <a:cubicBezTo>
                  <a:pt x="1913" y="623"/>
                  <a:pt x="1913" y="628"/>
                  <a:pt x="1912" y="632"/>
                </a:cubicBezTo>
                <a:cubicBezTo>
                  <a:pt x="1919" y="630"/>
                  <a:pt x="1921" y="622"/>
                  <a:pt x="1928" y="621"/>
                </a:cubicBezTo>
                <a:cubicBezTo>
                  <a:pt x="1934" y="623"/>
                  <a:pt x="1935" y="629"/>
                  <a:pt x="1939" y="634"/>
                </a:cubicBezTo>
                <a:cubicBezTo>
                  <a:pt x="1957" y="635"/>
                  <a:pt x="1962" y="633"/>
                  <a:pt x="1977" y="630"/>
                </a:cubicBezTo>
                <a:cubicBezTo>
                  <a:pt x="1975" y="623"/>
                  <a:pt x="1979" y="621"/>
                  <a:pt x="1984" y="621"/>
                </a:cubicBezTo>
                <a:cubicBezTo>
                  <a:pt x="1992" y="633"/>
                  <a:pt x="2007" y="638"/>
                  <a:pt x="2017" y="648"/>
                </a:cubicBezTo>
                <a:cubicBezTo>
                  <a:pt x="2018" y="661"/>
                  <a:pt x="2032" y="669"/>
                  <a:pt x="2029" y="680"/>
                </a:cubicBezTo>
                <a:cubicBezTo>
                  <a:pt x="2038" y="688"/>
                  <a:pt x="2041" y="697"/>
                  <a:pt x="2055" y="691"/>
                </a:cubicBezTo>
                <a:cubicBezTo>
                  <a:pt x="2055" y="681"/>
                  <a:pt x="2044" y="672"/>
                  <a:pt x="2051" y="661"/>
                </a:cubicBezTo>
                <a:cubicBezTo>
                  <a:pt x="2056" y="662"/>
                  <a:pt x="2056" y="667"/>
                  <a:pt x="2062" y="667"/>
                </a:cubicBezTo>
                <a:cubicBezTo>
                  <a:pt x="2076" y="660"/>
                  <a:pt x="2074" y="635"/>
                  <a:pt x="2092" y="632"/>
                </a:cubicBezTo>
                <a:cubicBezTo>
                  <a:pt x="2092" y="633"/>
                  <a:pt x="2092" y="634"/>
                  <a:pt x="2094" y="634"/>
                </a:cubicBezTo>
                <a:lnTo>
                  <a:pt x="2094" y="636"/>
                </a:lnTo>
                <a:cubicBezTo>
                  <a:pt x="2094" y="638"/>
                  <a:pt x="2095" y="639"/>
                  <a:pt x="2096" y="639"/>
                </a:cubicBezTo>
                <a:cubicBezTo>
                  <a:pt x="2098" y="639"/>
                  <a:pt x="2099" y="638"/>
                  <a:pt x="2099" y="636"/>
                </a:cubicBezTo>
                <a:lnTo>
                  <a:pt x="2099" y="633"/>
                </a:lnTo>
                <a:cubicBezTo>
                  <a:pt x="2101" y="630"/>
                  <a:pt x="2103" y="627"/>
                  <a:pt x="2108" y="628"/>
                </a:cubicBezTo>
                <a:cubicBezTo>
                  <a:pt x="2113" y="631"/>
                  <a:pt x="2113" y="638"/>
                  <a:pt x="2123" y="635"/>
                </a:cubicBezTo>
                <a:cubicBezTo>
                  <a:pt x="2122" y="626"/>
                  <a:pt x="2129" y="626"/>
                  <a:pt x="2127" y="617"/>
                </a:cubicBezTo>
                <a:cubicBezTo>
                  <a:pt x="2133" y="618"/>
                  <a:pt x="2136" y="611"/>
                  <a:pt x="2142" y="609"/>
                </a:cubicBezTo>
                <a:cubicBezTo>
                  <a:pt x="2153" y="606"/>
                  <a:pt x="2166" y="610"/>
                  <a:pt x="2173" y="602"/>
                </a:cubicBezTo>
                <a:cubicBezTo>
                  <a:pt x="2181" y="601"/>
                  <a:pt x="2182" y="604"/>
                  <a:pt x="2188" y="604"/>
                </a:cubicBezTo>
                <a:cubicBezTo>
                  <a:pt x="2189" y="601"/>
                  <a:pt x="2188" y="597"/>
                  <a:pt x="2192" y="598"/>
                </a:cubicBezTo>
                <a:lnTo>
                  <a:pt x="2192" y="598"/>
                </a:lnTo>
                <a:cubicBezTo>
                  <a:pt x="2193" y="599"/>
                  <a:pt x="2194" y="599"/>
                  <a:pt x="2194" y="599"/>
                </a:cubicBezTo>
                <a:cubicBezTo>
                  <a:pt x="2196" y="600"/>
                  <a:pt x="2197" y="600"/>
                  <a:pt x="2198" y="599"/>
                </a:cubicBezTo>
                <a:cubicBezTo>
                  <a:pt x="2199" y="598"/>
                  <a:pt x="2198" y="596"/>
                  <a:pt x="2197" y="595"/>
                </a:cubicBezTo>
                <a:cubicBezTo>
                  <a:pt x="2196" y="595"/>
                  <a:pt x="2195" y="594"/>
                  <a:pt x="2193" y="593"/>
                </a:cubicBezTo>
                <a:lnTo>
                  <a:pt x="2194" y="593"/>
                </a:lnTo>
                <a:cubicBezTo>
                  <a:pt x="2194" y="586"/>
                  <a:pt x="2193" y="578"/>
                  <a:pt x="2198" y="576"/>
                </a:cubicBezTo>
                <a:cubicBezTo>
                  <a:pt x="2201" y="584"/>
                  <a:pt x="2207" y="593"/>
                  <a:pt x="2213" y="602"/>
                </a:cubicBezTo>
                <a:cubicBezTo>
                  <a:pt x="2217" y="611"/>
                  <a:pt x="2223" y="615"/>
                  <a:pt x="2227" y="621"/>
                </a:cubicBezTo>
                <a:cubicBezTo>
                  <a:pt x="2232" y="627"/>
                  <a:pt x="2232" y="619"/>
                  <a:pt x="2231" y="628"/>
                </a:cubicBezTo>
                <a:cubicBezTo>
                  <a:pt x="2238" y="626"/>
                  <a:pt x="2242" y="626"/>
                  <a:pt x="2250" y="628"/>
                </a:cubicBezTo>
                <a:cubicBezTo>
                  <a:pt x="2254" y="620"/>
                  <a:pt x="2262" y="614"/>
                  <a:pt x="2266" y="606"/>
                </a:cubicBezTo>
                <a:cubicBezTo>
                  <a:pt x="2284" y="608"/>
                  <a:pt x="2303" y="628"/>
                  <a:pt x="2309" y="602"/>
                </a:cubicBezTo>
                <a:cubicBezTo>
                  <a:pt x="2325" y="611"/>
                  <a:pt x="2318" y="641"/>
                  <a:pt x="2341" y="643"/>
                </a:cubicBezTo>
                <a:cubicBezTo>
                  <a:pt x="2341" y="646"/>
                  <a:pt x="2339" y="647"/>
                  <a:pt x="2339" y="650"/>
                </a:cubicBezTo>
                <a:cubicBezTo>
                  <a:pt x="2345" y="652"/>
                  <a:pt x="2348" y="657"/>
                  <a:pt x="2356" y="658"/>
                </a:cubicBezTo>
                <a:cubicBezTo>
                  <a:pt x="2354" y="664"/>
                  <a:pt x="2362" y="660"/>
                  <a:pt x="2363" y="663"/>
                </a:cubicBezTo>
                <a:cubicBezTo>
                  <a:pt x="2361" y="660"/>
                  <a:pt x="2369" y="657"/>
                  <a:pt x="2363" y="656"/>
                </a:cubicBezTo>
                <a:cubicBezTo>
                  <a:pt x="2361" y="661"/>
                  <a:pt x="2360" y="658"/>
                  <a:pt x="2356" y="658"/>
                </a:cubicBezTo>
                <a:cubicBezTo>
                  <a:pt x="2357" y="654"/>
                  <a:pt x="2359" y="652"/>
                  <a:pt x="2359" y="648"/>
                </a:cubicBezTo>
                <a:cubicBezTo>
                  <a:pt x="2360" y="647"/>
                  <a:pt x="2361" y="647"/>
                  <a:pt x="2362" y="648"/>
                </a:cubicBezTo>
                <a:cubicBezTo>
                  <a:pt x="2363" y="649"/>
                  <a:pt x="2364" y="650"/>
                  <a:pt x="2367" y="650"/>
                </a:cubicBezTo>
                <a:cubicBezTo>
                  <a:pt x="2366" y="647"/>
                  <a:pt x="2369" y="646"/>
                  <a:pt x="2369" y="643"/>
                </a:cubicBezTo>
                <a:cubicBezTo>
                  <a:pt x="2366" y="643"/>
                  <a:pt x="2364" y="644"/>
                  <a:pt x="2363" y="645"/>
                </a:cubicBezTo>
                <a:lnTo>
                  <a:pt x="2363" y="645"/>
                </a:lnTo>
                <a:cubicBezTo>
                  <a:pt x="2361" y="645"/>
                  <a:pt x="2359" y="645"/>
                  <a:pt x="2357" y="646"/>
                </a:cubicBezTo>
                <a:lnTo>
                  <a:pt x="2357" y="645"/>
                </a:lnTo>
                <a:cubicBezTo>
                  <a:pt x="2356" y="645"/>
                  <a:pt x="2355" y="644"/>
                  <a:pt x="2356" y="643"/>
                </a:cubicBezTo>
                <a:cubicBezTo>
                  <a:pt x="2360" y="640"/>
                  <a:pt x="2368" y="642"/>
                  <a:pt x="2370" y="637"/>
                </a:cubicBezTo>
                <a:cubicBezTo>
                  <a:pt x="2372" y="611"/>
                  <a:pt x="2372" y="600"/>
                  <a:pt x="2372" y="567"/>
                </a:cubicBezTo>
                <a:cubicBezTo>
                  <a:pt x="2382" y="566"/>
                  <a:pt x="2377" y="550"/>
                  <a:pt x="2389" y="552"/>
                </a:cubicBezTo>
                <a:cubicBezTo>
                  <a:pt x="2389" y="552"/>
                  <a:pt x="2389" y="553"/>
                  <a:pt x="2389" y="553"/>
                </a:cubicBezTo>
                <a:cubicBezTo>
                  <a:pt x="2389" y="554"/>
                  <a:pt x="2389" y="554"/>
                  <a:pt x="2388" y="555"/>
                </a:cubicBezTo>
                <a:cubicBezTo>
                  <a:pt x="2387" y="556"/>
                  <a:pt x="2386" y="558"/>
                  <a:pt x="2386" y="560"/>
                </a:cubicBezTo>
                <a:cubicBezTo>
                  <a:pt x="2386" y="560"/>
                  <a:pt x="2386" y="560"/>
                  <a:pt x="2386" y="560"/>
                </a:cubicBezTo>
                <a:cubicBezTo>
                  <a:pt x="2386" y="561"/>
                  <a:pt x="2387" y="562"/>
                  <a:pt x="2388" y="562"/>
                </a:cubicBezTo>
                <a:cubicBezTo>
                  <a:pt x="2389" y="562"/>
                  <a:pt x="2390" y="561"/>
                  <a:pt x="2390" y="560"/>
                </a:cubicBezTo>
                <a:cubicBezTo>
                  <a:pt x="2390" y="559"/>
                  <a:pt x="2390" y="558"/>
                  <a:pt x="2391" y="557"/>
                </a:cubicBezTo>
                <a:cubicBezTo>
                  <a:pt x="2392" y="556"/>
                  <a:pt x="2393" y="555"/>
                  <a:pt x="2393" y="553"/>
                </a:cubicBezTo>
                <a:cubicBezTo>
                  <a:pt x="2393" y="552"/>
                  <a:pt x="2392" y="552"/>
                  <a:pt x="2392" y="552"/>
                </a:cubicBezTo>
                <a:lnTo>
                  <a:pt x="2393" y="552"/>
                </a:lnTo>
                <a:cubicBezTo>
                  <a:pt x="2395" y="552"/>
                  <a:pt x="2395" y="550"/>
                  <a:pt x="2396" y="550"/>
                </a:cubicBezTo>
                <a:cubicBezTo>
                  <a:pt x="2428" y="562"/>
                  <a:pt x="2415" y="526"/>
                  <a:pt x="2426" y="511"/>
                </a:cubicBezTo>
                <a:cubicBezTo>
                  <a:pt x="2431" y="516"/>
                  <a:pt x="2433" y="524"/>
                  <a:pt x="2439" y="528"/>
                </a:cubicBezTo>
                <a:cubicBezTo>
                  <a:pt x="2440" y="539"/>
                  <a:pt x="2454" y="552"/>
                  <a:pt x="2458" y="567"/>
                </a:cubicBezTo>
                <a:cubicBezTo>
                  <a:pt x="2472" y="571"/>
                  <a:pt x="2485" y="593"/>
                  <a:pt x="2497" y="580"/>
                </a:cubicBezTo>
                <a:lnTo>
                  <a:pt x="2497" y="579"/>
                </a:lnTo>
                <a:cubicBezTo>
                  <a:pt x="2497" y="580"/>
                  <a:pt x="2497" y="581"/>
                  <a:pt x="2497" y="582"/>
                </a:cubicBezTo>
                <a:cubicBezTo>
                  <a:pt x="2497" y="582"/>
                  <a:pt x="2497" y="582"/>
                  <a:pt x="2497" y="582"/>
                </a:cubicBezTo>
                <a:cubicBezTo>
                  <a:pt x="2497" y="583"/>
                  <a:pt x="2497" y="584"/>
                  <a:pt x="2498" y="584"/>
                </a:cubicBezTo>
                <a:cubicBezTo>
                  <a:pt x="2499" y="584"/>
                  <a:pt x="2500" y="584"/>
                  <a:pt x="2501" y="583"/>
                </a:cubicBezTo>
                <a:cubicBezTo>
                  <a:pt x="2501" y="582"/>
                  <a:pt x="2501" y="582"/>
                  <a:pt x="2501" y="582"/>
                </a:cubicBezTo>
                <a:cubicBezTo>
                  <a:pt x="2505" y="584"/>
                  <a:pt x="2507" y="580"/>
                  <a:pt x="2512" y="580"/>
                </a:cubicBezTo>
                <a:cubicBezTo>
                  <a:pt x="2515" y="563"/>
                  <a:pt x="2519" y="547"/>
                  <a:pt x="2528" y="535"/>
                </a:cubicBezTo>
                <a:cubicBezTo>
                  <a:pt x="2527" y="513"/>
                  <a:pt x="2527" y="487"/>
                  <a:pt x="2539" y="474"/>
                </a:cubicBezTo>
                <a:cubicBezTo>
                  <a:pt x="2535" y="473"/>
                  <a:pt x="2538" y="466"/>
                  <a:pt x="2541" y="466"/>
                </a:cubicBezTo>
                <a:cubicBezTo>
                  <a:pt x="2556" y="473"/>
                  <a:pt x="2567" y="484"/>
                  <a:pt x="2565" y="507"/>
                </a:cubicBezTo>
                <a:cubicBezTo>
                  <a:pt x="2578" y="524"/>
                  <a:pt x="2600" y="532"/>
                  <a:pt x="2601" y="561"/>
                </a:cubicBezTo>
                <a:cubicBezTo>
                  <a:pt x="2603" y="563"/>
                  <a:pt x="2608" y="563"/>
                  <a:pt x="2608" y="567"/>
                </a:cubicBezTo>
                <a:cubicBezTo>
                  <a:pt x="2606" y="572"/>
                  <a:pt x="2611" y="574"/>
                  <a:pt x="2612" y="580"/>
                </a:cubicBezTo>
                <a:cubicBezTo>
                  <a:pt x="2615" y="604"/>
                  <a:pt x="2603" y="634"/>
                  <a:pt x="2617" y="648"/>
                </a:cubicBezTo>
                <a:cubicBezTo>
                  <a:pt x="2622" y="648"/>
                  <a:pt x="2625" y="649"/>
                  <a:pt x="2627" y="652"/>
                </a:cubicBezTo>
                <a:cubicBezTo>
                  <a:pt x="2631" y="673"/>
                  <a:pt x="2652" y="687"/>
                  <a:pt x="2675" y="678"/>
                </a:cubicBezTo>
                <a:cubicBezTo>
                  <a:pt x="2676" y="690"/>
                  <a:pt x="2690" y="700"/>
                  <a:pt x="2701" y="691"/>
                </a:cubicBezTo>
                <a:cubicBezTo>
                  <a:pt x="2685" y="651"/>
                  <a:pt x="2751" y="657"/>
                  <a:pt x="2755" y="686"/>
                </a:cubicBezTo>
                <a:cubicBezTo>
                  <a:pt x="2762" y="682"/>
                  <a:pt x="2772" y="681"/>
                  <a:pt x="2777" y="687"/>
                </a:cubicBezTo>
                <a:cubicBezTo>
                  <a:pt x="2779" y="699"/>
                  <a:pt x="2785" y="707"/>
                  <a:pt x="2788" y="717"/>
                </a:cubicBezTo>
                <a:cubicBezTo>
                  <a:pt x="2800" y="715"/>
                  <a:pt x="2804" y="714"/>
                  <a:pt x="2813" y="712"/>
                </a:cubicBezTo>
                <a:cubicBezTo>
                  <a:pt x="2814" y="701"/>
                  <a:pt x="2809" y="696"/>
                  <a:pt x="2809" y="687"/>
                </a:cubicBezTo>
                <a:cubicBezTo>
                  <a:pt x="2812" y="681"/>
                  <a:pt x="2817" y="677"/>
                  <a:pt x="2824" y="674"/>
                </a:cubicBezTo>
                <a:cubicBezTo>
                  <a:pt x="2825" y="659"/>
                  <a:pt x="2829" y="638"/>
                  <a:pt x="2825" y="624"/>
                </a:cubicBezTo>
                <a:cubicBezTo>
                  <a:pt x="2843" y="648"/>
                  <a:pt x="2850" y="682"/>
                  <a:pt x="2861" y="712"/>
                </a:cubicBezTo>
                <a:cubicBezTo>
                  <a:pt x="2865" y="712"/>
                  <a:pt x="2865" y="708"/>
                  <a:pt x="2870" y="710"/>
                </a:cubicBezTo>
                <a:cubicBezTo>
                  <a:pt x="2874" y="721"/>
                  <a:pt x="2878" y="731"/>
                  <a:pt x="2885" y="739"/>
                </a:cubicBezTo>
                <a:cubicBezTo>
                  <a:pt x="2888" y="736"/>
                  <a:pt x="2895" y="735"/>
                  <a:pt x="2902" y="736"/>
                </a:cubicBezTo>
                <a:cubicBezTo>
                  <a:pt x="2904" y="729"/>
                  <a:pt x="2907" y="722"/>
                  <a:pt x="2915" y="721"/>
                </a:cubicBezTo>
                <a:cubicBezTo>
                  <a:pt x="2922" y="724"/>
                  <a:pt x="2934" y="724"/>
                  <a:pt x="2937" y="717"/>
                </a:cubicBezTo>
                <a:cubicBezTo>
                  <a:pt x="2940" y="678"/>
                  <a:pt x="2930" y="651"/>
                  <a:pt x="2924" y="621"/>
                </a:cubicBezTo>
                <a:cubicBezTo>
                  <a:pt x="2916" y="618"/>
                  <a:pt x="2915" y="600"/>
                  <a:pt x="2917" y="595"/>
                </a:cubicBezTo>
                <a:cubicBezTo>
                  <a:pt x="2922" y="598"/>
                  <a:pt x="2934" y="596"/>
                  <a:pt x="2935" y="604"/>
                </a:cubicBezTo>
                <a:cubicBezTo>
                  <a:pt x="2963" y="603"/>
                  <a:pt x="2955" y="640"/>
                  <a:pt x="2965" y="658"/>
                </a:cubicBezTo>
                <a:cubicBezTo>
                  <a:pt x="2974" y="664"/>
                  <a:pt x="2985" y="659"/>
                  <a:pt x="2995" y="661"/>
                </a:cubicBezTo>
                <a:cubicBezTo>
                  <a:pt x="3001" y="655"/>
                  <a:pt x="3014" y="649"/>
                  <a:pt x="3026" y="654"/>
                </a:cubicBezTo>
                <a:cubicBezTo>
                  <a:pt x="3037" y="647"/>
                  <a:pt x="3038" y="637"/>
                  <a:pt x="3050" y="635"/>
                </a:cubicBezTo>
                <a:cubicBezTo>
                  <a:pt x="3064" y="634"/>
                  <a:pt x="3089" y="654"/>
                  <a:pt x="3112" y="661"/>
                </a:cubicBezTo>
                <a:cubicBezTo>
                  <a:pt x="3116" y="663"/>
                  <a:pt x="3125" y="661"/>
                  <a:pt x="3130" y="663"/>
                </a:cubicBezTo>
                <a:cubicBezTo>
                  <a:pt x="3136" y="666"/>
                  <a:pt x="3135" y="669"/>
                  <a:pt x="3139" y="669"/>
                </a:cubicBezTo>
                <a:cubicBezTo>
                  <a:pt x="3148" y="668"/>
                  <a:pt x="3157" y="663"/>
                  <a:pt x="3156" y="648"/>
                </a:cubicBezTo>
                <a:cubicBezTo>
                  <a:pt x="3165" y="643"/>
                  <a:pt x="3172" y="642"/>
                  <a:pt x="3182" y="647"/>
                </a:cubicBezTo>
                <a:cubicBezTo>
                  <a:pt x="3196" y="629"/>
                  <a:pt x="3197" y="604"/>
                  <a:pt x="3199" y="572"/>
                </a:cubicBezTo>
                <a:cubicBezTo>
                  <a:pt x="3203" y="566"/>
                  <a:pt x="3218" y="571"/>
                  <a:pt x="3225" y="567"/>
                </a:cubicBezTo>
                <a:cubicBezTo>
                  <a:pt x="3228" y="570"/>
                  <a:pt x="3229" y="574"/>
                  <a:pt x="3231" y="578"/>
                </a:cubicBezTo>
                <a:cubicBezTo>
                  <a:pt x="3260" y="579"/>
                  <a:pt x="3323" y="562"/>
                  <a:pt x="3318" y="604"/>
                </a:cubicBezTo>
                <a:cubicBezTo>
                  <a:pt x="3325" y="607"/>
                  <a:pt x="3328" y="616"/>
                  <a:pt x="3331" y="624"/>
                </a:cubicBezTo>
                <a:cubicBezTo>
                  <a:pt x="3348" y="626"/>
                  <a:pt x="3359" y="620"/>
                  <a:pt x="3366" y="611"/>
                </a:cubicBezTo>
                <a:cubicBezTo>
                  <a:pt x="3383" y="609"/>
                  <a:pt x="3396" y="610"/>
                  <a:pt x="3413" y="615"/>
                </a:cubicBezTo>
                <a:cubicBezTo>
                  <a:pt x="3414" y="613"/>
                  <a:pt x="3414" y="608"/>
                  <a:pt x="3418" y="608"/>
                </a:cubicBezTo>
                <a:cubicBezTo>
                  <a:pt x="3431" y="608"/>
                  <a:pt x="3440" y="611"/>
                  <a:pt x="3448" y="617"/>
                </a:cubicBezTo>
                <a:cubicBezTo>
                  <a:pt x="3462" y="614"/>
                  <a:pt x="3483" y="620"/>
                  <a:pt x="3489" y="632"/>
                </a:cubicBezTo>
                <a:cubicBezTo>
                  <a:pt x="3494" y="631"/>
                  <a:pt x="3496" y="628"/>
                  <a:pt x="3502" y="628"/>
                </a:cubicBezTo>
                <a:cubicBezTo>
                  <a:pt x="3532" y="643"/>
                  <a:pt x="3519" y="701"/>
                  <a:pt x="3563" y="702"/>
                </a:cubicBezTo>
                <a:cubicBezTo>
                  <a:pt x="3565" y="707"/>
                  <a:pt x="3572" y="708"/>
                  <a:pt x="3574" y="713"/>
                </a:cubicBezTo>
                <a:cubicBezTo>
                  <a:pt x="3588" y="715"/>
                  <a:pt x="3601" y="711"/>
                  <a:pt x="3609" y="712"/>
                </a:cubicBezTo>
                <a:cubicBezTo>
                  <a:pt x="3623" y="713"/>
                  <a:pt x="3634" y="721"/>
                  <a:pt x="3641" y="723"/>
                </a:cubicBezTo>
                <a:cubicBezTo>
                  <a:pt x="3656" y="726"/>
                  <a:pt x="3671" y="724"/>
                  <a:pt x="3686" y="721"/>
                </a:cubicBezTo>
                <a:cubicBezTo>
                  <a:pt x="3689" y="722"/>
                  <a:pt x="3690" y="725"/>
                  <a:pt x="3695" y="725"/>
                </a:cubicBezTo>
                <a:cubicBezTo>
                  <a:pt x="3705" y="718"/>
                  <a:pt x="3713" y="713"/>
                  <a:pt x="3717" y="702"/>
                </a:cubicBezTo>
                <a:cubicBezTo>
                  <a:pt x="3726" y="681"/>
                  <a:pt x="3726" y="667"/>
                  <a:pt x="3728" y="643"/>
                </a:cubicBezTo>
                <a:cubicBezTo>
                  <a:pt x="3729" y="636"/>
                  <a:pt x="3729" y="623"/>
                  <a:pt x="3734" y="617"/>
                </a:cubicBezTo>
                <a:cubicBezTo>
                  <a:pt x="3738" y="619"/>
                  <a:pt x="3742" y="620"/>
                  <a:pt x="3743" y="624"/>
                </a:cubicBezTo>
                <a:cubicBezTo>
                  <a:pt x="3742" y="646"/>
                  <a:pt x="3776" y="689"/>
                  <a:pt x="3736" y="695"/>
                </a:cubicBezTo>
                <a:cubicBezTo>
                  <a:pt x="3739" y="720"/>
                  <a:pt x="3751" y="735"/>
                  <a:pt x="3758" y="756"/>
                </a:cubicBezTo>
                <a:cubicBezTo>
                  <a:pt x="3772" y="762"/>
                  <a:pt x="3782" y="758"/>
                  <a:pt x="3791" y="756"/>
                </a:cubicBezTo>
                <a:cubicBezTo>
                  <a:pt x="3794" y="756"/>
                  <a:pt x="3794" y="759"/>
                  <a:pt x="3797" y="758"/>
                </a:cubicBezTo>
                <a:close/>
                <a:moveTo>
                  <a:pt x="3058" y="56"/>
                </a:moveTo>
                <a:lnTo>
                  <a:pt x="3058" y="56"/>
                </a:lnTo>
                <a:cubicBezTo>
                  <a:pt x="3074" y="55"/>
                  <a:pt x="3093" y="71"/>
                  <a:pt x="3080" y="82"/>
                </a:cubicBezTo>
                <a:cubicBezTo>
                  <a:pt x="3061" y="77"/>
                  <a:pt x="3042" y="93"/>
                  <a:pt x="3028" y="76"/>
                </a:cubicBezTo>
                <a:cubicBezTo>
                  <a:pt x="3032" y="63"/>
                  <a:pt x="3052" y="67"/>
                  <a:pt x="3058" y="56"/>
                </a:cubicBezTo>
                <a:close/>
                <a:moveTo>
                  <a:pt x="2803" y="84"/>
                </a:moveTo>
                <a:lnTo>
                  <a:pt x="2803" y="84"/>
                </a:lnTo>
                <a:cubicBezTo>
                  <a:pt x="2804" y="80"/>
                  <a:pt x="2806" y="79"/>
                  <a:pt x="2811" y="80"/>
                </a:cubicBezTo>
                <a:cubicBezTo>
                  <a:pt x="2813" y="86"/>
                  <a:pt x="2807" y="83"/>
                  <a:pt x="2803" y="84"/>
                </a:cubicBezTo>
                <a:close/>
                <a:moveTo>
                  <a:pt x="2244" y="99"/>
                </a:moveTo>
                <a:lnTo>
                  <a:pt x="2244" y="99"/>
                </a:lnTo>
                <a:lnTo>
                  <a:pt x="2244" y="97"/>
                </a:lnTo>
                <a:cubicBezTo>
                  <a:pt x="2245" y="99"/>
                  <a:pt x="2246" y="100"/>
                  <a:pt x="2247" y="101"/>
                </a:cubicBezTo>
                <a:lnTo>
                  <a:pt x="2246" y="100"/>
                </a:lnTo>
                <a:cubicBezTo>
                  <a:pt x="2244" y="100"/>
                  <a:pt x="2244" y="104"/>
                  <a:pt x="2246" y="104"/>
                </a:cubicBezTo>
                <a:cubicBezTo>
                  <a:pt x="2246" y="107"/>
                  <a:pt x="2241" y="105"/>
                  <a:pt x="2240" y="108"/>
                </a:cubicBezTo>
                <a:cubicBezTo>
                  <a:pt x="2236" y="106"/>
                  <a:pt x="2241" y="99"/>
                  <a:pt x="2244" y="99"/>
                </a:cubicBezTo>
                <a:close/>
                <a:moveTo>
                  <a:pt x="2852" y="266"/>
                </a:moveTo>
                <a:lnTo>
                  <a:pt x="2852" y="266"/>
                </a:lnTo>
                <a:cubicBezTo>
                  <a:pt x="2840" y="265"/>
                  <a:pt x="2835" y="257"/>
                  <a:pt x="2825" y="255"/>
                </a:cubicBezTo>
                <a:cubicBezTo>
                  <a:pt x="2832" y="247"/>
                  <a:pt x="2845" y="247"/>
                  <a:pt x="2855" y="251"/>
                </a:cubicBezTo>
                <a:cubicBezTo>
                  <a:pt x="2853" y="259"/>
                  <a:pt x="2852" y="259"/>
                  <a:pt x="2852" y="266"/>
                </a:cubicBezTo>
                <a:close/>
                <a:moveTo>
                  <a:pt x="2562" y="245"/>
                </a:moveTo>
                <a:lnTo>
                  <a:pt x="2562" y="245"/>
                </a:lnTo>
                <a:cubicBezTo>
                  <a:pt x="2564" y="245"/>
                  <a:pt x="2567" y="245"/>
                  <a:pt x="2569" y="245"/>
                </a:cubicBezTo>
                <a:cubicBezTo>
                  <a:pt x="2574" y="251"/>
                  <a:pt x="2569" y="259"/>
                  <a:pt x="2567" y="264"/>
                </a:cubicBezTo>
                <a:cubicBezTo>
                  <a:pt x="2558" y="265"/>
                  <a:pt x="2559" y="251"/>
                  <a:pt x="2562" y="245"/>
                </a:cubicBezTo>
                <a:close/>
                <a:moveTo>
                  <a:pt x="2183" y="245"/>
                </a:moveTo>
                <a:lnTo>
                  <a:pt x="2183" y="245"/>
                </a:lnTo>
                <a:lnTo>
                  <a:pt x="2182" y="245"/>
                </a:lnTo>
                <a:cubicBezTo>
                  <a:pt x="2184" y="245"/>
                  <a:pt x="2185" y="245"/>
                  <a:pt x="2186" y="245"/>
                </a:cubicBezTo>
                <a:lnTo>
                  <a:pt x="2186" y="245"/>
                </a:lnTo>
                <a:cubicBezTo>
                  <a:pt x="2193" y="248"/>
                  <a:pt x="2176" y="252"/>
                  <a:pt x="2183" y="245"/>
                </a:cubicBezTo>
                <a:close/>
                <a:moveTo>
                  <a:pt x="2099" y="271"/>
                </a:moveTo>
                <a:lnTo>
                  <a:pt x="2099" y="271"/>
                </a:lnTo>
                <a:cubicBezTo>
                  <a:pt x="2095" y="270"/>
                  <a:pt x="2095" y="264"/>
                  <a:pt x="2088" y="266"/>
                </a:cubicBezTo>
                <a:cubicBezTo>
                  <a:pt x="2086" y="255"/>
                  <a:pt x="2094" y="256"/>
                  <a:pt x="2099" y="253"/>
                </a:cubicBezTo>
                <a:cubicBezTo>
                  <a:pt x="2107" y="255"/>
                  <a:pt x="2101" y="267"/>
                  <a:pt x="2099" y="271"/>
                </a:cubicBezTo>
                <a:close/>
                <a:moveTo>
                  <a:pt x="3502" y="130"/>
                </a:moveTo>
                <a:lnTo>
                  <a:pt x="3502" y="130"/>
                </a:lnTo>
                <a:cubicBezTo>
                  <a:pt x="3524" y="147"/>
                  <a:pt x="3530" y="170"/>
                  <a:pt x="3550" y="188"/>
                </a:cubicBezTo>
                <a:cubicBezTo>
                  <a:pt x="3553" y="207"/>
                  <a:pt x="3563" y="218"/>
                  <a:pt x="3574" y="229"/>
                </a:cubicBezTo>
                <a:cubicBezTo>
                  <a:pt x="3576" y="234"/>
                  <a:pt x="3575" y="242"/>
                  <a:pt x="3582" y="243"/>
                </a:cubicBezTo>
                <a:cubicBezTo>
                  <a:pt x="3582" y="245"/>
                  <a:pt x="3582" y="247"/>
                  <a:pt x="3582" y="249"/>
                </a:cubicBezTo>
                <a:cubicBezTo>
                  <a:pt x="3561" y="254"/>
                  <a:pt x="3550" y="249"/>
                  <a:pt x="3531" y="251"/>
                </a:cubicBezTo>
                <a:cubicBezTo>
                  <a:pt x="3512" y="220"/>
                  <a:pt x="3491" y="191"/>
                  <a:pt x="3470" y="162"/>
                </a:cubicBezTo>
                <a:cubicBezTo>
                  <a:pt x="3479" y="149"/>
                  <a:pt x="3486" y="135"/>
                  <a:pt x="3502" y="130"/>
                </a:cubicBezTo>
                <a:close/>
                <a:moveTo>
                  <a:pt x="2183" y="243"/>
                </a:moveTo>
                <a:lnTo>
                  <a:pt x="2183" y="243"/>
                </a:lnTo>
                <a:cubicBezTo>
                  <a:pt x="2182" y="239"/>
                  <a:pt x="2180" y="236"/>
                  <a:pt x="2186" y="236"/>
                </a:cubicBezTo>
                <a:cubicBezTo>
                  <a:pt x="2187" y="239"/>
                  <a:pt x="2186" y="241"/>
                  <a:pt x="2185" y="243"/>
                </a:cubicBezTo>
                <a:cubicBezTo>
                  <a:pt x="2184" y="243"/>
                  <a:pt x="2184" y="243"/>
                  <a:pt x="2183" y="243"/>
                </a:cubicBezTo>
                <a:close/>
                <a:moveTo>
                  <a:pt x="2629" y="204"/>
                </a:moveTo>
                <a:lnTo>
                  <a:pt x="2629" y="204"/>
                </a:lnTo>
                <a:cubicBezTo>
                  <a:pt x="2632" y="207"/>
                  <a:pt x="2631" y="219"/>
                  <a:pt x="2629" y="221"/>
                </a:cubicBezTo>
                <a:cubicBezTo>
                  <a:pt x="2616" y="220"/>
                  <a:pt x="2606" y="215"/>
                  <a:pt x="2603" y="204"/>
                </a:cubicBezTo>
                <a:cubicBezTo>
                  <a:pt x="2609" y="206"/>
                  <a:pt x="2624" y="205"/>
                  <a:pt x="2629" y="204"/>
                </a:cubicBezTo>
                <a:close/>
                <a:moveTo>
                  <a:pt x="3047" y="188"/>
                </a:moveTo>
                <a:lnTo>
                  <a:pt x="3047" y="188"/>
                </a:lnTo>
                <a:cubicBezTo>
                  <a:pt x="3055" y="189"/>
                  <a:pt x="3056" y="203"/>
                  <a:pt x="3050" y="208"/>
                </a:cubicBezTo>
                <a:cubicBezTo>
                  <a:pt x="3042" y="208"/>
                  <a:pt x="3048" y="194"/>
                  <a:pt x="3047" y="188"/>
                </a:cubicBezTo>
                <a:close/>
                <a:moveTo>
                  <a:pt x="1949" y="217"/>
                </a:moveTo>
                <a:lnTo>
                  <a:pt x="1949" y="217"/>
                </a:lnTo>
                <a:cubicBezTo>
                  <a:pt x="1948" y="225"/>
                  <a:pt x="1940" y="226"/>
                  <a:pt x="1934" y="229"/>
                </a:cubicBezTo>
                <a:cubicBezTo>
                  <a:pt x="1935" y="224"/>
                  <a:pt x="1930" y="225"/>
                  <a:pt x="1932" y="219"/>
                </a:cubicBezTo>
                <a:cubicBezTo>
                  <a:pt x="1938" y="219"/>
                  <a:pt x="1943" y="212"/>
                  <a:pt x="1949" y="217"/>
                </a:cubicBezTo>
                <a:close/>
                <a:moveTo>
                  <a:pt x="3193" y="125"/>
                </a:moveTo>
                <a:lnTo>
                  <a:pt x="3193" y="125"/>
                </a:lnTo>
                <a:cubicBezTo>
                  <a:pt x="3194" y="129"/>
                  <a:pt x="3191" y="131"/>
                  <a:pt x="3186" y="130"/>
                </a:cubicBezTo>
                <a:cubicBezTo>
                  <a:pt x="3186" y="127"/>
                  <a:pt x="3185" y="124"/>
                  <a:pt x="3188" y="123"/>
                </a:cubicBezTo>
                <a:cubicBezTo>
                  <a:pt x="3189" y="124"/>
                  <a:pt x="3191" y="124"/>
                  <a:pt x="3193" y="125"/>
                </a:cubicBezTo>
                <a:close/>
                <a:moveTo>
                  <a:pt x="3208" y="95"/>
                </a:moveTo>
                <a:lnTo>
                  <a:pt x="3208" y="95"/>
                </a:lnTo>
                <a:cubicBezTo>
                  <a:pt x="3206" y="94"/>
                  <a:pt x="3205" y="94"/>
                  <a:pt x="3204" y="93"/>
                </a:cubicBezTo>
                <a:lnTo>
                  <a:pt x="3204" y="93"/>
                </a:lnTo>
                <a:cubicBezTo>
                  <a:pt x="3204" y="92"/>
                  <a:pt x="3203" y="91"/>
                  <a:pt x="3201" y="91"/>
                </a:cubicBezTo>
                <a:cubicBezTo>
                  <a:pt x="3206" y="77"/>
                  <a:pt x="3221" y="73"/>
                  <a:pt x="3232" y="65"/>
                </a:cubicBezTo>
                <a:cubicBezTo>
                  <a:pt x="3229" y="77"/>
                  <a:pt x="3223" y="86"/>
                  <a:pt x="3216" y="95"/>
                </a:cubicBezTo>
                <a:cubicBezTo>
                  <a:pt x="3212" y="96"/>
                  <a:pt x="3211" y="92"/>
                  <a:pt x="3210" y="95"/>
                </a:cubicBezTo>
                <a:lnTo>
                  <a:pt x="3210" y="95"/>
                </a:lnTo>
                <a:cubicBezTo>
                  <a:pt x="3209" y="95"/>
                  <a:pt x="3209" y="95"/>
                  <a:pt x="3208" y="95"/>
                </a:cubicBezTo>
                <a:close/>
                <a:moveTo>
                  <a:pt x="3201" y="96"/>
                </a:moveTo>
                <a:lnTo>
                  <a:pt x="3201" y="96"/>
                </a:lnTo>
                <a:cubicBezTo>
                  <a:pt x="3203" y="98"/>
                  <a:pt x="3205" y="98"/>
                  <a:pt x="3207" y="99"/>
                </a:cubicBezTo>
                <a:cubicBezTo>
                  <a:pt x="3208" y="99"/>
                  <a:pt x="3208" y="99"/>
                  <a:pt x="3208" y="99"/>
                </a:cubicBezTo>
                <a:cubicBezTo>
                  <a:pt x="3209" y="110"/>
                  <a:pt x="3201" y="113"/>
                  <a:pt x="3197" y="119"/>
                </a:cubicBezTo>
                <a:cubicBezTo>
                  <a:pt x="3196" y="119"/>
                  <a:pt x="3196" y="119"/>
                  <a:pt x="3195" y="119"/>
                </a:cubicBezTo>
                <a:lnTo>
                  <a:pt x="3196" y="122"/>
                </a:lnTo>
                <a:lnTo>
                  <a:pt x="3195" y="119"/>
                </a:lnTo>
                <a:cubicBezTo>
                  <a:pt x="3193" y="119"/>
                  <a:pt x="3192" y="118"/>
                  <a:pt x="3190" y="117"/>
                </a:cubicBezTo>
                <a:lnTo>
                  <a:pt x="3190" y="117"/>
                </a:lnTo>
                <a:cubicBezTo>
                  <a:pt x="3189" y="114"/>
                  <a:pt x="3187" y="113"/>
                  <a:pt x="3184" y="112"/>
                </a:cubicBezTo>
                <a:cubicBezTo>
                  <a:pt x="3189" y="105"/>
                  <a:pt x="3194" y="96"/>
                  <a:pt x="3201" y="97"/>
                </a:cubicBezTo>
                <a:lnTo>
                  <a:pt x="3201" y="96"/>
                </a:lnTo>
                <a:close/>
                <a:moveTo>
                  <a:pt x="3045" y="102"/>
                </a:moveTo>
                <a:lnTo>
                  <a:pt x="3045" y="102"/>
                </a:lnTo>
                <a:cubicBezTo>
                  <a:pt x="3054" y="98"/>
                  <a:pt x="3059" y="102"/>
                  <a:pt x="3067" y="97"/>
                </a:cubicBezTo>
                <a:cubicBezTo>
                  <a:pt x="3071" y="104"/>
                  <a:pt x="3089" y="99"/>
                  <a:pt x="3099" y="100"/>
                </a:cubicBezTo>
                <a:cubicBezTo>
                  <a:pt x="3100" y="108"/>
                  <a:pt x="3094" y="107"/>
                  <a:pt x="3093" y="111"/>
                </a:cubicBezTo>
                <a:cubicBezTo>
                  <a:pt x="3092" y="112"/>
                  <a:pt x="3091" y="112"/>
                  <a:pt x="3091" y="112"/>
                </a:cubicBezTo>
                <a:lnTo>
                  <a:pt x="3088" y="113"/>
                </a:lnTo>
                <a:cubicBezTo>
                  <a:pt x="3087" y="113"/>
                  <a:pt x="3087" y="114"/>
                  <a:pt x="3087" y="114"/>
                </a:cubicBezTo>
                <a:cubicBezTo>
                  <a:pt x="3087" y="115"/>
                  <a:pt x="3087" y="115"/>
                  <a:pt x="3087" y="115"/>
                </a:cubicBezTo>
                <a:cubicBezTo>
                  <a:pt x="3087" y="116"/>
                  <a:pt x="3088" y="116"/>
                  <a:pt x="3089" y="116"/>
                </a:cubicBezTo>
                <a:lnTo>
                  <a:pt x="3091" y="115"/>
                </a:lnTo>
                <a:cubicBezTo>
                  <a:pt x="3092" y="115"/>
                  <a:pt x="3094" y="115"/>
                  <a:pt x="3095" y="114"/>
                </a:cubicBezTo>
                <a:lnTo>
                  <a:pt x="3095" y="115"/>
                </a:lnTo>
                <a:cubicBezTo>
                  <a:pt x="3097" y="116"/>
                  <a:pt x="3098" y="118"/>
                  <a:pt x="3102" y="117"/>
                </a:cubicBezTo>
                <a:cubicBezTo>
                  <a:pt x="3102" y="119"/>
                  <a:pt x="3102" y="122"/>
                  <a:pt x="3099" y="121"/>
                </a:cubicBezTo>
                <a:cubicBezTo>
                  <a:pt x="3099" y="123"/>
                  <a:pt x="3102" y="123"/>
                  <a:pt x="3102" y="125"/>
                </a:cubicBezTo>
                <a:cubicBezTo>
                  <a:pt x="3104" y="119"/>
                  <a:pt x="3109" y="117"/>
                  <a:pt x="3108" y="110"/>
                </a:cubicBezTo>
                <a:cubicBezTo>
                  <a:pt x="3126" y="119"/>
                  <a:pt x="3133" y="148"/>
                  <a:pt x="3110" y="156"/>
                </a:cubicBezTo>
                <a:lnTo>
                  <a:pt x="3110" y="156"/>
                </a:lnTo>
                <a:cubicBezTo>
                  <a:pt x="3108" y="152"/>
                  <a:pt x="3108" y="147"/>
                  <a:pt x="3109" y="143"/>
                </a:cubicBezTo>
                <a:cubicBezTo>
                  <a:pt x="3109" y="142"/>
                  <a:pt x="3108" y="141"/>
                  <a:pt x="3107" y="140"/>
                </a:cubicBezTo>
                <a:cubicBezTo>
                  <a:pt x="3106" y="140"/>
                  <a:pt x="3105" y="141"/>
                  <a:pt x="3105" y="142"/>
                </a:cubicBezTo>
                <a:cubicBezTo>
                  <a:pt x="3105" y="144"/>
                  <a:pt x="3104" y="147"/>
                  <a:pt x="3104" y="149"/>
                </a:cubicBezTo>
                <a:cubicBezTo>
                  <a:pt x="3104" y="152"/>
                  <a:pt x="3105" y="155"/>
                  <a:pt x="3107" y="158"/>
                </a:cubicBezTo>
                <a:lnTo>
                  <a:pt x="3106" y="158"/>
                </a:lnTo>
                <a:cubicBezTo>
                  <a:pt x="3105" y="165"/>
                  <a:pt x="3103" y="171"/>
                  <a:pt x="3099" y="175"/>
                </a:cubicBezTo>
                <a:cubicBezTo>
                  <a:pt x="3089" y="172"/>
                  <a:pt x="3086" y="162"/>
                  <a:pt x="3082" y="154"/>
                </a:cubicBezTo>
                <a:cubicBezTo>
                  <a:pt x="3070" y="151"/>
                  <a:pt x="3070" y="137"/>
                  <a:pt x="3061" y="130"/>
                </a:cubicBezTo>
                <a:cubicBezTo>
                  <a:pt x="3062" y="128"/>
                  <a:pt x="3064" y="128"/>
                  <a:pt x="3067" y="128"/>
                </a:cubicBezTo>
                <a:cubicBezTo>
                  <a:pt x="3067" y="124"/>
                  <a:pt x="3060" y="127"/>
                  <a:pt x="3058" y="126"/>
                </a:cubicBezTo>
                <a:cubicBezTo>
                  <a:pt x="3057" y="114"/>
                  <a:pt x="3045" y="114"/>
                  <a:pt x="3045" y="102"/>
                </a:cubicBezTo>
                <a:close/>
                <a:moveTo>
                  <a:pt x="2225" y="117"/>
                </a:moveTo>
                <a:lnTo>
                  <a:pt x="2225" y="117"/>
                </a:lnTo>
                <a:cubicBezTo>
                  <a:pt x="2226" y="122"/>
                  <a:pt x="2220" y="122"/>
                  <a:pt x="2218" y="125"/>
                </a:cubicBezTo>
                <a:cubicBezTo>
                  <a:pt x="2215" y="130"/>
                  <a:pt x="2220" y="115"/>
                  <a:pt x="2225" y="117"/>
                </a:cubicBezTo>
                <a:close/>
                <a:moveTo>
                  <a:pt x="2328" y="145"/>
                </a:moveTo>
                <a:lnTo>
                  <a:pt x="2328" y="145"/>
                </a:lnTo>
                <a:cubicBezTo>
                  <a:pt x="2317" y="134"/>
                  <a:pt x="2332" y="124"/>
                  <a:pt x="2339" y="119"/>
                </a:cubicBezTo>
                <a:cubicBezTo>
                  <a:pt x="2347" y="122"/>
                  <a:pt x="2352" y="119"/>
                  <a:pt x="2359" y="117"/>
                </a:cubicBezTo>
                <a:cubicBezTo>
                  <a:pt x="2367" y="128"/>
                  <a:pt x="2355" y="140"/>
                  <a:pt x="2346" y="145"/>
                </a:cubicBezTo>
                <a:cubicBezTo>
                  <a:pt x="2341" y="140"/>
                  <a:pt x="2334" y="141"/>
                  <a:pt x="2328" y="145"/>
                </a:cubicBezTo>
                <a:close/>
                <a:moveTo>
                  <a:pt x="2556" y="145"/>
                </a:moveTo>
                <a:lnTo>
                  <a:pt x="2556" y="145"/>
                </a:lnTo>
                <a:cubicBezTo>
                  <a:pt x="2564" y="144"/>
                  <a:pt x="2560" y="135"/>
                  <a:pt x="2564" y="128"/>
                </a:cubicBezTo>
                <a:cubicBezTo>
                  <a:pt x="2568" y="120"/>
                  <a:pt x="2575" y="120"/>
                  <a:pt x="2582" y="113"/>
                </a:cubicBezTo>
                <a:cubicBezTo>
                  <a:pt x="2593" y="115"/>
                  <a:pt x="2595" y="126"/>
                  <a:pt x="2599" y="134"/>
                </a:cubicBezTo>
                <a:cubicBezTo>
                  <a:pt x="2594" y="138"/>
                  <a:pt x="2590" y="143"/>
                  <a:pt x="2586" y="149"/>
                </a:cubicBezTo>
                <a:cubicBezTo>
                  <a:pt x="2578" y="146"/>
                  <a:pt x="2564" y="148"/>
                  <a:pt x="2556" y="145"/>
                </a:cubicBezTo>
                <a:close/>
                <a:moveTo>
                  <a:pt x="3014" y="150"/>
                </a:moveTo>
                <a:lnTo>
                  <a:pt x="3014" y="150"/>
                </a:lnTo>
                <a:lnTo>
                  <a:pt x="3015" y="147"/>
                </a:lnTo>
                <a:cubicBezTo>
                  <a:pt x="3011" y="146"/>
                  <a:pt x="3011" y="149"/>
                  <a:pt x="3008" y="149"/>
                </a:cubicBezTo>
                <a:cubicBezTo>
                  <a:pt x="3007" y="147"/>
                  <a:pt x="3008" y="145"/>
                  <a:pt x="3006" y="145"/>
                </a:cubicBezTo>
                <a:cubicBezTo>
                  <a:pt x="3006" y="141"/>
                  <a:pt x="3010" y="147"/>
                  <a:pt x="3015" y="145"/>
                </a:cubicBezTo>
                <a:lnTo>
                  <a:pt x="3018" y="144"/>
                </a:lnTo>
                <a:lnTo>
                  <a:pt x="3017" y="147"/>
                </a:lnTo>
                <a:cubicBezTo>
                  <a:pt x="3024" y="145"/>
                  <a:pt x="3021" y="134"/>
                  <a:pt x="3024" y="128"/>
                </a:cubicBezTo>
                <a:cubicBezTo>
                  <a:pt x="3034" y="134"/>
                  <a:pt x="3039" y="142"/>
                  <a:pt x="3035" y="156"/>
                </a:cubicBezTo>
                <a:cubicBezTo>
                  <a:pt x="3032" y="157"/>
                  <a:pt x="3032" y="154"/>
                  <a:pt x="3030" y="152"/>
                </a:cubicBezTo>
                <a:cubicBezTo>
                  <a:pt x="3028" y="152"/>
                  <a:pt x="3028" y="154"/>
                  <a:pt x="3026" y="154"/>
                </a:cubicBezTo>
                <a:cubicBezTo>
                  <a:pt x="3028" y="162"/>
                  <a:pt x="3034" y="165"/>
                  <a:pt x="3039" y="169"/>
                </a:cubicBezTo>
                <a:cubicBezTo>
                  <a:pt x="3036" y="182"/>
                  <a:pt x="3042" y="188"/>
                  <a:pt x="3035" y="201"/>
                </a:cubicBezTo>
                <a:cubicBezTo>
                  <a:pt x="3019" y="192"/>
                  <a:pt x="3022" y="175"/>
                  <a:pt x="3013" y="160"/>
                </a:cubicBezTo>
                <a:cubicBezTo>
                  <a:pt x="3016" y="160"/>
                  <a:pt x="3016" y="163"/>
                  <a:pt x="3019" y="164"/>
                </a:cubicBezTo>
                <a:cubicBezTo>
                  <a:pt x="3020" y="159"/>
                  <a:pt x="3015" y="160"/>
                  <a:pt x="3013" y="158"/>
                </a:cubicBezTo>
                <a:cubicBezTo>
                  <a:pt x="3014" y="154"/>
                  <a:pt x="3018" y="155"/>
                  <a:pt x="3017" y="149"/>
                </a:cubicBezTo>
                <a:lnTo>
                  <a:pt x="3014" y="150"/>
                </a:lnTo>
                <a:close/>
                <a:moveTo>
                  <a:pt x="2578" y="175"/>
                </a:moveTo>
                <a:lnTo>
                  <a:pt x="2578" y="175"/>
                </a:lnTo>
                <a:cubicBezTo>
                  <a:pt x="2583" y="174"/>
                  <a:pt x="2587" y="172"/>
                  <a:pt x="2593" y="173"/>
                </a:cubicBezTo>
                <a:cubicBezTo>
                  <a:pt x="2594" y="176"/>
                  <a:pt x="2591" y="178"/>
                  <a:pt x="2593" y="178"/>
                </a:cubicBezTo>
                <a:cubicBezTo>
                  <a:pt x="2593" y="179"/>
                  <a:pt x="2593" y="179"/>
                  <a:pt x="2593" y="179"/>
                </a:cubicBezTo>
                <a:lnTo>
                  <a:pt x="2592" y="182"/>
                </a:lnTo>
                <a:cubicBezTo>
                  <a:pt x="2592" y="182"/>
                  <a:pt x="2592" y="182"/>
                  <a:pt x="2592" y="182"/>
                </a:cubicBezTo>
                <a:lnTo>
                  <a:pt x="2591" y="182"/>
                </a:lnTo>
                <a:cubicBezTo>
                  <a:pt x="2590" y="182"/>
                  <a:pt x="2589" y="182"/>
                  <a:pt x="2590" y="180"/>
                </a:cubicBezTo>
                <a:cubicBezTo>
                  <a:pt x="2586" y="181"/>
                  <a:pt x="2590" y="183"/>
                  <a:pt x="2590" y="186"/>
                </a:cubicBezTo>
                <a:cubicBezTo>
                  <a:pt x="2584" y="184"/>
                  <a:pt x="2578" y="183"/>
                  <a:pt x="2578" y="175"/>
                </a:cubicBezTo>
                <a:close/>
                <a:moveTo>
                  <a:pt x="2567" y="177"/>
                </a:moveTo>
                <a:lnTo>
                  <a:pt x="2567" y="177"/>
                </a:lnTo>
                <a:cubicBezTo>
                  <a:pt x="2567" y="175"/>
                  <a:pt x="2567" y="174"/>
                  <a:pt x="2567" y="173"/>
                </a:cubicBezTo>
                <a:cubicBezTo>
                  <a:pt x="2569" y="173"/>
                  <a:pt x="2569" y="172"/>
                  <a:pt x="2569" y="171"/>
                </a:cubicBezTo>
                <a:cubicBezTo>
                  <a:pt x="2573" y="170"/>
                  <a:pt x="2572" y="179"/>
                  <a:pt x="2567" y="177"/>
                </a:cubicBezTo>
                <a:close/>
                <a:moveTo>
                  <a:pt x="2597" y="184"/>
                </a:moveTo>
                <a:lnTo>
                  <a:pt x="2597" y="184"/>
                </a:lnTo>
                <a:cubicBezTo>
                  <a:pt x="2600" y="184"/>
                  <a:pt x="2598" y="183"/>
                  <a:pt x="2597" y="182"/>
                </a:cubicBezTo>
                <a:lnTo>
                  <a:pt x="2598" y="180"/>
                </a:lnTo>
                <a:cubicBezTo>
                  <a:pt x="2598" y="180"/>
                  <a:pt x="2598" y="180"/>
                  <a:pt x="2598" y="180"/>
                </a:cubicBezTo>
                <a:cubicBezTo>
                  <a:pt x="2600" y="180"/>
                  <a:pt x="2604" y="178"/>
                  <a:pt x="2610" y="175"/>
                </a:cubicBezTo>
                <a:cubicBezTo>
                  <a:pt x="2624" y="171"/>
                  <a:pt x="2640" y="168"/>
                  <a:pt x="2636" y="190"/>
                </a:cubicBezTo>
                <a:cubicBezTo>
                  <a:pt x="2634" y="192"/>
                  <a:pt x="2628" y="192"/>
                  <a:pt x="2629" y="197"/>
                </a:cubicBezTo>
                <a:cubicBezTo>
                  <a:pt x="2622" y="195"/>
                  <a:pt x="2611" y="192"/>
                  <a:pt x="2604" y="193"/>
                </a:cubicBezTo>
                <a:cubicBezTo>
                  <a:pt x="2601" y="187"/>
                  <a:pt x="2600" y="190"/>
                  <a:pt x="2597" y="184"/>
                </a:cubicBezTo>
                <a:close/>
                <a:moveTo>
                  <a:pt x="1752" y="165"/>
                </a:moveTo>
                <a:lnTo>
                  <a:pt x="1752" y="165"/>
                </a:lnTo>
                <a:cubicBezTo>
                  <a:pt x="1756" y="160"/>
                  <a:pt x="1758" y="154"/>
                  <a:pt x="1761" y="151"/>
                </a:cubicBezTo>
                <a:cubicBezTo>
                  <a:pt x="1772" y="141"/>
                  <a:pt x="1790" y="139"/>
                  <a:pt x="1800" y="128"/>
                </a:cubicBezTo>
                <a:cubicBezTo>
                  <a:pt x="1811" y="130"/>
                  <a:pt x="1820" y="132"/>
                  <a:pt x="1826" y="138"/>
                </a:cubicBezTo>
                <a:cubicBezTo>
                  <a:pt x="1827" y="158"/>
                  <a:pt x="1807" y="171"/>
                  <a:pt x="1796" y="190"/>
                </a:cubicBezTo>
                <a:cubicBezTo>
                  <a:pt x="1793" y="195"/>
                  <a:pt x="1792" y="202"/>
                  <a:pt x="1789" y="208"/>
                </a:cubicBezTo>
                <a:cubicBezTo>
                  <a:pt x="1782" y="222"/>
                  <a:pt x="1775" y="236"/>
                  <a:pt x="1770" y="256"/>
                </a:cubicBezTo>
                <a:cubicBezTo>
                  <a:pt x="1764" y="250"/>
                  <a:pt x="1755" y="254"/>
                  <a:pt x="1752" y="260"/>
                </a:cubicBezTo>
                <a:cubicBezTo>
                  <a:pt x="1735" y="254"/>
                  <a:pt x="1732" y="236"/>
                  <a:pt x="1722" y="223"/>
                </a:cubicBezTo>
                <a:cubicBezTo>
                  <a:pt x="1726" y="211"/>
                  <a:pt x="1729" y="198"/>
                  <a:pt x="1739" y="193"/>
                </a:cubicBezTo>
                <a:cubicBezTo>
                  <a:pt x="1739" y="180"/>
                  <a:pt x="1745" y="175"/>
                  <a:pt x="1752" y="165"/>
                </a:cubicBezTo>
                <a:close/>
                <a:moveTo>
                  <a:pt x="1460" y="180"/>
                </a:moveTo>
                <a:lnTo>
                  <a:pt x="1460" y="180"/>
                </a:lnTo>
                <a:cubicBezTo>
                  <a:pt x="1468" y="180"/>
                  <a:pt x="1473" y="171"/>
                  <a:pt x="1479" y="175"/>
                </a:cubicBezTo>
                <a:cubicBezTo>
                  <a:pt x="1487" y="180"/>
                  <a:pt x="1488" y="189"/>
                  <a:pt x="1494" y="197"/>
                </a:cubicBezTo>
                <a:cubicBezTo>
                  <a:pt x="1500" y="205"/>
                  <a:pt x="1506" y="212"/>
                  <a:pt x="1512" y="223"/>
                </a:cubicBezTo>
                <a:cubicBezTo>
                  <a:pt x="1505" y="237"/>
                  <a:pt x="1488" y="239"/>
                  <a:pt x="1486" y="258"/>
                </a:cubicBezTo>
                <a:cubicBezTo>
                  <a:pt x="1476" y="265"/>
                  <a:pt x="1465" y="271"/>
                  <a:pt x="1460" y="282"/>
                </a:cubicBezTo>
                <a:cubicBezTo>
                  <a:pt x="1450" y="283"/>
                  <a:pt x="1442" y="285"/>
                  <a:pt x="1430" y="284"/>
                </a:cubicBezTo>
                <a:cubicBezTo>
                  <a:pt x="1430" y="241"/>
                  <a:pt x="1447" y="214"/>
                  <a:pt x="1460" y="180"/>
                </a:cubicBezTo>
                <a:close/>
                <a:moveTo>
                  <a:pt x="2172" y="290"/>
                </a:moveTo>
                <a:lnTo>
                  <a:pt x="2172" y="290"/>
                </a:lnTo>
                <a:cubicBezTo>
                  <a:pt x="2174" y="287"/>
                  <a:pt x="2175" y="283"/>
                  <a:pt x="2181" y="282"/>
                </a:cubicBezTo>
                <a:cubicBezTo>
                  <a:pt x="2184" y="284"/>
                  <a:pt x="2181" y="290"/>
                  <a:pt x="2185" y="290"/>
                </a:cubicBezTo>
                <a:cubicBezTo>
                  <a:pt x="2182" y="295"/>
                  <a:pt x="2176" y="292"/>
                  <a:pt x="2172" y="290"/>
                </a:cubicBezTo>
                <a:close/>
                <a:moveTo>
                  <a:pt x="2835" y="269"/>
                </a:moveTo>
                <a:lnTo>
                  <a:pt x="2835" y="269"/>
                </a:lnTo>
                <a:cubicBezTo>
                  <a:pt x="2847" y="274"/>
                  <a:pt x="2853" y="288"/>
                  <a:pt x="2848" y="305"/>
                </a:cubicBezTo>
                <a:cubicBezTo>
                  <a:pt x="2838" y="295"/>
                  <a:pt x="2838" y="286"/>
                  <a:pt x="2835" y="269"/>
                </a:cubicBezTo>
                <a:close/>
                <a:moveTo>
                  <a:pt x="817" y="165"/>
                </a:moveTo>
                <a:lnTo>
                  <a:pt x="817" y="165"/>
                </a:lnTo>
                <a:cubicBezTo>
                  <a:pt x="818" y="164"/>
                  <a:pt x="819" y="162"/>
                  <a:pt x="819" y="160"/>
                </a:cubicBezTo>
                <a:cubicBezTo>
                  <a:pt x="821" y="160"/>
                  <a:pt x="821" y="162"/>
                  <a:pt x="823" y="162"/>
                </a:cubicBezTo>
                <a:cubicBezTo>
                  <a:pt x="823" y="163"/>
                  <a:pt x="823" y="164"/>
                  <a:pt x="823" y="165"/>
                </a:cubicBezTo>
                <a:cubicBezTo>
                  <a:pt x="821" y="165"/>
                  <a:pt x="819" y="165"/>
                  <a:pt x="817" y="165"/>
                </a:cubicBezTo>
                <a:close/>
                <a:moveTo>
                  <a:pt x="746" y="88"/>
                </a:moveTo>
                <a:lnTo>
                  <a:pt x="746" y="88"/>
                </a:lnTo>
                <a:cubicBezTo>
                  <a:pt x="744" y="86"/>
                  <a:pt x="749" y="84"/>
                  <a:pt x="750" y="87"/>
                </a:cubicBezTo>
                <a:cubicBezTo>
                  <a:pt x="750" y="88"/>
                  <a:pt x="750" y="88"/>
                  <a:pt x="750" y="88"/>
                </a:cubicBezTo>
                <a:cubicBezTo>
                  <a:pt x="748" y="89"/>
                  <a:pt x="747" y="89"/>
                  <a:pt x="746" y="88"/>
                </a:cubicBezTo>
                <a:close/>
                <a:moveTo>
                  <a:pt x="726" y="95"/>
                </a:moveTo>
                <a:lnTo>
                  <a:pt x="726" y="95"/>
                </a:lnTo>
                <a:cubicBezTo>
                  <a:pt x="726" y="95"/>
                  <a:pt x="726" y="95"/>
                  <a:pt x="726" y="94"/>
                </a:cubicBezTo>
                <a:cubicBezTo>
                  <a:pt x="726" y="94"/>
                  <a:pt x="726" y="94"/>
                  <a:pt x="726" y="94"/>
                </a:cubicBezTo>
                <a:lnTo>
                  <a:pt x="726" y="94"/>
                </a:lnTo>
                <a:cubicBezTo>
                  <a:pt x="726" y="93"/>
                  <a:pt x="727" y="92"/>
                  <a:pt x="728" y="92"/>
                </a:cubicBezTo>
                <a:cubicBezTo>
                  <a:pt x="729" y="93"/>
                  <a:pt x="729" y="93"/>
                  <a:pt x="731" y="94"/>
                </a:cubicBezTo>
                <a:cubicBezTo>
                  <a:pt x="731" y="94"/>
                  <a:pt x="731" y="93"/>
                  <a:pt x="731" y="93"/>
                </a:cubicBezTo>
                <a:cubicBezTo>
                  <a:pt x="732" y="94"/>
                  <a:pt x="730" y="96"/>
                  <a:pt x="728" y="97"/>
                </a:cubicBezTo>
                <a:lnTo>
                  <a:pt x="728" y="97"/>
                </a:lnTo>
                <a:cubicBezTo>
                  <a:pt x="728" y="96"/>
                  <a:pt x="727" y="95"/>
                  <a:pt x="726" y="95"/>
                </a:cubicBezTo>
                <a:close/>
                <a:moveTo>
                  <a:pt x="762" y="206"/>
                </a:moveTo>
                <a:lnTo>
                  <a:pt x="762" y="206"/>
                </a:lnTo>
                <a:cubicBezTo>
                  <a:pt x="757" y="204"/>
                  <a:pt x="763" y="201"/>
                  <a:pt x="766" y="199"/>
                </a:cubicBezTo>
                <a:cubicBezTo>
                  <a:pt x="766" y="200"/>
                  <a:pt x="767" y="200"/>
                  <a:pt x="767" y="201"/>
                </a:cubicBezTo>
                <a:cubicBezTo>
                  <a:pt x="766" y="203"/>
                  <a:pt x="764" y="205"/>
                  <a:pt x="762" y="207"/>
                </a:cubicBezTo>
                <a:lnTo>
                  <a:pt x="762" y="206"/>
                </a:lnTo>
                <a:close/>
                <a:moveTo>
                  <a:pt x="633" y="164"/>
                </a:moveTo>
                <a:lnTo>
                  <a:pt x="633" y="164"/>
                </a:lnTo>
                <a:cubicBezTo>
                  <a:pt x="633" y="164"/>
                  <a:pt x="633" y="164"/>
                  <a:pt x="633" y="164"/>
                </a:cubicBezTo>
                <a:cubicBezTo>
                  <a:pt x="632" y="163"/>
                  <a:pt x="632" y="162"/>
                  <a:pt x="633" y="161"/>
                </a:cubicBezTo>
                <a:cubicBezTo>
                  <a:pt x="634" y="161"/>
                  <a:pt x="635" y="163"/>
                  <a:pt x="637" y="164"/>
                </a:cubicBezTo>
                <a:cubicBezTo>
                  <a:pt x="637" y="165"/>
                  <a:pt x="634" y="166"/>
                  <a:pt x="634" y="164"/>
                </a:cubicBezTo>
                <a:lnTo>
                  <a:pt x="633" y="164"/>
                </a:lnTo>
                <a:close/>
                <a:moveTo>
                  <a:pt x="596" y="98"/>
                </a:moveTo>
                <a:lnTo>
                  <a:pt x="596" y="98"/>
                </a:lnTo>
                <a:cubicBezTo>
                  <a:pt x="597" y="98"/>
                  <a:pt x="598" y="99"/>
                  <a:pt x="598" y="99"/>
                </a:cubicBezTo>
                <a:cubicBezTo>
                  <a:pt x="598" y="100"/>
                  <a:pt x="598" y="102"/>
                  <a:pt x="596" y="102"/>
                </a:cubicBezTo>
                <a:lnTo>
                  <a:pt x="596" y="103"/>
                </a:lnTo>
                <a:cubicBezTo>
                  <a:pt x="596" y="101"/>
                  <a:pt x="596" y="100"/>
                  <a:pt x="596" y="98"/>
                </a:cubicBezTo>
                <a:close/>
                <a:moveTo>
                  <a:pt x="606" y="127"/>
                </a:moveTo>
                <a:lnTo>
                  <a:pt x="606" y="127"/>
                </a:lnTo>
                <a:cubicBezTo>
                  <a:pt x="606" y="126"/>
                  <a:pt x="606" y="126"/>
                  <a:pt x="606" y="126"/>
                </a:cubicBezTo>
                <a:cubicBezTo>
                  <a:pt x="606" y="125"/>
                  <a:pt x="606" y="125"/>
                  <a:pt x="606" y="125"/>
                </a:cubicBezTo>
                <a:cubicBezTo>
                  <a:pt x="608" y="125"/>
                  <a:pt x="609" y="125"/>
                  <a:pt x="610" y="126"/>
                </a:cubicBezTo>
                <a:cubicBezTo>
                  <a:pt x="610" y="127"/>
                  <a:pt x="610" y="127"/>
                  <a:pt x="610" y="128"/>
                </a:cubicBezTo>
                <a:cubicBezTo>
                  <a:pt x="608" y="128"/>
                  <a:pt x="607" y="127"/>
                  <a:pt x="606" y="127"/>
                </a:cubicBezTo>
                <a:close/>
                <a:moveTo>
                  <a:pt x="602" y="173"/>
                </a:moveTo>
                <a:lnTo>
                  <a:pt x="602" y="173"/>
                </a:lnTo>
                <a:lnTo>
                  <a:pt x="601" y="173"/>
                </a:lnTo>
                <a:cubicBezTo>
                  <a:pt x="602" y="172"/>
                  <a:pt x="602" y="172"/>
                  <a:pt x="602" y="171"/>
                </a:cubicBezTo>
                <a:cubicBezTo>
                  <a:pt x="603" y="171"/>
                  <a:pt x="604" y="170"/>
                  <a:pt x="604" y="170"/>
                </a:cubicBezTo>
                <a:cubicBezTo>
                  <a:pt x="606" y="171"/>
                  <a:pt x="607" y="173"/>
                  <a:pt x="608" y="177"/>
                </a:cubicBezTo>
                <a:cubicBezTo>
                  <a:pt x="606" y="177"/>
                  <a:pt x="604" y="177"/>
                  <a:pt x="604" y="178"/>
                </a:cubicBezTo>
                <a:cubicBezTo>
                  <a:pt x="598" y="178"/>
                  <a:pt x="612" y="172"/>
                  <a:pt x="602" y="173"/>
                </a:cubicBezTo>
                <a:close/>
                <a:moveTo>
                  <a:pt x="910" y="236"/>
                </a:moveTo>
                <a:lnTo>
                  <a:pt x="910" y="236"/>
                </a:lnTo>
                <a:cubicBezTo>
                  <a:pt x="910" y="238"/>
                  <a:pt x="908" y="238"/>
                  <a:pt x="908" y="240"/>
                </a:cubicBezTo>
                <a:cubicBezTo>
                  <a:pt x="904" y="239"/>
                  <a:pt x="907" y="231"/>
                  <a:pt x="910" y="236"/>
                </a:cubicBezTo>
                <a:close/>
                <a:moveTo>
                  <a:pt x="893" y="192"/>
                </a:moveTo>
                <a:lnTo>
                  <a:pt x="893" y="192"/>
                </a:lnTo>
                <a:cubicBezTo>
                  <a:pt x="894" y="192"/>
                  <a:pt x="894" y="192"/>
                  <a:pt x="895" y="193"/>
                </a:cubicBezTo>
                <a:cubicBezTo>
                  <a:pt x="895" y="193"/>
                  <a:pt x="895" y="193"/>
                  <a:pt x="895" y="193"/>
                </a:cubicBezTo>
                <a:cubicBezTo>
                  <a:pt x="894" y="196"/>
                  <a:pt x="892" y="204"/>
                  <a:pt x="890" y="221"/>
                </a:cubicBezTo>
                <a:cubicBezTo>
                  <a:pt x="884" y="214"/>
                  <a:pt x="891" y="200"/>
                  <a:pt x="893" y="192"/>
                </a:cubicBezTo>
                <a:close/>
                <a:moveTo>
                  <a:pt x="832" y="206"/>
                </a:moveTo>
                <a:lnTo>
                  <a:pt x="832" y="206"/>
                </a:lnTo>
                <a:cubicBezTo>
                  <a:pt x="826" y="201"/>
                  <a:pt x="818" y="191"/>
                  <a:pt x="823" y="180"/>
                </a:cubicBezTo>
                <a:cubicBezTo>
                  <a:pt x="829" y="179"/>
                  <a:pt x="827" y="179"/>
                  <a:pt x="832" y="180"/>
                </a:cubicBezTo>
                <a:cubicBezTo>
                  <a:pt x="836" y="184"/>
                  <a:pt x="831" y="185"/>
                  <a:pt x="832" y="191"/>
                </a:cubicBezTo>
                <a:cubicBezTo>
                  <a:pt x="849" y="205"/>
                  <a:pt x="852" y="217"/>
                  <a:pt x="856" y="245"/>
                </a:cubicBezTo>
                <a:cubicBezTo>
                  <a:pt x="853" y="245"/>
                  <a:pt x="850" y="245"/>
                  <a:pt x="847" y="245"/>
                </a:cubicBezTo>
                <a:cubicBezTo>
                  <a:pt x="841" y="230"/>
                  <a:pt x="835" y="224"/>
                  <a:pt x="832" y="206"/>
                </a:cubicBezTo>
                <a:close/>
                <a:moveTo>
                  <a:pt x="689" y="225"/>
                </a:moveTo>
                <a:lnTo>
                  <a:pt x="689" y="225"/>
                </a:lnTo>
                <a:cubicBezTo>
                  <a:pt x="690" y="225"/>
                  <a:pt x="690" y="226"/>
                  <a:pt x="691" y="226"/>
                </a:cubicBezTo>
                <a:cubicBezTo>
                  <a:pt x="692" y="230"/>
                  <a:pt x="689" y="230"/>
                  <a:pt x="689" y="234"/>
                </a:cubicBezTo>
                <a:cubicBezTo>
                  <a:pt x="686" y="232"/>
                  <a:pt x="682" y="230"/>
                  <a:pt x="682" y="225"/>
                </a:cubicBezTo>
                <a:lnTo>
                  <a:pt x="685" y="224"/>
                </a:lnTo>
                <a:lnTo>
                  <a:pt x="686" y="225"/>
                </a:lnTo>
                <a:lnTo>
                  <a:pt x="686" y="224"/>
                </a:lnTo>
                <a:lnTo>
                  <a:pt x="686" y="224"/>
                </a:lnTo>
                <a:lnTo>
                  <a:pt x="686" y="224"/>
                </a:lnTo>
                <a:cubicBezTo>
                  <a:pt x="687" y="224"/>
                  <a:pt x="688" y="224"/>
                  <a:pt x="689" y="225"/>
                </a:cubicBezTo>
                <a:close/>
                <a:moveTo>
                  <a:pt x="605" y="188"/>
                </a:moveTo>
                <a:lnTo>
                  <a:pt x="605" y="188"/>
                </a:lnTo>
                <a:cubicBezTo>
                  <a:pt x="605" y="187"/>
                  <a:pt x="605" y="186"/>
                  <a:pt x="605" y="184"/>
                </a:cubicBezTo>
                <a:lnTo>
                  <a:pt x="606" y="184"/>
                </a:lnTo>
                <a:lnTo>
                  <a:pt x="606" y="184"/>
                </a:lnTo>
                <a:cubicBezTo>
                  <a:pt x="608" y="184"/>
                  <a:pt x="611" y="184"/>
                  <a:pt x="611" y="186"/>
                </a:cubicBezTo>
                <a:lnTo>
                  <a:pt x="612" y="186"/>
                </a:lnTo>
                <a:lnTo>
                  <a:pt x="612" y="187"/>
                </a:lnTo>
                <a:cubicBezTo>
                  <a:pt x="611" y="187"/>
                  <a:pt x="611" y="189"/>
                  <a:pt x="611" y="190"/>
                </a:cubicBezTo>
                <a:cubicBezTo>
                  <a:pt x="608" y="190"/>
                  <a:pt x="606" y="189"/>
                  <a:pt x="605" y="188"/>
                </a:cubicBezTo>
                <a:close/>
                <a:moveTo>
                  <a:pt x="614" y="192"/>
                </a:moveTo>
                <a:lnTo>
                  <a:pt x="614" y="192"/>
                </a:lnTo>
                <a:cubicBezTo>
                  <a:pt x="615" y="190"/>
                  <a:pt x="615" y="189"/>
                  <a:pt x="615" y="188"/>
                </a:cubicBezTo>
                <a:cubicBezTo>
                  <a:pt x="618" y="188"/>
                  <a:pt x="619" y="189"/>
                  <a:pt x="621" y="190"/>
                </a:cubicBezTo>
                <a:cubicBezTo>
                  <a:pt x="621" y="191"/>
                  <a:pt x="620" y="191"/>
                  <a:pt x="619" y="192"/>
                </a:cubicBezTo>
                <a:cubicBezTo>
                  <a:pt x="618" y="193"/>
                  <a:pt x="616" y="192"/>
                  <a:pt x="614" y="192"/>
                </a:cubicBezTo>
                <a:close/>
                <a:moveTo>
                  <a:pt x="650" y="197"/>
                </a:moveTo>
                <a:lnTo>
                  <a:pt x="650" y="197"/>
                </a:lnTo>
                <a:cubicBezTo>
                  <a:pt x="652" y="197"/>
                  <a:pt x="654" y="197"/>
                  <a:pt x="654" y="195"/>
                </a:cubicBezTo>
                <a:lnTo>
                  <a:pt x="654" y="195"/>
                </a:lnTo>
                <a:cubicBezTo>
                  <a:pt x="660" y="198"/>
                  <a:pt x="662" y="204"/>
                  <a:pt x="665" y="210"/>
                </a:cubicBezTo>
                <a:cubicBezTo>
                  <a:pt x="666" y="213"/>
                  <a:pt x="667" y="216"/>
                  <a:pt x="669" y="219"/>
                </a:cubicBezTo>
                <a:lnTo>
                  <a:pt x="669" y="219"/>
                </a:lnTo>
                <a:cubicBezTo>
                  <a:pt x="668" y="223"/>
                  <a:pt x="671" y="224"/>
                  <a:pt x="671" y="227"/>
                </a:cubicBezTo>
                <a:cubicBezTo>
                  <a:pt x="669" y="228"/>
                  <a:pt x="667" y="228"/>
                  <a:pt x="666" y="228"/>
                </a:cubicBezTo>
                <a:cubicBezTo>
                  <a:pt x="653" y="218"/>
                  <a:pt x="664" y="209"/>
                  <a:pt x="650" y="197"/>
                </a:cubicBezTo>
                <a:close/>
                <a:moveTo>
                  <a:pt x="665" y="230"/>
                </a:moveTo>
                <a:lnTo>
                  <a:pt x="665" y="230"/>
                </a:lnTo>
                <a:lnTo>
                  <a:pt x="665" y="230"/>
                </a:lnTo>
                <a:cubicBezTo>
                  <a:pt x="667" y="231"/>
                  <a:pt x="670" y="230"/>
                  <a:pt x="673" y="229"/>
                </a:cubicBezTo>
                <a:lnTo>
                  <a:pt x="673" y="230"/>
                </a:lnTo>
                <a:cubicBezTo>
                  <a:pt x="674" y="235"/>
                  <a:pt x="672" y="238"/>
                  <a:pt x="678" y="242"/>
                </a:cubicBezTo>
                <a:cubicBezTo>
                  <a:pt x="678" y="244"/>
                  <a:pt x="675" y="245"/>
                  <a:pt x="674" y="247"/>
                </a:cubicBezTo>
                <a:cubicBezTo>
                  <a:pt x="669" y="244"/>
                  <a:pt x="671" y="233"/>
                  <a:pt x="665" y="230"/>
                </a:cubicBezTo>
                <a:close/>
                <a:moveTo>
                  <a:pt x="476" y="194"/>
                </a:moveTo>
                <a:lnTo>
                  <a:pt x="476" y="194"/>
                </a:lnTo>
                <a:cubicBezTo>
                  <a:pt x="476" y="193"/>
                  <a:pt x="476" y="191"/>
                  <a:pt x="475" y="192"/>
                </a:cubicBezTo>
                <a:cubicBezTo>
                  <a:pt x="478" y="190"/>
                  <a:pt x="483" y="189"/>
                  <a:pt x="487" y="191"/>
                </a:cubicBezTo>
                <a:cubicBezTo>
                  <a:pt x="488" y="192"/>
                  <a:pt x="489" y="193"/>
                  <a:pt x="489" y="195"/>
                </a:cubicBezTo>
                <a:cubicBezTo>
                  <a:pt x="489" y="195"/>
                  <a:pt x="489" y="195"/>
                  <a:pt x="489" y="195"/>
                </a:cubicBezTo>
                <a:lnTo>
                  <a:pt x="488" y="197"/>
                </a:lnTo>
                <a:cubicBezTo>
                  <a:pt x="485" y="194"/>
                  <a:pt x="480" y="193"/>
                  <a:pt x="476" y="194"/>
                </a:cubicBezTo>
                <a:close/>
                <a:moveTo>
                  <a:pt x="511" y="208"/>
                </a:moveTo>
                <a:lnTo>
                  <a:pt x="511" y="208"/>
                </a:lnTo>
                <a:lnTo>
                  <a:pt x="511" y="207"/>
                </a:lnTo>
                <a:cubicBezTo>
                  <a:pt x="511" y="207"/>
                  <a:pt x="511" y="207"/>
                  <a:pt x="512" y="207"/>
                </a:cubicBezTo>
                <a:cubicBezTo>
                  <a:pt x="513" y="206"/>
                  <a:pt x="515" y="205"/>
                  <a:pt x="517" y="205"/>
                </a:cubicBezTo>
                <a:cubicBezTo>
                  <a:pt x="516" y="209"/>
                  <a:pt x="520" y="208"/>
                  <a:pt x="522" y="210"/>
                </a:cubicBezTo>
                <a:cubicBezTo>
                  <a:pt x="521" y="214"/>
                  <a:pt x="513" y="210"/>
                  <a:pt x="511" y="208"/>
                </a:cubicBezTo>
                <a:close/>
                <a:moveTo>
                  <a:pt x="292" y="340"/>
                </a:moveTo>
                <a:lnTo>
                  <a:pt x="292" y="340"/>
                </a:lnTo>
                <a:cubicBezTo>
                  <a:pt x="291" y="340"/>
                  <a:pt x="291" y="340"/>
                  <a:pt x="290" y="340"/>
                </a:cubicBezTo>
                <a:lnTo>
                  <a:pt x="289" y="340"/>
                </a:lnTo>
                <a:cubicBezTo>
                  <a:pt x="288" y="339"/>
                  <a:pt x="287" y="339"/>
                  <a:pt x="286" y="338"/>
                </a:cubicBezTo>
                <a:cubicBezTo>
                  <a:pt x="286" y="338"/>
                  <a:pt x="286" y="337"/>
                  <a:pt x="286" y="337"/>
                </a:cubicBezTo>
                <a:cubicBezTo>
                  <a:pt x="287" y="337"/>
                  <a:pt x="288" y="337"/>
                  <a:pt x="290" y="337"/>
                </a:cubicBezTo>
                <a:cubicBezTo>
                  <a:pt x="291" y="338"/>
                  <a:pt x="292" y="339"/>
                  <a:pt x="293" y="340"/>
                </a:cubicBezTo>
                <a:lnTo>
                  <a:pt x="292" y="340"/>
                </a:lnTo>
                <a:close/>
                <a:moveTo>
                  <a:pt x="221" y="377"/>
                </a:moveTo>
                <a:lnTo>
                  <a:pt x="221" y="377"/>
                </a:lnTo>
                <a:lnTo>
                  <a:pt x="220" y="376"/>
                </a:lnTo>
                <a:cubicBezTo>
                  <a:pt x="219" y="375"/>
                  <a:pt x="218" y="374"/>
                  <a:pt x="217" y="373"/>
                </a:cubicBezTo>
                <a:cubicBezTo>
                  <a:pt x="217" y="371"/>
                  <a:pt x="217" y="370"/>
                  <a:pt x="216" y="368"/>
                </a:cubicBezTo>
                <a:cubicBezTo>
                  <a:pt x="216" y="366"/>
                  <a:pt x="218" y="365"/>
                  <a:pt x="217" y="362"/>
                </a:cubicBezTo>
                <a:cubicBezTo>
                  <a:pt x="222" y="363"/>
                  <a:pt x="224" y="367"/>
                  <a:pt x="225" y="372"/>
                </a:cubicBezTo>
                <a:cubicBezTo>
                  <a:pt x="217" y="368"/>
                  <a:pt x="224" y="373"/>
                  <a:pt x="225" y="377"/>
                </a:cubicBezTo>
                <a:cubicBezTo>
                  <a:pt x="223" y="377"/>
                  <a:pt x="223" y="376"/>
                  <a:pt x="221" y="375"/>
                </a:cubicBezTo>
                <a:lnTo>
                  <a:pt x="221" y="377"/>
                </a:lnTo>
                <a:close/>
                <a:moveTo>
                  <a:pt x="273" y="422"/>
                </a:moveTo>
                <a:lnTo>
                  <a:pt x="273" y="422"/>
                </a:lnTo>
                <a:lnTo>
                  <a:pt x="273" y="426"/>
                </a:lnTo>
                <a:lnTo>
                  <a:pt x="271" y="426"/>
                </a:lnTo>
                <a:cubicBezTo>
                  <a:pt x="271" y="427"/>
                  <a:pt x="268" y="428"/>
                  <a:pt x="268" y="426"/>
                </a:cubicBezTo>
                <a:lnTo>
                  <a:pt x="268" y="425"/>
                </a:lnTo>
                <a:cubicBezTo>
                  <a:pt x="269" y="424"/>
                  <a:pt x="269" y="423"/>
                  <a:pt x="270" y="422"/>
                </a:cubicBezTo>
                <a:cubicBezTo>
                  <a:pt x="271" y="422"/>
                  <a:pt x="272" y="422"/>
                  <a:pt x="273" y="422"/>
                </a:cubicBezTo>
                <a:close/>
                <a:moveTo>
                  <a:pt x="266" y="420"/>
                </a:moveTo>
                <a:lnTo>
                  <a:pt x="266" y="420"/>
                </a:lnTo>
                <a:lnTo>
                  <a:pt x="266" y="420"/>
                </a:lnTo>
                <a:cubicBezTo>
                  <a:pt x="266" y="421"/>
                  <a:pt x="265" y="422"/>
                  <a:pt x="264" y="423"/>
                </a:cubicBezTo>
                <a:lnTo>
                  <a:pt x="264" y="424"/>
                </a:lnTo>
                <a:lnTo>
                  <a:pt x="264" y="424"/>
                </a:lnTo>
                <a:cubicBezTo>
                  <a:pt x="263" y="424"/>
                  <a:pt x="261" y="424"/>
                  <a:pt x="260" y="424"/>
                </a:cubicBezTo>
                <a:cubicBezTo>
                  <a:pt x="260" y="420"/>
                  <a:pt x="262" y="418"/>
                  <a:pt x="266" y="418"/>
                </a:cubicBezTo>
                <a:cubicBezTo>
                  <a:pt x="266" y="419"/>
                  <a:pt x="266" y="419"/>
                  <a:pt x="266" y="420"/>
                </a:cubicBezTo>
                <a:close/>
                <a:moveTo>
                  <a:pt x="479" y="435"/>
                </a:moveTo>
                <a:lnTo>
                  <a:pt x="479" y="435"/>
                </a:lnTo>
                <a:cubicBezTo>
                  <a:pt x="474" y="434"/>
                  <a:pt x="482" y="432"/>
                  <a:pt x="481" y="429"/>
                </a:cubicBezTo>
                <a:cubicBezTo>
                  <a:pt x="487" y="431"/>
                  <a:pt x="479" y="433"/>
                  <a:pt x="479" y="435"/>
                </a:cubicBezTo>
                <a:close/>
                <a:moveTo>
                  <a:pt x="500" y="426"/>
                </a:moveTo>
                <a:lnTo>
                  <a:pt x="500" y="426"/>
                </a:lnTo>
                <a:cubicBezTo>
                  <a:pt x="500" y="428"/>
                  <a:pt x="498" y="429"/>
                  <a:pt x="498" y="431"/>
                </a:cubicBezTo>
                <a:cubicBezTo>
                  <a:pt x="494" y="432"/>
                  <a:pt x="495" y="423"/>
                  <a:pt x="500" y="426"/>
                </a:cubicBezTo>
                <a:close/>
                <a:moveTo>
                  <a:pt x="477" y="422"/>
                </a:moveTo>
                <a:lnTo>
                  <a:pt x="477" y="422"/>
                </a:lnTo>
                <a:cubicBezTo>
                  <a:pt x="478" y="419"/>
                  <a:pt x="482" y="420"/>
                  <a:pt x="485" y="420"/>
                </a:cubicBezTo>
                <a:cubicBezTo>
                  <a:pt x="486" y="427"/>
                  <a:pt x="481" y="421"/>
                  <a:pt x="477" y="422"/>
                </a:cubicBezTo>
                <a:close/>
                <a:moveTo>
                  <a:pt x="418" y="426"/>
                </a:moveTo>
                <a:lnTo>
                  <a:pt x="418" y="426"/>
                </a:lnTo>
                <a:cubicBezTo>
                  <a:pt x="410" y="423"/>
                  <a:pt x="419" y="422"/>
                  <a:pt x="420" y="418"/>
                </a:cubicBezTo>
                <a:cubicBezTo>
                  <a:pt x="427" y="421"/>
                  <a:pt x="416" y="421"/>
                  <a:pt x="418" y="426"/>
                </a:cubicBezTo>
                <a:close/>
                <a:moveTo>
                  <a:pt x="381" y="424"/>
                </a:moveTo>
                <a:lnTo>
                  <a:pt x="381" y="424"/>
                </a:lnTo>
                <a:cubicBezTo>
                  <a:pt x="380" y="424"/>
                  <a:pt x="379" y="424"/>
                  <a:pt x="377" y="424"/>
                </a:cubicBezTo>
                <a:cubicBezTo>
                  <a:pt x="378" y="422"/>
                  <a:pt x="378" y="421"/>
                  <a:pt x="378" y="420"/>
                </a:cubicBezTo>
                <a:cubicBezTo>
                  <a:pt x="379" y="420"/>
                  <a:pt x="380" y="420"/>
                  <a:pt x="381" y="420"/>
                </a:cubicBezTo>
                <a:cubicBezTo>
                  <a:pt x="381" y="421"/>
                  <a:pt x="381" y="422"/>
                  <a:pt x="381" y="424"/>
                </a:cubicBezTo>
                <a:close/>
                <a:moveTo>
                  <a:pt x="375" y="400"/>
                </a:moveTo>
                <a:lnTo>
                  <a:pt x="375" y="400"/>
                </a:lnTo>
                <a:cubicBezTo>
                  <a:pt x="375" y="401"/>
                  <a:pt x="374" y="402"/>
                  <a:pt x="374" y="403"/>
                </a:cubicBezTo>
                <a:cubicBezTo>
                  <a:pt x="370" y="401"/>
                  <a:pt x="368" y="400"/>
                  <a:pt x="368" y="397"/>
                </a:cubicBezTo>
                <a:cubicBezTo>
                  <a:pt x="368" y="396"/>
                  <a:pt x="368" y="396"/>
                  <a:pt x="368" y="396"/>
                </a:cubicBezTo>
                <a:lnTo>
                  <a:pt x="368" y="396"/>
                </a:lnTo>
                <a:cubicBezTo>
                  <a:pt x="372" y="386"/>
                  <a:pt x="370" y="396"/>
                  <a:pt x="375" y="400"/>
                </a:cubicBezTo>
                <a:close/>
                <a:moveTo>
                  <a:pt x="661" y="355"/>
                </a:moveTo>
                <a:lnTo>
                  <a:pt x="661" y="355"/>
                </a:lnTo>
                <a:cubicBezTo>
                  <a:pt x="660" y="356"/>
                  <a:pt x="659" y="358"/>
                  <a:pt x="660" y="360"/>
                </a:cubicBezTo>
                <a:cubicBezTo>
                  <a:pt x="657" y="360"/>
                  <a:pt x="657" y="357"/>
                  <a:pt x="654" y="357"/>
                </a:cubicBezTo>
                <a:cubicBezTo>
                  <a:pt x="656" y="351"/>
                  <a:pt x="657" y="355"/>
                  <a:pt x="661" y="355"/>
                </a:cubicBezTo>
                <a:close/>
                <a:moveTo>
                  <a:pt x="407" y="346"/>
                </a:moveTo>
                <a:lnTo>
                  <a:pt x="407" y="346"/>
                </a:lnTo>
                <a:cubicBezTo>
                  <a:pt x="407" y="346"/>
                  <a:pt x="407" y="344"/>
                  <a:pt x="407" y="344"/>
                </a:cubicBezTo>
                <a:cubicBezTo>
                  <a:pt x="413" y="345"/>
                  <a:pt x="397" y="352"/>
                  <a:pt x="407" y="346"/>
                </a:cubicBezTo>
                <a:close/>
                <a:moveTo>
                  <a:pt x="1057" y="258"/>
                </a:moveTo>
                <a:lnTo>
                  <a:pt x="1057" y="258"/>
                </a:lnTo>
                <a:cubicBezTo>
                  <a:pt x="1064" y="257"/>
                  <a:pt x="1061" y="236"/>
                  <a:pt x="1064" y="230"/>
                </a:cubicBezTo>
                <a:cubicBezTo>
                  <a:pt x="1064" y="228"/>
                  <a:pt x="1061" y="229"/>
                  <a:pt x="1059" y="229"/>
                </a:cubicBezTo>
                <a:cubicBezTo>
                  <a:pt x="1068" y="221"/>
                  <a:pt x="1066" y="195"/>
                  <a:pt x="1061" y="188"/>
                </a:cubicBezTo>
                <a:cubicBezTo>
                  <a:pt x="1066" y="183"/>
                  <a:pt x="1064" y="174"/>
                  <a:pt x="1063" y="165"/>
                </a:cubicBezTo>
                <a:cubicBezTo>
                  <a:pt x="1064" y="165"/>
                  <a:pt x="1065" y="165"/>
                  <a:pt x="1066" y="165"/>
                </a:cubicBezTo>
                <a:cubicBezTo>
                  <a:pt x="1063" y="139"/>
                  <a:pt x="1074" y="108"/>
                  <a:pt x="1087" y="87"/>
                </a:cubicBezTo>
                <a:cubicBezTo>
                  <a:pt x="1097" y="87"/>
                  <a:pt x="1097" y="101"/>
                  <a:pt x="1102" y="110"/>
                </a:cubicBezTo>
                <a:cubicBezTo>
                  <a:pt x="1103" y="112"/>
                  <a:pt x="1107" y="114"/>
                  <a:pt x="1107" y="115"/>
                </a:cubicBezTo>
                <a:cubicBezTo>
                  <a:pt x="1108" y="118"/>
                  <a:pt x="1104" y="127"/>
                  <a:pt x="1113" y="128"/>
                </a:cubicBezTo>
                <a:cubicBezTo>
                  <a:pt x="1110" y="132"/>
                  <a:pt x="1114" y="142"/>
                  <a:pt x="1117" y="139"/>
                </a:cubicBezTo>
                <a:cubicBezTo>
                  <a:pt x="1119" y="140"/>
                  <a:pt x="1118" y="141"/>
                  <a:pt x="1117" y="141"/>
                </a:cubicBezTo>
                <a:cubicBezTo>
                  <a:pt x="1124" y="162"/>
                  <a:pt x="1134" y="183"/>
                  <a:pt x="1144" y="203"/>
                </a:cubicBezTo>
                <a:cubicBezTo>
                  <a:pt x="1145" y="204"/>
                  <a:pt x="1144" y="207"/>
                  <a:pt x="1144" y="208"/>
                </a:cubicBezTo>
                <a:cubicBezTo>
                  <a:pt x="1152" y="215"/>
                  <a:pt x="1158" y="239"/>
                  <a:pt x="1165" y="251"/>
                </a:cubicBezTo>
                <a:cubicBezTo>
                  <a:pt x="1171" y="262"/>
                  <a:pt x="1182" y="280"/>
                  <a:pt x="1178" y="297"/>
                </a:cubicBezTo>
                <a:cubicBezTo>
                  <a:pt x="1166" y="295"/>
                  <a:pt x="1160" y="283"/>
                  <a:pt x="1146" y="288"/>
                </a:cubicBezTo>
                <a:cubicBezTo>
                  <a:pt x="1144" y="280"/>
                  <a:pt x="1134" y="281"/>
                  <a:pt x="1130" y="275"/>
                </a:cubicBezTo>
                <a:cubicBezTo>
                  <a:pt x="1129" y="268"/>
                  <a:pt x="1129" y="260"/>
                  <a:pt x="1122" y="258"/>
                </a:cubicBezTo>
                <a:cubicBezTo>
                  <a:pt x="1127" y="243"/>
                  <a:pt x="1115" y="235"/>
                  <a:pt x="1118" y="216"/>
                </a:cubicBezTo>
                <a:cubicBezTo>
                  <a:pt x="1113" y="212"/>
                  <a:pt x="1111" y="212"/>
                  <a:pt x="1102" y="210"/>
                </a:cubicBezTo>
                <a:cubicBezTo>
                  <a:pt x="1091" y="231"/>
                  <a:pt x="1091" y="255"/>
                  <a:pt x="1087" y="281"/>
                </a:cubicBezTo>
                <a:cubicBezTo>
                  <a:pt x="1088" y="285"/>
                  <a:pt x="1090" y="278"/>
                  <a:pt x="1092" y="282"/>
                </a:cubicBezTo>
                <a:cubicBezTo>
                  <a:pt x="1089" y="298"/>
                  <a:pt x="1093" y="306"/>
                  <a:pt x="1092" y="323"/>
                </a:cubicBezTo>
                <a:cubicBezTo>
                  <a:pt x="1082" y="324"/>
                  <a:pt x="1085" y="314"/>
                  <a:pt x="1074" y="320"/>
                </a:cubicBezTo>
                <a:cubicBezTo>
                  <a:pt x="1067" y="297"/>
                  <a:pt x="1064" y="282"/>
                  <a:pt x="1057" y="258"/>
                </a:cubicBezTo>
                <a:close/>
                <a:moveTo>
                  <a:pt x="576" y="320"/>
                </a:moveTo>
                <a:lnTo>
                  <a:pt x="576" y="320"/>
                </a:lnTo>
                <a:cubicBezTo>
                  <a:pt x="568" y="313"/>
                  <a:pt x="563" y="303"/>
                  <a:pt x="559" y="292"/>
                </a:cubicBezTo>
                <a:cubicBezTo>
                  <a:pt x="570" y="290"/>
                  <a:pt x="566" y="303"/>
                  <a:pt x="574" y="303"/>
                </a:cubicBezTo>
                <a:cubicBezTo>
                  <a:pt x="568" y="311"/>
                  <a:pt x="583" y="311"/>
                  <a:pt x="576" y="320"/>
                </a:cubicBezTo>
                <a:close/>
                <a:moveTo>
                  <a:pt x="996" y="286"/>
                </a:moveTo>
                <a:lnTo>
                  <a:pt x="996" y="286"/>
                </a:lnTo>
                <a:cubicBezTo>
                  <a:pt x="996" y="284"/>
                  <a:pt x="996" y="282"/>
                  <a:pt x="997" y="280"/>
                </a:cubicBezTo>
                <a:cubicBezTo>
                  <a:pt x="998" y="280"/>
                  <a:pt x="999" y="280"/>
                  <a:pt x="999" y="279"/>
                </a:cubicBezTo>
                <a:cubicBezTo>
                  <a:pt x="1003" y="282"/>
                  <a:pt x="1009" y="287"/>
                  <a:pt x="1005" y="292"/>
                </a:cubicBezTo>
                <a:cubicBezTo>
                  <a:pt x="1002" y="290"/>
                  <a:pt x="1000" y="287"/>
                  <a:pt x="996" y="286"/>
                </a:cubicBezTo>
                <a:cubicBezTo>
                  <a:pt x="996" y="286"/>
                  <a:pt x="996" y="286"/>
                  <a:pt x="996" y="286"/>
                </a:cubicBezTo>
                <a:close/>
                <a:moveTo>
                  <a:pt x="725" y="277"/>
                </a:moveTo>
                <a:lnTo>
                  <a:pt x="725" y="277"/>
                </a:lnTo>
                <a:cubicBezTo>
                  <a:pt x="720" y="266"/>
                  <a:pt x="726" y="248"/>
                  <a:pt x="743" y="253"/>
                </a:cubicBezTo>
                <a:cubicBezTo>
                  <a:pt x="747" y="264"/>
                  <a:pt x="760" y="278"/>
                  <a:pt x="751" y="292"/>
                </a:cubicBezTo>
                <a:cubicBezTo>
                  <a:pt x="738" y="292"/>
                  <a:pt x="735" y="273"/>
                  <a:pt x="725" y="277"/>
                </a:cubicBezTo>
                <a:close/>
                <a:moveTo>
                  <a:pt x="466" y="269"/>
                </a:moveTo>
                <a:lnTo>
                  <a:pt x="466" y="269"/>
                </a:lnTo>
                <a:cubicBezTo>
                  <a:pt x="466" y="266"/>
                  <a:pt x="466" y="264"/>
                  <a:pt x="466" y="262"/>
                </a:cubicBezTo>
                <a:cubicBezTo>
                  <a:pt x="471" y="263"/>
                  <a:pt x="471" y="267"/>
                  <a:pt x="468" y="269"/>
                </a:cubicBezTo>
                <a:lnTo>
                  <a:pt x="468" y="270"/>
                </a:lnTo>
                <a:lnTo>
                  <a:pt x="466" y="269"/>
                </a:lnTo>
                <a:close/>
                <a:moveTo>
                  <a:pt x="405" y="275"/>
                </a:moveTo>
                <a:lnTo>
                  <a:pt x="405" y="275"/>
                </a:lnTo>
                <a:cubicBezTo>
                  <a:pt x="405" y="273"/>
                  <a:pt x="405" y="271"/>
                  <a:pt x="405" y="269"/>
                </a:cubicBezTo>
                <a:lnTo>
                  <a:pt x="405" y="269"/>
                </a:lnTo>
                <a:cubicBezTo>
                  <a:pt x="406" y="269"/>
                  <a:pt x="406" y="269"/>
                  <a:pt x="407" y="269"/>
                </a:cubicBezTo>
                <a:lnTo>
                  <a:pt x="407" y="269"/>
                </a:lnTo>
                <a:cubicBezTo>
                  <a:pt x="409" y="270"/>
                  <a:pt x="409" y="272"/>
                  <a:pt x="409" y="275"/>
                </a:cubicBezTo>
                <a:cubicBezTo>
                  <a:pt x="408" y="275"/>
                  <a:pt x="406" y="275"/>
                  <a:pt x="405" y="275"/>
                </a:cubicBezTo>
                <a:close/>
                <a:moveTo>
                  <a:pt x="420" y="271"/>
                </a:moveTo>
                <a:lnTo>
                  <a:pt x="420" y="271"/>
                </a:lnTo>
                <a:lnTo>
                  <a:pt x="420" y="271"/>
                </a:lnTo>
                <a:cubicBezTo>
                  <a:pt x="421" y="271"/>
                  <a:pt x="422" y="272"/>
                  <a:pt x="422" y="272"/>
                </a:cubicBezTo>
                <a:cubicBezTo>
                  <a:pt x="424" y="272"/>
                  <a:pt x="425" y="272"/>
                  <a:pt x="426" y="273"/>
                </a:cubicBezTo>
                <a:lnTo>
                  <a:pt x="425" y="273"/>
                </a:lnTo>
                <a:cubicBezTo>
                  <a:pt x="427" y="273"/>
                  <a:pt x="428" y="275"/>
                  <a:pt x="429" y="275"/>
                </a:cubicBezTo>
                <a:lnTo>
                  <a:pt x="430" y="275"/>
                </a:lnTo>
                <a:cubicBezTo>
                  <a:pt x="430" y="275"/>
                  <a:pt x="430" y="276"/>
                  <a:pt x="429" y="277"/>
                </a:cubicBezTo>
                <a:cubicBezTo>
                  <a:pt x="429" y="278"/>
                  <a:pt x="429" y="278"/>
                  <a:pt x="428" y="279"/>
                </a:cubicBezTo>
                <a:cubicBezTo>
                  <a:pt x="422" y="283"/>
                  <a:pt x="412" y="273"/>
                  <a:pt x="420" y="271"/>
                </a:cubicBezTo>
                <a:close/>
                <a:moveTo>
                  <a:pt x="431" y="281"/>
                </a:moveTo>
                <a:lnTo>
                  <a:pt x="431" y="281"/>
                </a:lnTo>
                <a:lnTo>
                  <a:pt x="430" y="281"/>
                </a:lnTo>
                <a:cubicBezTo>
                  <a:pt x="431" y="280"/>
                  <a:pt x="431" y="279"/>
                  <a:pt x="432" y="278"/>
                </a:cubicBezTo>
                <a:cubicBezTo>
                  <a:pt x="432" y="277"/>
                  <a:pt x="432" y="277"/>
                  <a:pt x="432" y="277"/>
                </a:cubicBezTo>
                <a:cubicBezTo>
                  <a:pt x="435" y="277"/>
                  <a:pt x="440" y="278"/>
                  <a:pt x="440" y="274"/>
                </a:cubicBezTo>
                <a:cubicBezTo>
                  <a:pt x="442" y="274"/>
                  <a:pt x="444" y="275"/>
                  <a:pt x="446" y="275"/>
                </a:cubicBezTo>
                <a:cubicBezTo>
                  <a:pt x="447" y="276"/>
                  <a:pt x="447" y="276"/>
                  <a:pt x="448" y="276"/>
                </a:cubicBezTo>
                <a:cubicBezTo>
                  <a:pt x="448" y="276"/>
                  <a:pt x="448" y="277"/>
                  <a:pt x="448" y="277"/>
                </a:cubicBezTo>
                <a:cubicBezTo>
                  <a:pt x="449" y="277"/>
                  <a:pt x="449" y="278"/>
                  <a:pt x="450" y="278"/>
                </a:cubicBezTo>
                <a:cubicBezTo>
                  <a:pt x="450" y="278"/>
                  <a:pt x="450" y="279"/>
                  <a:pt x="450" y="280"/>
                </a:cubicBezTo>
                <a:lnTo>
                  <a:pt x="450" y="278"/>
                </a:lnTo>
                <a:cubicBezTo>
                  <a:pt x="450" y="278"/>
                  <a:pt x="451" y="278"/>
                  <a:pt x="452" y="277"/>
                </a:cubicBezTo>
                <a:cubicBezTo>
                  <a:pt x="453" y="276"/>
                  <a:pt x="454" y="275"/>
                  <a:pt x="455" y="273"/>
                </a:cubicBezTo>
                <a:lnTo>
                  <a:pt x="455" y="273"/>
                </a:lnTo>
                <a:lnTo>
                  <a:pt x="455" y="273"/>
                </a:lnTo>
                <a:cubicBezTo>
                  <a:pt x="456" y="273"/>
                  <a:pt x="458" y="272"/>
                  <a:pt x="460" y="271"/>
                </a:cubicBezTo>
                <a:cubicBezTo>
                  <a:pt x="461" y="271"/>
                  <a:pt x="462" y="271"/>
                  <a:pt x="463" y="271"/>
                </a:cubicBezTo>
                <a:lnTo>
                  <a:pt x="463" y="270"/>
                </a:lnTo>
                <a:lnTo>
                  <a:pt x="464" y="272"/>
                </a:lnTo>
                <a:cubicBezTo>
                  <a:pt x="464" y="273"/>
                  <a:pt x="463" y="273"/>
                  <a:pt x="461" y="273"/>
                </a:cubicBezTo>
                <a:cubicBezTo>
                  <a:pt x="462" y="277"/>
                  <a:pt x="465" y="278"/>
                  <a:pt x="465" y="282"/>
                </a:cubicBezTo>
                <a:cubicBezTo>
                  <a:pt x="462" y="283"/>
                  <a:pt x="461" y="285"/>
                  <a:pt x="461" y="288"/>
                </a:cubicBezTo>
                <a:cubicBezTo>
                  <a:pt x="459" y="288"/>
                  <a:pt x="458" y="285"/>
                  <a:pt x="461" y="284"/>
                </a:cubicBezTo>
                <a:cubicBezTo>
                  <a:pt x="463" y="278"/>
                  <a:pt x="455" y="283"/>
                  <a:pt x="457" y="277"/>
                </a:cubicBezTo>
                <a:cubicBezTo>
                  <a:pt x="454" y="276"/>
                  <a:pt x="453" y="284"/>
                  <a:pt x="451" y="279"/>
                </a:cubicBezTo>
                <a:lnTo>
                  <a:pt x="450" y="280"/>
                </a:lnTo>
                <a:lnTo>
                  <a:pt x="448" y="281"/>
                </a:lnTo>
                <a:cubicBezTo>
                  <a:pt x="441" y="279"/>
                  <a:pt x="441" y="293"/>
                  <a:pt x="439" y="290"/>
                </a:cubicBezTo>
                <a:cubicBezTo>
                  <a:pt x="439" y="288"/>
                  <a:pt x="439" y="287"/>
                  <a:pt x="439" y="286"/>
                </a:cubicBezTo>
                <a:cubicBezTo>
                  <a:pt x="440" y="285"/>
                  <a:pt x="439" y="284"/>
                  <a:pt x="438" y="284"/>
                </a:cubicBezTo>
                <a:cubicBezTo>
                  <a:pt x="437" y="283"/>
                  <a:pt x="436" y="283"/>
                  <a:pt x="436" y="284"/>
                </a:cubicBezTo>
                <a:cubicBezTo>
                  <a:pt x="435" y="286"/>
                  <a:pt x="435" y="287"/>
                  <a:pt x="435" y="290"/>
                </a:cubicBezTo>
                <a:cubicBezTo>
                  <a:pt x="435" y="290"/>
                  <a:pt x="435" y="290"/>
                  <a:pt x="435" y="291"/>
                </a:cubicBezTo>
                <a:cubicBezTo>
                  <a:pt x="435" y="291"/>
                  <a:pt x="435" y="291"/>
                  <a:pt x="435" y="292"/>
                </a:cubicBezTo>
                <a:lnTo>
                  <a:pt x="435" y="292"/>
                </a:lnTo>
                <a:cubicBezTo>
                  <a:pt x="427" y="291"/>
                  <a:pt x="436" y="282"/>
                  <a:pt x="431" y="281"/>
                </a:cubicBezTo>
                <a:close/>
                <a:moveTo>
                  <a:pt x="366" y="290"/>
                </a:moveTo>
                <a:lnTo>
                  <a:pt x="366" y="290"/>
                </a:lnTo>
                <a:cubicBezTo>
                  <a:pt x="369" y="289"/>
                  <a:pt x="369" y="292"/>
                  <a:pt x="372" y="292"/>
                </a:cubicBezTo>
                <a:cubicBezTo>
                  <a:pt x="372" y="293"/>
                  <a:pt x="372" y="294"/>
                  <a:pt x="372" y="295"/>
                </a:cubicBezTo>
                <a:cubicBezTo>
                  <a:pt x="369" y="296"/>
                  <a:pt x="368" y="294"/>
                  <a:pt x="366" y="294"/>
                </a:cubicBezTo>
                <a:cubicBezTo>
                  <a:pt x="366" y="292"/>
                  <a:pt x="366" y="291"/>
                  <a:pt x="366" y="290"/>
                </a:cubicBezTo>
                <a:close/>
                <a:moveTo>
                  <a:pt x="321" y="301"/>
                </a:moveTo>
                <a:lnTo>
                  <a:pt x="321" y="301"/>
                </a:lnTo>
                <a:cubicBezTo>
                  <a:pt x="323" y="297"/>
                  <a:pt x="319" y="297"/>
                  <a:pt x="318" y="295"/>
                </a:cubicBezTo>
                <a:cubicBezTo>
                  <a:pt x="319" y="295"/>
                  <a:pt x="319" y="295"/>
                  <a:pt x="320" y="295"/>
                </a:cubicBezTo>
                <a:cubicBezTo>
                  <a:pt x="321" y="295"/>
                  <a:pt x="322" y="295"/>
                  <a:pt x="323" y="295"/>
                </a:cubicBezTo>
                <a:lnTo>
                  <a:pt x="323" y="295"/>
                </a:lnTo>
                <a:cubicBezTo>
                  <a:pt x="324" y="296"/>
                  <a:pt x="325" y="296"/>
                  <a:pt x="325" y="297"/>
                </a:cubicBezTo>
                <a:lnTo>
                  <a:pt x="325" y="297"/>
                </a:lnTo>
                <a:cubicBezTo>
                  <a:pt x="324" y="299"/>
                  <a:pt x="323" y="300"/>
                  <a:pt x="321" y="301"/>
                </a:cubicBezTo>
                <a:close/>
                <a:moveTo>
                  <a:pt x="325" y="316"/>
                </a:moveTo>
                <a:lnTo>
                  <a:pt x="325" y="316"/>
                </a:lnTo>
                <a:lnTo>
                  <a:pt x="325" y="316"/>
                </a:lnTo>
                <a:cubicBezTo>
                  <a:pt x="325" y="316"/>
                  <a:pt x="325" y="316"/>
                  <a:pt x="325" y="316"/>
                </a:cubicBezTo>
                <a:cubicBezTo>
                  <a:pt x="325" y="316"/>
                  <a:pt x="324" y="315"/>
                  <a:pt x="324" y="315"/>
                </a:cubicBezTo>
                <a:cubicBezTo>
                  <a:pt x="325" y="312"/>
                  <a:pt x="325" y="309"/>
                  <a:pt x="324" y="306"/>
                </a:cubicBezTo>
                <a:cubicBezTo>
                  <a:pt x="326" y="304"/>
                  <a:pt x="328" y="302"/>
                  <a:pt x="329" y="299"/>
                </a:cubicBezTo>
                <a:cubicBezTo>
                  <a:pt x="332" y="298"/>
                  <a:pt x="338" y="301"/>
                  <a:pt x="338" y="297"/>
                </a:cubicBezTo>
                <a:cubicBezTo>
                  <a:pt x="339" y="297"/>
                  <a:pt x="340" y="299"/>
                  <a:pt x="338" y="299"/>
                </a:cubicBezTo>
                <a:cubicBezTo>
                  <a:pt x="342" y="303"/>
                  <a:pt x="342" y="311"/>
                  <a:pt x="346" y="314"/>
                </a:cubicBezTo>
                <a:cubicBezTo>
                  <a:pt x="341" y="315"/>
                  <a:pt x="340" y="316"/>
                  <a:pt x="334" y="320"/>
                </a:cubicBezTo>
                <a:lnTo>
                  <a:pt x="335" y="321"/>
                </a:lnTo>
                <a:cubicBezTo>
                  <a:pt x="333" y="320"/>
                  <a:pt x="330" y="321"/>
                  <a:pt x="328" y="321"/>
                </a:cubicBezTo>
                <a:cubicBezTo>
                  <a:pt x="327" y="320"/>
                  <a:pt x="326" y="318"/>
                  <a:pt x="325" y="316"/>
                </a:cubicBezTo>
                <a:close/>
                <a:moveTo>
                  <a:pt x="319" y="320"/>
                </a:moveTo>
                <a:lnTo>
                  <a:pt x="319" y="320"/>
                </a:lnTo>
                <a:cubicBezTo>
                  <a:pt x="320" y="320"/>
                  <a:pt x="320" y="320"/>
                  <a:pt x="321" y="320"/>
                </a:cubicBezTo>
                <a:cubicBezTo>
                  <a:pt x="322" y="321"/>
                  <a:pt x="323" y="324"/>
                  <a:pt x="325" y="325"/>
                </a:cubicBezTo>
                <a:cubicBezTo>
                  <a:pt x="325" y="325"/>
                  <a:pt x="325" y="325"/>
                  <a:pt x="325" y="325"/>
                </a:cubicBezTo>
                <a:cubicBezTo>
                  <a:pt x="325" y="326"/>
                  <a:pt x="325" y="326"/>
                  <a:pt x="325" y="327"/>
                </a:cubicBezTo>
                <a:cubicBezTo>
                  <a:pt x="325" y="327"/>
                  <a:pt x="325" y="328"/>
                  <a:pt x="325" y="329"/>
                </a:cubicBezTo>
                <a:cubicBezTo>
                  <a:pt x="319" y="329"/>
                  <a:pt x="316" y="324"/>
                  <a:pt x="319" y="320"/>
                </a:cubicBezTo>
                <a:close/>
                <a:moveTo>
                  <a:pt x="328" y="327"/>
                </a:moveTo>
                <a:lnTo>
                  <a:pt x="328" y="327"/>
                </a:lnTo>
                <a:cubicBezTo>
                  <a:pt x="328" y="327"/>
                  <a:pt x="328" y="326"/>
                  <a:pt x="328" y="326"/>
                </a:cubicBezTo>
                <a:cubicBezTo>
                  <a:pt x="328" y="326"/>
                  <a:pt x="328" y="326"/>
                  <a:pt x="328" y="325"/>
                </a:cubicBezTo>
                <a:cubicBezTo>
                  <a:pt x="329" y="325"/>
                  <a:pt x="329" y="325"/>
                  <a:pt x="329" y="324"/>
                </a:cubicBezTo>
                <a:cubicBezTo>
                  <a:pt x="330" y="324"/>
                  <a:pt x="331" y="324"/>
                  <a:pt x="333" y="323"/>
                </a:cubicBezTo>
                <a:cubicBezTo>
                  <a:pt x="333" y="326"/>
                  <a:pt x="332" y="327"/>
                  <a:pt x="331" y="329"/>
                </a:cubicBezTo>
                <a:lnTo>
                  <a:pt x="331" y="329"/>
                </a:lnTo>
                <a:cubicBezTo>
                  <a:pt x="330" y="329"/>
                  <a:pt x="329" y="329"/>
                  <a:pt x="328" y="330"/>
                </a:cubicBezTo>
                <a:cubicBezTo>
                  <a:pt x="328" y="329"/>
                  <a:pt x="328" y="328"/>
                  <a:pt x="328" y="327"/>
                </a:cubicBezTo>
                <a:close/>
                <a:moveTo>
                  <a:pt x="320" y="388"/>
                </a:moveTo>
                <a:lnTo>
                  <a:pt x="320" y="388"/>
                </a:lnTo>
                <a:cubicBezTo>
                  <a:pt x="320" y="384"/>
                  <a:pt x="317" y="382"/>
                  <a:pt x="314" y="381"/>
                </a:cubicBezTo>
                <a:cubicBezTo>
                  <a:pt x="314" y="380"/>
                  <a:pt x="314" y="380"/>
                  <a:pt x="314" y="379"/>
                </a:cubicBezTo>
                <a:lnTo>
                  <a:pt x="313" y="379"/>
                </a:lnTo>
                <a:cubicBezTo>
                  <a:pt x="314" y="378"/>
                  <a:pt x="314" y="377"/>
                  <a:pt x="314" y="376"/>
                </a:cubicBezTo>
                <a:cubicBezTo>
                  <a:pt x="314" y="375"/>
                  <a:pt x="313" y="374"/>
                  <a:pt x="312" y="374"/>
                </a:cubicBezTo>
                <a:cubicBezTo>
                  <a:pt x="311" y="374"/>
                  <a:pt x="310" y="375"/>
                  <a:pt x="310" y="376"/>
                </a:cubicBezTo>
                <a:cubicBezTo>
                  <a:pt x="310" y="376"/>
                  <a:pt x="310" y="377"/>
                  <a:pt x="310" y="377"/>
                </a:cubicBezTo>
                <a:cubicBezTo>
                  <a:pt x="305" y="378"/>
                  <a:pt x="306" y="374"/>
                  <a:pt x="303" y="374"/>
                </a:cubicBezTo>
                <a:cubicBezTo>
                  <a:pt x="309" y="372"/>
                  <a:pt x="306" y="361"/>
                  <a:pt x="314" y="366"/>
                </a:cubicBezTo>
                <a:cubicBezTo>
                  <a:pt x="314" y="365"/>
                  <a:pt x="314" y="362"/>
                  <a:pt x="312" y="362"/>
                </a:cubicBezTo>
                <a:cubicBezTo>
                  <a:pt x="323" y="361"/>
                  <a:pt x="317" y="346"/>
                  <a:pt x="321" y="338"/>
                </a:cubicBezTo>
                <a:cubicBezTo>
                  <a:pt x="324" y="334"/>
                  <a:pt x="329" y="337"/>
                  <a:pt x="329" y="332"/>
                </a:cubicBezTo>
                <a:cubicBezTo>
                  <a:pt x="329" y="332"/>
                  <a:pt x="330" y="331"/>
                  <a:pt x="330" y="331"/>
                </a:cubicBezTo>
                <a:cubicBezTo>
                  <a:pt x="324" y="339"/>
                  <a:pt x="327" y="350"/>
                  <a:pt x="338" y="353"/>
                </a:cubicBezTo>
                <a:cubicBezTo>
                  <a:pt x="336" y="362"/>
                  <a:pt x="335" y="371"/>
                  <a:pt x="329" y="375"/>
                </a:cubicBezTo>
                <a:cubicBezTo>
                  <a:pt x="329" y="377"/>
                  <a:pt x="332" y="377"/>
                  <a:pt x="334" y="377"/>
                </a:cubicBezTo>
                <a:cubicBezTo>
                  <a:pt x="333" y="382"/>
                  <a:pt x="326" y="381"/>
                  <a:pt x="327" y="388"/>
                </a:cubicBezTo>
                <a:cubicBezTo>
                  <a:pt x="325" y="388"/>
                  <a:pt x="323" y="388"/>
                  <a:pt x="321" y="388"/>
                </a:cubicBezTo>
                <a:lnTo>
                  <a:pt x="322" y="389"/>
                </a:lnTo>
                <a:lnTo>
                  <a:pt x="320" y="388"/>
                </a:lnTo>
                <a:close/>
                <a:moveTo>
                  <a:pt x="318" y="394"/>
                </a:moveTo>
                <a:lnTo>
                  <a:pt x="318" y="394"/>
                </a:lnTo>
                <a:lnTo>
                  <a:pt x="317" y="391"/>
                </a:lnTo>
                <a:lnTo>
                  <a:pt x="318" y="394"/>
                </a:lnTo>
                <a:lnTo>
                  <a:pt x="320" y="394"/>
                </a:lnTo>
                <a:cubicBezTo>
                  <a:pt x="319" y="396"/>
                  <a:pt x="317" y="397"/>
                  <a:pt x="318" y="400"/>
                </a:cubicBezTo>
                <a:cubicBezTo>
                  <a:pt x="315" y="399"/>
                  <a:pt x="315" y="394"/>
                  <a:pt x="318" y="394"/>
                </a:cubicBezTo>
                <a:close/>
                <a:moveTo>
                  <a:pt x="310" y="411"/>
                </a:moveTo>
                <a:lnTo>
                  <a:pt x="310" y="411"/>
                </a:lnTo>
                <a:cubicBezTo>
                  <a:pt x="310" y="409"/>
                  <a:pt x="310" y="408"/>
                  <a:pt x="310" y="407"/>
                </a:cubicBezTo>
                <a:cubicBezTo>
                  <a:pt x="312" y="407"/>
                  <a:pt x="313" y="407"/>
                  <a:pt x="314" y="407"/>
                </a:cubicBezTo>
                <a:cubicBezTo>
                  <a:pt x="314" y="408"/>
                  <a:pt x="314" y="409"/>
                  <a:pt x="314" y="411"/>
                </a:cubicBezTo>
                <a:cubicBezTo>
                  <a:pt x="313" y="411"/>
                  <a:pt x="312" y="411"/>
                  <a:pt x="310" y="411"/>
                </a:cubicBezTo>
                <a:close/>
                <a:moveTo>
                  <a:pt x="368" y="446"/>
                </a:moveTo>
                <a:lnTo>
                  <a:pt x="368" y="446"/>
                </a:lnTo>
                <a:lnTo>
                  <a:pt x="368" y="446"/>
                </a:lnTo>
                <a:cubicBezTo>
                  <a:pt x="368" y="448"/>
                  <a:pt x="366" y="448"/>
                  <a:pt x="366" y="450"/>
                </a:cubicBezTo>
                <a:lnTo>
                  <a:pt x="366" y="451"/>
                </a:lnTo>
                <a:cubicBezTo>
                  <a:pt x="364" y="449"/>
                  <a:pt x="363" y="448"/>
                  <a:pt x="362" y="449"/>
                </a:cubicBezTo>
                <a:cubicBezTo>
                  <a:pt x="362" y="447"/>
                  <a:pt x="363" y="446"/>
                  <a:pt x="363" y="445"/>
                </a:cubicBezTo>
                <a:cubicBezTo>
                  <a:pt x="364" y="445"/>
                  <a:pt x="366" y="445"/>
                  <a:pt x="368" y="446"/>
                </a:cubicBezTo>
                <a:close/>
                <a:moveTo>
                  <a:pt x="364" y="438"/>
                </a:moveTo>
                <a:lnTo>
                  <a:pt x="364" y="438"/>
                </a:lnTo>
                <a:cubicBezTo>
                  <a:pt x="365" y="442"/>
                  <a:pt x="376" y="440"/>
                  <a:pt x="370" y="442"/>
                </a:cubicBezTo>
                <a:lnTo>
                  <a:pt x="370" y="443"/>
                </a:lnTo>
                <a:cubicBezTo>
                  <a:pt x="367" y="442"/>
                  <a:pt x="364" y="440"/>
                  <a:pt x="360" y="443"/>
                </a:cubicBezTo>
                <a:cubicBezTo>
                  <a:pt x="360" y="444"/>
                  <a:pt x="359" y="445"/>
                  <a:pt x="359" y="447"/>
                </a:cubicBezTo>
                <a:cubicBezTo>
                  <a:pt x="359" y="448"/>
                  <a:pt x="359" y="449"/>
                  <a:pt x="359" y="450"/>
                </a:cubicBezTo>
                <a:cubicBezTo>
                  <a:pt x="360" y="451"/>
                  <a:pt x="361" y="452"/>
                  <a:pt x="362" y="452"/>
                </a:cubicBezTo>
                <a:cubicBezTo>
                  <a:pt x="362" y="455"/>
                  <a:pt x="360" y="456"/>
                  <a:pt x="360" y="459"/>
                </a:cubicBezTo>
                <a:cubicBezTo>
                  <a:pt x="357" y="451"/>
                  <a:pt x="342" y="455"/>
                  <a:pt x="344" y="442"/>
                </a:cubicBezTo>
                <a:cubicBezTo>
                  <a:pt x="347" y="443"/>
                  <a:pt x="348" y="440"/>
                  <a:pt x="351" y="440"/>
                </a:cubicBezTo>
                <a:cubicBezTo>
                  <a:pt x="346" y="430"/>
                  <a:pt x="349" y="424"/>
                  <a:pt x="347" y="414"/>
                </a:cubicBezTo>
                <a:cubicBezTo>
                  <a:pt x="345" y="415"/>
                  <a:pt x="344" y="417"/>
                  <a:pt x="344" y="420"/>
                </a:cubicBezTo>
                <a:cubicBezTo>
                  <a:pt x="334" y="415"/>
                  <a:pt x="350" y="412"/>
                  <a:pt x="351" y="407"/>
                </a:cubicBezTo>
                <a:cubicBezTo>
                  <a:pt x="352" y="403"/>
                  <a:pt x="346" y="407"/>
                  <a:pt x="346" y="409"/>
                </a:cubicBezTo>
                <a:cubicBezTo>
                  <a:pt x="338" y="406"/>
                  <a:pt x="346" y="405"/>
                  <a:pt x="346" y="400"/>
                </a:cubicBezTo>
                <a:cubicBezTo>
                  <a:pt x="346" y="400"/>
                  <a:pt x="347" y="400"/>
                  <a:pt x="347" y="400"/>
                </a:cubicBezTo>
                <a:lnTo>
                  <a:pt x="347" y="399"/>
                </a:lnTo>
                <a:cubicBezTo>
                  <a:pt x="349" y="399"/>
                  <a:pt x="350" y="400"/>
                  <a:pt x="351" y="400"/>
                </a:cubicBezTo>
                <a:cubicBezTo>
                  <a:pt x="352" y="400"/>
                  <a:pt x="353" y="400"/>
                  <a:pt x="353" y="400"/>
                </a:cubicBezTo>
                <a:cubicBezTo>
                  <a:pt x="354" y="401"/>
                  <a:pt x="355" y="400"/>
                  <a:pt x="356" y="399"/>
                </a:cubicBezTo>
                <a:cubicBezTo>
                  <a:pt x="356" y="398"/>
                  <a:pt x="356" y="397"/>
                  <a:pt x="355" y="397"/>
                </a:cubicBezTo>
                <a:cubicBezTo>
                  <a:pt x="354" y="396"/>
                  <a:pt x="353" y="396"/>
                  <a:pt x="352" y="396"/>
                </a:cubicBezTo>
                <a:cubicBezTo>
                  <a:pt x="351" y="396"/>
                  <a:pt x="350" y="396"/>
                  <a:pt x="349" y="395"/>
                </a:cubicBezTo>
                <a:cubicBezTo>
                  <a:pt x="348" y="393"/>
                  <a:pt x="347" y="389"/>
                  <a:pt x="344" y="388"/>
                </a:cubicBezTo>
                <a:cubicBezTo>
                  <a:pt x="344" y="381"/>
                  <a:pt x="358" y="387"/>
                  <a:pt x="359" y="379"/>
                </a:cubicBezTo>
                <a:cubicBezTo>
                  <a:pt x="362" y="387"/>
                  <a:pt x="359" y="391"/>
                  <a:pt x="364" y="397"/>
                </a:cubicBezTo>
                <a:cubicBezTo>
                  <a:pt x="364" y="402"/>
                  <a:pt x="368" y="405"/>
                  <a:pt x="371" y="406"/>
                </a:cubicBezTo>
                <a:cubicBezTo>
                  <a:pt x="370" y="409"/>
                  <a:pt x="368" y="407"/>
                  <a:pt x="364" y="407"/>
                </a:cubicBezTo>
                <a:cubicBezTo>
                  <a:pt x="366" y="411"/>
                  <a:pt x="370" y="414"/>
                  <a:pt x="373" y="416"/>
                </a:cubicBezTo>
                <a:cubicBezTo>
                  <a:pt x="373" y="417"/>
                  <a:pt x="373" y="417"/>
                  <a:pt x="373" y="418"/>
                </a:cubicBezTo>
                <a:lnTo>
                  <a:pt x="374" y="418"/>
                </a:lnTo>
                <a:cubicBezTo>
                  <a:pt x="373" y="420"/>
                  <a:pt x="373" y="422"/>
                  <a:pt x="372" y="424"/>
                </a:cubicBezTo>
                <a:lnTo>
                  <a:pt x="372" y="424"/>
                </a:lnTo>
                <a:cubicBezTo>
                  <a:pt x="363" y="427"/>
                  <a:pt x="374" y="427"/>
                  <a:pt x="373" y="433"/>
                </a:cubicBezTo>
                <a:cubicBezTo>
                  <a:pt x="371" y="427"/>
                  <a:pt x="364" y="440"/>
                  <a:pt x="364" y="438"/>
                </a:cubicBezTo>
                <a:close/>
                <a:moveTo>
                  <a:pt x="419" y="438"/>
                </a:moveTo>
                <a:lnTo>
                  <a:pt x="419" y="438"/>
                </a:lnTo>
                <a:lnTo>
                  <a:pt x="420" y="438"/>
                </a:lnTo>
                <a:cubicBezTo>
                  <a:pt x="420" y="436"/>
                  <a:pt x="421" y="434"/>
                  <a:pt x="422" y="433"/>
                </a:cubicBezTo>
                <a:cubicBezTo>
                  <a:pt x="424" y="434"/>
                  <a:pt x="425" y="437"/>
                  <a:pt x="425" y="439"/>
                </a:cubicBezTo>
                <a:cubicBezTo>
                  <a:pt x="424" y="439"/>
                  <a:pt x="424" y="438"/>
                  <a:pt x="424" y="438"/>
                </a:cubicBezTo>
                <a:cubicBezTo>
                  <a:pt x="422" y="439"/>
                  <a:pt x="421" y="440"/>
                  <a:pt x="420" y="440"/>
                </a:cubicBezTo>
                <a:lnTo>
                  <a:pt x="419" y="438"/>
                </a:lnTo>
                <a:close/>
                <a:moveTo>
                  <a:pt x="786" y="598"/>
                </a:moveTo>
                <a:lnTo>
                  <a:pt x="786" y="598"/>
                </a:lnTo>
                <a:lnTo>
                  <a:pt x="787" y="601"/>
                </a:lnTo>
                <a:lnTo>
                  <a:pt x="787" y="601"/>
                </a:lnTo>
                <a:lnTo>
                  <a:pt x="786" y="599"/>
                </a:lnTo>
                <a:cubicBezTo>
                  <a:pt x="784" y="599"/>
                  <a:pt x="782" y="599"/>
                  <a:pt x="781" y="599"/>
                </a:cubicBezTo>
                <a:cubicBezTo>
                  <a:pt x="781" y="597"/>
                  <a:pt x="783" y="596"/>
                  <a:pt x="786" y="596"/>
                </a:cubicBezTo>
                <a:cubicBezTo>
                  <a:pt x="786" y="597"/>
                  <a:pt x="786" y="598"/>
                  <a:pt x="786" y="598"/>
                </a:cubicBezTo>
                <a:close/>
                <a:moveTo>
                  <a:pt x="804" y="582"/>
                </a:moveTo>
                <a:lnTo>
                  <a:pt x="804" y="582"/>
                </a:lnTo>
                <a:cubicBezTo>
                  <a:pt x="804" y="584"/>
                  <a:pt x="805" y="585"/>
                  <a:pt x="806" y="587"/>
                </a:cubicBezTo>
                <a:cubicBezTo>
                  <a:pt x="806" y="588"/>
                  <a:pt x="805" y="588"/>
                  <a:pt x="805" y="589"/>
                </a:cubicBezTo>
                <a:lnTo>
                  <a:pt x="804" y="589"/>
                </a:lnTo>
                <a:cubicBezTo>
                  <a:pt x="803" y="586"/>
                  <a:pt x="799" y="586"/>
                  <a:pt x="799" y="582"/>
                </a:cubicBezTo>
                <a:cubicBezTo>
                  <a:pt x="801" y="582"/>
                  <a:pt x="803" y="582"/>
                  <a:pt x="804" y="582"/>
                </a:cubicBezTo>
                <a:close/>
                <a:moveTo>
                  <a:pt x="771" y="559"/>
                </a:moveTo>
                <a:lnTo>
                  <a:pt x="771" y="559"/>
                </a:lnTo>
                <a:cubicBezTo>
                  <a:pt x="773" y="559"/>
                  <a:pt x="773" y="561"/>
                  <a:pt x="775" y="561"/>
                </a:cubicBezTo>
                <a:lnTo>
                  <a:pt x="775" y="561"/>
                </a:lnTo>
                <a:cubicBezTo>
                  <a:pt x="775" y="562"/>
                  <a:pt x="774" y="564"/>
                  <a:pt x="774" y="566"/>
                </a:cubicBezTo>
                <a:lnTo>
                  <a:pt x="774" y="566"/>
                </a:lnTo>
                <a:cubicBezTo>
                  <a:pt x="774" y="566"/>
                  <a:pt x="775" y="566"/>
                  <a:pt x="775" y="566"/>
                </a:cubicBezTo>
                <a:lnTo>
                  <a:pt x="775" y="567"/>
                </a:lnTo>
                <a:cubicBezTo>
                  <a:pt x="774" y="567"/>
                  <a:pt x="774" y="567"/>
                  <a:pt x="773" y="567"/>
                </a:cubicBezTo>
                <a:cubicBezTo>
                  <a:pt x="773" y="565"/>
                  <a:pt x="772" y="564"/>
                  <a:pt x="771" y="563"/>
                </a:cubicBezTo>
                <a:cubicBezTo>
                  <a:pt x="771" y="562"/>
                  <a:pt x="771" y="561"/>
                  <a:pt x="771" y="559"/>
                </a:cubicBezTo>
                <a:close/>
                <a:moveTo>
                  <a:pt x="771" y="571"/>
                </a:moveTo>
                <a:lnTo>
                  <a:pt x="771" y="571"/>
                </a:lnTo>
                <a:lnTo>
                  <a:pt x="769" y="570"/>
                </a:lnTo>
                <a:cubicBezTo>
                  <a:pt x="769" y="572"/>
                  <a:pt x="768" y="573"/>
                  <a:pt x="765" y="572"/>
                </a:cubicBezTo>
                <a:cubicBezTo>
                  <a:pt x="765" y="569"/>
                  <a:pt x="766" y="566"/>
                  <a:pt x="762" y="567"/>
                </a:cubicBezTo>
                <a:cubicBezTo>
                  <a:pt x="762" y="565"/>
                  <a:pt x="763" y="565"/>
                  <a:pt x="765" y="565"/>
                </a:cubicBezTo>
                <a:lnTo>
                  <a:pt x="766" y="564"/>
                </a:lnTo>
                <a:cubicBezTo>
                  <a:pt x="768" y="566"/>
                  <a:pt x="769" y="569"/>
                  <a:pt x="771" y="571"/>
                </a:cubicBezTo>
                <a:close/>
                <a:moveTo>
                  <a:pt x="779" y="552"/>
                </a:moveTo>
                <a:lnTo>
                  <a:pt x="779" y="552"/>
                </a:lnTo>
                <a:lnTo>
                  <a:pt x="778" y="552"/>
                </a:lnTo>
                <a:cubicBezTo>
                  <a:pt x="782" y="556"/>
                  <a:pt x="788" y="558"/>
                  <a:pt x="795" y="554"/>
                </a:cubicBezTo>
                <a:cubicBezTo>
                  <a:pt x="798" y="554"/>
                  <a:pt x="797" y="557"/>
                  <a:pt x="799" y="557"/>
                </a:cubicBezTo>
                <a:cubicBezTo>
                  <a:pt x="797" y="564"/>
                  <a:pt x="795" y="559"/>
                  <a:pt x="791" y="557"/>
                </a:cubicBezTo>
                <a:cubicBezTo>
                  <a:pt x="789" y="561"/>
                  <a:pt x="787" y="565"/>
                  <a:pt x="784" y="569"/>
                </a:cubicBezTo>
                <a:cubicBezTo>
                  <a:pt x="783" y="569"/>
                  <a:pt x="782" y="567"/>
                  <a:pt x="784" y="567"/>
                </a:cubicBezTo>
                <a:cubicBezTo>
                  <a:pt x="784" y="565"/>
                  <a:pt x="782" y="564"/>
                  <a:pt x="780" y="563"/>
                </a:cubicBezTo>
                <a:cubicBezTo>
                  <a:pt x="779" y="563"/>
                  <a:pt x="778" y="563"/>
                  <a:pt x="778" y="565"/>
                </a:cubicBezTo>
                <a:cubicBezTo>
                  <a:pt x="778" y="566"/>
                  <a:pt x="778" y="566"/>
                  <a:pt x="777" y="566"/>
                </a:cubicBezTo>
                <a:cubicBezTo>
                  <a:pt x="777" y="563"/>
                  <a:pt x="777" y="562"/>
                  <a:pt x="778" y="561"/>
                </a:cubicBezTo>
                <a:lnTo>
                  <a:pt x="778" y="561"/>
                </a:lnTo>
                <a:cubicBezTo>
                  <a:pt x="780" y="558"/>
                  <a:pt x="777" y="556"/>
                  <a:pt x="777" y="551"/>
                </a:cubicBezTo>
                <a:cubicBezTo>
                  <a:pt x="777" y="551"/>
                  <a:pt x="778" y="551"/>
                  <a:pt x="779" y="552"/>
                </a:cubicBezTo>
                <a:close/>
                <a:moveTo>
                  <a:pt x="784" y="522"/>
                </a:moveTo>
                <a:lnTo>
                  <a:pt x="784" y="522"/>
                </a:lnTo>
                <a:cubicBezTo>
                  <a:pt x="787" y="528"/>
                  <a:pt x="790" y="535"/>
                  <a:pt x="790" y="544"/>
                </a:cubicBezTo>
                <a:cubicBezTo>
                  <a:pt x="788" y="548"/>
                  <a:pt x="781" y="544"/>
                  <a:pt x="780" y="548"/>
                </a:cubicBezTo>
                <a:lnTo>
                  <a:pt x="781" y="549"/>
                </a:lnTo>
                <a:cubicBezTo>
                  <a:pt x="778" y="548"/>
                  <a:pt x="776" y="548"/>
                  <a:pt x="773" y="549"/>
                </a:cubicBezTo>
                <a:lnTo>
                  <a:pt x="773" y="548"/>
                </a:lnTo>
                <a:cubicBezTo>
                  <a:pt x="771" y="546"/>
                  <a:pt x="770" y="543"/>
                  <a:pt x="771" y="539"/>
                </a:cubicBezTo>
                <a:cubicBezTo>
                  <a:pt x="779" y="546"/>
                  <a:pt x="768" y="529"/>
                  <a:pt x="777" y="535"/>
                </a:cubicBezTo>
                <a:cubicBezTo>
                  <a:pt x="779" y="527"/>
                  <a:pt x="773" y="528"/>
                  <a:pt x="773" y="522"/>
                </a:cubicBezTo>
                <a:cubicBezTo>
                  <a:pt x="779" y="524"/>
                  <a:pt x="777" y="522"/>
                  <a:pt x="784" y="522"/>
                </a:cubicBezTo>
                <a:close/>
                <a:moveTo>
                  <a:pt x="968" y="615"/>
                </a:moveTo>
                <a:lnTo>
                  <a:pt x="968" y="615"/>
                </a:lnTo>
                <a:cubicBezTo>
                  <a:pt x="969" y="615"/>
                  <a:pt x="971" y="617"/>
                  <a:pt x="972" y="618"/>
                </a:cubicBezTo>
                <a:cubicBezTo>
                  <a:pt x="972" y="619"/>
                  <a:pt x="971" y="619"/>
                  <a:pt x="971" y="620"/>
                </a:cubicBezTo>
                <a:cubicBezTo>
                  <a:pt x="971" y="621"/>
                  <a:pt x="970" y="622"/>
                  <a:pt x="970" y="623"/>
                </a:cubicBezTo>
                <a:lnTo>
                  <a:pt x="970" y="622"/>
                </a:lnTo>
                <a:cubicBezTo>
                  <a:pt x="968" y="621"/>
                  <a:pt x="966" y="619"/>
                  <a:pt x="964" y="617"/>
                </a:cubicBezTo>
                <a:cubicBezTo>
                  <a:pt x="964" y="617"/>
                  <a:pt x="964" y="616"/>
                  <a:pt x="965" y="616"/>
                </a:cubicBezTo>
                <a:cubicBezTo>
                  <a:pt x="965" y="615"/>
                  <a:pt x="966" y="615"/>
                  <a:pt x="967" y="615"/>
                </a:cubicBezTo>
                <a:cubicBezTo>
                  <a:pt x="968" y="615"/>
                  <a:pt x="968" y="615"/>
                  <a:pt x="968" y="615"/>
                </a:cubicBezTo>
                <a:close/>
                <a:moveTo>
                  <a:pt x="981" y="609"/>
                </a:moveTo>
                <a:lnTo>
                  <a:pt x="981" y="609"/>
                </a:lnTo>
                <a:lnTo>
                  <a:pt x="981" y="610"/>
                </a:lnTo>
                <a:cubicBezTo>
                  <a:pt x="979" y="610"/>
                  <a:pt x="978" y="612"/>
                  <a:pt x="977" y="613"/>
                </a:cubicBezTo>
                <a:cubicBezTo>
                  <a:pt x="977" y="613"/>
                  <a:pt x="976" y="613"/>
                  <a:pt x="976" y="614"/>
                </a:cubicBezTo>
                <a:cubicBezTo>
                  <a:pt x="975" y="612"/>
                  <a:pt x="973" y="611"/>
                  <a:pt x="971" y="610"/>
                </a:cubicBezTo>
                <a:cubicBezTo>
                  <a:pt x="970" y="608"/>
                  <a:pt x="970" y="607"/>
                  <a:pt x="971" y="606"/>
                </a:cubicBezTo>
                <a:cubicBezTo>
                  <a:pt x="971" y="606"/>
                  <a:pt x="971" y="605"/>
                  <a:pt x="971" y="605"/>
                </a:cubicBezTo>
                <a:lnTo>
                  <a:pt x="972" y="606"/>
                </a:lnTo>
                <a:cubicBezTo>
                  <a:pt x="974" y="605"/>
                  <a:pt x="974" y="602"/>
                  <a:pt x="975" y="600"/>
                </a:cubicBezTo>
                <a:cubicBezTo>
                  <a:pt x="979" y="602"/>
                  <a:pt x="982" y="604"/>
                  <a:pt x="981" y="609"/>
                </a:cubicBezTo>
                <a:close/>
                <a:moveTo>
                  <a:pt x="1537" y="644"/>
                </a:moveTo>
                <a:lnTo>
                  <a:pt x="1537" y="644"/>
                </a:lnTo>
                <a:lnTo>
                  <a:pt x="1537" y="644"/>
                </a:lnTo>
                <a:lnTo>
                  <a:pt x="1537" y="644"/>
                </a:lnTo>
                <a:close/>
                <a:moveTo>
                  <a:pt x="1534" y="645"/>
                </a:moveTo>
                <a:lnTo>
                  <a:pt x="1534" y="645"/>
                </a:lnTo>
                <a:lnTo>
                  <a:pt x="1535" y="645"/>
                </a:lnTo>
                <a:cubicBezTo>
                  <a:pt x="1534" y="645"/>
                  <a:pt x="1533" y="646"/>
                  <a:pt x="1532" y="646"/>
                </a:cubicBezTo>
                <a:cubicBezTo>
                  <a:pt x="1531" y="646"/>
                  <a:pt x="1531" y="645"/>
                  <a:pt x="1531" y="645"/>
                </a:cubicBezTo>
                <a:cubicBezTo>
                  <a:pt x="1530" y="645"/>
                  <a:pt x="1530" y="644"/>
                  <a:pt x="1530" y="644"/>
                </a:cubicBezTo>
                <a:cubicBezTo>
                  <a:pt x="1530" y="642"/>
                  <a:pt x="1532" y="641"/>
                  <a:pt x="1534" y="641"/>
                </a:cubicBezTo>
                <a:cubicBezTo>
                  <a:pt x="1534" y="642"/>
                  <a:pt x="1534" y="643"/>
                  <a:pt x="1534" y="645"/>
                </a:cubicBezTo>
                <a:close/>
                <a:moveTo>
                  <a:pt x="1642" y="602"/>
                </a:moveTo>
                <a:lnTo>
                  <a:pt x="1642" y="602"/>
                </a:lnTo>
                <a:cubicBezTo>
                  <a:pt x="1640" y="601"/>
                  <a:pt x="1639" y="599"/>
                  <a:pt x="1637" y="598"/>
                </a:cubicBezTo>
                <a:cubicBezTo>
                  <a:pt x="1637" y="596"/>
                  <a:pt x="1640" y="597"/>
                  <a:pt x="1642" y="596"/>
                </a:cubicBezTo>
                <a:cubicBezTo>
                  <a:pt x="1642" y="598"/>
                  <a:pt x="1642" y="600"/>
                  <a:pt x="1642" y="602"/>
                </a:cubicBezTo>
                <a:close/>
                <a:moveTo>
                  <a:pt x="981" y="552"/>
                </a:moveTo>
                <a:lnTo>
                  <a:pt x="981" y="552"/>
                </a:lnTo>
                <a:cubicBezTo>
                  <a:pt x="985" y="552"/>
                  <a:pt x="983" y="557"/>
                  <a:pt x="988" y="556"/>
                </a:cubicBezTo>
                <a:cubicBezTo>
                  <a:pt x="985" y="559"/>
                  <a:pt x="989" y="558"/>
                  <a:pt x="988" y="563"/>
                </a:cubicBezTo>
                <a:cubicBezTo>
                  <a:pt x="983" y="563"/>
                  <a:pt x="983" y="556"/>
                  <a:pt x="981" y="552"/>
                </a:cubicBezTo>
                <a:close/>
                <a:moveTo>
                  <a:pt x="1243" y="550"/>
                </a:moveTo>
                <a:lnTo>
                  <a:pt x="1243" y="550"/>
                </a:lnTo>
                <a:cubicBezTo>
                  <a:pt x="1244" y="553"/>
                  <a:pt x="1241" y="553"/>
                  <a:pt x="1239" y="554"/>
                </a:cubicBezTo>
                <a:cubicBezTo>
                  <a:pt x="1239" y="552"/>
                  <a:pt x="1238" y="552"/>
                  <a:pt x="1237" y="552"/>
                </a:cubicBezTo>
                <a:cubicBezTo>
                  <a:pt x="1238" y="550"/>
                  <a:pt x="1241" y="550"/>
                  <a:pt x="1243" y="550"/>
                </a:cubicBezTo>
                <a:close/>
                <a:moveTo>
                  <a:pt x="1414" y="563"/>
                </a:moveTo>
                <a:lnTo>
                  <a:pt x="1414" y="563"/>
                </a:lnTo>
                <a:cubicBezTo>
                  <a:pt x="1408" y="559"/>
                  <a:pt x="1420" y="555"/>
                  <a:pt x="1414" y="563"/>
                </a:cubicBezTo>
                <a:close/>
                <a:moveTo>
                  <a:pt x="1666" y="556"/>
                </a:moveTo>
                <a:lnTo>
                  <a:pt x="1666" y="556"/>
                </a:lnTo>
                <a:cubicBezTo>
                  <a:pt x="1669" y="559"/>
                  <a:pt x="1674" y="562"/>
                  <a:pt x="1679" y="563"/>
                </a:cubicBezTo>
                <a:cubicBezTo>
                  <a:pt x="1679" y="567"/>
                  <a:pt x="1679" y="570"/>
                  <a:pt x="1679" y="574"/>
                </a:cubicBezTo>
                <a:cubicBezTo>
                  <a:pt x="1678" y="575"/>
                  <a:pt x="1676" y="574"/>
                  <a:pt x="1676" y="576"/>
                </a:cubicBezTo>
                <a:cubicBezTo>
                  <a:pt x="1669" y="572"/>
                  <a:pt x="1678" y="567"/>
                  <a:pt x="1668" y="570"/>
                </a:cubicBezTo>
                <a:lnTo>
                  <a:pt x="1668" y="571"/>
                </a:lnTo>
                <a:cubicBezTo>
                  <a:pt x="1667" y="570"/>
                  <a:pt x="1667" y="569"/>
                  <a:pt x="1666" y="569"/>
                </a:cubicBezTo>
                <a:cubicBezTo>
                  <a:pt x="1665" y="568"/>
                  <a:pt x="1665" y="567"/>
                  <a:pt x="1664" y="567"/>
                </a:cubicBezTo>
                <a:lnTo>
                  <a:pt x="1665" y="567"/>
                </a:lnTo>
                <a:cubicBezTo>
                  <a:pt x="1661" y="560"/>
                  <a:pt x="1666" y="562"/>
                  <a:pt x="1666" y="556"/>
                </a:cubicBezTo>
                <a:close/>
                <a:moveTo>
                  <a:pt x="1659" y="577"/>
                </a:moveTo>
                <a:lnTo>
                  <a:pt x="1659" y="577"/>
                </a:lnTo>
                <a:lnTo>
                  <a:pt x="1659" y="576"/>
                </a:lnTo>
                <a:cubicBezTo>
                  <a:pt x="1663" y="574"/>
                  <a:pt x="1656" y="570"/>
                  <a:pt x="1661" y="569"/>
                </a:cubicBezTo>
                <a:lnTo>
                  <a:pt x="1661" y="568"/>
                </a:lnTo>
                <a:cubicBezTo>
                  <a:pt x="1662" y="569"/>
                  <a:pt x="1663" y="570"/>
                  <a:pt x="1663" y="571"/>
                </a:cubicBezTo>
                <a:cubicBezTo>
                  <a:pt x="1664" y="571"/>
                  <a:pt x="1664" y="572"/>
                  <a:pt x="1665" y="572"/>
                </a:cubicBezTo>
                <a:cubicBezTo>
                  <a:pt x="1664" y="573"/>
                  <a:pt x="1664" y="574"/>
                  <a:pt x="1663" y="574"/>
                </a:cubicBezTo>
                <a:lnTo>
                  <a:pt x="1663" y="575"/>
                </a:lnTo>
                <a:cubicBezTo>
                  <a:pt x="1662" y="575"/>
                  <a:pt x="1660" y="576"/>
                  <a:pt x="1659" y="577"/>
                </a:cubicBezTo>
                <a:close/>
                <a:moveTo>
                  <a:pt x="1380" y="580"/>
                </a:moveTo>
                <a:lnTo>
                  <a:pt x="1380" y="580"/>
                </a:lnTo>
                <a:cubicBezTo>
                  <a:pt x="1380" y="574"/>
                  <a:pt x="1379" y="568"/>
                  <a:pt x="1382" y="565"/>
                </a:cubicBezTo>
                <a:cubicBezTo>
                  <a:pt x="1387" y="566"/>
                  <a:pt x="1391" y="567"/>
                  <a:pt x="1397" y="567"/>
                </a:cubicBezTo>
                <a:cubicBezTo>
                  <a:pt x="1397" y="568"/>
                  <a:pt x="1395" y="569"/>
                  <a:pt x="1395" y="570"/>
                </a:cubicBezTo>
                <a:cubicBezTo>
                  <a:pt x="1397" y="571"/>
                  <a:pt x="1397" y="570"/>
                  <a:pt x="1397" y="569"/>
                </a:cubicBezTo>
                <a:cubicBezTo>
                  <a:pt x="1402" y="574"/>
                  <a:pt x="1389" y="571"/>
                  <a:pt x="1388" y="570"/>
                </a:cubicBezTo>
                <a:cubicBezTo>
                  <a:pt x="1386" y="576"/>
                  <a:pt x="1393" y="574"/>
                  <a:pt x="1391" y="580"/>
                </a:cubicBezTo>
                <a:cubicBezTo>
                  <a:pt x="1386" y="581"/>
                  <a:pt x="1386" y="581"/>
                  <a:pt x="1380" y="580"/>
                </a:cubicBezTo>
                <a:close/>
                <a:moveTo>
                  <a:pt x="1665" y="582"/>
                </a:moveTo>
                <a:lnTo>
                  <a:pt x="1665" y="582"/>
                </a:lnTo>
                <a:cubicBezTo>
                  <a:pt x="1664" y="586"/>
                  <a:pt x="1660" y="582"/>
                  <a:pt x="1661" y="579"/>
                </a:cubicBezTo>
                <a:cubicBezTo>
                  <a:pt x="1661" y="578"/>
                  <a:pt x="1662" y="578"/>
                  <a:pt x="1663" y="578"/>
                </a:cubicBezTo>
                <a:lnTo>
                  <a:pt x="1663" y="578"/>
                </a:lnTo>
                <a:cubicBezTo>
                  <a:pt x="1665" y="578"/>
                  <a:pt x="1667" y="578"/>
                  <a:pt x="1666" y="582"/>
                </a:cubicBezTo>
                <a:cubicBezTo>
                  <a:pt x="1664" y="581"/>
                  <a:pt x="1662" y="579"/>
                  <a:pt x="1665" y="582"/>
                </a:cubicBezTo>
                <a:close/>
                <a:moveTo>
                  <a:pt x="1375" y="595"/>
                </a:moveTo>
                <a:lnTo>
                  <a:pt x="1375" y="595"/>
                </a:lnTo>
                <a:lnTo>
                  <a:pt x="1375" y="595"/>
                </a:lnTo>
                <a:cubicBezTo>
                  <a:pt x="1374" y="594"/>
                  <a:pt x="1373" y="593"/>
                  <a:pt x="1373" y="593"/>
                </a:cubicBezTo>
                <a:cubicBezTo>
                  <a:pt x="1373" y="591"/>
                  <a:pt x="1374" y="590"/>
                  <a:pt x="1375" y="589"/>
                </a:cubicBezTo>
                <a:cubicBezTo>
                  <a:pt x="1377" y="589"/>
                  <a:pt x="1377" y="594"/>
                  <a:pt x="1375" y="595"/>
                </a:cubicBezTo>
                <a:close/>
                <a:moveTo>
                  <a:pt x="1577" y="587"/>
                </a:moveTo>
                <a:lnTo>
                  <a:pt x="1577" y="587"/>
                </a:lnTo>
                <a:cubicBezTo>
                  <a:pt x="1575" y="593"/>
                  <a:pt x="1572" y="585"/>
                  <a:pt x="1570" y="585"/>
                </a:cubicBezTo>
                <a:lnTo>
                  <a:pt x="1567" y="586"/>
                </a:lnTo>
                <a:lnTo>
                  <a:pt x="1568" y="583"/>
                </a:lnTo>
                <a:cubicBezTo>
                  <a:pt x="1565" y="583"/>
                  <a:pt x="1561" y="584"/>
                  <a:pt x="1562" y="580"/>
                </a:cubicBezTo>
                <a:cubicBezTo>
                  <a:pt x="1564" y="580"/>
                  <a:pt x="1566" y="580"/>
                  <a:pt x="1568" y="580"/>
                </a:cubicBezTo>
                <a:cubicBezTo>
                  <a:pt x="1568" y="580"/>
                  <a:pt x="1568" y="581"/>
                  <a:pt x="1568" y="582"/>
                </a:cubicBezTo>
                <a:lnTo>
                  <a:pt x="1571" y="581"/>
                </a:lnTo>
                <a:lnTo>
                  <a:pt x="1570" y="583"/>
                </a:lnTo>
                <a:cubicBezTo>
                  <a:pt x="1576" y="581"/>
                  <a:pt x="1574" y="586"/>
                  <a:pt x="1577" y="587"/>
                </a:cubicBezTo>
                <a:close/>
                <a:moveTo>
                  <a:pt x="2017" y="583"/>
                </a:moveTo>
                <a:lnTo>
                  <a:pt x="2017" y="583"/>
                </a:lnTo>
                <a:cubicBezTo>
                  <a:pt x="2011" y="583"/>
                  <a:pt x="2000" y="570"/>
                  <a:pt x="2012" y="569"/>
                </a:cubicBezTo>
                <a:cubicBezTo>
                  <a:pt x="2009" y="578"/>
                  <a:pt x="2018" y="576"/>
                  <a:pt x="2017" y="583"/>
                </a:cubicBezTo>
                <a:close/>
                <a:moveTo>
                  <a:pt x="2326" y="524"/>
                </a:moveTo>
                <a:lnTo>
                  <a:pt x="2326" y="524"/>
                </a:lnTo>
                <a:cubicBezTo>
                  <a:pt x="2347" y="527"/>
                  <a:pt x="2344" y="549"/>
                  <a:pt x="2344" y="569"/>
                </a:cubicBezTo>
                <a:cubicBezTo>
                  <a:pt x="2339" y="568"/>
                  <a:pt x="2336" y="564"/>
                  <a:pt x="2331" y="563"/>
                </a:cubicBezTo>
                <a:cubicBezTo>
                  <a:pt x="2332" y="560"/>
                  <a:pt x="2329" y="559"/>
                  <a:pt x="2330" y="556"/>
                </a:cubicBezTo>
                <a:cubicBezTo>
                  <a:pt x="2332" y="549"/>
                  <a:pt x="2325" y="555"/>
                  <a:pt x="2322" y="552"/>
                </a:cubicBezTo>
                <a:cubicBezTo>
                  <a:pt x="2321" y="551"/>
                  <a:pt x="2323" y="547"/>
                  <a:pt x="2322" y="546"/>
                </a:cubicBezTo>
                <a:cubicBezTo>
                  <a:pt x="2319" y="544"/>
                  <a:pt x="2315" y="546"/>
                  <a:pt x="2313" y="544"/>
                </a:cubicBezTo>
                <a:cubicBezTo>
                  <a:pt x="2308" y="541"/>
                  <a:pt x="2304" y="530"/>
                  <a:pt x="2302" y="524"/>
                </a:cubicBezTo>
                <a:cubicBezTo>
                  <a:pt x="2311" y="524"/>
                  <a:pt x="2312" y="533"/>
                  <a:pt x="2320" y="535"/>
                </a:cubicBezTo>
                <a:cubicBezTo>
                  <a:pt x="2323" y="533"/>
                  <a:pt x="2322" y="526"/>
                  <a:pt x="2326" y="524"/>
                </a:cubicBezTo>
                <a:close/>
                <a:moveTo>
                  <a:pt x="462" y="456"/>
                </a:moveTo>
                <a:lnTo>
                  <a:pt x="462" y="456"/>
                </a:lnTo>
                <a:cubicBezTo>
                  <a:pt x="462" y="457"/>
                  <a:pt x="462" y="458"/>
                  <a:pt x="462" y="458"/>
                </a:cubicBezTo>
                <a:cubicBezTo>
                  <a:pt x="462" y="459"/>
                  <a:pt x="461" y="460"/>
                  <a:pt x="460" y="461"/>
                </a:cubicBezTo>
                <a:cubicBezTo>
                  <a:pt x="459" y="461"/>
                  <a:pt x="458" y="460"/>
                  <a:pt x="458" y="460"/>
                </a:cubicBezTo>
                <a:cubicBezTo>
                  <a:pt x="457" y="459"/>
                  <a:pt x="455" y="457"/>
                  <a:pt x="453" y="455"/>
                </a:cubicBezTo>
                <a:lnTo>
                  <a:pt x="453" y="456"/>
                </a:lnTo>
                <a:cubicBezTo>
                  <a:pt x="452" y="456"/>
                  <a:pt x="451" y="455"/>
                  <a:pt x="451" y="456"/>
                </a:cubicBezTo>
                <a:cubicBezTo>
                  <a:pt x="450" y="457"/>
                  <a:pt x="449" y="457"/>
                  <a:pt x="448" y="457"/>
                </a:cubicBezTo>
                <a:cubicBezTo>
                  <a:pt x="447" y="457"/>
                  <a:pt x="446" y="457"/>
                  <a:pt x="446" y="456"/>
                </a:cubicBezTo>
                <a:cubicBezTo>
                  <a:pt x="446" y="455"/>
                  <a:pt x="446" y="454"/>
                  <a:pt x="446" y="453"/>
                </a:cubicBezTo>
                <a:cubicBezTo>
                  <a:pt x="447" y="453"/>
                  <a:pt x="448" y="453"/>
                  <a:pt x="450" y="453"/>
                </a:cubicBezTo>
                <a:cubicBezTo>
                  <a:pt x="450" y="454"/>
                  <a:pt x="450" y="455"/>
                  <a:pt x="450" y="455"/>
                </a:cubicBezTo>
                <a:lnTo>
                  <a:pt x="451" y="454"/>
                </a:lnTo>
                <a:lnTo>
                  <a:pt x="453" y="453"/>
                </a:lnTo>
                <a:cubicBezTo>
                  <a:pt x="456" y="453"/>
                  <a:pt x="455" y="449"/>
                  <a:pt x="459" y="450"/>
                </a:cubicBezTo>
                <a:cubicBezTo>
                  <a:pt x="459" y="450"/>
                  <a:pt x="459" y="450"/>
                  <a:pt x="459" y="450"/>
                </a:cubicBezTo>
                <a:cubicBezTo>
                  <a:pt x="459" y="450"/>
                  <a:pt x="458" y="450"/>
                  <a:pt x="458" y="451"/>
                </a:cubicBezTo>
                <a:cubicBezTo>
                  <a:pt x="458" y="451"/>
                  <a:pt x="458" y="451"/>
                  <a:pt x="458" y="451"/>
                </a:cubicBezTo>
                <a:cubicBezTo>
                  <a:pt x="459" y="452"/>
                  <a:pt x="459" y="453"/>
                  <a:pt x="460" y="455"/>
                </a:cubicBezTo>
                <a:cubicBezTo>
                  <a:pt x="461" y="456"/>
                  <a:pt x="461" y="456"/>
                  <a:pt x="462" y="456"/>
                </a:cubicBezTo>
                <a:close/>
                <a:moveTo>
                  <a:pt x="464" y="454"/>
                </a:moveTo>
                <a:lnTo>
                  <a:pt x="464" y="454"/>
                </a:lnTo>
                <a:cubicBezTo>
                  <a:pt x="464" y="454"/>
                  <a:pt x="462" y="453"/>
                  <a:pt x="462" y="453"/>
                </a:cubicBezTo>
                <a:cubicBezTo>
                  <a:pt x="461" y="453"/>
                  <a:pt x="461" y="451"/>
                  <a:pt x="461" y="450"/>
                </a:cubicBezTo>
                <a:cubicBezTo>
                  <a:pt x="461" y="450"/>
                  <a:pt x="461" y="450"/>
                  <a:pt x="461" y="450"/>
                </a:cubicBezTo>
                <a:lnTo>
                  <a:pt x="461" y="450"/>
                </a:lnTo>
                <a:cubicBezTo>
                  <a:pt x="464" y="450"/>
                  <a:pt x="466" y="451"/>
                  <a:pt x="468" y="453"/>
                </a:cubicBezTo>
                <a:cubicBezTo>
                  <a:pt x="467" y="453"/>
                  <a:pt x="466" y="454"/>
                  <a:pt x="466" y="454"/>
                </a:cubicBezTo>
                <a:cubicBezTo>
                  <a:pt x="466" y="454"/>
                  <a:pt x="465" y="454"/>
                  <a:pt x="464" y="454"/>
                </a:cubicBezTo>
                <a:close/>
                <a:moveTo>
                  <a:pt x="721" y="448"/>
                </a:moveTo>
                <a:lnTo>
                  <a:pt x="721" y="448"/>
                </a:lnTo>
                <a:cubicBezTo>
                  <a:pt x="731" y="450"/>
                  <a:pt x="735" y="460"/>
                  <a:pt x="736" y="472"/>
                </a:cubicBezTo>
                <a:cubicBezTo>
                  <a:pt x="729" y="472"/>
                  <a:pt x="730" y="464"/>
                  <a:pt x="721" y="466"/>
                </a:cubicBezTo>
                <a:cubicBezTo>
                  <a:pt x="723" y="458"/>
                  <a:pt x="721" y="457"/>
                  <a:pt x="721" y="448"/>
                </a:cubicBezTo>
                <a:close/>
                <a:moveTo>
                  <a:pt x="617" y="494"/>
                </a:moveTo>
                <a:lnTo>
                  <a:pt x="617" y="494"/>
                </a:lnTo>
                <a:cubicBezTo>
                  <a:pt x="613" y="486"/>
                  <a:pt x="597" y="488"/>
                  <a:pt x="595" y="477"/>
                </a:cubicBezTo>
                <a:cubicBezTo>
                  <a:pt x="595" y="470"/>
                  <a:pt x="601" y="469"/>
                  <a:pt x="604" y="464"/>
                </a:cubicBezTo>
                <a:cubicBezTo>
                  <a:pt x="603" y="462"/>
                  <a:pt x="600" y="462"/>
                  <a:pt x="598" y="461"/>
                </a:cubicBezTo>
                <a:cubicBezTo>
                  <a:pt x="603" y="456"/>
                  <a:pt x="608" y="467"/>
                  <a:pt x="613" y="468"/>
                </a:cubicBezTo>
                <a:cubicBezTo>
                  <a:pt x="620" y="463"/>
                  <a:pt x="618" y="467"/>
                  <a:pt x="624" y="470"/>
                </a:cubicBezTo>
                <a:cubicBezTo>
                  <a:pt x="626" y="469"/>
                  <a:pt x="625" y="461"/>
                  <a:pt x="634" y="463"/>
                </a:cubicBezTo>
                <a:cubicBezTo>
                  <a:pt x="628" y="470"/>
                  <a:pt x="644" y="473"/>
                  <a:pt x="637" y="481"/>
                </a:cubicBezTo>
                <a:cubicBezTo>
                  <a:pt x="639" y="482"/>
                  <a:pt x="644" y="482"/>
                  <a:pt x="643" y="491"/>
                </a:cubicBezTo>
                <a:cubicBezTo>
                  <a:pt x="640" y="494"/>
                  <a:pt x="632" y="491"/>
                  <a:pt x="630" y="494"/>
                </a:cubicBezTo>
                <a:lnTo>
                  <a:pt x="630" y="495"/>
                </a:lnTo>
                <a:cubicBezTo>
                  <a:pt x="629" y="494"/>
                  <a:pt x="628" y="494"/>
                  <a:pt x="628" y="494"/>
                </a:cubicBezTo>
                <a:cubicBezTo>
                  <a:pt x="626" y="490"/>
                  <a:pt x="620" y="495"/>
                  <a:pt x="617" y="494"/>
                </a:cubicBezTo>
                <a:close/>
                <a:moveTo>
                  <a:pt x="760" y="481"/>
                </a:moveTo>
                <a:lnTo>
                  <a:pt x="760" y="481"/>
                </a:lnTo>
                <a:cubicBezTo>
                  <a:pt x="761" y="482"/>
                  <a:pt x="762" y="483"/>
                  <a:pt x="762" y="485"/>
                </a:cubicBezTo>
                <a:lnTo>
                  <a:pt x="762" y="485"/>
                </a:lnTo>
                <a:cubicBezTo>
                  <a:pt x="761" y="486"/>
                  <a:pt x="759" y="487"/>
                  <a:pt x="758" y="489"/>
                </a:cubicBezTo>
                <a:cubicBezTo>
                  <a:pt x="753" y="487"/>
                  <a:pt x="760" y="484"/>
                  <a:pt x="760" y="481"/>
                </a:cubicBezTo>
                <a:close/>
                <a:moveTo>
                  <a:pt x="624" y="500"/>
                </a:moveTo>
                <a:lnTo>
                  <a:pt x="624" y="500"/>
                </a:lnTo>
                <a:cubicBezTo>
                  <a:pt x="625" y="500"/>
                  <a:pt x="625" y="500"/>
                  <a:pt x="626" y="500"/>
                </a:cubicBezTo>
                <a:lnTo>
                  <a:pt x="625" y="496"/>
                </a:lnTo>
                <a:lnTo>
                  <a:pt x="626" y="500"/>
                </a:lnTo>
                <a:lnTo>
                  <a:pt x="628" y="500"/>
                </a:lnTo>
                <a:cubicBezTo>
                  <a:pt x="628" y="502"/>
                  <a:pt x="630" y="502"/>
                  <a:pt x="630" y="505"/>
                </a:cubicBezTo>
                <a:cubicBezTo>
                  <a:pt x="628" y="503"/>
                  <a:pt x="623" y="505"/>
                  <a:pt x="624" y="500"/>
                </a:cubicBezTo>
                <a:close/>
                <a:moveTo>
                  <a:pt x="951" y="496"/>
                </a:moveTo>
                <a:lnTo>
                  <a:pt x="951" y="496"/>
                </a:lnTo>
                <a:cubicBezTo>
                  <a:pt x="946" y="495"/>
                  <a:pt x="948" y="500"/>
                  <a:pt x="946" y="502"/>
                </a:cubicBezTo>
                <a:cubicBezTo>
                  <a:pt x="943" y="501"/>
                  <a:pt x="944" y="496"/>
                  <a:pt x="938" y="498"/>
                </a:cubicBezTo>
                <a:cubicBezTo>
                  <a:pt x="942" y="487"/>
                  <a:pt x="944" y="492"/>
                  <a:pt x="938" y="487"/>
                </a:cubicBezTo>
                <a:cubicBezTo>
                  <a:pt x="946" y="486"/>
                  <a:pt x="950" y="490"/>
                  <a:pt x="951" y="496"/>
                </a:cubicBezTo>
                <a:close/>
                <a:moveTo>
                  <a:pt x="827" y="476"/>
                </a:moveTo>
                <a:lnTo>
                  <a:pt x="827" y="476"/>
                </a:lnTo>
                <a:cubicBezTo>
                  <a:pt x="821" y="483"/>
                  <a:pt x="820" y="470"/>
                  <a:pt x="827" y="476"/>
                </a:cubicBezTo>
                <a:close/>
                <a:moveTo>
                  <a:pt x="790" y="481"/>
                </a:moveTo>
                <a:lnTo>
                  <a:pt x="790" y="481"/>
                </a:lnTo>
                <a:cubicBezTo>
                  <a:pt x="789" y="481"/>
                  <a:pt x="789" y="481"/>
                  <a:pt x="789" y="481"/>
                </a:cubicBezTo>
                <a:cubicBezTo>
                  <a:pt x="788" y="481"/>
                  <a:pt x="786" y="480"/>
                  <a:pt x="784" y="479"/>
                </a:cubicBezTo>
                <a:cubicBezTo>
                  <a:pt x="783" y="478"/>
                  <a:pt x="781" y="479"/>
                  <a:pt x="781" y="480"/>
                </a:cubicBezTo>
                <a:cubicBezTo>
                  <a:pt x="780" y="481"/>
                  <a:pt x="780" y="481"/>
                  <a:pt x="780" y="482"/>
                </a:cubicBezTo>
                <a:cubicBezTo>
                  <a:pt x="780" y="482"/>
                  <a:pt x="781" y="483"/>
                  <a:pt x="782" y="484"/>
                </a:cubicBezTo>
                <a:cubicBezTo>
                  <a:pt x="784" y="485"/>
                  <a:pt x="786" y="486"/>
                  <a:pt x="788" y="487"/>
                </a:cubicBezTo>
                <a:lnTo>
                  <a:pt x="788" y="487"/>
                </a:lnTo>
                <a:cubicBezTo>
                  <a:pt x="784" y="494"/>
                  <a:pt x="794" y="513"/>
                  <a:pt x="778" y="513"/>
                </a:cubicBezTo>
                <a:cubicBezTo>
                  <a:pt x="786" y="504"/>
                  <a:pt x="778" y="513"/>
                  <a:pt x="771" y="509"/>
                </a:cubicBezTo>
                <a:cubicBezTo>
                  <a:pt x="775" y="505"/>
                  <a:pt x="771" y="503"/>
                  <a:pt x="769" y="500"/>
                </a:cubicBezTo>
                <a:cubicBezTo>
                  <a:pt x="767" y="500"/>
                  <a:pt x="767" y="502"/>
                  <a:pt x="764" y="502"/>
                </a:cubicBezTo>
                <a:cubicBezTo>
                  <a:pt x="769" y="508"/>
                  <a:pt x="757" y="501"/>
                  <a:pt x="754" y="507"/>
                </a:cubicBezTo>
                <a:cubicBezTo>
                  <a:pt x="747" y="500"/>
                  <a:pt x="758" y="497"/>
                  <a:pt x="760" y="492"/>
                </a:cubicBezTo>
                <a:cubicBezTo>
                  <a:pt x="761" y="490"/>
                  <a:pt x="762" y="489"/>
                  <a:pt x="764" y="488"/>
                </a:cubicBezTo>
                <a:lnTo>
                  <a:pt x="764" y="489"/>
                </a:lnTo>
                <a:cubicBezTo>
                  <a:pt x="766" y="489"/>
                  <a:pt x="766" y="493"/>
                  <a:pt x="767" y="494"/>
                </a:cubicBezTo>
                <a:cubicBezTo>
                  <a:pt x="773" y="488"/>
                  <a:pt x="769" y="481"/>
                  <a:pt x="775" y="477"/>
                </a:cubicBezTo>
                <a:cubicBezTo>
                  <a:pt x="768" y="475"/>
                  <a:pt x="772" y="465"/>
                  <a:pt x="773" y="459"/>
                </a:cubicBezTo>
                <a:cubicBezTo>
                  <a:pt x="783" y="457"/>
                  <a:pt x="787" y="458"/>
                  <a:pt x="793" y="463"/>
                </a:cubicBezTo>
                <a:cubicBezTo>
                  <a:pt x="794" y="470"/>
                  <a:pt x="794" y="478"/>
                  <a:pt x="790" y="481"/>
                </a:cubicBezTo>
                <a:close/>
                <a:moveTo>
                  <a:pt x="2790" y="546"/>
                </a:moveTo>
                <a:lnTo>
                  <a:pt x="2790" y="546"/>
                </a:lnTo>
                <a:cubicBezTo>
                  <a:pt x="2797" y="549"/>
                  <a:pt x="2799" y="558"/>
                  <a:pt x="2800" y="567"/>
                </a:cubicBezTo>
                <a:cubicBezTo>
                  <a:pt x="2794" y="563"/>
                  <a:pt x="2791" y="555"/>
                  <a:pt x="2790" y="546"/>
                </a:cubicBezTo>
                <a:close/>
                <a:moveTo>
                  <a:pt x="6" y="286"/>
                </a:moveTo>
                <a:cubicBezTo>
                  <a:pt x="4" y="286"/>
                  <a:pt x="2" y="286"/>
                  <a:pt x="0" y="286"/>
                </a:cubicBezTo>
                <a:cubicBezTo>
                  <a:pt x="0" y="288"/>
                  <a:pt x="0" y="290"/>
                  <a:pt x="0" y="292"/>
                </a:cubicBezTo>
                <a:cubicBezTo>
                  <a:pt x="3" y="292"/>
                  <a:pt x="4" y="293"/>
                  <a:pt x="6" y="294"/>
                </a:cubicBezTo>
                <a:cubicBezTo>
                  <a:pt x="6" y="289"/>
                  <a:pt x="3" y="290"/>
                  <a:pt x="6" y="286"/>
                </a:cubicBezTo>
                <a:close/>
                <a:moveTo>
                  <a:pt x="22" y="359"/>
                </a:moveTo>
                <a:cubicBezTo>
                  <a:pt x="23" y="362"/>
                  <a:pt x="24" y="365"/>
                  <a:pt x="26" y="366"/>
                </a:cubicBezTo>
                <a:cubicBezTo>
                  <a:pt x="28" y="364"/>
                  <a:pt x="28" y="358"/>
                  <a:pt x="22" y="359"/>
                </a:cubicBezTo>
                <a:close/>
                <a:moveTo>
                  <a:pt x="26" y="372"/>
                </a:moveTo>
                <a:cubicBezTo>
                  <a:pt x="34" y="381"/>
                  <a:pt x="35" y="365"/>
                  <a:pt x="26" y="372"/>
                </a:cubicBezTo>
                <a:close/>
                <a:moveTo>
                  <a:pt x="67" y="316"/>
                </a:moveTo>
                <a:cubicBezTo>
                  <a:pt x="62" y="316"/>
                  <a:pt x="61" y="319"/>
                  <a:pt x="60" y="321"/>
                </a:cubicBezTo>
                <a:cubicBezTo>
                  <a:pt x="64" y="322"/>
                  <a:pt x="65" y="319"/>
                  <a:pt x="67" y="316"/>
                </a:cubicBezTo>
                <a:close/>
                <a:moveTo>
                  <a:pt x="102" y="386"/>
                </a:moveTo>
                <a:cubicBezTo>
                  <a:pt x="102" y="385"/>
                  <a:pt x="102" y="384"/>
                  <a:pt x="102" y="383"/>
                </a:cubicBezTo>
                <a:cubicBezTo>
                  <a:pt x="101" y="383"/>
                  <a:pt x="100" y="383"/>
                  <a:pt x="99" y="383"/>
                </a:cubicBezTo>
                <a:cubicBezTo>
                  <a:pt x="99" y="384"/>
                  <a:pt x="99" y="385"/>
                  <a:pt x="99" y="386"/>
                </a:cubicBezTo>
                <a:cubicBezTo>
                  <a:pt x="100" y="386"/>
                  <a:pt x="101" y="386"/>
                  <a:pt x="102" y="386"/>
                </a:cubicBezTo>
                <a:close/>
                <a:moveTo>
                  <a:pt x="104" y="390"/>
                </a:moveTo>
                <a:cubicBezTo>
                  <a:pt x="103" y="391"/>
                  <a:pt x="100" y="390"/>
                  <a:pt x="100" y="392"/>
                </a:cubicBezTo>
                <a:cubicBezTo>
                  <a:pt x="103" y="392"/>
                  <a:pt x="102" y="394"/>
                  <a:pt x="100" y="396"/>
                </a:cubicBezTo>
                <a:cubicBezTo>
                  <a:pt x="104" y="396"/>
                  <a:pt x="105" y="394"/>
                  <a:pt x="106" y="392"/>
                </a:cubicBezTo>
                <a:cubicBezTo>
                  <a:pt x="105" y="392"/>
                  <a:pt x="104" y="392"/>
                  <a:pt x="104" y="390"/>
                </a:cubicBezTo>
                <a:close/>
                <a:moveTo>
                  <a:pt x="139" y="409"/>
                </a:moveTo>
                <a:cubicBezTo>
                  <a:pt x="140" y="409"/>
                  <a:pt x="138" y="415"/>
                  <a:pt x="138" y="414"/>
                </a:cubicBezTo>
                <a:cubicBezTo>
                  <a:pt x="142" y="419"/>
                  <a:pt x="142" y="408"/>
                  <a:pt x="139" y="409"/>
                </a:cubicBezTo>
                <a:close/>
                <a:moveTo>
                  <a:pt x="206" y="388"/>
                </a:moveTo>
                <a:cubicBezTo>
                  <a:pt x="206" y="391"/>
                  <a:pt x="201" y="389"/>
                  <a:pt x="201" y="392"/>
                </a:cubicBezTo>
                <a:cubicBezTo>
                  <a:pt x="203" y="397"/>
                  <a:pt x="212" y="391"/>
                  <a:pt x="206" y="388"/>
                </a:cubicBezTo>
                <a:close/>
                <a:moveTo>
                  <a:pt x="214" y="507"/>
                </a:moveTo>
                <a:cubicBezTo>
                  <a:pt x="203" y="505"/>
                  <a:pt x="213" y="515"/>
                  <a:pt x="214" y="507"/>
                </a:cubicBezTo>
                <a:close/>
                <a:moveTo>
                  <a:pt x="214" y="474"/>
                </a:moveTo>
                <a:cubicBezTo>
                  <a:pt x="214" y="476"/>
                  <a:pt x="211" y="476"/>
                  <a:pt x="212" y="479"/>
                </a:cubicBezTo>
                <a:cubicBezTo>
                  <a:pt x="215" y="480"/>
                  <a:pt x="217" y="478"/>
                  <a:pt x="217" y="476"/>
                </a:cubicBezTo>
                <a:cubicBezTo>
                  <a:pt x="216" y="476"/>
                  <a:pt x="215" y="474"/>
                  <a:pt x="214" y="474"/>
                </a:cubicBezTo>
                <a:close/>
                <a:moveTo>
                  <a:pt x="227" y="301"/>
                </a:moveTo>
                <a:cubicBezTo>
                  <a:pt x="215" y="300"/>
                  <a:pt x="225" y="310"/>
                  <a:pt x="227" y="301"/>
                </a:cubicBezTo>
                <a:close/>
                <a:moveTo>
                  <a:pt x="277" y="290"/>
                </a:moveTo>
                <a:cubicBezTo>
                  <a:pt x="277" y="291"/>
                  <a:pt x="277" y="292"/>
                  <a:pt x="277" y="294"/>
                </a:cubicBezTo>
                <a:cubicBezTo>
                  <a:pt x="278" y="294"/>
                  <a:pt x="279" y="294"/>
                  <a:pt x="281" y="294"/>
                </a:cubicBezTo>
                <a:cubicBezTo>
                  <a:pt x="281" y="292"/>
                  <a:pt x="281" y="291"/>
                  <a:pt x="281" y="290"/>
                </a:cubicBezTo>
                <a:cubicBezTo>
                  <a:pt x="279" y="290"/>
                  <a:pt x="278" y="290"/>
                  <a:pt x="277" y="290"/>
                </a:cubicBezTo>
                <a:close/>
                <a:moveTo>
                  <a:pt x="282" y="463"/>
                </a:moveTo>
                <a:cubicBezTo>
                  <a:pt x="282" y="464"/>
                  <a:pt x="282" y="465"/>
                  <a:pt x="281" y="464"/>
                </a:cubicBezTo>
                <a:cubicBezTo>
                  <a:pt x="281" y="466"/>
                  <a:pt x="281" y="467"/>
                  <a:pt x="281" y="468"/>
                </a:cubicBezTo>
                <a:cubicBezTo>
                  <a:pt x="285" y="471"/>
                  <a:pt x="286" y="462"/>
                  <a:pt x="282" y="463"/>
                </a:cubicBezTo>
                <a:close/>
                <a:moveTo>
                  <a:pt x="307" y="338"/>
                </a:moveTo>
                <a:cubicBezTo>
                  <a:pt x="304" y="338"/>
                  <a:pt x="305" y="335"/>
                  <a:pt x="303" y="334"/>
                </a:cubicBezTo>
                <a:cubicBezTo>
                  <a:pt x="300" y="338"/>
                  <a:pt x="304" y="338"/>
                  <a:pt x="301" y="342"/>
                </a:cubicBezTo>
                <a:cubicBezTo>
                  <a:pt x="304" y="342"/>
                  <a:pt x="306" y="340"/>
                  <a:pt x="307" y="338"/>
                </a:cubicBezTo>
                <a:close/>
                <a:moveTo>
                  <a:pt x="412" y="479"/>
                </a:moveTo>
                <a:cubicBezTo>
                  <a:pt x="417" y="480"/>
                  <a:pt x="419" y="479"/>
                  <a:pt x="420" y="476"/>
                </a:cubicBezTo>
                <a:cubicBezTo>
                  <a:pt x="417" y="476"/>
                  <a:pt x="411" y="474"/>
                  <a:pt x="412" y="479"/>
                </a:cubicBezTo>
                <a:close/>
                <a:moveTo>
                  <a:pt x="450" y="256"/>
                </a:moveTo>
                <a:cubicBezTo>
                  <a:pt x="458" y="260"/>
                  <a:pt x="456" y="240"/>
                  <a:pt x="451" y="247"/>
                </a:cubicBezTo>
                <a:cubicBezTo>
                  <a:pt x="458" y="250"/>
                  <a:pt x="448" y="252"/>
                  <a:pt x="450" y="256"/>
                </a:cubicBezTo>
                <a:close/>
                <a:moveTo>
                  <a:pt x="526" y="199"/>
                </a:moveTo>
                <a:cubicBezTo>
                  <a:pt x="526" y="195"/>
                  <a:pt x="532" y="198"/>
                  <a:pt x="531" y="193"/>
                </a:cubicBezTo>
                <a:cubicBezTo>
                  <a:pt x="529" y="189"/>
                  <a:pt x="521" y="197"/>
                  <a:pt x="526" y="199"/>
                </a:cubicBezTo>
                <a:close/>
                <a:moveTo>
                  <a:pt x="539" y="201"/>
                </a:moveTo>
                <a:cubicBezTo>
                  <a:pt x="540" y="200"/>
                  <a:pt x="541" y="196"/>
                  <a:pt x="539" y="195"/>
                </a:cubicBezTo>
                <a:cubicBezTo>
                  <a:pt x="535" y="194"/>
                  <a:pt x="535" y="202"/>
                  <a:pt x="539" y="201"/>
                </a:cubicBezTo>
                <a:close/>
                <a:moveTo>
                  <a:pt x="568" y="110"/>
                </a:moveTo>
                <a:cubicBezTo>
                  <a:pt x="568" y="111"/>
                  <a:pt x="568" y="112"/>
                  <a:pt x="568" y="113"/>
                </a:cubicBezTo>
                <a:cubicBezTo>
                  <a:pt x="570" y="113"/>
                  <a:pt x="571" y="113"/>
                  <a:pt x="572" y="113"/>
                </a:cubicBezTo>
                <a:cubicBezTo>
                  <a:pt x="572" y="112"/>
                  <a:pt x="572" y="111"/>
                  <a:pt x="572" y="110"/>
                </a:cubicBezTo>
                <a:cubicBezTo>
                  <a:pt x="571" y="110"/>
                  <a:pt x="570" y="110"/>
                  <a:pt x="568" y="110"/>
                </a:cubicBezTo>
                <a:close/>
                <a:moveTo>
                  <a:pt x="598" y="245"/>
                </a:moveTo>
                <a:cubicBezTo>
                  <a:pt x="600" y="245"/>
                  <a:pt x="602" y="245"/>
                  <a:pt x="604" y="245"/>
                </a:cubicBezTo>
                <a:cubicBezTo>
                  <a:pt x="605" y="240"/>
                  <a:pt x="601" y="240"/>
                  <a:pt x="602" y="234"/>
                </a:cubicBezTo>
                <a:cubicBezTo>
                  <a:pt x="594" y="235"/>
                  <a:pt x="597" y="241"/>
                  <a:pt x="598" y="245"/>
                </a:cubicBezTo>
                <a:close/>
                <a:moveTo>
                  <a:pt x="628" y="143"/>
                </a:moveTo>
                <a:cubicBezTo>
                  <a:pt x="628" y="141"/>
                  <a:pt x="629" y="141"/>
                  <a:pt x="630" y="139"/>
                </a:cubicBezTo>
                <a:cubicBezTo>
                  <a:pt x="627" y="139"/>
                  <a:pt x="627" y="136"/>
                  <a:pt x="624" y="136"/>
                </a:cubicBezTo>
                <a:cubicBezTo>
                  <a:pt x="624" y="138"/>
                  <a:pt x="624" y="141"/>
                  <a:pt x="624" y="143"/>
                </a:cubicBezTo>
                <a:cubicBezTo>
                  <a:pt x="625" y="143"/>
                  <a:pt x="627" y="143"/>
                  <a:pt x="628" y="143"/>
                </a:cubicBezTo>
                <a:close/>
                <a:moveTo>
                  <a:pt x="673" y="201"/>
                </a:moveTo>
                <a:cubicBezTo>
                  <a:pt x="670" y="195"/>
                  <a:pt x="675" y="196"/>
                  <a:pt x="676" y="193"/>
                </a:cubicBezTo>
                <a:cubicBezTo>
                  <a:pt x="669" y="193"/>
                  <a:pt x="671" y="195"/>
                  <a:pt x="665" y="193"/>
                </a:cubicBezTo>
                <a:cubicBezTo>
                  <a:pt x="664" y="199"/>
                  <a:pt x="670" y="199"/>
                  <a:pt x="673" y="201"/>
                </a:cubicBezTo>
                <a:close/>
                <a:moveTo>
                  <a:pt x="691" y="43"/>
                </a:moveTo>
                <a:cubicBezTo>
                  <a:pt x="691" y="39"/>
                  <a:pt x="693" y="39"/>
                  <a:pt x="693" y="35"/>
                </a:cubicBezTo>
                <a:cubicBezTo>
                  <a:pt x="687" y="34"/>
                  <a:pt x="686" y="43"/>
                  <a:pt x="691" y="43"/>
                </a:cubicBezTo>
                <a:close/>
                <a:moveTo>
                  <a:pt x="708" y="91"/>
                </a:moveTo>
                <a:cubicBezTo>
                  <a:pt x="708" y="94"/>
                  <a:pt x="707" y="95"/>
                  <a:pt x="706" y="97"/>
                </a:cubicBezTo>
                <a:cubicBezTo>
                  <a:pt x="712" y="98"/>
                  <a:pt x="713" y="92"/>
                  <a:pt x="708" y="91"/>
                </a:cubicBezTo>
                <a:close/>
                <a:moveTo>
                  <a:pt x="708" y="41"/>
                </a:moveTo>
                <a:cubicBezTo>
                  <a:pt x="708" y="38"/>
                  <a:pt x="711" y="38"/>
                  <a:pt x="712" y="35"/>
                </a:cubicBezTo>
                <a:cubicBezTo>
                  <a:pt x="708" y="34"/>
                  <a:pt x="703" y="40"/>
                  <a:pt x="708" y="41"/>
                </a:cubicBezTo>
                <a:close/>
                <a:moveTo>
                  <a:pt x="715" y="32"/>
                </a:moveTo>
                <a:cubicBezTo>
                  <a:pt x="715" y="34"/>
                  <a:pt x="714" y="36"/>
                  <a:pt x="713" y="37"/>
                </a:cubicBezTo>
                <a:cubicBezTo>
                  <a:pt x="719" y="38"/>
                  <a:pt x="720" y="32"/>
                  <a:pt x="715" y="32"/>
                </a:cubicBezTo>
                <a:close/>
                <a:moveTo>
                  <a:pt x="777" y="126"/>
                </a:moveTo>
                <a:cubicBezTo>
                  <a:pt x="771" y="129"/>
                  <a:pt x="772" y="124"/>
                  <a:pt x="769" y="123"/>
                </a:cubicBezTo>
                <a:cubicBezTo>
                  <a:pt x="763" y="126"/>
                  <a:pt x="774" y="132"/>
                  <a:pt x="777" y="126"/>
                </a:cubicBezTo>
                <a:close/>
                <a:moveTo>
                  <a:pt x="814" y="596"/>
                </a:moveTo>
                <a:cubicBezTo>
                  <a:pt x="815" y="596"/>
                  <a:pt x="816" y="596"/>
                  <a:pt x="817" y="596"/>
                </a:cubicBezTo>
                <a:cubicBezTo>
                  <a:pt x="817" y="595"/>
                  <a:pt x="817" y="594"/>
                  <a:pt x="817" y="593"/>
                </a:cubicBezTo>
                <a:cubicBezTo>
                  <a:pt x="816" y="593"/>
                  <a:pt x="815" y="593"/>
                  <a:pt x="814" y="593"/>
                </a:cubicBezTo>
                <a:cubicBezTo>
                  <a:pt x="814" y="594"/>
                  <a:pt x="814" y="595"/>
                  <a:pt x="814" y="596"/>
                </a:cubicBezTo>
                <a:close/>
                <a:moveTo>
                  <a:pt x="816" y="600"/>
                </a:moveTo>
                <a:cubicBezTo>
                  <a:pt x="818" y="603"/>
                  <a:pt x="821" y="601"/>
                  <a:pt x="823" y="598"/>
                </a:cubicBezTo>
                <a:cubicBezTo>
                  <a:pt x="820" y="599"/>
                  <a:pt x="816" y="598"/>
                  <a:pt x="816" y="600"/>
                </a:cubicBezTo>
                <a:close/>
                <a:moveTo>
                  <a:pt x="847" y="552"/>
                </a:moveTo>
                <a:cubicBezTo>
                  <a:pt x="843" y="552"/>
                  <a:pt x="841" y="555"/>
                  <a:pt x="838" y="552"/>
                </a:cubicBezTo>
                <a:cubicBezTo>
                  <a:pt x="835" y="561"/>
                  <a:pt x="850" y="559"/>
                  <a:pt x="847" y="552"/>
                </a:cubicBezTo>
                <a:close/>
                <a:moveTo>
                  <a:pt x="873" y="177"/>
                </a:moveTo>
                <a:cubicBezTo>
                  <a:pt x="862" y="175"/>
                  <a:pt x="872" y="185"/>
                  <a:pt x="873" y="177"/>
                </a:cubicBezTo>
                <a:close/>
                <a:moveTo>
                  <a:pt x="877" y="108"/>
                </a:moveTo>
                <a:cubicBezTo>
                  <a:pt x="874" y="108"/>
                  <a:pt x="871" y="107"/>
                  <a:pt x="869" y="106"/>
                </a:cubicBezTo>
                <a:cubicBezTo>
                  <a:pt x="870" y="109"/>
                  <a:pt x="869" y="112"/>
                  <a:pt x="868" y="113"/>
                </a:cubicBezTo>
                <a:cubicBezTo>
                  <a:pt x="872" y="113"/>
                  <a:pt x="874" y="110"/>
                  <a:pt x="877" y="108"/>
                </a:cubicBezTo>
                <a:close/>
                <a:moveTo>
                  <a:pt x="903" y="60"/>
                </a:moveTo>
                <a:cubicBezTo>
                  <a:pt x="896" y="57"/>
                  <a:pt x="898" y="65"/>
                  <a:pt x="895" y="67"/>
                </a:cubicBezTo>
                <a:cubicBezTo>
                  <a:pt x="900" y="67"/>
                  <a:pt x="903" y="64"/>
                  <a:pt x="903" y="60"/>
                </a:cubicBezTo>
                <a:close/>
                <a:moveTo>
                  <a:pt x="920" y="52"/>
                </a:moveTo>
                <a:cubicBezTo>
                  <a:pt x="921" y="51"/>
                  <a:pt x="918" y="47"/>
                  <a:pt x="918" y="47"/>
                </a:cubicBezTo>
                <a:cubicBezTo>
                  <a:pt x="915" y="45"/>
                  <a:pt x="918" y="53"/>
                  <a:pt x="920" y="52"/>
                </a:cubicBezTo>
                <a:close/>
                <a:moveTo>
                  <a:pt x="942" y="86"/>
                </a:moveTo>
                <a:cubicBezTo>
                  <a:pt x="942" y="84"/>
                  <a:pt x="942" y="83"/>
                  <a:pt x="942" y="82"/>
                </a:cubicBezTo>
                <a:cubicBezTo>
                  <a:pt x="940" y="82"/>
                  <a:pt x="940" y="80"/>
                  <a:pt x="938" y="80"/>
                </a:cubicBezTo>
                <a:cubicBezTo>
                  <a:pt x="938" y="83"/>
                  <a:pt x="937" y="84"/>
                  <a:pt x="936" y="86"/>
                </a:cubicBezTo>
                <a:cubicBezTo>
                  <a:pt x="938" y="86"/>
                  <a:pt x="940" y="86"/>
                  <a:pt x="942" y="86"/>
                </a:cubicBezTo>
                <a:close/>
                <a:moveTo>
                  <a:pt x="944" y="93"/>
                </a:moveTo>
                <a:cubicBezTo>
                  <a:pt x="944" y="92"/>
                  <a:pt x="944" y="90"/>
                  <a:pt x="944" y="89"/>
                </a:cubicBezTo>
                <a:cubicBezTo>
                  <a:pt x="943" y="89"/>
                  <a:pt x="941" y="89"/>
                  <a:pt x="940" y="89"/>
                </a:cubicBezTo>
                <a:cubicBezTo>
                  <a:pt x="940" y="90"/>
                  <a:pt x="940" y="92"/>
                  <a:pt x="940" y="93"/>
                </a:cubicBezTo>
                <a:cubicBezTo>
                  <a:pt x="941" y="93"/>
                  <a:pt x="943" y="93"/>
                  <a:pt x="944" y="93"/>
                </a:cubicBezTo>
                <a:close/>
                <a:moveTo>
                  <a:pt x="955" y="628"/>
                </a:moveTo>
                <a:cubicBezTo>
                  <a:pt x="945" y="627"/>
                  <a:pt x="953" y="633"/>
                  <a:pt x="949" y="637"/>
                </a:cubicBezTo>
                <a:cubicBezTo>
                  <a:pt x="953" y="637"/>
                  <a:pt x="953" y="639"/>
                  <a:pt x="957" y="639"/>
                </a:cubicBezTo>
                <a:cubicBezTo>
                  <a:pt x="959" y="632"/>
                  <a:pt x="949" y="633"/>
                  <a:pt x="955" y="628"/>
                </a:cubicBezTo>
                <a:close/>
                <a:moveTo>
                  <a:pt x="957" y="613"/>
                </a:moveTo>
                <a:cubicBezTo>
                  <a:pt x="947" y="604"/>
                  <a:pt x="960" y="622"/>
                  <a:pt x="959" y="613"/>
                </a:cubicBezTo>
                <a:cubicBezTo>
                  <a:pt x="959" y="613"/>
                  <a:pt x="957" y="613"/>
                  <a:pt x="957" y="613"/>
                </a:cubicBezTo>
                <a:close/>
                <a:moveTo>
                  <a:pt x="966" y="647"/>
                </a:moveTo>
                <a:cubicBezTo>
                  <a:pt x="961" y="644"/>
                  <a:pt x="958" y="654"/>
                  <a:pt x="962" y="656"/>
                </a:cubicBezTo>
                <a:cubicBezTo>
                  <a:pt x="963" y="653"/>
                  <a:pt x="965" y="656"/>
                  <a:pt x="968" y="656"/>
                </a:cubicBezTo>
                <a:cubicBezTo>
                  <a:pt x="969" y="652"/>
                  <a:pt x="968" y="649"/>
                  <a:pt x="966" y="647"/>
                </a:cubicBezTo>
                <a:close/>
                <a:moveTo>
                  <a:pt x="1549" y="650"/>
                </a:moveTo>
                <a:cubicBezTo>
                  <a:pt x="1550" y="645"/>
                  <a:pt x="1546" y="647"/>
                  <a:pt x="1549" y="643"/>
                </a:cubicBezTo>
                <a:cubicBezTo>
                  <a:pt x="1544" y="640"/>
                  <a:pt x="1544" y="653"/>
                  <a:pt x="1549" y="650"/>
                </a:cubicBezTo>
                <a:close/>
                <a:moveTo>
                  <a:pt x="1681" y="663"/>
                </a:moveTo>
                <a:cubicBezTo>
                  <a:pt x="1681" y="668"/>
                  <a:pt x="1682" y="670"/>
                  <a:pt x="1685" y="671"/>
                </a:cubicBezTo>
                <a:cubicBezTo>
                  <a:pt x="1685" y="667"/>
                  <a:pt x="1687" y="661"/>
                  <a:pt x="1681" y="663"/>
                </a:cubicBezTo>
                <a:close/>
                <a:moveTo>
                  <a:pt x="2361" y="658"/>
                </a:moveTo>
                <a:cubicBezTo>
                  <a:pt x="2361" y="658"/>
                  <a:pt x="2362" y="651"/>
                  <a:pt x="2363" y="652"/>
                </a:cubicBezTo>
                <a:cubicBezTo>
                  <a:pt x="2359" y="648"/>
                  <a:pt x="2358" y="658"/>
                  <a:pt x="2361" y="658"/>
                </a:cubicBez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nvGrpSpPr>
          <p:cNvPr id="38" name="组合 37"/>
          <p:cNvGrpSpPr/>
          <p:nvPr/>
        </p:nvGrpSpPr>
        <p:grpSpPr>
          <a:xfrm>
            <a:off x="1171151" y="3859605"/>
            <a:ext cx="2689181" cy="809929"/>
            <a:chOff x="2289063" y="5000397"/>
            <a:chExt cx="3585574" cy="1079905"/>
          </a:xfrm>
        </p:grpSpPr>
        <p:grpSp>
          <p:nvGrpSpPr>
            <p:cNvPr id="31" name="组合 30"/>
            <p:cNvGrpSpPr/>
            <p:nvPr/>
          </p:nvGrpSpPr>
          <p:grpSpPr>
            <a:xfrm>
              <a:off x="2289063" y="5000397"/>
              <a:ext cx="1149576" cy="1079905"/>
              <a:chOff x="2733563" y="4505097"/>
              <a:chExt cx="1149576" cy="1079905"/>
            </a:xfrm>
          </p:grpSpPr>
          <p:sp>
            <p:nvSpPr>
              <p:cNvPr id="23" name="Freeform 5"/>
              <p:cNvSpPr>
                <a:spLocks noEditPoints="1"/>
              </p:cNvSpPr>
              <p:nvPr/>
            </p:nvSpPr>
            <p:spPr bwMode="auto">
              <a:xfrm rot="10800000">
                <a:off x="2733563" y="4505097"/>
                <a:ext cx="1149576" cy="1079905"/>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chemeClr val="tx1">
                  <a:lumMod val="75000"/>
                  <a:lumOff val="25000"/>
                </a:schemeClr>
              </a:solidFill>
              <a:ln>
                <a:noFill/>
              </a:ln>
            </p:spPr>
            <p:txBody>
              <a:bodyPr vert="horz" wrap="square" lIns="68580" tIns="34290" rIns="68580" bIns="34290" numCol="1" anchor="t" anchorCtr="0" compatLnSpc="1"/>
              <a:lstStyle/>
              <a:p>
                <a:pPr algn="ctr"/>
                <a:endParaRPr lang="zh-CN" altLang="en-US" sz="1350">
                  <a:latin typeface="微软雅黑" panose="020B0503020204020204" charset="-122"/>
                  <a:ea typeface="微软雅黑" panose="020B0503020204020204" charset="-122"/>
                </a:endParaRPr>
              </a:p>
            </p:txBody>
          </p:sp>
          <p:sp>
            <p:nvSpPr>
              <p:cNvPr id="24" name="文本框 23"/>
              <p:cNvSpPr txBox="1"/>
              <p:nvPr/>
            </p:nvSpPr>
            <p:spPr>
              <a:xfrm>
                <a:off x="2868930" y="4572246"/>
                <a:ext cx="878840" cy="890693"/>
              </a:xfrm>
              <a:prstGeom prst="rect">
                <a:avLst/>
              </a:prstGeom>
              <a:noFill/>
            </p:spPr>
            <p:txBody>
              <a:bodyPr wrap="none" rtlCol="0">
                <a:spAutoFit/>
              </a:bodyPr>
              <a:lstStyle/>
              <a:p>
                <a:pPr algn="ctr"/>
                <a:r>
                  <a:rPr lang="zh-CN" altLang="en-US" sz="3750">
                    <a:solidFill>
                      <a:schemeClr val="bg1"/>
                    </a:solidFill>
                    <a:latin typeface="微软雅黑" panose="020B0503020204020204" charset="-122"/>
                    <a:ea typeface="微软雅黑" panose="020B0503020204020204" charset="-122"/>
                  </a:rPr>
                  <a:t>壹</a:t>
                </a:r>
                <a:endParaRPr lang="zh-CN" altLang="en-US" sz="3750">
                  <a:solidFill>
                    <a:schemeClr val="bg1"/>
                  </a:solidFill>
                  <a:latin typeface="微软雅黑" panose="020B0503020204020204" charset="-122"/>
                  <a:ea typeface="微软雅黑" panose="020B0503020204020204" charset="-122"/>
                </a:endParaRPr>
              </a:p>
            </p:txBody>
          </p:sp>
        </p:grpSp>
        <p:grpSp>
          <p:nvGrpSpPr>
            <p:cNvPr id="29" name="组合 28"/>
            <p:cNvGrpSpPr/>
            <p:nvPr/>
          </p:nvGrpSpPr>
          <p:grpSpPr>
            <a:xfrm>
              <a:off x="3459864" y="5094449"/>
              <a:ext cx="2414773" cy="970403"/>
              <a:chOff x="3904364" y="4582881"/>
              <a:chExt cx="2414773" cy="970403"/>
            </a:xfrm>
          </p:grpSpPr>
          <p:sp>
            <p:nvSpPr>
              <p:cNvPr id="25" name="文本框 24"/>
              <p:cNvSpPr txBox="1"/>
              <p:nvPr/>
            </p:nvSpPr>
            <p:spPr>
              <a:xfrm>
                <a:off x="3904364" y="4582881"/>
                <a:ext cx="1920240" cy="459740"/>
              </a:xfrm>
              <a:prstGeom prst="rect">
                <a:avLst/>
              </a:prstGeom>
              <a:noFill/>
            </p:spPr>
            <p:txBody>
              <a:bodyPr wrap="none" rtlCol="0">
                <a:spAutoFit/>
              </a:bodyPr>
              <a:lstStyle/>
              <a:p>
                <a:r>
                  <a:rPr lang="zh-CN" altLang="en-US" sz="1650">
                    <a:solidFill>
                      <a:srgbClr val="14141A"/>
                    </a:solidFill>
                    <a:latin typeface="微软雅黑" panose="020B0503020204020204" charset="-122"/>
                    <a:ea typeface="微软雅黑" panose="020B0503020204020204" charset="-122"/>
                  </a:rPr>
                  <a:t>此处添加标题</a:t>
                </a:r>
                <a:endParaRPr lang="zh-CN" altLang="en-US" sz="1650">
                  <a:solidFill>
                    <a:srgbClr val="14141A"/>
                  </a:solidFill>
                  <a:latin typeface="微软雅黑" panose="020B0503020204020204" charset="-122"/>
                  <a:ea typeface="微软雅黑" panose="020B0503020204020204" charset="-122"/>
                </a:endParaRPr>
              </a:p>
            </p:txBody>
          </p:sp>
          <p:sp>
            <p:nvSpPr>
              <p:cNvPr id="26" name="文本框 25"/>
              <p:cNvSpPr txBox="1"/>
              <p:nvPr/>
            </p:nvSpPr>
            <p:spPr>
              <a:xfrm>
                <a:off x="3904364" y="5013017"/>
                <a:ext cx="2414773" cy="540267"/>
              </a:xfrm>
              <a:prstGeom prst="rect">
                <a:avLst/>
              </a:prstGeom>
              <a:noFill/>
            </p:spPr>
            <p:txBody>
              <a:bodyPr wrap="square" rtlCol="0">
                <a:spAutoFit/>
              </a:bodyPr>
              <a:lstStyle/>
              <a:p>
                <a:r>
                  <a:rPr sz="900">
                    <a:solidFill>
                      <a:srgbClr val="4D453F"/>
                    </a:solidFill>
                    <a:latin typeface="微软雅黑" panose="020B0503020204020204" charset="-122"/>
                    <a:ea typeface="微软雅黑" panose="020B0503020204020204" charset="-122"/>
                  </a:rPr>
                  <a:t>您的内容打在这里，或者通过复制您的文本后，在此框中选择粘贴。</a:t>
                </a:r>
                <a:endParaRPr sz="900">
                  <a:solidFill>
                    <a:srgbClr val="4D453F"/>
                  </a:solidFill>
                  <a:latin typeface="微软雅黑" panose="020B0503020204020204" charset="-122"/>
                  <a:ea typeface="微软雅黑" panose="020B0503020204020204" charset="-122"/>
                </a:endParaRPr>
              </a:p>
            </p:txBody>
          </p:sp>
        </p:grpSp>
      </p:grpSp>
      <p:grpSp>
        <p:nvGrpSpPr>
          <p:cNvPr id="34" name="组合 33"/>
          <p:cNvGrpSpPr/>
          <p:nvPr/>
        </p:nvGrpSpPr>
        <p:grpSpPr>
          <a:xfrm>
            <a:off x="2848916" y="1040205"/>
            <a:ext cx="2679656" cy="809929"/>
            <a:chOff x="4558130" y="910997"/>
            <a:chExt cx="3572874" cy="1079905"/>
          </a:xfrm>
        </p:grpSpPr>
        <p:grpSp>
          <p:nvGrpSpPr>
            <p:cNvPr id="33" name="组合 32"/>
            <p:cNvGrpSpPr/>
            <p:nvPr/>
          </p:nvGrpSpPr>
          <p:grpSpPr>
            <a:xfrm>
              <a:off x="4558130" y="910997"/>
              <a:ext cx="1149576" cy="1079905"/>
              <a:chOff x="4558130" y="910997"/>
              <a:chExt cx="1149576" cy="1079905"/>
            </a:xfrm>
          </p:grpSpPr>
          <p:sp>
            <p:nvSpPr>
              <p:cNvPr id="19" name="Freeform 5"/>
              <p:cNvSpPr>
                <a:spLocks noEditPoints="1"/>
              </p:cNvSpPr>
              <p:nvPr/>
            </p:nvSpPr>
            <p:spPr bwMode="auto">
              <a:xfrm rot="10800000">
                <a:off x="4558130" y="910997"/>
                <a:ext cx="1149576" cy="1079905"/>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chemeClr val="tx1">
                  <a:lumMod val="75000"/>
                  <a:lumOff val="25000"/>
                </a:schemeClr>
              </a:solidFill>
              <a:ln>
                <a:noFill/>
              </a:ln>
            </p:spPr>
            <p:txBody>
              <a:bodyPr vert="horz" wrap="square" lIns="68580" tIns="34290" rIns="68580" bIns="34290" numCol="1" anchor="t" anchorCtr="0" compatLnSpc="1"/>
              <a:lstStyle/>
              <a:p>
                <a:pPr algn="ctr"/>
                <a:endParaRPr lang="zh-CN" altLang="en-US" sz="1350">
                  <a:latin typeface="微软雅黑" panose="020B0503020204020204" charset="-122"/>
                  <a:ea typeface="微软雅黑" panose="020B0503020204020204" charset="-122"/>
                </a:endParaRPr>
              </a:p>
            </p:txBody>
          </p:sp>
          <p:sp>
            <p:nvSpPr>
              <p:cNvPr id="20" name="文本框 19"/>
              <p:cNvSpPr txBox="1"/>
              <p:nvPr/>
            </p:nvSpPr>
            <p:spPr>
              <a:xfrm>
                <a:off x="4693497" y="978146"/>
                <a:ext cx="878840" cy="890693"/>
              </a:xfrm>
              <a:prstGeom prst="rect">
                <a:avLst/>
              </a:prstGeom>
              <a:noFill/>
            </p:spPr>
            <p:txBody>
              <a:bodyPr wrap="none" rtlCol="0">
                <a:spAutoFit/>
              </a:bodyPr>
              <a:lstStyle/>
              <a:p>
                <a:pPr algn="ctr"/>
                <a:r>
                  <a:rPr lang="zh-CN" altLang="en-US" sz="3750">
                    <a:solidFill>
                      <a:schemeClr val="bg1"/>
                    </a:solidFill>
                    <a:latin typeface="微软雅黑" panose="020B0503020204020204" charset="-122"/>
                    <a:ea typeface="微软雅黑" panose="020B0503020204020204" charset="-122"/>
                  </a:rPr>
                  <a:t>贰</a:t>
                </a:r>
                <a:endParaRPr lang="zh-CN" altLang="en-US" sz="3750">
                  <a:solidFill>
                    <a:schemeClr val="bg1"/>
                  </a:solidFill>
                  <a:latin typeface="微软雅黑" panose="020B0503020204020204" charset="-122"/>
                  <a:ea typeface="微软雅黑" panose="020B0503020204020204" charset="-122"/>
                </a:endParaRPr>
              </a:p>
            </p:txBody>
          </p:sp>
        </p:grpSp>
        <p:grpSp>
          <p:nvGrpSpPr>
            <p:cNvPr id="28" name="组合 27"/>
            <p:cNvGrpSpPr/>
            <p:nvPr/>
          </p:nvGrpSpPr>
          <p:grpSpPr>
            <a:xfrm>
              <a:off x="5716231" y="1005049"/>
              <a:ext cx="2414773" cy="970403"/>
              <a:chOff x="5716231" y="1014181"/>
              <a:chExt cx="2414773" cy="970403"/>
            </a:xfrm>
          </p:grpSpPr>
          <p:sp>
            <p:nvSpPr>
              <p:cNvPr id="21" name="文本框 20"/>
              <p:cNvSpPr txBox="1"/>
              <p:nvPr/>
            </p:nvSpPr>
            <p:spPr>
              <a:xfrm>
                <a:off x="5716231" y="1014181"/>
                <a:ext cx="1920240" cy="459740"/>
              </a:xfrm>
              <a:prstGeom prst="rect">
                <a:avLst/>
              </a:prstGeom>
              <a:noFill/>
            </p:spPr>
            <p:txBody>
              <a:bodyPr wrap="none" rtlCol="0">
                <a:spAutoFit/>
              </a:bodyPr>
              <a:lstStyle/>
              <a:p>
                <a:r>
                  <a:rPr lang="zh-CN" altLang="en-US" sz="1650">
                    <a:solidFill>
                      <a:srgbClr val="14141A"/>
                    </a:solidFill>
                    <a:latin typeface="微软雅黑" panose="020B0503020204020204" charset="-122"/>
                    <a:ea typeface="微软雅黑" panose="020B0503020204020204" charset="-122"/>
                  </a:rPr>
                  <a:t>此处添加标题</a:t>
                </a:r>
                <a:endParaRPr lang="zh-CN" altLang="en-US" sz="1650">
                  <a:solidFill>
                    <a:srgbClr val="14141A"/>
                  </a:solidFill>
                  <a:latin typeface="微软雅黑" panose="020B0503020204020204" charset="-122"/>
                  <a:ea typeface="微软雅黑" panose="020B0503020204020204" charset="-122"/>
                </a:endParaRPr>
              </a:p>
            </p:txBody>
          </p:sp>
          <p:sp>
            <p:nvSpPr>
              <p:cNvPr id="22" name="文本框 21"/>
              <p:cNvSpPr txBox="1"/>
              <p:nvPr/>
            </p:nvSpPr>
            <p:spPr>
              <a:xfrm>
                <a:off x="5716231" y="1444317"/>
                <a:ext cx="2414773" cy="540267"/>
              </a:xfrm>
              <a:prstGeom prst="rect">
                <a:avLst/>
              </a:prstGeom>
              <a:noFill/>
            </p:spPr>
            <p:txBody>
              <a:bodyPr wrap="square" rtlCol="0">
                <a:spAutoFit/>
              </a:bodyPr>
              <a:lstStyle/>
              <a:p>
                <a:r>
                  <a:rPr sz="900">
                    <a:solidFill>
                      <a:srgbClr val="4D453F"/>
                    </a:solidFill>
                    <a:latin typeface="微软雅黑" panose="020B0503020204020204" charset="-122"/>
                    <a:ea typeface="微软雅黑" panose="020B0503020204020204" charset="-122"/>
                  </a:rPr>
                  <a:t>您的内容打在这里，或者通过复制您的文本后，在此框中选择粘贴。</a:t>
                </a:r>
                <a:endParaRPr sz="900">
                  <a:solidFill>
                    <a:srgbClr val="4D453F"/>
                  </a:solidFill>
                  <a:latin typeface="微软雅黑" panose="020B0503020204020204" charset="-122"/>
                  <a:ea typeface="微软雅黑" panose="020B0503020204020204" charset="-122"/>
                </a:endParaRPr>
              </a:p>
            </p:txBody>
          </p:sp>
        </p:grpSp>
      </p:grpSp>
      <p:grpSp>
        <p:nvGrpSpPr>
          <p:cNvPr id="37" name="组合 36"/>
          <p:cNvGrpSpPr/>
          <p:nvPr/>
        </p:nvGrpSpPr>
        <p:grpSpPr>
          <a:xfrm>
            <a:off x="4517157" y="3859605"/>
            <a:ext cx="2689181" cy="809929"/>
            <a:chOff x="5938197" y="5000397"/>
            <a:chExt cx="3585574" cy="1079905"/>
          </a:xfrm>
        </p:grpSpPr>
        <p:grpSp>
          <p:nvGrpSpPr>
            <p:cNvPr id="32" name="组合 31"/>
            <p:cNvGrpSpPr/>
            <p:nvPr/>
          </p:nvGrpSpPr>
          <p:grpSpPr>
            <a:xfrm>
              <a:off x="5938197" y="5000397"/>
              <a:ext cx="1149576" cy="1079905"/>
              <a:chOff x="6382697" y="4505097"/>
              <a:chExt cx="1149576" cy="1079905"/>
            </a:xfrm>
          </p:grpSpPr>
          <p:sp>
            <p:nvSpPr>
              <p:cNvPr id="15" name="Freeform 5"/>
              <p:cNvSpPr>
                <a:spLocks noEditPoints="1"/>
              </p:cNvSpPr>
              <p:nvPr/>
            </p:nvSpPr>
            <p:spPr bwMode="auto">
              <a:xfrm rot="10800000">
                <a:off x="6382697" y="4505097"/>
                <a:ext cx="1149576" cy="1079905"/>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chemeClr val="tx1">
                  <a:lumMod val="75000"/>
                  <a:lumOff val="25000"/>
                </a:schemeClr>
              </a:solidFill>
              <a:ln>
                <a:noFill/>
              </a:ln>
            </p:spPr>
            <p:txBody>
              <a:bodyPr vert="horz" wrap="square" lIns="68580" tIns="34290" rIns="68580" bIns="34290" numCol="1" anchor="t" anchorCtr="0" compatLnSpc="1"/>
              <a:lstStyle/>
              <a:p>
                <a:pPr algn="ctr"/>
                <a:endParaRPr lang="zh-CN" altLang="en-US" sz="1350">
                  <a:latin typeface="微软雅黑" panose="020B0503020204020204" charset="-122"/>
                  <a:ea typeface="微软雅黑" panose="020B0503020204020204" charset="-122"/>
                </a:endParaRPr>
              </a:p>
            </p:txBody>
          </p:sp>
          <p:sp>
            <p:nvSpPr>
              <p:cNvPr id="16" name="文本框 15"/>
              <p:cNvSpPr txBox="1"/>
              <p:nvPr/>
            </p:nvSpPr>
            <p:spPr>
              <a:xfrm>
                <a:off x="6518064" y="4572246"/>
                <a:ext cx="878840" cy="890693"/>
              </a:xfrm>
              <a:prstGeom prst="rect">
                <a:avLst/>
              </a:prstGeom>
              <a:noFill/>
            </p:spPr>
            <p:txBody>
              <a:bodyPr wrap="none" rtlCol="0">
                <a:spAutoFit/>
              </a:bodyPr>
              <a:lstStyle/>
              <a:p>
                <a:pPr algn="ctr"/>
                <a:r>
                  <a:rPr lang="zh-CN" altLang="en-US" sz="3750">
                    <a:solidFill>
                      <a:schemeClr val="bg1"/>
                    </a:solidFill>
                    <a:latin typeface="微软雅黑" panose="020B0503020204020204" charset="-122"/>
                    <a:ea typeface="微软雅黑" panose="020B0503020204020204" charset="-122"/>
                  </a:rPr>
                  <a:t>叁</a:t>
                </a:r>
                <a:endParaRPr lang="zh-CN" altLang="en-US" sz="3750">
                  <a:solidFill>
                    <a:schemeClr val="bg1"/>
                  </a:solidFill>
                  <a:latin typeface="微软雅黑" panose="020B0503020204020204" charset="-122"/>
                  <a:ea typeface="微软雅黑" panose="020B0503020204020204" charset="-122"/>
                </a:endParaRPr>
              </a:p>
            </p:txBody>
          </p:sp>
        </p:grpSp>
        <p:grpSp>
          <p:nvGrpSpPr>
            <p:cNvPr id="30" name="组合 29"/>
            <p:cNvGrpSpPr/>
            <p:nvPr/>
          </p:nvGrpSpPr>
          <p:grpSpPr>
            <a:xfrm>
              <a:off x="7108998" y="5094449"/>
              <a:ext cx="2414773" cy="970403"/>
              <a:chOff x="7553498" y="4582881"/>
              <a:chExt cx="2414773" cy="970403"/>
            </a:xfrm>
          </p:grpSpPr>
          <p:sp>
            <p:nvSpPr>
              <p:cNvPr id="17" name="文本框 16"/>
              <p:cNvSpPr txBox="1"/>
              <p:nvPr/>
            </p:nvSpPr>
            <p:spPr>
              <a:xfrm>
                <a:off x="7553498" y="4582881"/>
                <a:ext cx="1920240" cy="459740"/>
              </a:xfrm>
              <a:prstGeom prst="rect">
                <a:avLst/>
              </a:prstGeom>
              <a:noFill/>
            </p:spPr>
            <p:txBody>
              <a:bodyPr wrap="none" rtlCol="0">
                <a:spAutoFit/>
              </a:bodyPr>
              <a:lstStyle/>
              <a:p>
                <a:r>
                  <a:rPr lang="zh-CN" altLang="en-US" sz="1650">
                    <a:solidFill>
                      <a:srgbClr val="14141A"/>
                    </a:solidFill>
                    <a:latin typeface="微软雅黑" panose="020B0503020204020204" charset="-122"/>
                    <a:ea typeface="微软雅黑" panose="020B0503020204020204" charset="-122"/>
                  </a:rPr>
                  <a:t>此处添加标题</a:t>
                </a:r>
                <a:endParaRPr lang="zh-CN" altLang="en-US" sz="1650">
                  <a:solidFill>
                    <a:srgbClr val="14141A"/>
                  </a:solidFill>
                  <a:latin typeface="微软雅黑" panose="020B0503020204020204" charset="-122"/>
                  <a:ea typeface="微软雅黑" panose="020B0503020204020204" charset="-122"/>
                </a:endParaRPr>
              </a:p>
            </p:txBody>
          </p:sp>
          <p:sp>
            <p:nvSpPr>
              <p:cNvPr id="18" name="文本框 17"/>
              <p:cNvSpPr txBox="1"/>
              <p:nvPr/>
            </p:nvSpPr>
            <p:spPr>
              <a:xfrm>
                <a:off x="7553498" y="5013017"/>
                <a:ext cx="2414773" cy="540267"/>
              </a:xfrm>
              <a:prstGeom prst="rect">
                <a:avLst/>
              </a:prstGeom>
              <a:noFill/>
            </p:spPr>
            <p:txBody>
              <a:bodyPr wrap="square" rtlCol="0">
                <a:spAutoFit/>
              </a:bodyPr>
              <a:lstStyle/>
              <a:p>
                <a:r>
                  <a:rPr sz="900">
                    <a:solidFill>
                      <a:srgbClr val="4D453F"/>
                    </a:solidFill>
                    <a:latin typeface="微软雅黑" panose="020B0503020204020204" charset="-122"/>
                    <a:ea typeface="微软雅黑" panose="020B0503020204020204" charset="-122"/>
                  </a:rPr>
                  <a:t>您的内容打在这里，或者通过复制您的文本后，在此框中选择粘贴。</a:t>
                </a:r>
                <a:endParaRPr sz="900">
                  <a:solidFill>
                    <a:srgbClr val="4D453F"/>
                  </a:solidFill>
                  <a:latin typeface="微软雅黑" panose="020B0503020204020204" charset="-122"/>
                  <a:ea typeface="微软雅黑" panose="020B0503020204020204" charset="-122"/>
                </a:endParaRPr>
              </a:p>
            </p:txBody>
          </p:sp>
        </p:grpSp>
      </p:grpSp>
      <p:grpSp>
        <p:nvGrpSpPr>
          <p:cNvPr id="36" name="组合 35"/>
          <p:cNvGrpSpPr/>
          <p:nvPr/>
        </p:nvGrpSpPr>
        <p:grpSpPr>
          <a:xfrm>
            <a:off x="6194923" y="1040205"/>
            <a:ext cx="2698706" cy="809929"/>
            <a:chOff x="8207263" y="910997"/>
            <a:chExt cx="3598274" cy="1079905"/>
          </a:xfrm>
        </p:grpSpPr>
        <p:grpSp>
          <p:nvGrpSpPr>
            <p:cNvPr id="35" name="组合 34"/>
            <p:cNvGrpSpPr/>
            <p:nvPr/>
          </p:nvGrpSpPr>
          <p:grpSpPr>
            <a:xfrm>
              <a:off x="8207263" y="910997"/>
              <a:ext cx="1149576" cy="1079905"/>
              <a:chOff x="8207263" y="910997"/>
              <a:chExt cx="1149576" cy="1079905"/>
            </a:xfrm>
          </p:grpSpPr>
          <p:sp>
            <p:nvSpPr>
              <p:cNvPr id="11" name="Freeform 5"/>
              <p:cNvSpPr>
                <a:spLocks noEditPoints="1"/>
              </p:cNvSpPr>
              <p:nvPr/>
            </p:nvSpPr>
            <p:spPr bwMode="auto">
              <a:xfrm rot="10800000">
                <a:off x="8207263" y="910997"/>
                <a:ext cx="1149576" cy="1079905"/>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chemeClr val="tx1">
                  <a:lumMod val="75000"/>
                  <a:lumOff val="25000"/>
                </a:schemeClr>
              </a:solidFill>
              <a:ln>
                <a:noFill/>
              </a:ln>
            </p:spPr>
            <p:txBody>
              <a:bodyPr vert="horz" wrap="square" lIns="68580" tIns="34290" rIns="68580" bIns="34290" numCol="1" anchor="t" anchorCtr="0" compatLnSpc="1"/>
              <a:lstStyle/>
              <a:p>
                <a:pPr algn="ctr"/>
                <a:endParaRPr lang="zh-CN" altLang="en-US" sz="1350">
                  <a:latin typeface="微软雅黑" panose="020B0503020204020204" charset="-122"/>
                  <a:ea typeface="微软雅黑" panose="020B0503020204020204" charset="-122"/>
                </a:endParaRPr>
              </a:p>
            </p:txBody>
          </p:sp>
          <p:sp>
            <p:nvSpPr>
              <p:cNvPr id="12" name="文本框 11"/>
              <p:cNvSpPr txBox="1"/>
              <p:nvPr/>
            </p:nvSpPr>
            <p:spPr>
              <a:xfrm>
                <a:off x="8342630" y="978146"/>
                <a:ext cx="878840" cy="890693"/>
              </a:xfrm>
              <a:prstGeom prst="rect">
                <a:avLst/>
              </a:prstGeom>
              <a:noFill/>
            </p:spPr>
            <p:txBody>
              <a:bodyPr wrap="none" rtlCol="0">
                <a:spAutoFit/>
              </a:bodyPr>
              <a:lstStyle/>
              <a:p>
                <a:pPr algn="ctr"/>
                <a:r>
                  <a:rPr lang="zh-CN" altLang="en-US" sz="3750">
                    <a:solidFill>
                      <a:schemeClr val="bg1"/>
                    </a:solidFill>
                    <a:latin typeface="微软雅黑" panose="020B0503020204020204" charset="-122"/>
                    <a:ea typeface="微软雅黑" panose="020B0503020204020204" charset="-122"/>
                  </a:rPr>
                  <a:t>肆</a:t>
                </a:r>
                <a:endParaRPr lang="zh-CN" altLang="en-US" sz="3750">
                  <a:solidFill>
                    <a:schemeClr val="bg1"/>
                  </a:solidFill>
                  <a:latin typeface="微软雅黑" panose="020B0503020204020204" charset="-122"/>
                  <a:ea typeface="微软雅黑" panose="020B0503020204020204" charset="-122"/>
                </a:endParaRPr>
              </a:p>
            </p:txBody>
          </p:sp>
        </p:grpSp>
        <p:grpSp>
          <p:nvGrpSpPr>
            <p:cNvPr id="27" name="组合 26"/>
            <p:cNvGrpSpPr/>
            <p:nvPr/>
          </p:nvGrpSpPr>
          <p:grpSpPr>
            <a:xfrm>
              <a:off x="9390764" y="1005049"/>
              <a:ext cx="2414773" cy="970403"/>
              <a:chOff x="9390764" y="1001481"/>
              <a:chExt cx="2414773" cy="970403"/>
            </a:xfrm>
          </p:grpSpPr>
          <p:sp>
            <p:nvSpPr>
              <p:cNvPr id="13" name="文本框 12"/>
              <p:cNvSpPr txBox="1"/>
              <p:nvPr/>
            </p:nvSpPr>
            <p:spPr>
              <a:xfrm>
                <a:off x="9390764" y="1001481"/>
                <a:ext cx="1920240" cy="459740"/>
              </a:xfrm>
              <a:prstGeom prst="rect">
                <a:avLst/>
              </a:prstGeom>
              <a:noFill/>
            </p:spPr>
            <p:txBody>
              <a:bodyPr wrap="none" rtlCol="0">
                <a:spAutoFit/>
              </a:bodyPr>
              <a:lstStyle/>
              <a:p>
                <a:r>
                  <a:rPr lang="zh-CN" altLang="en-US" sz="1650">
                    <a:solidFill>
                      <a:srgbClr val="14141A"/>
                    </a:solidFill>
                    <a:latin typeface="微软雅黑" panose="020B0503020204020204" charset="-122"/>
                    <a:ea typeface="微软雅黑" panose="020B0503020204020204" charset="-122"/>
                  </a:rPr>
                  <a:t>此处添加标题</a:t>
                </a:r>
                <a:endParaRPr lang="zh-CN" altLang="en-US" sz="1650">
                  <a:solidFill>
                    <a:srgbClr val="14141A"/>
                  </a:solidFill>
                  <a:latin typeface="微软雅黑" panose="020B0503020204020204" charset="-122"/>
                  <a:ea typeface="微软雅黑" panose="020B0503020204020204" charset="-122"/>
                </a:endParaRPr>
              </a:p>
            </p:txBody>
          </p:sp>
          <p:sp>
            <p:nvSpPr>
              <p:cNvPr id="14" name="文本框 13"/>
              <p:cNvSpPr txBox="1"/>
              <p:nvPr/>
            </p:nvSpPr>
            <p:spPr>
              <a:xfrm>
                <a:off x="9390764" y="1431617"/>
                <a:ext cx="2414773" cy="540267"/>
              </a:xfrm>
              <a:prstGeom prst="rect">
                <a:avLst/>
              </a:prstGeom>
              <a:noFill/>
            </p:spPr>
            <p:txBody>
              <a:bodyPr wrap="square" rtlCol="0">
                <a:spAutoFit/>
              </a:bodyPr>
              <a:lstStyle/>
              <a:p>
                <a:r>
                  <a:rPr sz="900">
                    <a:solidFill>
                      <a:srgbClr val="4D453F"/>
                    </a:solidFill>
                    <a:latin typeface="微软雅黑" panose="020B0503020204020204" charset="-122"/>
                    <a:ea typeface="微软雅黑" panose="020B0503020204020204" charset="-122"/>
                  </a:rPr>
                  <a:t>您的内容打在这里，或者通过复制您的文本后，在此框中选择粘贴。</a:t>
                </a:r>
                <a:endParaRPr sz="900">
                  <a:solidFill>
                    <a:srgbClr val="4D453F"/>
                  </a:solidFill>
                  <a:latin typeface="微软雅黑" panose="020B0503020204020204" charset="-122"/>
                  <a:ea typeface="微软雅黑" panose="020B0503020204020204" charset="-122"/>
                </a:endParaRPr>
              </a:p>
            </p:txBody>
          </p:sp>
        </p:grpSp>
      </p:grpSp>
      <p:grpSp>
        <p:nvGrpSpPr>
          <p:cNvPr id="42" name="组合 41"/>
          <p:cNvGrpSpPr/>
          <p:nvPr/>
        </p:nvGrpSpPr>
        <p:grpSpPr>
          <a:xfrm>
            <a:off x="1514135" y="2718562"/>
            <a:ext cx="151805" cy="1105495"/>
            <a:chOff x="2352676" y="3479007"/>
            <a:chExt cx="202406" cy="1473993"/>
          </a:xfrm>
        </p:grpSpPr>
        <p:cxnSp>
          <p:nvCxnSpPr>
            <p:cNvPr id="40" name="直接箭头连接符 39"/>
            <p:cNvCxnSpPr/>
            <p:nvPr/>
          </p:nvCxnSpPr>
          <p:spPr>
            <a:xfrm>
              <a:off x="2451100" y="3581400"/>
              <a:ext cx="0" cy="1371600"/>
            </a:xfrm>
            <a:prstGeom prst="straightConnector1">
              <a:avLst/>
            </a:prstGeom>
            <a:ln w="38100">
              <a:solidFill>
                <a:srgbClr val="4D453F"/>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cxnSp>
        <p:sp>
          <p:nvSpPr>
            <p:cNvPr id="41" name="椭圆 40"/>
            <p:cNvSpPr/>
            <p:nvPr/>
          </p:nvSpPr>
          <p:spPr>
            <a:xfrm>
              <a:off x="2352676" y="3479007"/>
              <a:ext cx="202406" cy="202406"/>
            </a:xfrm>
            <a:prstGeom prst="ellipse">
              <a:avLst/>
            </a:prstGeom>
            <a:solidFill>
              <a:srgbClr val="F8E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grpSp>
      <p:grpSp>
        <p:nvGrpSpPr>
          <p:cNvPr id="43" name="组合 42"/>
          <p:cNvGrpSpPr/>
          <p:nvPr/>
        </p:nvGrpSpPr>
        <p:grpSpPr>
          <a:xfrm rot="10800000">
            <a:off x="3212760" y="1818450"/>
            <a:ext cx="151805" cy="1105495"/>
            <a:chOff x="2352676" y="3479007"/>
            <a:chExt cx="202406" cy="1473993"/>
          </a:xfrm>
        </p:grpSpPr>
        <p:cxnSp>
          <p:nvCxnSpPr>
            <p:cNvPr id="44" name="直接箭头连接符 43"/>
            <p:cNvCxnSpPr/>
            <p:nvPr/>
          </p:nvCxnSpPr>
          <p:spPr>
            <a:xfrm>
              <a:off x="2451100" y="3581400"/>
              <a:ext cx="0" cy="1371600"/>
            </a:xfrm>
            <a:prstGeom prst="straightConnector1">
              <a:avLst/>
            </a:prstGeom>
            <a:ln w="38100">
              <a:solidFill>
                <a:srgbClr val="4D453F"/>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cxnSp>
        <p:sp>
          <p:nvSpPr>
            <p:cNvPr id="45" name="椭圆 44"/>
            <p:cNvSpPr/>
            <p:nvPr/>
          </p:nvSpPr>
          <p:spPr>
            <a:xfrm>
              <a:off x="2352676" y="3479007"/>
              <a:ext cx="202406" cy="202406"/>
            </a:xfrm>
            <a:prstGeom prst="ellipse">
              <a:avLst/>
            </a:prstGeom>
            <a:solidFill>
              <a:srgbClr val="F8E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grpSp>
      <p:grpSp>
        <p:nvGrpSpPr>
          <p:cNvPr id="46" name="组合 45"/>
          <p:cNvGrpSpPr/>
          <p:nvPr/>
        </p:nvGrpSpPr>
        <p:grpSpPr>
          <a:xfrm>
            <a:off x="4911385" y="2756662"/>
            <a:ext cx="151805" cy="1000720"/>
            <a:chOff x="2352676" y="3479007"/>
            <a:chExt cx="202406" cy="1334293"/>
          </a:xfrm>
        </p:grpSpPr>
        <p:cxnSp>
          <p:nvCxnSpPr>
            <p:cNvPr id="47" name="直接箭头连接符 46"/>
            <p:cNvCxnSpPr/>
            <p:nvPr/>
          </p:nvCxnSpPr>
          <p:spPr>
            <a:xfrm>
              <a:off x="2451100" y="3581400"/>
              <a:ext cx="0" cy="1231900"/>
            </a:xfrm>
            <a:prstGeom prst="straightConnector1">
              <a:avLst/>
            </a:prstGeom>
            <a:ln w="38100">
              <a:solidFill>
                <a:srgbClr val="4D453F"/>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cxnSp>
        <p:sp>
          <p:nvSpPr>
            <p:cNvPr id="48" name="椭圆 47"/>
            <p:cNvSpPr/>
            <p:nvPr/>
          </p:nvSpPr>
          <p:spPr>
            <a:xfrm>
              <a:off x="2352676" y="3479007"/>
              <a:ext cx="202406" cy="202406"/>
            </a:xfrm>
            <a:prstGeom prst="ellipse">
              <a:avLst/>
            </a:prstGeom>
            <a:solidFill>
              <a:srgbClr val="F8E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grpSp>
      <p:grpSp>
        <p:nvGrpSpPr>
          <p:cNvPr id="49" name="组合 48"/>
          <p:cNvGrpSpPr/>
          <p:nvPr/>
        </p:nvGrpSpPr>
        <p:grpSpPr>
          <a:xfrm rot="10800000">
            <a:off x="6610010" y="1909532"/>
            <a:ext cx="151805" cy="966788"/>
            <a:chOff x="2352676" y="3479007"/>
            <a:chExt cx="202406" cy="1289050"/>
          </a:xfrm>
        </p:grpSpPr>
        <p:cxnSp>
          <p:nvCxnSpPr>
            <p:cNvPr id="50" name="直接箭头连接符 49"/>
            <p:cNvCxnSpPr/>
            <p:nvPr/>
          </p:nvCxnSpPr>
          <p:spPr>
            <a:xfrm rot="10800000" flipV="1">
              <a:off x="2451100" y="3581400"/>
              <a:ext cx="0" cy="1186657"/>
            </a:xfrm>
            <a:prstGeom prst="straightConnector1">
              <a:avLst/>
            </a:prstGeom>
            <a:ln w="38100">
              <a:solidFill>
                <a:srgbClr val="4D453F"/>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cxnSp>
        <p:sp>
          <p:nvSpPr>
            <p:cNvPr id="51" name="椭圆 50"/>
            <p:cNvSpPr/>
            <p:nvPr/>
          </p:nvSpPr>
          <p:spPr>
            <a:xfrm>
              <a:off x="2352676" y="3479007"/>
              <a:ext cx="202406" cy="202406"/>
            </a:xfrm>
            <a:prstGeom prst="ellipse">
              <a:avLst/>
            </a:prstGeom>
            <a:solidFill>
              <a:srgbClr val="F8E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22" presetClass="entr" presetSubtype="1" fill="hold" nodeType="withEffect">
                                  <p:stCondLst>
                                    <p:cond delay="750"/>
                                  </p:stCondLst>
                                  <p:childTnLst>
                                    <p:set>
                                      <p:cBhvr>
                                        <p:cTn id="9" dur="1" fill="hold">
                                          <p:stCondLst>
                                            <p:cond delay="0"/>
                                          </p:stCondLst>
                                        </p:cTn>
                                        <p:tgtEl>
                                          <p:spTgt spid="42"/>
                                        </p:tgtEl>
                                        <p:attrNameLst>
                                          <p:attrName>style.visibility</p:attrName>
                                        </p:attrNameLst>
                                      </p:cBhvr>
                                      <p:to>
                                        <p:strVal val="visible"/>
                                      </p:to>
                                    </p:set>
                                    <p:animEffect transition="in" filter="wipe(up)">
                                      <p:cBhvr>
                                        <p:cTn id="10" dur="500"/>
                                        <p:tgtEl>
                                          <p:spTgt spid="42"/>
                                        </p:tgtEl>
                                      </p:cBhvr>
                                    </p:animEffect>
                                  </p:childTnLst>
                                </p:cTn>
                              </p:par>
                            </p:childTnLst>
                          </p:cTn>
                        </p:par>
                        <p:par>
                          <p:cTn id="11" fill="hold">
                            <p:stCondLst>
                              <p:cond delay="1500"/>
                            </p:stCondLst>
                            <p:childTnLst>
                              <p:par>
                                <p:cTn id="12" presetID="9"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dissolve">
                                      <p:cBhvr>
                                        <p:cTn id="14" dur="500"/>
                                        <p:tgtEl>
                                          <p:spTgt spid="38"/>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par>
                          <p:cTn id="19" fill="hold">
                            <p:stCondLst>
                              <p:cond delay="2500"/>
                            </p:stCondLst>
                            <p:childTnLst>
                              <p:par>
                                <p:cTn id="20" presetID="9" presetClass="entr" presetSubtype="0"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dissolve">
                                      <p:cBhvr>
                                        <p:cTn id="22" dur="500"/>
                                        <p:tgtEl>
                                          <p:spTgt spid="34"/>
                                        </p:tgtEl>
                                      </p:cBhvr>
                                    </p:animEffect>
                                  </p:childTnLst>
                                </p:cTn>
                              </p:par>
                            </p:childTnLst>
                          </p:cTn>
                        </p:par>
                        <p:par>
                          <p:cTn id="23" fill="hold">
                            <p:stCondLst>
                              <p:cond delay="3000"/>
                            </p:stCondLst>
                            <p:childTnLst>
                              <p:par>
                                <p:cTn id="24" presetID="22" presetClass="entr" presetSubtype="1"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up)">
                                      <p:cBhvr>
                                        <p:cTn id="26" dur="500"/>
                                        <p:tgtEl>
                                          <p:spTgt spid="46"/>
                                        </p:tgtEl>
                                      </p:cBhvr>
                                    </p:animEffect>
                                  </p:childTnLst>
                                </p:cTn>
                              </p:par>
                            </p:childTnLst>
                          </p:cTn>
                        </p:par>
                        <p:par>
                          <p:cTn id="27" fill="hold">
                            <p:stCondLst>
                              <p:cond delay="3500"/>
                            </p:stCondLst>
                            <p:childTnLst>
                              <p:par>
                                <p:cTn id="28" presetID="9" presetClass="entr" presetSubtype="0"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dissolve">
                                      <p:cBhvr>
                                        <p:cTn id="30" dur="500"/>
                                        <p:tgtEl>
                                          <p:spTgt spid="37"/>
                                        </p:tgtEl>
                                      </p:cBhvr>
                                    </p:animEffect>
                                  </p:childTnLst>
                                </p:cTn>
                              </p:par>
                            </p:childTnLst>
                          </p:cTn>
                        </p:par>
                        <p:par>
                          <p:cTn id="31" fill="hold">
                            <p:stCondLst>
                              <p:cond delay="4000"/>
                            </p:stCondLst>
                            <p:childTnLst>
                              <p:par>
                                <p:cTn id="32" presetID="22" presetClass="entr" presetSubtype="4" fill="hold" nodeType="after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down)">
                                      <p:cBhvr>
                                        <p:cTn id="34" dur="500"/>
                                        <p:tgtEl>
                                          <p:spTgt spid="49"/>
                                        </p:tgtEl>
                                      </p:cBhvr>
                                    </p:animEffect>
                                  </p:childTnLst>
                                </p:cTn>
                              </p:par>
                            </p:childTnLst>
                          </p:cTn>
                        </p:par>
                        <p:par>
                          <p:cTn id="35" fill="hold">
                            <p:stCondLst>
                              <p:cond delay="4500"/>
                            </p:stCondLst>
                            <p:childTnLst>
                              <p:par>
                                <p:cTn id="36" presetID="9" presetClass="entr" presetSubtype="0" fill="hold"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dissolve">
                                      <p:cBhvr>
                                        <p:cTn id="3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3046" y="279691"/>
            <a:ext cx="1979528" cy="439622"/>
            <a:chOff x="4327030" y="1667303"/>
            <a:chExt cx="2639370" cy="586163"/>
          </a:xfrm>
        </p:grpSpPr>
        <p:sp>
          <p:nvSpPr>
            <p:cNvPr id="3" name="矩形: 圆角 2"/>
            <p:cNvSpPr/>
            <p:nvPr/>
          </p:nvSpPr>
          <p:spPr>
            <a:xfrm>
              <a:off x="4387706" y="1727979"/>
              <a:ext cx="464811" cy="46481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微软雅黑" panose="020B0503020204020204" charset="-122"/>
                  <a:ea typeface="微软雅黑" panose="020B0503020204020204" charset="-122"/>
                </a:rPr>
                <a:t>04</a:t>
              </a:r>
              <a:endParaRPr lang="en-US" altLang="zh-CN" sz="800" b="1" dirty="0">
                <a:latin typeface="微软雅黑" panose="020B0503020204020204" charset="-122"/>
                <a:ea typeface="微软雅黑" panose="020B0503020204020204" charset="-122"/>
              </a:endParaRPr>
            </a:p>
          </p:txBody>
        </p:sp>
        <p:sp>
          <p:nvSpPr>
            <p:cNvPr id="4" name="矩形: 圆角 3"/>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p:cNvSpPr txBox="1"/>
            <p:nvPr/>
          </p:nvSpPr>
          <p:spPr>
            <a:xfrm>
              <a:off x="4893760" y="1714851"/>
              <a:ext cx="2072640" cy="491067"/>
            </a:xfrm>
            <a:prstGeom prst="rect">
              <a:avLst/>
            </a:prstGeom>
            <a:noFill/>
          </p:spPr>
          <p:txBody>
            <a:bodyPr wrap="none" rtlCol="0">
              <a:spAutoFit/>
            </a:bodyPr>
            <a:lstStyle/>
            <a:p>
              <a:pPr algn="l"/>
              <a:r>
                <a:rPr lang="zh-CN" altLang="en-US" dirty="0">
                  <a:latin typeface="微软雅黑" panose="020B0503020204020204" charset="-122"/>
                  <a:ea typeface="微软雅黑" panose="020B0503020204020204" charset="-122"/>
                </a:rPr>
                <a:t>投资回报分析</a:t>
              </a:r>
              <a:endParaRPr lang="zh-CN" altLang="en-US" dirty="0">
                <a:latin typeface="微软雅黑" panose="020B0503020204020204" charset="-122"/>
                <a:ea typeface="微软雅黑" panose="020B0503020204020204" charset="-122"/>
              </a:endParaRPr>
            </a:p>
          </p:txBody>
        </p:sp>
      </p:grpSp>
      <p:grpSp>
        <p:nvGrpSpPr>
          <p:cNvPr id="6" name="组合 5"/>
          <p:cNvGrpSpPr/>
          <p:nvPr/>
        </p:nvGrpSpPr>
        <p:grpSpPr>
          <a:xfrm>
            <a:off x="698091" y="1194357"/>
            <a:ext cx="4643070" cy="1621355"/>
            <a:chOff x="930788" y="1591876"/>
            <a:chExt cx="6190760" cy="2161807"/>
          </a:xfrm>
        </p:grpSpPr>
        <p:sp>
          <p:nvSpPr>
            <p:cNvPr id="10" name="文本框 9"/>
            <p:cNvSpPr txBox="1"/>
            <p:nvPr/>
          </p:nvSpPr>
          <p:spPr>
            <a:xfrm>
              <a:off x="930788" y="1591876"/>
              <a:ext cx="2733040" cy="552027"/>
            </a:xfrm>
            <a:prstGeom prst="rect">
              <a:avLst/>
            </a:prstGeom>
            <a:noFill/>
          </p:spPr>
          <p:txBody>
            <a:bodyPr wrap="none" rtlCol="0">
              <a:spAutoFit/>
            </a:bodyPr>
            <a:lstStyle/>
            <a:p>
              <a:r>
                <a:rPr lang="zh-CN" altLang="en-US" sz="2100">
                  <a:solidFill>
                    <a:srgbClr val="14141A"/>
                  </a:solidFill>
                  <a:latin typeface="微软雅黑" panose="020B0503020204020204" charset="-122"/>
                  <a:ea typeface="微软雅黑" panose="020B0503020204020204" charset="-122"/>
                </a:rPr>
                <a:t>此处添加副标题</a:t>
              </a:r>
              <a:endParaRPr lang="zh-CN" altLang="en-US" sz="2100">
                <a:solidFill>
                  <a:srgbClr val="14141A"/>
                </a:solidFill>
                <a:latin typeface="微软雅黑" panose="020B0503020204020204" charset="-122"/>
                <a:ea typeface="微软雅黑" panose="020B0503020204020204" charset="-122"/>
              </a:endParaRPr>
            </a:p>
          </p:txBody>
        </p:sp>
        <p:sp>
          <p:nvSpPr>
            <p:cNvPr id="11" name="文本框 10"/>
            <p:cNvSpPr txBox="1"/>
            <p:nvPr/>
          </p:nvSpPr>
          <p:spPr>
            <a:xfrm>
              <a:off x="956892" y="2327420"/>
              <a:ext cx="6164656" cy="723900"/>
            </a:xfrm>
            <a:prstGeom prst="rect">
              <a:avLst/>
            </a:prstGeom>
            <a:noFill/>
          </p:spPr>
          <p:txBody>
            <a:bodyPr wrap="square" rtlCol="0">
              <a:spAutoFit/>
            </a:bodyPr>
            <a:lstStyle/>
            <a:p>
              <a:r>
                <a:rPr sz="975">
                  <a:solidFill>
                    <a:srgbClr val="4D453F"/>
                  </a:solidFill>
                  <a:latin typeface="微软雅黑" panose="020B0503020204020204" charset="-122"/>
                  <a:ea typeface="微软雅黑" panose="020B0503020204020204" charset="-122"/>
                </a:rPr>
                <a:t>您的内容打在这里，或者通过复制您的文本后，在此框中选择粘贴，并选择只保留文字。在此录入上述图表的综合描述说明，在此录入上述图表的综合描述说明，在此录入上述图表的综合描述说明，在此录入上述图表的综合描述说明</a:t>
              </a:r>
              <a:endParaRPr sz="975">
                <a:solidFill>
                  <a:srgbClr val="4D453F"/>
                </a:solidFill>
                <a:latin typeface="微软雅黑" panose="020B0503020204020204" charset="-122"/>
                <a:ea typeface="微软雅黑" panose="020B0503020204020204" charset="-122"/>
              </a:endParaRPr>
            </a:p>
          </p:txBody>
        </p:sp>
        <p:sp>
          <p:nvSpPr>
            <p:cNvPr id="12" name="文本框 11"/>
            <p:cNvSpPr txBox="1"/>
            <p:nvPr/>
          </p:nvSpPr>
          <p:spPr>
            <a:xfrm>
              <a:off x="930788" y="3324423"/>
              <a:ext cx="2021840" cy="429260"/>
            </a:xfrm>
            <a:prstGeom prst="rect">
              <a:avLst/>
            </a:prstGeom>
            <a:noFill/>
          </p:spPr>
          <p:txBody>
            <a:bodyPr wrap="none" rtlCol="0">
              <a:spAutoFit/>
            </a:bodyPr>
            <a:lstStyle/>
            <a:p>
              <a:r>
                <a:rPr lang="zh-CN" altLang="en-US" sz="1500">
                  <a:solidFill>
                    <a:srgbClr val="14141A"/>
                  </a:solidFill>
                  <a:latin typeface="微软雅黑" panose="020B0503020204020204" charset="-122"/>
                  <a:ea typeface="微软雅黑" panose="020B0503020204020204" charset="-122"/>
                </a:rPr>
                <a:t>此处添加副标题</a:t>
              </a:r>
              <a:endParaRPr lang="zh-CN" altLang="en-US" sz="1500">
                <a:solidFill>
                  <a:srgbClr val="14141A"/>
                </a:solidFill>
                <a:latin typeface="微软雅黑" panose="020B0503020204020204" charset="-122"/>
                <a:ea typeface="微软雅黑" panose="020B0503020204020204" charset="-122"/>
              </a:endParaRPr>
            </a:p>
          </p:txBody>
        </p:sp>
      </p:grpSp>
      <p:grpSp>
        <p:nvGrpSpPr>
          <p:cNvPr id="7" name="组合 6"/>
          <p:cNvGrpSpPr/>
          <p:nvPr/>
        </p:nvGrpSpPr>
        <p:grpSpPr>
          <a:xfrm>
            <a:off x="632646" y="2901045"/>
            <a:ext cx="1221563" cy="1529382"/>
            <a:chOff x="848608" y="3867460"/>
            <a:chExt cx="1628751" cy="2039176"/>
          </a:xfrm>
        </p:grpSpPr>
        <p:sp>
          <p:nvSpPr>
            <p:cNvPr id="13" name="Freeform 6"/>
            <p:cNvSpPr>
              <a:spLocks noEditPoints="1"/>
            </p:cNvSpPr>
            <p:nvPr/>
          </p:nvSpPr>
          <p:spPr bwMode="auto">
            <a:xfrm>
              <a:off x="1008460" y="3867460"/>
              <a:ext cx="1309047" cy="1295979"/>
            </a:xfrm>
            <a:custGeom>
              <a:avLst/>
              <a:gdLst>
                <a:gd name="T0" fmla="*/ 2220 w 2628"/>
                <a:gd name="T1" fmla="*/ 866 h 2591"/>
                <a:gd name="T2" fmla="*/ 1010 w 2628"/>
                <a:gd name="T3" fmla="*/ 398 h 2591"/>
                <a:gd name="T4" fmla="*/ 544 w 2628"/>
                <a:gd name="T5" fmla="*/ 762 h 2591"/>
                <a:gd name="T6" fmla="*/ 548 w 2628"/>
                <a:gd name="T7" fmla="*/ 1889 h 2591"/>
                <a:gd name="T8" fmla="*/ 915 w 2628"/>
                <a:gd name="T9" fmla="*/ 2269 h 2591"/>
                <a:gd name="T10" fmla="*/ 315 w 2628"/>
                <a:gd name="T11" fmla="*/ 2149 h 2591"/>
                <a:gd name="T12" fmla="*/ 77 w 2628"/>
                <a:gd name="T13" fmla="*/ 1635 h 2591"/>
                <a:gd name="T14" fmla="*/ 1122 w 2628"/>
                <a:gd name="T15" fmla="*/ 33 h 2591"/>
                <a:gd name="T16" fmla="*/ 2575 w 2628"/>
                <a:gd name="T17" fmla="*/ 950 h 2591"/>
                <a:gd name="T18" fmla="*/ 2049 w 2628"/>
                <a:gd name="T19" fmla="*/ 2343 h 2591"/>
                <a:gd name="T20" fmla="*/ 1611 w 2628"/>
                <a:gd name="T21" fmla="*/ 2499 h 2591"/>
                <a:gd name="T22" fmla="*/ 2547 w 2628"/>
                <a:gd name="T23" fmla="*/ 1624 h 2591"/>
                <a:gd name="T24" fmla="*/ 2143 w 2628"/>
                <a:gd name="T25" fmla="*/ 2182 h 2591"/>
                <a:gd name="T26" fmla="*/ 2092 w 2628"/>
                <a:gd name="T27" fmla="*/ 2202 h 2591"/>
                <a:gd name="T28" fmla="*/ 2320 w 2628"/>
                <a:gd name="T29" fmla="*/ 684 h 2591"/>
                <a:gd name="T30" fmla="*/ 2224 w 2628"/>
                <a:gd name="T31" fmla="*/ 1951 h 2591"/>
                <a:gd name="T32" fmla="*/ 2161 w 2628"/>
                <a:gd name="T33" fmla="*/ 1974 h 2591"/>
                <a:gd name="T34" fmla="*/ 2243 w 2628"/>
                <a:gd name="T35" fmla="*/ 770 h 2591"/>
                <a:gd name="T36" fmla="*/ 2170 w 2628"/>
                <a:gd name="T37" fmla="*/ 1907 h 2591"/>
                <a:gd name="T38" fmla="*/ 2349 w 2628"/>
                <a:gd name="T39" fmla="*/ 1291 h 2591"/>
                <a:gd name="T40" fmla="*/ 2368 w 2628"/>
                <a:gd name="T41" fmla="*/ 1324 h 2591"/>
                <a:gd name="T42" fmla="*/ 2343 w 2628"/>
                <a:gd name="T43" fmla="*/ 1019 h 2591"/>
                <a:gd name="T44" fmla="*/ 2209 w 2628"/>
                <a:gd name="T45" fmla="*/ 2104 h 2591"/>
                <a:gd name="T46" fmla="*/ 2411 w 2628"/>
                <a:gd name="T47" fmla="*/ 1941 h 2591"/>
                <a:gd name="T48" fmla="*/ 2107 w 2628"/>
                <a:gd name="T49" fmla="*/ 2290 h 2591"/>
                <a:gd name="T50" fmla="*/ 2163 w 2628"/>
                <a:gd name="T51" fmla="*/ 2260 h 2591"/>
                <a:gd name="T52" fmla="*/ 2282 w 2628"/>
                <a:gd name="T53" fmla="*/ 2142 h 2591"/>
                <a:gd name="T54" fmla="*/ 2396 w 2628"/>
                <a:gd name="T55" fmla="*/ 1979 h 2591"/>
                <a:gd name="T56" fmla="*/ 2519 w 2628"/>
                <a:gd name="T57" fmla="*/ 1333 h 2591"/>
                <a:gd name="T58" fmla="*/ 2518 w 2628"/>
                <a:gd name="T59" fmla="*/ 1558 h 2591"/>
                <a:gd name="T60" fmla="*/ 2565 w 2628"/>
                <a:gd name="T61" fmla="*/ 1370 h 2591"/>
                <a:gd name="T62" fmla="*/ 2524 w 2628"/>
                <a:gd name="T63" fmla="*/ 1094 h 2591"/>
                <a:gd name="T64" fmla="*/ 2543 w 2628"/>
                <a:gd name="T65" fmla="*/ 952 h 2591"/>
                <a:gd name="T66" fmla="*/ 274 w 2628"/>
                <a:gd name="T67" fmla="*/ 2074 h 2591"/>
                <a:gd name="T68" fmla="*/ 349 w 2628"/>
                <a:gd name="T69" fmla="*/ 1735 h 2591"/>
                <a:gd name="T70" fmla="*/ 199 w 2628"/>
                <a:gd name="T71" fmla="*/ 1726 h 2591"/>
                <a:gd name="T72" fmla="*/ 295 w 2628"/>
                <a:gd name="T73" fmla="*/ 1556 h 2591"/>
                <a:gd name="T74" fmla="*/ 135 w 2628"/>
                <a:gd name="T75" fmla="*/ 1255 h 2591"/>
                <a:gd name="T76" fmla="*/ 324 w 2628"/>
                <a:gd name="T77" fmla="*/ 658 h 2591"/>
                <a:gd name="T78" fmla="*/ 458 w 2628"/>
                <a:gd name="T79" fmla="*/ 474 h 2591"/>
                <a:gd name="T80" fmla="*/ 780 w 2628"/>
                <a:gd name="T81" fmla="*/ 398 h 2591"/>
                <a:gd name="T82" fmla="*/ 816 w 2628"/>
                <a:gd name="T83" fmla="*/ 219 h 2591"/>
                <a:gd name="T84" fmla="*/ 1034 w 2628"/>
                <a:gd name="T85" fmla="*/ 137 h 2591"/>
                <a:gd name="T86" fmla="*/ 2022 w 2628"/>
                <a:gd name="T87" fmla="*/ 479 h 2591"/>
                <a:gd name="T88" fmla="*/ 2050 w 2628"/>
                <a:gd name="T89" fmla="*/ 500 h 2591"/>
                <a:gd name="T90" fmla="*/ 2260 w 2628"/>
                <a:gd name="T91" fmla="*/ 731 h 2591"/>
                <a:gd name="T92" fmla="*/ 2404 w 2628"/>
                <a:gd name="T93" fmla="*/ 1047 h 2591"/>
                <a:gd name="T94" fmla="*/ 2337 w 2628"/>
                <a:gd name="T95" fmla="*/ 1695 h 2591"/>
                <a:gd name="T96" fmla="*/ 2338 w 2628"/>
                <a:gd name="T97" fmla="*/ 1772 h 2591"/>
                <a:gd name="T98" fmla="*/ 2432 w 2628"/>
                <a:gd name="T99" fmla="*/ 1477 h 2591"/>
                <a:gd name="T100" fmla="*/ 2385 w 2628"/>
                <a:gd name="T101" fmla="*/ 860 h 2591"/>
                <a:gd name="T102" fmla="*/ 2327 w 2628"/>
                <a:gd name="T103" fmla="*/ 770 h 2591"/>
                <a:gd name="T104" fmla="*/ 2443 w 2628"/>
                <a:gd name="T105" fmla="*/ 1289 h 2591"/>
                <a:gd name="T106" fmla="*/ 2135 w 2628"/>
                <a:gd name="T107" fmla="*/ 578 h 2591"/>
                <a:gd name="T108" fmla="*/ 1990 w 2628"/>
                <a:gd name="T109" fmla="*/ 263 h 2591"/>
                <a:gd name="T110" fmla="*/ 1904 w 2628"/>
                <a:gd name="T111" fmla="*/ 214 h 2591"/>
                <a:gd name="T112" fmla="*/ 1871 w 2628"/>
                <a:gd name="T113" fmla="*/ 198 h 2591"/>
                <a:gd name="T114" fmla="*/ 1172 w 2628"/>
                <a:gd name="T115" fmla="*/ 101 h 2591"/>
                <a:gd name="T116" fmla="*/ 1238 w 2628"/>
                <a:gd name="T117" fmla="*/ 68 h 2591"/>
                <a:gd name="T118" fmla="*/ 1249 w 2628"/>
                <a:gd name="T119" fmla="*/ 24 h 2591"/>
                <a:gd name="T120" fmla="*/ 1477 w 2628"/>
                <a:gd name="T121" fmla="*/ 98 h 2591"/>
                <a:gd name="T122" fmla="*/ 1905 w 2628"/>
                <a:gd name="T123" fmla="*/ 428 h 2591"/>
                <a:gd name="T124" fmla="*/ 2042 w 2628"/>
                <a:gd name="T125" fmla="*/ 588 h 2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28" h="2591">
                  <a:moveTo>
                    <a:pt x="2081" y="1972"/>
                  </a:moveTo>
                  <a:cubicBezTo>
                    <a:pt x="2098" y="1948"/>
                    <a:pt x="2128" y="1915"/>
                    <a:pt x="2141" y="1890"/>
                  </a:cubicBezTo>
                  <a:cubicBezTo>
                    <a:pt x="2188" y="1832"/>
                    <a:pt x="2233" y="1748"/>
                    <a:pt x="2263" y="1672"/>
                  </a:cubicBezTo>
                  <a:cubicBezTo>
                    <a:pt x="2272" y="1647"/>
                    <a:pt x="2284" y="1618"/>
                    <a:pt x="2289" y="1601"/>
                  </a:cubicBezTo>
                  <a:cubicBezTo>
                    <a:pt x="2294" y="1580"/>
                    <a:pt x="2295" y="1550"/>
                    <a:pt x="2307" y="1525"/>
                  </a:cubicBezTo>
                  <a:cubicBezTo>
                    <a:pt x="2308" y="1528"/>
                    <a:pt x="2303" y="1542"/>
                    <a:pt x="2305" y="1548"/>
                  </a:cubicBezTo>
                  <a:cubicBezTo>
                    <a:pt x="2322" y="1491"/>
                    <a:pt x="2329" y="1437"/>
                    <a:pt x="2327" y="1399"/>
                  </a:cubicBezTo>
                  <a:cubicBezTo>
                    <a:pt x="2329" y="1380"/>
                    <a:pt x="2328" y="1367"/>
                    <a:pt x="2329" y="1346"/>
                  </a:cubicBezTo>
                  <a:cubicBezTo>
                    <a:pt x="2332" y="1355"/>
                    <a:pt x="2331" y="1377"/>
                    <a:pt x="2333" y="1387"/>
                  </a:cubicBezTo>
                  <a:cubicBezTo>
                    <a:pt x="2337" y="1359"/>
                    <a:pt x="2339" y="1264"/>
                    <a:pt x="2331" y="1248"/>
                  </a:cubicBezTo>
                  <a:cubicBezTo>
                    <a:pt x="2328" y="1244"/>
                    <a:pt x="2332" y="1239"/>
                    <a:pt x="2332" y="1236"/>
                  </a:cubicBezTo>
                  <a:cubicBezTo>
                    <a:pt x="2330" y="1224"/>
                    <a:pt x="2329" y="1215"/>
                    <a:pt x="2326" y="1207"/>
                  </a:cubicBezTo>
                  <a:cubicBezTo>
                    <a:pt x="2323" y="1172"/>
                    <a:pt x="2316" y="1132"/>
                    <a:pt x="2306" y="1099"/>
                  </a:cubicBezTo>
                  <a:cubicBezTo>
                    <a:pt x="2308" y="1097"/>
                    <a:pt x="2310" y="1113"/>
                    <a:pt x="2312" y="1109"/>
                  </a:cubicBezTo>
                  <a:cubicBezTo>
                    <a:pt x="2306" y="1079"/>
                    <a:pt x="2283" y="1023"/>
                    <a:pt x="2274" y="985"/>
                  </a:cubicBezTo>
                  <a:cubicBezTo>
                    <a:pt x="2283" y="1008"/>
                    <a:pt x="2294" y="1028"/>
                    <a:pt x="2296" y="1047"/>
                  </a:cubicBezTo>
                  <a:cubicBezTo>
                    <a:pt x="2299" y="1045"/>
                    <a:pt x="2295" y="1029"/>
                    <a:pt x="2294" y="1021"/>
                  </a:cubicBezTo>
                  <a:cubicBezTo>
                    <a:pt x="2275" y="976"/>
                    <a:pt x="2246" y="898"/>
                    <a:pt x="2230" y="881"/>
                  </a:cubicBezTo>
                  <a:cubicBezTo>
                    <a:pt x="2225" y="873"/>
                    <a:pt x="2226" y="870"/>
                    <a:pt x="2225" y="867"/>
                  </a:cubicBezTo>
                  <a:cubicBezTo>
                    <a:pt x="2222" y="861"/>
                    <a:pt x="2222" y="867"/>
                    <a:pt x="2220" y="866"/>
                  </a:cubicBezTo>
                  <a:cubicBezTo>
                    <a:pt x="2200" y="832"/>
                    <a:pt x="2183" y="794"/>
                    <a:pt x="2156" y="763"/>
                  </a:cubicBezTo>
                  <a:cubicBezTo>
                    <a:pt x="2153" y="755"/>
                    <a:pt x="2138" y="738"/>
                    <a:pt x="2137" y="734"/>
                  </a:cubicBezTo>
                  <a:cubicBezTo>
                    <a:pt x="2125" y="723"/>
                    <a:pt x="2108" y="688"/>
                    <a:pt x="2102" y="692"/>
                  </a:cubicBezTo>
                  <a:cubicBezTo>
                    <a:pt x="2099" y="689"/>
                    <a:pt x="2102" y="689"/>
                    <a:pt x="2102" y="688"/>
                  </a:cubicBezTo>
                  <a:cubicBezTo>
                    <a:pt x="2101" y="686"/>
                    <a:pt x="2088" y="672"/>
                    <a:pt x="2081" y="664"/>
                  </a:cubicBezTo>
                  <a:cubicBezTo>
                    <a:pt x="2106" y="687"/>
                    <a:pt x="2136" y="722"/>
                    <a:pt x="2162" y="752"/>
                  </a:cubicBezTo>
                  <a:cubicBezTo>
                    <a:pt x="2096" y="641"/>
                    <a:pt x="1978" y="539"/>
                    <a:pt x="1842" y="457"/>
                  </a:cubicBezTo>
                  <a:cubicBezTo>
                    <a:pt x="1841" y="454"/>
                    <a:pt x="1851" y="462"/>
                    <a:pt x="1851" y="459"/>
                  </a:cubicBezTo>
                  <a:cubicBezTo>
                    <a:pt x="1773" y="410"/>
                    <a:pt x="1694" y="378"/>
                    <a:pt x="1609" y="354"/>
                  </a:cubicBezTo>
                  <a:cubicBezTo>
                    <a:pt x="1588" y="356"/>
                    <a:pt x="1545" y="341"/>
                    <a:pt x="1507" y="339"/>
                  </a:cubicBezTo>
                  <a:cubicBezTo>
                    <a:pt x="1523" y="346"/>
                    <a:pt x="1550" y="346"/>
                    <a:pt x="1581" y="355"/>
                  </a:cubicBezTo>
                  <a:cubicBezTo>
                    <a:pt x="1551" y="350"/>
                    <a:pt x="1485" y="338"/>
                    <a:pt x="1443" y="332"/>
                  </a:cubicBezTo>
                  <a:cubicBezTo>
                    <a:pt x="1424" y="336"/>
                    <a:pt x="1399" y="332"/>
                    <a:pt x="1369" y="331"/>
                  </a:cubicBezTo>
                  <a:cubicBezTo>
                    <a:pt x="1361" y="330"/>
                    <a:pt x="1371" y="335"/>
                    <a:pt x="1364" y="334"/>
                  </a:cubicBezTo>
                  <a:cubicBezTo>
                    <a:pt x="1336" y="329"/>
                    <a:pt x="1242" y="336"/>
                    <a:pt x="1200" y="344"/>
                  </a:cubicBezTo>
                  <a:cubicBezTo>
                    <a:pt x="1202" y="347"/>
                    <a:pt x="1217" y="343"/>
                    <a:pt x="1227" y="342"/>
                  </a:cubicBezTo>
                  <a:cubicBezTo>
                    <a:pt x="1220" y="352"/>
                    <a:pt x="1176" y="352"/>
                    <a:pt x="1152" y="356"/>
                  </a:cubicBezTo>
                  <a:cubicBezTo>
                    <a:pt x="1151" y="354"/>
                    <a:pt x="1161" y="352"/>
                    <a:pt x="1157" y="350"/>
                  </a:cubicBezTo>
                  <a:cubicBezTo>
                    <a:pt x="1111" y="362"/>
                    <a:pt x="1058" y="374"/>
                    <a:pt x="1016" y="391"/>
                  </a:cubicBezTo>
                  <a:cubicBezTo>
                    <a:pt x="1013" y="393"/>
                    <a:pt x="1006" y="396"/>
                    <a:pt x="1010" y="398"/>
                  </a:cubicBezTo>
                  <a:cubicBezTo>
                    <a:pt x="1002" y="400"/>
                    <a:pt x="993" y="403"/>
                    <a:pt x="982" y="407"/>
                  </a:cubicBezTo>
                  <a:cubicBezTo>
                    <a:pt x="982" y="405"/>
                    <a:pt x="980" y="405"/>
                    <a:pt x="978" y="405"/>
                  </a:cubicBezTo>
                  <a:cubicBezTo>
                    <a:pt x="939" y="424"/>
                    <a:pt x="893" y="443"/>
                    <a:pt x="848" y="472"/>
                  </a:cubicBezTo>
                  <a:cubicBezTo>
                    <a:pt x="865" y="470"/>
                    <a:pt x="891" y="448"/>
                    <a:pt x="906" y="444"/>
                  </a:cubicBezTo>
                  <a:cubicBezTo>
                    <a:pt x="884" y="459"/>
                    <a:pt x="852" y="475"/>
                    <a:pt x="835" y="485"/>
                  </a:cubicBezTo>
                  <a:cubicBezTo>
                    <a:pt x="811" y="487"/>
                    <a:pt x="770" y="527"/>
                    <a:pt x="747" y="543"/>
                  </a:cubicBezTo>
                  <a:lnTo>
                    <a:pt x="756" y="541"/>
                  </a:lnTo>
                  <a:cubicBezTo>
                    <a:pt x="766" y="532"/>
                    <a:pt x="780" y="523"/>
                    <a:pt x="792" y="511"/>
                  </a:cubicBezTo>
                  <a:cubicBezTo>
                    <a:pt x="796" y="508"/>
                    <a:pt x="797" y="510"/>
                    <a:pt x="801" y="508"/>
                  </a:cubicBezTo>
                  <a:cubicBezTo>
                    <a:pt x="807" y="500"/>
                    <a:pt x="817" y="495"/>
                    <a:pt x="826" y="492"/>
                  </a:cubicBezTo>
                  <a:cubicBezTo>
                    <a:pt x="807" y="505"/>
                    <a:pt x="776" y="531"/>
                    <a:pt x="746" y="551"/>
                  </a:cubicBezTo>
                  <a:cubicBezTo>
                    <a:pt x="712" y="580"/>
                    <a:pt x="672" y="616"/>
                    <a:pt x="653" y="631"/>
                  </a:cubicBezTo>
                  <a:cubicBezTo>
                    <a:pt x="651" y="628"/>
                    <a:pt x="671" y="613"/>
                    <a:pt x="672" y="609"/>
                  </a:cubicBezTo>
                  <a:cubicBezTo>
                    <a:pt x="664" y="610"/>
                    <a:pt x="655" y="626"/>
                    <a:pt x="645" y="636"/>
                  </a:cubicBezTo>
                  <a:cubicBezTo>
                    <a:pt x="644" y="643"/>
                    <a:pt x="655" y="628"/>
                    <a:pt x="655" y="633"/>
                  </a:cubicBezTo>
                  <a:cubicBezTo>
                    <a:pt x="644" y="646"/>
                    <a:pt x="633" y="657"/>
                    <a:pt x="627" y="660"/>
                  </a:cubicBezTo>
                  <a:cubicBezTo>
                    <a:pt x="625" y="668"/>
                    <a:pt x="599" y="691"/>
                    <a:pt x="584" y="712"/>
                  </a:cubicBezTo>
                  <a:cubicBezTo>
                    <a:pt x="585" y="702"/>
                    <a:pt x="570" y="719"/>
                    <a:pt x="557" y="738"/>
                  </a:cubicBezTo>
                  <a:cubicBezTo>
                    <a:pt x="553" y="746"/>
                    <a:pt x="555" y="745"/>
                    <a:pt x="555" y="748"/>
                  </a:cubicBezTo>
                  <a:cubicBezTo>
                    <a:pt x="552" y="750"/>
                    <a:pt x="548" y="756"/>
                    <a:pt x="544" y="762"/>
                  </a:cubicBezTo>
                  <a:cubicBezTo>
                    <a:pt x="546" y="757"/>
                    <a:pt x="551" y="750"/>
                    <a:pt x="549" y="748"/>
                  </a:cubicBezTo>
                  <a:cubicBezTo>
                    <a:pt x="539" y="760"/>
                    <a:pt x="523" y="784"/>
                    <a:pt x="520" y="792"/>
                  </a:cubicBezTo>
                  <a:cubicBezTo>
                    <a:pt x="524" y="794"/>
                    <a:pt x="534" y="769"/>
                    <a:pt x="537" y="768"/>
                  </a:cubicBezTo>
                  <a:cubicBezTo>
                    <a:pt x="538" y="779"/>
                    <a:pt x="520" y="795"/>
                    <a:pt x="514" y="809"/>
                  </a:cubicBezTo>
                  <a:cubicBezTo>
                    <a:pt x="511" y="810"/>
                    <a:pt x="514" y="804"/>
                    <a:pt x="512" y="804"/>
                  </a:cubicBezTo>
                  <a:cubicBezTo>
                    <a:pt x="491" y="837"/>
                    <a:pt x="454" y="914"/>
                    <a:pt x="437" y="973"/>
                  </a:cubicBezTo>
                  <a:cubicBezTo>
                    <a:pt x="433" y="975"/>
                    <a:pt x="440" y="959"/>
                    <a:pt x="436" y="961"/>
                  </a:cubicBezTo>
                  <a:cubicBezTo>
                    <a:pt x="404" y="1016"/>
                    <a:pt x="372" y="1114"/>
                    <a:pt x="366" y="1188"/>
                  </a:cubicBezTo>
                  <a:cubicBezTo>
                    <a:pt x="348" y="1291"/>
                    <a:pt x="351" y="1405"/>
                    <a:pt x="375" y="1522"/>
                  </a:cubicBezTo>
                  <a:lnTo>
                    <a:pt x="385" y="1545"/>
                  </a:lnTo>
                  <a:cubicBezTo>
                    <a:pt x="389" y="1564"/>
                    <a:pt x="393" y="1575"/>
                    <a:pt x="398" y="1582"/>
                  </a:cubicBezTo>
                  <a:cubicBezTo>
                    <a:pt x="417" y="1642"/>
                    <a:pt x="436" y="1704"/>
                    <a:pt x="467" y="1756"/>
                  </a:cubicBezTo>
                  <a:cubicBezTo>
                    <a:pt x="474" y="1768"/>
                    <a:pt x="479" y="1775"/>
                    <a:pt x="486" y="1787"/>
                  </a:cubicBezTo>
                  <a:cubicBezTo>
                    <a:pt x="499" y="1809"/>
                    <a:pt x="510" y="1836"/>
                    <a:pt x="522" y="1856"/>
                  </a:cubicBezTo>
                  <a:cubicBezTo>
                    <a:pt x="516" y="1851"/>
                    <a:pt x="503" y="1826"/>
                    <a:pt x="494" y="1817"/>
                  </a:cubicBezTo>
                  <a:cubicBezTo>
                    <a:pt x="499" y="1849"/>
                    <a:pt x="532" y="1912"/>
                    <a:pt x="576" y="1962"/>
                  </a:cubicBezTo>
                  <a:cubicBezTo>
                    <a:pt x="583" y="1971"/>
                    <a:pt x="593" y="1983"/>
                    <a:pt x="601" y="1993"/>
                  </a:cubicBezTo>
                  <a:cubicBezTo>
                    <a:pt x="595" y="1976"/>
                    <a:pt x="566" y="1942"/>
                    <a:pt x="556" y="1916"/>
                  </a:cubicBezTo>
                  <a:cubicBezTo>
                    <a:pt x="585" y="1961"/>
                    <a:pt x="609" y="1986"/>
                    <a:pt x="643" y="2028"/>
                  </a:cubicBezTo>
                  <a:cubicBezTo>
                    <a:pt x="620" y="1990"/>
                    <a:pt x="579" y="1942"/>
                    <a:pt x="548" y="1889"/>
                  </a:cubicBezTo>
                  <a:cubicBezTo>
                    <a:pt x="538" y="1875"/>
                    <a:pt x="525" y="1848"/>
                    <a:pt x="511" y="1824"/>
                  </a:cubicBezTo>
                  <a:cubicBezTo>
                    <a:pt x="501" y="1794"/>
                    <a:pt x="459" y="1720"/>
                    <a:pt x="452" y="1685"/>
                  </a:cubicBezTo>
                  <a:cubicBezTo>
                    <a:pt x="445" y="1668"/>
                    <a:pt x="439" y="1652"/>
                    <a:pt x="439" y="1643"/>
                  </a:cubicBezTo>
                  <a:cubicBezTo>
                    <a:pt x="441" y="1645"/>
                    <a:pt x="443" y="1652"/>
                    <a:pt x="445" y="1656"/>
                  </a:cubicBezTo>
                  <a:cubicBezTo>
                    <a:pt x="437" y="1615"/>
                    <a:pt x="417" y="1574"/>
                    <a:pt x="410" y="1530"/>
                  </a:cubicBezTo>
                  <a:lnTo>
                    <a:pt x="402" y="1508"/>
                  </a:lnTo>
                  <a:cubicBezTo>
                    <a:pt x="395" y="1423"/>
                    <a:pt x="382" y="1320"/>
                    <a:pt x="396" y="1212"/>
                  </a:cubicBezTo>
                  <a:cubicBezTo>
                    <a:pt x="384" y="1330"/>
                    <a:pt x="399" y="1507"/>
                    <a:pt x="441" y="1627"/>
                  </a:cubicBezTo>
                  <a:cubicBezTo>
                    <a:pt x="451" y="1657"/>
                    <a:pt x="463" y="1692"/>
                    <a:pt x="480" y="1724"/>
                  </a:cubicBezTo>
                  <a:cubicBezTo>
                    <a:pt x="526" y="1831"/>
                    <a:pt x="595" y="1930"/>
                    <a:pt x="659" y="2008"/>
                  </a:cubicBezTo>
                  <a:cubicBezTo>
                    <a:pt x="665" y="2013"/>
                    <a:pt x="669" y="2016"/>
                    <a:pt x="670" y="2014"/>
                  </a:cubicBezTo>
                  <a:cubicBezTo>
                    <a:pt x="681" y="2038"/>
                    <a:pt x="733" y="2081"/>
                    <a:pt x="753" y="2103"/>
                  </a:cubicBezTo>
                  <a:cubicBezTo>
                    <a:pt x="762" y="2109"/>
                    <a:pt x="767" y="2109"/>
                    <a:pt x="776" y="2118"/>
                  </a:cubicBezTo>
                  <a:cubicBezTo>
                    <a:pt x="773" y="2120"/>
                    <a:pt x="762" y="2111"/>
                    <a:pt x="761" y="2114"/>
                  </a:cubicBezTo>
                  <a:cubicBezTo>
                    <a:pt x="768" y="2126"/>
                    <a:pt x="787" y="2143"/>
                    <a:pt x="789" y="2152"/>
                  </a:cubicBezTo>
                  <a:cubicBezTo>
                    <a:pt x="765" y="2138"/>
                    <a:pt x="755" y="2123"/>
                    <a:pt x="731" y="2103"/>
                  </a:cubicBezTo>
                  <a:cubicBezTo>
                    <a:pt x="735" y="2114"/>
                    <a:pt x="766" y="2137"/>
                    <a:pt x="769" y="2149"/>
                  </a:cubicBezTo>
                  <a:lnTo>
                    <a:pt x="743" y="2133"/>
                  </a:lnTo>
                  <a:cubicBezTo>
                    <a:pt x="749" y="2143"/>
                    <a:pt x="774" y="2163"/>
                    <a:pt x="785" y="2174"/>
                  </a:cubicBezTo>
                  <a:cubicBezTo>
                    <a:pt x="855" y="2218"/>
                    <a:pt x="890" y="2245"/>
                    <a:pt x="915" y="2269"/>
                  </a:cubicBezTo>
                  <a:cubicBezTo>
                    <a:pt x="986" y="2300"/>
                    <a:pt x="997" y="2308"/>
                    <a:pt x="1056" y="2328"/>
                  </a:cubicBezTo>
                  <a:cubicBezTo>
                    <a:pt x="1055" y="2331"/>
                    <a:pt x="1042" y="2323"/>
                    <a:pt x="1037" y="2323"/>
                  </a:cubicBezTo>
                  <a:cubicBezTo>
                    <a:pt x="1037" y="2329"/>
                    <a:pt x="1054" y="2334"/>
                    <a:pt x="1049" y="2339"/>
                  </a:cubicBezTo>
                  <a:lnTo>
                    <a:pt x="1076" y="2349"/>
                  </a:lnTo>
                  <a:lnTo>
                    <a:pt x="1074" y="2357"/>
                  </a:lnTo>
                  <a:cubicBezTo>
                    <a:pt x="1055" y="2353"/>
                    <a:pt x="1051" y="2358"/>
                    <a:pt x="1034" y="2355"/>
                  </a:cubicBezTo>
                  <a:cubicBezTo>
                    <a:pt x="1033" y="2370"/>
                    <a:pt x="977" y="2351"/>
                    <a:pt x="948" y="2348"/>
                  </a:cubicBezTo>
                  <a:cubicBezTo>
                    <a:pt x="947" y="2351"/>
                    <a:pt x="956" y="2356"/>
                    <a:pt x="952" y="2358"/>
                  </a:cubicBezTo>
                  <a:cubicBezTo>
                    <a:pt x="970" y="2369"/>
                    <a:pt x="1013" y="2385"/>
                    <a:pt x="1036" y="2394"/>
                  </a:cubicBezTo>
                  <a:cubicBezTo>
                    <a:pt x="1004" y="2385"/>
                    <a:pt x="979" y="2375"/>
                    <a:pt x="959" y="2368"/>
                  </a:cubicBezTo>
                  <a:cubicBezTo>
                    <a:pt x="970" y="2383"/>
                    <a:pt x="966" y="2396"/>
                    <a:pt x="972" y="2411"/>
                  </a:cubicBezTo>
                  <a:cubicBezTo>
                    <a:pt x="996" y="2425"/>
                    <a:pt x="1013" y="2439"/>
                    <a:pt x="1020" y="2449"/>
                  </a:cubicBezTo>
                  <a:cubicBezTo>
                    <a:pt x="1018" y="2451"/>
                    <a:pt x="1020" y="2456"/>
                    <a:pt x="1010" y="2454"/>
                  </a:cubicBezTo>
                  <a:cubicBezTo>
                    <a:pt x="1110" y="2512"/>
                    <a:pt x="1053" y="2564"/>
                    <a:pt x="955" y="2569"/>
                  </a:cubicBezTo>
                  <a:cubicBezTo>
                    <a:pt x="937" y="2565"/>
                    <a:pt x="915" y="2559"/>
                    <a:pt x="910" y="2563"/>
                  </a:cubicBezTo>
                  <a:cubicBezTo>
                    <a:pt x="925" y="2571"/>
                    <a:pt x="956" y="2582"/>
                    <a:pt x="970" y="2587"/>
                  </a:cubicBezTo>
                  <a:cubicBezTo>
                    <a:pt x="969" y="2588"/>
                    <a:pt x="963" y="2587"/>
                    <a:pt x="954" y="2583"/>
                  </a:cubicBezTo>
                  <a:cubicBezTo>
                    <a:pt x="950" y="2585"/>
                    <a:pt x="965" y="2589"/>
                    <a:pt x="960" y="2591"/>
                  </a:cubicBezTo>
                  <a:cubicBezTo>
                    <a:pt x="881" y="2585"/>
                    <a:pt x="728" y="2505"/>
                    <a:pt x="620" y="2429"/>
                  </a:cubicBezTo>
                  <a:cubicBezTo>
                    <a:pt x="503" y="2350"/>
                    <a:pt x="402" y="2256"/>
                    <a:pt x="315" y="2149"/>
                  </a:cubicBezTo>
                  <a:cubicBezTo>
                    <a:pt x="213" y="2024"/>
                    <a:pt x="131" y="1871"/>
                    <a:pt x="91" y="1735"/>
                  </a:cubicBezTo>
                  <a:cubicBezTo>
                    <a:pt x="10" y="1505"/>
                    <a:pt x="0" y="1203"/>
                    <a:pt x="75" y="948"/>
                  </a:cubicBezTo>
                  <a:cubicBezTo>
                    <a:pt x="102" y="845"/>
                    <a:pt x="150" y="731"/>
                    <a:pt x="198" y="654"/>
                  </a:cubicBezTo>
                  <a:cubicBezTo>
                    <a:pt x="218" y="624"/>
                    <a:pt x="238" y="583"/>
                    <a:pt x="260" y="561"/>
                  </a:cubicBezTo>
                  <a:cubicBezTo>
                    <a:pt x="210" y="634"/>
                    <a:pt x="165" y="713"/>
                    <a:pt x="147" y="771"/>
                  </a:cubicBezTo>
                  <a:cubicBezTo>
                    <a:pt x="167" y="734"/>
                    <a:pt x="203" y="653"/>
                    <a:pt x="233" y="615"/>
                  </a:cubicBezTo>
                  <a:cubicBezTo>
                    <a:pt x="120" y="799"/>
                    <a:pt x="61" y="1002"/>
                    <a:pt x="45" y="1181"/>
                  </a:cubicBezTo>
                  <a:cubicBezTo>
                    <a:pt x="48" y="1107"/>
                    <a:pt x="67" y="1018"/>
                    <a:pt x="88" y="936"/>
                  </a:cubicBezTo>
                  <a:cubicBezTo>
                    <a:pt x="105" y="886"/>
                    <a:pt x="126" y="829"/>
                    <a:pt x="145" y="779"/>
                  </a:cubicBezTo>
                  <a:cubicBezTo>
                    <a:pt x="59" y="962"/>
                    <a:pt x="25" y="1184"/>
                    <a:pt x="37" y="1389"/>
                  </a:cubicBezTo>
                  <a:cubicBezTo>
                    <a:pt x="41" y="1393"/>
                    <a:pt x="38" y="1368"/>
                    <a:pt x="39" y="1362"/>
                  </a:cubicBezTo>
                  <a:cubicBezTo>
                    <a:pt x="42" y="1376"/>
                    <a:pt x="43" y="1404"/>
                    <a:pt x="43" y="1421"/>
                  </a:cubicBezTo>
                  <a:cubicBezTo>
                    <a:pt x="41" y="1423"/>
                    <a:pt x="40" y="1413"/>
                    <a:pt x="39" y="1401"/>
                  </a:cubicBezTo>
                  <a:cubicBezTo>
                    <a:pt x="37" y="1412"/>
                    <a:pt x="40" y="1449"/>
                    <a:pt x="45" y="1472"/>
                  </a:cubicBezTo>
                  <a:cubicBezTo>
                    <a:pt x="45" y="1462"/>
                    <a:pt x="45" y="1468"/>
                    <a:pt x="48" y="1468"/>
                  </a:cubicBezTo>
                  <a:cubicBezTo>
                    <a:pt x="50" y="1479"/>
                    <a:pt x="48" y="1482"/>
                    <a:pt x="46" y="1476"/>
                  </a:cubicBezTo>
                  <a:cubicBezTo>
                    <a:pt x="54" y="1489"/>
                    <a:pt x="57" y="1530"/>
                    <a:pt x="60" y="1554"/>
                  </a:cubicBezTo>
                  <a:cubicBezTo>
                    <a:pt x="54" y="1537"/>
                    <a:pt x="54" y="1503"/>
                    <a:pt x="48" y="1492"/>
                  </a:cubicBezTo>
                  <a:cubicBezTo>
                    <a:pt x="52" y="1541"/>
                    <a:pt x="67" y="1607"/>
                    <a:pt x="82" y="1663"/>
                  </a:cubicBezTo>
                  <a:cubicBezTo>
                    <a:pt x="84" y="1663"/>
                    <a:pt x="80" y="1648"/>
                    <a:pt x="77" y="1635"/>
                  </a:cubicBezTo>
                  <a:cubicBezTo>
                    <a:pt x="81" y="1636"/>
                    <a:pt x="82" y="1648"/>
                    <a:pt x="86" y="1658"/>
                  </a:cubicBezTo>
                  <a:cubicBezTo>
                    <a:pt x="86" y="1635"/>
                    <a:pt x="69" y="1572"/>
                    <a:pt x="60" y="1534"/>
                  </a:cubicBezTo>
                  <a:cubicBezTo>
                    <a:pt x="57" y="1520"/>
                    <a:pt x="61" y="1524"/>
                    <a:pt x="59" y="1510"/>
                  </a:cubicBezTo>
                  <a:cubicBezTo>
                    <a:pt x="56" y="1495"/>
                    <a:pt x="52" y="1492"/>
                    <a:pt x="49" y="1476"/>
                  </a:cubicBezTo>
                  <a:lnTo>
                    <a:pt x="53" y="1475"/>
                  </a:lnTo>
                  <a:cubicBezTo>
                    <a:pt x="45" y="1403"/>
                    <a:pt x="40" y="1332"/>
                    <a:pt x="45" y="1255"/>
                  </a:cubicBezTo>
                  <a:cubicBezTo>
                    <a:pt x="46" y="1170"/>
                    <a:pt x="60" y="1086"/>
                    <a:pt x="78" y="1007"/>
                  </a:cubicBezTo>
                  <a:cubicBezTo>
                    <a:pt x="106" y="869"/>
                    <a:pt x="162" y="728"/>
                    <a:pt x="251" y="598"/>
                  </a:cubicBezTo>
                  <a:cubicBezTo>
                    <a:pt x="269" y="569"/>
                    <a:pt x="289" y="543"/>
                    <a:pt x="307" y="527"/>
                  </a:cubicBezTo>
                  <a:cubicBezTo>
                    <a:pt x="335" y="482"/>
                    <a:pt x="376" y="445"/>
                    <a:pt x="416" y="404"/>
                  </a:cubicBezTo>
                  <a:cubicBezTo>
                    <a:pt x="466" y="355"/>
                    <a:pt x="518" y="304"/>
                    <a:pt x="578" y="264"/>
                  </a:cubicBezTo>
                  <a:cubicBezTo>
                    <a:pt x="588" y="260"/>
                    <a:pt x="600" y="253"/>
                    <a:pt x="610" y="248"/>
                  </a:cubicBezTo>
                  <a:lnTo>
                    <a:pt x="652" y="220"/>
                  </a:lnTo>
                  <a:cubicBezTo>
                    <a:pt x="655" y="221"/>
                    <a:pt x="666" y="215"/>
                    <a:pt x="674" y="212"/>
                  </a:cubicBezTo>
                  <a:cubicBezTo>
                    <a:pt x="735" y="173"/>
                    <a:pt x="776" y="154"/>
                    <a:pt x="824" y="131"/>
                  </a:cubicBezTo>
                  <a:cubicBezTo>
                    <a:pt x="812" y="128"/>
                    <a:pt x="750" y="158"/>
                    <a:pt x="711" y="182"/>
                  </a:cubicBezTo>
                  <a:cubicBezTo>
                    <a:pt x="710" y="173"/>
                    <a:pt x="759" y="151"/>
                    <a:pt x="778" y="143"/>
                  </a:cubicBezTo>
                  <a:cubicBezTo>
                    <a:pt x="853" y="105"/>
                    <a:pt x="938" y="70"/>
                    <a:pt x="1018" y="52"/>
                  </a:cubicBezTo>
                  <a:cubicBezTo>
                    <a:pt x="1057" y="44"/>
                    <a:pt x="1090" y="36"/>
                    <a:pt x="1129" y="29"/>
                  </a:cubicBezTo>
                  <a:cubicBezTo>
                    <a:pt x="1134" y="31"/>
                    <a:pt x="1123" y="32"/>
                    <a:pt x="1122" y="33"/>
                  </a:cubicBezTo>
                  <a:cubicBezTo>
                    <a:pt x="1148" y="32"/>
                    <a:pt x="1171" y="31"/>
                    <a:pt x="1203" y="25"/>
                  </a:cubicBezTo>
                  <a:cubicBezTo>
                    <a:pt x="1221" y="22"/>
                    <a:pt x="1236" y="18"/>
                    <a:pt x="1253" y="17"/>
                  </a:cubicBezTo>
                  <a:cubicBezTo>
                    <a:pt x="1286" y="14"/>
                    <a:pt x="1321" y="18"/>
                    <a:pt x="1346" y="11"/>
                  </a:cubicBezTo>
                  <a:cubicBezTo>
                    <a:pt x="1337" y="8"/>
                    <a:pt x="1301" y="11"/>
                    <a:pt x="1283" y="10"/>
                  </a:cubicBezTo>
                  <a:cubicBezTo>
                    <a:pt x="1314" y="0"/>
                    <a:pt x="1376" y="4"/>
                    <a:pt x="1427" y="9"/>
                  </a:cubicBezTo>
                  <a:cubicBezTo>
                    <a:pt x="1478" y="10"/>
                    <a:pt x="1532" y="18"/>
                    <a:pt x="1558" y="28"/>
                  </a:cubicBezTo>
                  <a:cubicBezTo>
                    <a:pt x="1624" y="35"/>
                    <a:pt x="1655" y="58"/>
                    <a:pt x="1737" y="75"/>
                  </a:cubicBezTo>
                  <a:cubicBezTo>
                    <a:pt x="1741" y="77"/>
                    <a:pt x="1744" y="80"/>
                    <a:pt x="1750" y="84"/>
                  </a:cubicBezTo>
                  <a:cubicBezTo>
                    <a:pt x="1786" y="93"/>
                    <a:pt x="1820" y="109"/>
                    <a:pt x="1856" y="122"/>
                  </a:cubicBezTo>
                  <a:cubicBezTo>
                    <a:pt x="1874" y="130"/>
                    <a:pt x="1895" y="138"/>
                    <a:pt x="1912" y="147"/>
                  </a:cubicBezTo>
                  <a:cubicBezTo>
                    <a:pt x="1936" y="160"/>
                    <a:pt x="1959" y="174"/>
                    <a:pt x="1994" y="196"/>
                  </a:cubicBezTo>
                  <a:cubicBezTo>
                    <a:pt x="2047" y="226"/>
                    <a:pt x="2101" y="256"/>
                    <a:pt x="2145" y="295"/>
                  </a:cubicBezTo>
                  <a:cubicBezTo>
                    <a:pt x="2175" y="319"/>
                    <a:pt x="2194" y="342"/>
                    <a:pt x="2220" y="366"/>
                  </a:cubicBezTo>
                  <a:cubicBezTo>
                    <a:pt x="2244" y="389"/>
                    <a:pt x="2276" y="417"/>
                    <a:pt x="2297" y="440"/>
                  </a:cubicBezTo>
                  <a:cubicBezTo>
                    <a:pt x="2321" y="466"/>
                    <a:pt x="2348" y="498"/>
                    <a:pt x="2373" y="526"/>
                  </a:cubicBezTo>
                  <a:cubicBezTo>
                    <a:pt x="2357" y="497"/>
                    <a:pt x="2306" y="442"/>
                    <a:pt x="2291" y="425"/>
                  </a:cubicBezTo>
                  <a:cubicBezTo>
                    <a:pt x="2304" y="433"/>
                    <a:pt x="2320" y="455"/>
                    <a:pt x="2332" y="470"/>
                  </a:cubicBezTo>
                  <a:cubicBezTo>
                    <a:pt x="2430" y="586"/>
                    <a:pt x="2518" y="743"/>
                    <a:pt x="2558" y="879"/>
                  </a:cubicBezTo>
                  <a:cubicBezTo>
                    <a:pt x="2545" y="853"/>
                    <a:pt x="2530" y="803"/>
                    <a:pt x="2507" y="765"/>
                  </a:cubicBezTo>
                  <a:cubicBezTo>
                    <a:pt x="2528" y="818"/>
                    <a:pt x="2554" y="886"/>
                    <a:pt x="2575" y="950"/>
                  </a:cubicBezTo>
                  <a:cubicBezTo>
                    <a:pt x="2585" y="1010"/>
                    <a:pt x="2607" y="1107"/>
                    <a:pt x="2614" y="1188"/>
                  </a:cubicBezTo>
                  <a:cubicBezTo>
                    <a:pt x="2612" y="1200"/>
                    <a:pt x="2610" y="1262"/>
                    <a:pt x="2618" y="1275"/>
                  </a:cubicBezTo>
                  <a:cubicBezTo>
                    <a:pt x="2617" y="1249"/>
                    <a:pt x="2616" y="1220"/>
                    <a:pt x="2619" y="1207"/>
                  </a:cubicBezTo>
                  <a:cubicBezTo>
                    <a:pt x="2628" y="1289"/>
                    <a:pt x="2623" y="1391"/>
                    <a:pt x="2610" y="1455"/>
                  </a:cubicBezTo>
                  <a:cubicBezTo>
                    <a:pt x="2617" y="1418"/>
                    <a:pt x="2618" y="1355"/>
                    <a:pt x="2615" y="1335"/>
                  </a:cubicBezTo>
                  <a:cubicBezTo>
                    <a:pt x="2609" y="1424"/>
                    <a:pt x="2601" y="1511"/>
                    <a:pt x="2584" y="1587"/>
                  </a:cubicBezTo>
                  <a:cubicBezTo>
                    <a:pt x="2575" y="1621"/>
                    <a:pt x="2562" y="1661"/>
                    <a:pt x="2556" y="1693"/>
                  </a:cubicBezTo>
                  <a:cubicBezTo>
                    <a:pt x="2465" y="1947"/>
                    <a:pt x="2312" y="2172"/>
                    <a:pt x="2082" y="2326"/>
                  </a:cubicBezTo>
                  <a:cubicBezTo>
                    <a:pt x="2056" y="2351"/>
                    <a:pt x="2027" y="2362"/>
                    <a:pt x="2002" y="2380"/>
                  </a:cubicBezTo>
                  <a:cubicBezTo>
                    <a:pt x="1997" y="2382"/>
                    <a:pt x="2000" y="2377"/>
                    <a:pt x="1994" y="2381"/>
                  </a:cubicBezTo>
                  <a:cubicBezTo>
                    <a:pt x="1980" y="2389"/>
                    <a:pt x="1991" y="2385"/>
                    <a:pt x="1985" y="2389"/>
                  </a:cubicBezTo>
                  <a:cubicBezTo>
                    <a:pt x="1970" y="2396"/>
                    <a:pt x="1963" y="2402"/>
                    <a:pt x="1958" y="2400"/>
                  </a:cubicBezTo>
                  <a:cubicBezTo>
                    <a:pt x="1945" y="2411"/>
                    <a:pt x="1917" y="2418"/>
                    <a:pt x="1894" y="2431"/>
                  </a:cubicBezTo>
                  <a:cubicBezTo>
                    <a:pt x="1903" y="2421"/>
                    <a:pt x="1950" y="2404"/>
                    <a:pt x="1972" y="2388"/>
                  </a:cubicBezTo>
                  <a:cubicBezTo>
                    <a:pt x="1973" y="2389"/>
                    <a:pt x="1968" y="2393"/>
                    <a:pt x="1971" y="2393"/>
                  </a:cubicBezTo>
                  <a:cubicBezTo>
                    <a:pt x="1982" y="2388"/>
                    <a:pt x="1975" y="2389"/>
                    <a:pt x="1976" y="2386"/>
                  </a:cubicBezTo>
                  <a:cubicBezTo>
                    <a:pt x="1983" y="2382"/>
                    <a:pt x="1983" y="2384"/>
                    <a:pt x="1992" y="2377"/>
                  </a:cubicBezTo>
                  <a:cubicBezTo>
                    <a:pt x="2006" y="2369"/>
                    <a:pt x="1991" y="2382"/>
                    <a:pt x="2003" y="2375"/>
                  </a:cubicBezTo>
                  <a:cubicBezTo>
                    <a:pt x="2011" y="2370"/>
                    <a:pt x="2008" y="2369"/>
                    <a:pt x="2007" y="2367"/>
                  </a:cubicBezTo>
                  <a:cubicBezTo>
                    <a:pt x="2030" y="2356"/>
                    <a:pt x="2034" y="2347"/>
                    <a:pt x="2049" y="2343"/>
                  </a:cubicBezTo>
                  <a:cubicBezTo>
                    <a:pt x="2054" y="2339"/>
                    <a:pt x="2080" y="2316"/>
                    <a:pt x="2085" y="2317"/>
                  </a:cubicBezTo>
                  <a:cubicBezTo>
                    <a:pt x="2087" y="2314"/>
                    <a:pt x="2097" y="2306"/>
                    <a:pt x="2101" y="2301"/>
                  </a:cubicBezTo>
                  <a:cubicBezTo>
                    <a:pt x="1975" y="2388"/>
                    <a:pt x="1871" y="2448"/>
                    <a:pt x="1714" y="2498"/>
                  </a:cubicBezTo>
                  <a:cubicBezTo>
                    <a:pt x="1742" y="2484"/>
                    <a:pt x="1794" y="2465"/>
                    <a:pt x="1851" y="2442"/>
                  </a:cubicBezTo>
                  <a:cubicBezTo>
                    <a:pt x="1863" y="2430"/>
                    <a:pt x="1919" y="2411"/>
                    <a:pt x="1938" y="2395"/>
                  </a:cubicBezTo>
                  <a:cubicBezTo>
                    <a:pt x="1917" y="2401"/>
                    <a:pt x="1861" y="2434"/>
                    <a:pt x="1831" y="2444"/>
                  </a:cubicBezTo>
                  <a:cubicBezTo>
                    <a:pt x="1817" y="2449"/>
                    <a:pt x="1835" y="2446"/>
                    <a:pt x="1826" y="2450"/>
                  </a:cubicBezTo>
                  <a:cubicBezTo>
                    <a:pt x="1785" y="2463"/>
                    <a:pt x="1709" y="2491"/>
                    <a:pt x="1668" y="2501"/>
                  </a:cubicBezTo>
                  <a:cubicBezTo>
                    <a:pt x="1667" y="2499"/>
                    <a:pt x="1674" y="2498"/>
                    <a:pt x="1667" y="2498"/>
                  </a:cubicBezTo>
                  <a:cubicBezTo>
                    <a:pt x="1637" y="2511"/>
                    <a:pt x="1585" y="2520"/>
                    <a:pt x="1539" y="2528"/>
                  </a:cubicBezTo>
                  <a:cubicBezTo>
                    <a:pt x="1548" y="2521"/>
                    <a:pt x="1591" y="2516"/>
                    <a:pt x="1610" y="2509"/>
                  </a:cubicBezTo>
                  <a:cubicBezTo>
                    <a:pt x="1607" y="2508"/>
                    <a:pt x="1580" y="2513"/>
                    <a:pt x="1577" y="2514"/>
                  </a:cubicBezTo>
                  <a:cubicBezTo>
                    <a:pt x="1573" y="2512"/>
                    <a:pt x="1635" y="2502"/>
                    <a:pt x="1651" y="2494"/>
                  </a:cubicBezTo>
                  <a:cubicBezTo>
                    <a:pt x="1616" y="2500"/>
                    <a:pt x="1540" y="2514"/>
                    <a:pt x="1515" y="2522"/>
                  </a:cubicBezTo>
                  <a:cubicBezTo>
                    <a:pt x="1485" y="2527"/>
                    <a:pt x="1405" y="2534"/>
                    <a:pt x="1370" y="2536"/>
                  </a:cubicBezTo>
                  <a:cubicBezTo>
                    <a:pt x="1342" y="2536"/>
                    <a:pt x="1389" y="2536"/>
                    <a:pt x="1381" y="2531"/>
                  </a:cubicBezTo>
                  <a:cubicBezTo>
                    <a:pt x="1363" y="2533"/>
                    <a:pt x="1362" y="2529"/>
                    <a:pt x="1348" y="2527"/>
                  </a:cubicBezTo>
                  <a:cubicBezTo>
                    <a:pt x="1386" y="2528"/>
                    <a:pt x="1411" y="2527"/>
                    <a:pt x="1453" y="2522"/>
                  </a:cubicBezTo>
                  <a:cubicBezTo>
                    <a:pt x="1431" y="2520"/>
                    <a:pt x="1357" y="2530"/>
                    <a:pt x="1319" y="2522"/>
                  </a:cubicBezTo>
                  <a:cubicBezTo>
                    <a:pt x="1410" y="2524"/>
                    <a:pt x="1524" y="2512"/>
                    <a:pt x="1611" y="2499"/>
                  </a:cubicBezTo>
                  <a:cubicBezTo>
                    <a:pt x="1660" y="2488"/>
                    <a:pt x="1704" y="2478"/>
                    <a:pt x="1755" y="2459"/>
                  </a:cubicBezTo>
                  <a:lnTo>
                    <a:pt x="1803" y="2443"/>
                  </a:lnTo>
                  <a:cubicBezTo>
                    <a:pt x="1867" y="2421"/>
                    <a:pt x="1945" y="2383"/>
                    <a:pt x="1999" y="2347"/>
                  </a:cubicBezTo>
                  <a:cubicBezTo>
                    <a:pt x="2111" y="2277"/>
                    <a:pt x="2224" y="2184"/>
                    <a:pt x="2310" y="2080"/>
                  </a:cubicBezTo>
                  <a:cubicBezTo>
                    <a:pt x="2367" y="2010"/>
                    <a:pt x="2417" y="1930"/>
                    <a:pt x="2458" y="1857"/>
                  </a:cubicBezTo>
                  <a:cubicBezTo>
                    <a:pt x="2449" y="1874"/>
                    <a:pt x="2449" y="1876"/>
                    <a:pt x="2441" y="1894"/>
                  </a:cubicBezTo>
                  <a:cubicBezTo>
                    <a:pt x="2444" y="1894"/>
                    <a:pt x="2449" y="1893"/>
                    <a:pt x="2454" y="1884"/>
                  </a:cubicBezTo>
                  <a:cubicBezTo>
                    <a:pt x="2458" y="1873"/>
                    <a:pt x="2453" y="1877"/>
                    <a:pt x="2455" y="1872"/>
                  </a:cubicBezTo>
                  <a:cubicBezTo>
                    <a:pt x="2461" y="1860"/>
                    <a:pt x="2458" y="1871"/>
                    <a:pt x="2463" y="1868"/>
                  </a:cubicBezTo>
                  <a:cubicBezTo>
                    <a:pt x="2475" y="1842"/>
                    <a:pt x="2485" y="1822"/>
                    <a:pt x="2497" y="1798"/>
                  </a:cubicBezTo>
                  <a:cubicBezTo>
                    <a:pt x="2501" y="1790"/>
                    <a:pt x="2514" y="1763"/>
                    <a:pt x="2511" y="1756"/>
                  </a:cubicBezTo>
                  <a:cubicBezTo>
                    <a:pt x="2511" y="1763"/>
                    <a:pt x="2505" y="1772"/>
                    <a:pt x="2498" y="1787"/>
                  </a:cubicBezTo>
                  <a:cubicBezTo>
                    <a:pt x="2503" y="1767"/>
                    <a:pt x="2513" y="1752"/>
                    <a:pt x="2521" y="1728"/>
                  </a:cubicBezTo>
                  <a:cubicBezTo>
                    <a:pt x="2522" y="1733"/>
                    <a:pt x="2518" y="1737"/>
                    <a:pt x="2518" y="1743"/>
                  </a:cubicBezTo>
                  <a:cubicBezTo>
                    <a:pt x="2543" y="1694"/>
                    <a:pt x="2555" y="1630"/>
                    <a:pt x="2574" y="1562"/>
                  </a:cubicBezTo>
                  <a:cubicBezTo>
                    <a:pt x="2575" y="1557"/>
                    <a:pt x="2575" y="1553"/>
                    <a:pt x="2574" y="1551"/>
                  </a:cubicBezTo>
                  <a:cubicBezTo>
                    <a:pt x="2575" y="1544"/>
                    <a:pt x="2577" y="1549"/>
                    <a:pt x="2578" y="1541"/>
                  </a:cubicBezTo>
                  <a:cubicBezTo>
                    <a:pt x="2593" y="1445"/>
                    <a:pt x="2609" y="1329"/>
                    <a:pt x="2594" y="1224"/>
                  </a:cubicBezTo>
                  <a:cubicBezTo>
                    <a:pt x="2601" y="1355"/>
                    <a:pt x="2580" y="1522"/>
                    <a:pt x="2552" y="1618"/>
                  </a:cubicBezTo>
                  <a:cubicBezTo>
                    <a:pt x="2548" y="1631"/>
                    <a:pt x="2550" y="1618"/>
                    <a:pt x="2547" y="1624"/>
                  </a:cubicBezTo>
                  <a:cubicBezTo>
                    <a:pt x="2543" y="1646"/>
                    <a:pt x="2542" y="1653"/>
                    <a:pt x="2537" y="1664"/>
                  </a:cubicBezTo>
                  <a:cubicBezTo>
                    <a:pt x="2533" y="1680"/>
                    <a:pt x="2541" y="1659"/>
                    <a:pt x="2538" y="1671"/>
                  </a:cubicBezTo>
                  <a:cubicBezTo>
                    <a:pt x="2533" y="1685"/>
                    <a:pt x="2528" y="1700"/>
                    <a:pt x="2528" y="1691"/>
                  </a:cubicBezTo>
                  <a:cubicBezTo>
                    <a:pt x="2523" y="1703"/>
                    <a:pt x="2518" y="1722"/>
                    <a:pt x="2515" y="1718"/>
                  </a:cubicBezTo>
                  <a:cubicBezTo>
                    <a:pt x="2524" y="1697"/>
                    <a:pt x="2535" y="1669"/>
                    <a:pt x="2541" y="1642"/>
                  </a:cubicBezTo>
                  <a:cubicBezTo>
                    <a:pt x="2512" y="1709"/>
                    <a:pt x="2479" y="1813"/>
                    <a:pt x="2435" y="1878"/>
                  </a:cubicBezTo>
                  <a:cubicBezTo>
                    <a:pt x="2439" y="1861"/>
                    <a:pt x="2463" y="1824"/>
                    <a:pt x="2465" y="1808"/>
                  </a:cubicBezTo>
                  <a:cubicBezTo>
                    <a:pt x="2450" y="1836"/>
                    <a:pt x="2433" y="1871"/>
                    <a:pt x="2420" y="1887"/>
                  </a:cubicBezTo>
                  <a:cubicBezTo>
                    <a:pt x="2396" y="1925"/>
                    <a:pt x="2375" y="1969"/>
                    <a:pt x="2331" y="2022"/>
                  </a:cubicBezTo>
                  <a:cubicBezTo>
                    <a:pt x="2266" y="2112"/>
                    <a:pt x="2180" y="2195"/>
                    <a:pt x="2086" y="2263"/>
                  </a:cubicBezTo>
                  <a:cubicBezTo>
                    <a:pt x="2094" y="2253"/>
                    <a:pt x="2123" y="2233"/>
                    <a:pt x="2140" y="2215"/>
                  </a:cubicBezTo>
                  <a:cubicBezTo>
                    <a:pt x="2144" y="2209"/>
                    <a:pt x="2137" y="2215"/>
                    <a:pt x="2137" y="2212"/>
                  </a:cubicBezTo>
                  <a:cubicBezTo>
                    <a:pt x="2176" y="2176"/>
                    <a:pt x="2224" y="2133"/>
                    <a:pt x="2257" y="2092"/>
                  </a:cubicBezTo>
                  <a:cubicBezTo>
                    <a:pt x="2257" y="2096"/>
                    <a:pt x="2246" y="2108"/>
                    <a:pt x="2238" y="2117"/>
                  </a:cubicBezTo>
                  <a:cubicBezTo>
                    <a:pt x="2251" y="2108"/>
                    <a:pt x="2272" y="2088"/>
                    <a:pt x="2291" y="2064"/>
                  </a:cubicBezTo>
                  <a:lnTo>
                    <a:pt x="2297" y="2041"/>
                  </a:lnTo>
                  <a:cubicBezTo>
                    <a:pt x="2275" y="2073"/>
                    <a:pt x="2262" y="2082"/>
                    <a:pt x="2240" y="2104"/>
                  </a:cubicBezTo>
                  <a:cubicBezTo>
                    <a:pt x="2300" y="2035"/>
                    <a:pt x="2353" y="1961"/>
                    <a:pt x="2387" y="1897"/>
                  </a:cubicBezTo>
                  <a:cubicBezTo>
                    <a:pt x="2319" y="2016"/>
                    <a:pt x="2187" y="2174"/>
                    <a:pt x="2037" y="2274"/>
                  </a:cubicBezTo>
                  <a:cubicBezTo>
                    <a:pt x="2056" y="2253"/>
                    <a:pt x="2122" y="2211"/>
                    <a:pt x="2143" y="2182"/>
                  </a:cubicBezTo>
                  <a:cubicBezTo>
                    <a:pt x="2091" y="2231"/>
                    <a:pt x="2007" y="2288"/>
                    <a:pt x="1949" y="2326"/>
                  </a:cubicBezTo>
                  <a:lnTo>
                    <a:pt x="1936" y="2333"/>
                  </a:lnTo>
                  <a:lnTo>
                    <a:pt x="1939" y="2330"/>
                  </a:lnTo>
                  <a:lnTo>
                    <a:pt x="1933" y="2334"/>
                  </a:lnTo>
                  <a:cubicBezTo>
                    <a:pt x="1895" y="2352"/>
                    <a:pt x="1851" y="2376"/>
                    <a:pt x="1810" y="2394"/>
                  </a:cubicBezTo>
                  <a:cubicBezTo>
                    <a:pt x="1777" y="2405"/>
                    <a:pt x="1746" y="2412"/>
                    <a:pt x="1713" y="2422"/>
                  </a:cubicBezTo>
                  <a:cubicBezTo>
                    <a:pt x="1670" y="2432"/>
                    <a:pt x="1636" y="2445"/>
                    <a:pt x="1594" y="2452"/>
                  </a:cubicBezTo>
                  <a:cubicBezTo>
                    <a:pt x="1588" y="2454"/>
                    <a:pt x="1573" y="2456"/>
                    <a:pt x="1570" y="2458"/>
                  </a:cubicBezTo>
                  <a:cubicBezTo>
                    <a:pt x="1567" y="2457"/>
                    <a:pt x="1557" y="2458"/>
                    <a:pt x="1546" y="2460"/>
                  </a:cubicBezTo>
                  <a:cubicBezTo>
                    <a:pt x="1530" y="2463"/>
                    <a:pt x="1529" y="2466"/>
                    <a:pt x="1509" y="2469"/>
                  </a:cubicBezTo>
                  <a:cubicBezTo>
                    <a:pt x="1509" y="2465"/>
                    <a:pt x="1529" y="2465"/>
                    <a:pt x="1532" y="2460"/>
                  </a:cubicBezTo>
                  <a:cubicBezTo>
                    <a:pt x="1497" y="2463"/>
                    <a:pt x="1447" y="2466"/>
                    <a:pt x="1400" y="2471"/>
                  </a:cubicBezTo>
                  <a:cubicBezTo>
                    <a:pt x="1366" y="2471"/>
                    <a:pt x="1295" y="2467"/>
                    <a:pt x="1248" y="2463"/>
                  </a:cubicBezTo>
                  <a:cubicBezTo>
                    <a:pt x="1347" y="2462"/>
                    <a:pt x="1477" y="2469"/>
                    <a:pt x="1599" y="2440"/>
                  </a:cubicBezTo>
                  <a:cubicBezTo>
                    <a:pt x="1606" y="2438"/>
                    <a:pt x="1606" y="2440"/>
                    <a:pt x="1606" y="2441"/>
                  </a:cubicBezTo>
                  <a:cubicBezTo>
                    <a:pt x="1675" y="2422"/>
                    <a:pt x="1761" y="2401"/>
                    <a:pt x="1837" y="2367"/>
                  </a:cubicBezTo>
                  <a:cubicBezTo>
                    <a:pt x="1984" y="2301"/>
                    <a:pt x="2091" y="2232"/>
                    <a:pt x="2197" y="2122"/>
                  </a:cubicBezTo>
                  <a:cubicBezTo>
                    <a:pt x="2185" y="2129"/>
                    <a:pt x="2154" y="2167"/>
                    <a:pt x="2140" y="2174"/>
                  </a:cubicBezTo>
                  <a:cubicBezTo>
                    <a:pt x="2152" y="2161"/>
                    <a:pt x="2184" y="2136"/>
                    <a:pt x="2186" y="2126"/>
                  </a:cubicBezTo>
                  <a:cubicBezTo>
                    <a:pt x="2168" y="2137"/>
                    <a:pt x="2108" y="2200"/>
                    <a:pt x="2092" y="2202"/>
                  </a:cubicBezTo>
                  <a:cubicBezTo>
                    <a:pt x="2014" y="2260"/>
                    <a:pt x="1930" y="2317"/>
                    <a:pt x="1848" y="2349"/>
                  </a:cubicBezTo>
                  <a:cubicBezTo>
                    <a:pt x="1915" y="2318"/>
                    <a:pt x="2006" y="2263"/>
                    <a:pt x="2082" y="2206"/>
                  </a:cubicBezTo>
                  <a:lnTo>
                    <a:pt x="2135" y="2163"/>
                  </a:lnTo>
                  <a:cubicBezTo>
                    <a:pt x="2145" y="2155"/>
                    <a:pt x="2152" y="2147"/>
                    <a:pt x="2161" y="2139"/>
                  </a:cubicBezTo>
                  <a:cubicBezTo>
                    <a:pt x="2210" y="2093"/>
                    <a:pt x="2261" y="2047"/>
                    <a:pt x="2295" y="1992"/>
                  </a:cubicBezTo>
                  <a:cubicBezTo>
                    <a:pt x="2299" y="1990"/>
                    <a:pt x="2310" y="1979"/>
                    <a:pt x="2316" y="1968"/>
                  </a:cubicBezTo>
                  <a:cubicBezTo>
                    <a:pt x="2315" y="1964"/>
                    <a:pt x="2300" y="1990"/>
                    <a:pt x="2300" y="1982"/>
                  </a:cubicBezTo>
                  <a:cubicBezTo>
                    <a:pt x="2308" y="1969"/>
                    <a:pt x="2329" y="1942"/>
                    <a:pt x="2321" y="1942"/>
                  </a:cubicBezTo>
                  <a:cubicBezTo>
                    <a:pt x="2344" y="1900"/>
                    <a:pt x="2388" y="1831"/>
                    <a:pt x="2399" y="1793"/>
                  </a:cubicBezTo>
                  <a:cubicBezTo>
                    <a:pt x="2407" y="1786"/>
                    <a:pt x="2422" y="1752"/>
                    <a:pt x="2430" y="1728"/>
                  </a:cubicBezTo>
                  <a:cubicBezTo>
                    <a:pt x="2426" y="1728"/>
                    <a:pt x="2424" y="1746"/>
                    <a:pt x="2421" y="1743"/>
                  </a:cubicBezTo>
                  <a:cubicBezTo>
                    <a:pt x="2426" y="1728"/>
                    <a:pt x="2432" y="1715"/>
                    <a:pt x="2436" y="1712"/>
                  </a:cubicBezTo>
                  <a:cubicBezTo>
                    <a:pt x="2473" y="1604"/>
                    <a:pt x="2514" y="1453"/>
                    <a:pt x="2516" y="1326"/>
                  </a:cubicBezTo>
                  <a:cubicBezTo>
                    <a:pt x="2514" y="1328"/>
                    <a:pt x="2513" y="1319"/>
                    <a:pt x="2513" y="1305"/>
                  </a:cubicBezTo>
                  <a:cubicBezTo>
                    <a:pt x="2511" y="1299"/>
                    <a:pt x="2509" y="1318"/>
                    <a:pt x="2509" y="1309"/>
                  </a:cubicBezTo>
                  <a:cubicBezTo>
                    <a:pt x="2508" y="1286"/>
                    <a:pt x="2509" y="1261"/>
                    <a:pt x="2504" y="1251"/>
                  </a:cubicBezTo>
                  <a:cubicBezTo>
                    <a:pt x="2503" y="1255"/>
                    <a:pt x="2504" y="1262"/>
                    <a:pt x="2504" y="1271"/>
                  </a:cubicBezTo>
                  <a:cubicBezTo>
                    <a:pt x="2499" y="1221"/>
                    <a:pt x="2495" y="1144"/>
                    <a:pt x="2482" y="1081"/>
                  </a:cubicBezTo>
                  <a:cubicBezTo>
                    <a:pt x="2480" y="1069"/>
                    <a:pt x="2477" y="1079"/>
                    <a:pt x="2474" y="1068"/>
                  </a:cubicBezTo>
                  <a:cubicBezTo>
                    <a:pt x="2466" y="956"/>
                    <a:pt x="2391" y="799"/>
                    <a:pt x="2320" y="684"/>
                  </a:cubicBezTo>
                  <a:cubicBezTo>
                    <a:pt x="2321" y="681"/>
                    <a:pt x="2325" y="688"/>
                    <a:pt x="2323" y="682"/>
                  </a:cubicBezTo>
                  <a:cubicBezTo>
                    <a:pt x="2307" y="652"/>
                    <a:pt x="2283" y="627"/>
                    <a:pt x="2266" y="600"/>
                  </a:cubicBezTo>
                  <a:cubicBezTo>
                    <a:pt x="2259" y="591"/>
                    <a:pt x="2259" y="598"/>
                    <a:pt x="2256" y="599"/>
                  </a:cubicBezTo>
                  <a:cubicBezTo>
                    <a:pt x="2246" y="588"/>
                    <a:pt x="2222" y="561"/>
                    <a:pt x="2209" y="550"/>
                  </a:cubicBezTo>
                  <a:cubicBezTo>
                    <a:pt x="2206" y="554"/>
                    <a:pt x="2227" y="575"/>
                    <a:pt x="2231" y="584"/>
                  </a:cubicBezTo>
                  <a:cubicBezTo>
                    <a:pt x="2255" y="611"/>
                    <a:pt x="2266" y="635"/>
                    <a:pt x="2286" y="657"/>
                  </a:cubicBezTo>
                  <a:lnTo>
                    <a:pt x="2292" y="670"/>
                  </a:lnTo>
                  <a:cubicBezTo>
                    <a:pt x="2343" y="742"/>
                    <a:pt x="2361" y="794"/>
                    <a:pt x="2397" y="869"/>
                  </a:cubicBezTo>
                  <a:cubicBezTo>
                    <a:pt x="2396" y="874"/>
                    <a:pt x="2403" y="891"/>
                    <a:pt x="2401" y="893"/>
                  </a:cubicBezTo>
                  <a:cubicBezTo>
                    <a:pt x="2404" y="902"/>
                    <a:pt x="2405" y="899"/>
                    <a:pt x="2407" y="902"/>
                  </a:cubicBezTo>
                  <a:cubicBezTo>
                    <a:pt x="2457" y="1051"/>
                    <a:pt x="2493" y="1256"/>
                    <a:pt x="2463" y="1448"/>
                  </a:cubicBezTo>
                  <a:cubicBezTo>
                    <a:pt x="2461" y="1459"/>
                    <a:pt x="2459" y="1458"/>
                    <a:pt x="2457" y="1467"/>
                  </a:cubicBezTo>
                  <a:cubicBezTo>
                    <a:pt x="2451" y="1534"/>
                    <a:pt x="2428" y="1609"/>
                    <a:pt x="2408" y="1673"/>
                  </a:cubicBezTo>
                  <a:cubicBezTo>
                    <a:pt x="2378" y="1744"/>
                    <a:pt x="2319" y="1870"/>
                    <a:pt x="2255" y="1950"/>
                  </a:cubicBezTo>
                  <a:cubicBezTo>
                    <a:pt x="2266" y="1930"/>
                    <a:pt x="2246" y="1961"/>
                    <a:pt x="2239" y="1967"/>
                  </a:cubicBezTo>
                  <a:cubicBezTo>
                    <a:pt x="2255" y="1941"/>
                    <a:pt x="2286" y="1902"/>
                    <a:pt x="2305" y="1862"/>
                  </a:cubicBezTo>
                  <a:cubicBezTo>
                    <a:pt x="2285" y="1891"/>
                    <a:pt x="2256" y="1941"/>
                    <a:pt x="2228" y="1971"/>
                  </a:cubicBezTo>
                  <a:cubicBezTo>
                    <a:pt x="2215" y="1981"/>
                    <a:pt x="2192" y="2013"/>
                    <a:pt x="2168" y="2035"/>
                  </a:cubicBezTo>
                  <a:cubicBezTo>
                    <a:pt x="2221" y="1971"/>
                    <a:pt x="2253" y="1930"/>
                    <a:pt x="2288" y="1867"/>
                  </a:cubicBezTo>
                  <a:cubicBezTo>
                    <a:pt x="2273" y="1882"/>
                    <a:pt x="2248" y="1923"/>
                    <a:pt x="2224" y="1951"/>
                  </a:cubicBezTo>
                  <a:lnTo>
                    <a:pt x="2199" y="1985"/>
                  </a:lnTo>
                  <a:cubicBezTo>
                    <a:pt x="2190" y="1997"/>
                    <a:pt x="2200" y="1981"/>
                    <a:pt x="2196" y="1983"/>
                  </a:cubicBezTo>
                  <a:cubicBezTo>
                    <a:pt x="2181" y="2004"/>
                    <a:pt x="2166" y="2016"/>
                    <a:pt x="2151" y="2033"/>
                  </a:cubicBezTo>
                  <a:cubicBezTo>
                    <a:pt x="2147" y="2031"/>
                    <a:pt x="2159" y="2025"/>
                    <a:pt x="2161" y="2020"/>
                  </a:cubicBezTo>
                  <a:cubicBezTo>
                    <a:pt x="2157" y="2020"/>
                    <a:pt x="2154" y="2027"/>
                    <a:pt x="2149" y="2031"/>
                  </a:cubicBezTo>
                  <a:cubicBezTo>
                    <a:pt x="2143" y="2038"/>
                    <a:pt x="2147" y="2034"/>
                    <a:pt x="2149" y="2035"/>
                  </a:cubicBezTo>
                  <a:cubicBezTo>
                    <a:pt x="2082" y="2103"/>
                    <a:pt x="1983" y="2186"/>
                    <a:pt x="1896" y="2234"/>
                  </a:cubicBezTo>
                  <a:cubicBezTo>
                    <a:pt x="1896" y="2233"/>
                    <a:pt x="1904" y="2229"/>
                    <a:pt x="1900" y="2228"/>
                  </a:cubicBezTo>
                  <a:cubicBezTo>
                    <a:pt x="1883" y="2236"/>
                    <a:pt x="1844" y="2259"/>
                    <a:pt x="1820" y="2267"/>
                  </a:cubicBezTo>
                  <a:cubicBezTo>
                    <a:pt x="1837" y="2256"/>
                    <a:pt x="1894" y="2232"/>
                    <a:pt x="1910" y="2215"/>
                  </a:cubicBezTo>
                  <a:cubicBezTo>
                    <a:pt x="1959" y="2190"/>
                    <a:pt x="1997" y="2155"/>
                    <a:pt x="2039" y="2123"/>
                  </a:cubicBezTo>
                  <a:cubicBezTo>
                    <a:pt x="2092" y="2079"/>
                    <a:pt x="2148" y="2026"/>
                    <a:pt x="2180" y="1978"/>
                  </a:cubicBezTo>
                  <a:cubicBezTo>
                    <a:pt x="2218" y="1929"/>
                    <a:pt x="2241" y="1901"/>
                    <a:pt x="2273" y="1846"/>
                  </a:cubicBezTo>
                  <a:cubicBezTo>
                    <a:pt x="2262" y="1856"/>
                    <a:pt x="2249" y="1883"/>
                    <a:pt x="2239" y="1899"/>
                  </a:cubicBezTo>
                  <a:lnTo>
                    <a:pt x="2170" y="1986"/>
                  </a:lnTo>
                  <a:cubicBezTo>
                    <a:pt x="2162" y="1995"/>
                    <a:pt x="2175" y="1985"/>
                    <a:pt x="2166" y="1995"/>
                  </a:cubicBezTo>
                  <a:cubicBezTo>
                    <a:pt x="2156" y="2001"/>
                    <a:pt x="2140" y="2021"/>
                    <a:pt x="2131" y="2023"/>
                  </a:cubicBezTo>
                  <a:cubicBezTo>
                    <a:pt x="2218" y="1919"/>
                    <a:pt x="2281" y="1830"/>
                    <a:pt x="2336" y="1701"/>
                  </a:cubicBezTo>
                  <a:cubicBezTo>
                    <a:pt x="2327" y="1720"/>
                    <a:pt x="2309" y="1751"/>
                    <a:pt x="2299" y="1774"/>
                  </a:cubicBezTo>
                  <a:cubicBezTo>
                    <a:pt x="2263" y="1848"/>
                    <a:pt x="2210" y="1923"/>
                    <a:pt x="2161" y="1974"/>
                  </a:cubicBezTo>
                  <a:cubicBezTo>
                    <a:pt x="2226" y="1894"/>
                    <a:pt x="2280" y="1807"/>
                    <a:pt x="2327" y="1711"/>
                  </a:cubicBezTo>
                  <a:lnTo>
                    <a:pt x="2364" y="1625"/>
                  </a:lnTo>
                  <a:cubicBezTo>
                    <a:pt x="2390" y="1534"/>
                    <a:pt x="2412" y="1454"/>
                    <a:pt x="2419" y="1369"/>
                  </a:cubicBezTo>
                  <a:cubicBezTo>
                    <a:pt x="2432" y="1283"/>
                    <a:pt x="2416" y="1132"/>
                    <a:pt x="2380" y="1014"/>
                  </a:cubicBezTo>
                  <a:cubicBezTo>
                    <a:pt x="2377" y="1006"/>
                    <a:pt x="2377" y="1007"/>
                    <a:pt x="2373" y="1000"/>
                  </a:cubicBezTo>
                  <a:cubicBezTo>
                    <a:pt x="2357" y="942"/>
                    <a:pt x="2326" y="865"/>
                    <a:pt x="2294" y="807"/>
                  </a:cubicBezTo>
                  <a:cubicBezTo>
                    <a:pt x="2278" y="781"/>
                    <a:pt x="2260" y="752"/>
                    <a:pt x="2247" y="739"/>
                  </a:cubicBezTo>
                  <a:cubicBezTo>
                    <a:pt x="2258" y="761"/>
                    <a:pt x="2283" y="795"/>
                    <a:pt x="2300" y="835"/>
                  </a:cubicBezTo>
                  <a:cubicBezTo>
                    <a:pt x="2232" y="712"/>
                    <a:pt x="2138" y="574"/>
                    <a:pt x="2020" y="492"/>
                  </a:cubicBezTo>
                  <a:cubicBezTo>
                    <a:pt x="2079" y="541"/>
                    <a:pt x="2127" y="598"/>
                    <a:pt x="2169" y="648"/>
                  </a:cubicBezTo>
                  <a:cubicBezTo>
                    <a:pt x="2163" y="644"/>
                    <a:pt x="2143" y="623"/>
                    <a:pt x="2135" y="612"/>
                  </a:cubicBezTo>
                  <a:cubicBezTo>
                    <a:pt x="2135" y="615"/>
                    <a:pt x="2128" y="606"/>
                    <a:pt x="2128" y="610"/>
                  </a:cubicBezTo>
                  <a:cubicBezTo>
                    <a:pt x="2146" y="633"/>
                    <a:pt x="2179" y="666"/>
                    <a:pt x="2200" y="699"/>
                  </a:cubicBezTo>
                  <a:cubicBezTo>
                    <a:pt x="2205" y="706"/>
                    <a:pt x="2202" y="693"/>
                    <a:pt x="2209" y="704"/>
                  </a:cubicBezTo>
                  <a:cubicBezTo>
                    <a:pt x="2218" y="716"/>
                    <a:pt x="2211" y="708"/>
                    <a:pt x="2208" y="708"/>
                  </a:cubicBezTo>
                  <a:cubicBezTo>
                    <a:pt x="2223" y="730"/>
                    <a:pt x="2243" y="753"/>
                    <a:pt x="2259" y="786"/>
                  </a:cubicBezTo>
                  <a:cubicBezTo>
                    <a:pt x="2247" y="774"/>
                    <a:pt x="2230" y="742"/>
                    <a:pt x="2213" y="720"/>
                  </a:cubicBezTo>
                  <a:cubicBezTo>
                    <a:pt x="2206" y="719"/>
                    <a:pt x="2197" y="701"/>
                    <a:pt x="2185" y="690"/>
                  </a:cubicBezTo>
                  <a:cubicBezTo>
                    <a:pt x="2188" y="696"/>
                    <a:pt x="2203" y="713"/>
                    <a:pt x="2215" y="730"/>
                  </a:cubicBezTo>
                  <a:cubicBezTo>
                    <a:pt x="2211" y="717"/>
                    <a:pt x="2236" y="755"/>
                    <a:pt x="2243" y="770"/>
                  </a:cubicBezTo>
                  <a:cubicBezTo>
                    <a:pt x="2242" y="771"/>
                    <a:pt x="2236" y="761"/>
                    <a:pt x="2234" y="761"/>
                  </a:cubicBezTo>
                  <a:cubicBezTo>
                    <a:pt x="2248" y="788"/>
                    <a:pt x="2277" y="833"/>
                    <a:pt x="2296" y="876"/>
                  </a:cubicBezTo>
                  <a:cubicBezTo>
                    <a:pt x="2337" y="966"/>
                    <a:pt x="2374" y="1077"/>
                    <a:pt x="2384" y="1167"/>
                  </a:cubicBezTo>
                  <a:cubicBezTo>
                    <a:pt x="2384" y="1147"/>
                    <a:pt x="2376" y="1109"/>
                    <a:pt x="2371" y="1081"/>
                  </a:cubicBezTo>
                  <a:cubicBezTo>
                    <a:pt x="2384" y="1120"/>
                    <a:pt x="2384" y="1158"/>
                    <a:pt x="2389" y="1188"/>
                  </a:cubicBezTo>
                  <a:cubicBezTo>
                    <a:pt x="2387" y="1191"/>
                    <a:pt x="2386" y="1168"/>
                    <a:pt x="2383" y="1170"/>
                  </a:cubicBezTo>
                  <a:cubicBezTo>
                    <a:pt x="2383" y="1182"/>
                    <a:pt x="2392" y="1225"/>
                    <a:pt x="2387" y="1229"/>
                  </a:cubicBezTo>
                  <a:cubicBezTo>
                    <a:pt x="2382" y="1221"/>
                    <a:pt x="2384" y="1199"/>
                    <a:pt x="2381" y="1183"/>
                  </a:cubicBezTo>
                  <a:cubicBezTo>
                    <a:pt x="2377" y="1188"/>
                    <a:pt x="2381" y="1216"/>
                    <a:pt x="2381" y="1232"/>
                  </a:cubicBezTo>
                  <a:cubicBezTo>
                    <a:pt x="2382" y="1259"/>
                    <a:pt x="2385" y="1286"/>
                    <a:pt x="2386" y="1309"/>
                  </a:cubicBezTo>
                  <a:cubicBezTo>
                    <a:pt x="2384" y="1354"/>
                    <a:pt x="2381" y="1407"/>
                    <a:pt x="2372" y="1458"/>
                  </a:cubicBezTo>
                  <a:cubicBezTo>
                    <a:pt x="2370" y="1484"/>
                    <a:pt x="2362" y="1528"/>
                    <a:pt x="2353" y="1557"/>
                  </a:cubicBezTo>
                  <a:cubicBezTo>
                    <a:pt x="2333" y="1651"/>
                    <a:pt x="2283" y="1742"/>
                    <a:pt x="2257" y="1801"/>
                  </a:cubicBezTo>
                  <a:cubicBezTo>
                    <a:pt x="2208" y="1880"/>
                    <a:pt x="2163" y="1948"/>
                    <a:pt x="2087" y="2024"/>
                  </a:cubicBezTo>
                  <a:cubicBezTo>
                    <a:pt x="2137" y="1965"/>
                    <a:pt x="2203" y="1890"/>
                    <a:pt x="2245" y="1812"/>
                  </a:cubicBezTo>
                  <a:cubicBezTo>
                    <a:pt x="2258" y="1792"/>
                    <a:pt x="2266" y="1770"/>
                    <a:pt x="2277" y="1750"/>
                  </a:cubicBezTo>
                  <a:cubicBezTo>
                    <a:pt x="2270" y="1754"/>
                    <a:pt x="2258" y="1779"/>
                    <a:pt x="2252" y="1792"/>
                  </a:cubicBezTo>
                  <a:cubicBezTo>
                    <a:pt x="2224" y="1837"/>
                    <a:pt x="2195" y="1892"/>
                    <a:pt x="2163" y="1925"/>
                  </a:cubicBezTo>
                  <a:cubicBezTo>
                    <a:pt x="2155" y="1933"/>
                    <a:pt x="2150" y="1934"/>
                    <a:pt x="2142" y="1946"/>
                  </a:cubicBezTo>
                  <a:cubicBezTo>
                    <a:pt x="2150" y="1932"/>
                    <a:pt x="2165" y="1917"/>
                    <a:pt x="2170" y="1907"/>
                  </a:cubicBezTo>
                  <a:cubicBezTo>
                    <a:pt x="2160" y="1911"/>
                    <a:pt x="2131" y="1958"/>
                    <a:pt x="2106" y="1979"/>
                  </a:cubicBezTo>
                  <a:cubicBezTo>
                    <a:pt x="2126" y="1952"/>
                    <a:pt x="2195" y="1871"/>
                    <a:pt x="2188" y="1858"/>
                  </a:cubicBezTo>
                  <a:cubicBezTo>
                    <a:pt x="2199" y="1847"/>
                    <a:pt x="2222" y="1811"/>
                    <a:pt x="2225" y="1797"/>
                  </a:cubicBezTo>
                  <a:cubicBezTo>
                    <a:pt x="2233" y="1793"/>
                    <a:pt x="2254" y="1744"/>
                    <a:pt x="2254" y="1736"/>
                  </a:cubicBezTo>
                  <a:cubicBezTo>
                    <a:pt x="2288" y="1665"/>
                    <a:pt x="2299" y="1622"/>
                    <a:pt x="2317" y="1558"/>
                  </a:cubicBezTo>
                  <a:cubicBezTo>
                    <a:pt x="2326" y="1547"/>
                    <a:pt x="2336" y="1498"/>
                    <a:pt x="2342" y="1487"/>
                  </a:cubicBezTo>
                  <a:cubicBezTo>
                    <a:pt x="2344" y="1475"/>
                    <a:pt x="2344" y="1475"/>
                    <a:pt x="2346" y="1460"/>
                  </a:cubicBezTo>
                  <a:cubicBezTo>
                    <a:pt x="2348" y="1459"/>
                    <a:pt x="2347" y="1466"/>
                    <a:pt x="2350" y="1464"/>
                  </a:cubicBezTo>
                  <a:cubicBezTo>
                    <a:pt x="2358" y="1412"/>
                    <a:pt x="2357" y="1331"/>
                    <a:pt x="2367" y="1306"/>
                  </a:cubicBezTo>
                  <a:cubicBezTo>
                    <a:pt x="2366" y="1280"/>
                    <a:pt x="2360" y="1263"/>
                    <a:pt x="2360" y="1240"/>
                  </a:cubicBezTo>
                  <a:lnTo>
                    <a:pt x="2361" y="1212"/>
                  </a:lnTo>
                  <a:cubicBezTo>
                    <a:pt x="2360" y="1187"/>
                    <a:pt x="2350" y="1153"/>
                    <a:pt x="2347" y="1121"/>
                  </a:cubicBezTo>
                  <a:cubicBezTo>
                    <a:pt x="2331" y="1015"/>
                    <a:pt x="2299" y="900"/>
                    <a:pt x="2237" y="806"/>
                  </a:cubicBezTo>
                  <a:cubicBezTo>
                    <a:pt x="2233" y="806"/>
                    <a:pt x="2235" y="812"/>
                    <a:pt x="2236" y="817"/>
                  </a:cubicBezTo>
                  <a:cubicBezTo>
                    <a:pt x="2275" y="885"/>
                    <a:pt x="2305" y="953"/>
                    <a:pt x="2324" y="1024"/>
                  </a:cubicBezTo>
                  <a:cubicBezTo>
                    <a:pt x="2319" y="1006"/>
                    <a:pt x="2308" y="976"/>
                    <a:pt x="2303" y="968"/>
                  </a:cubicBezTo>
                  <a:cubicBezTo>
                    <a:pt x="2302" y="978"/>
                    <a:pt x="2314" y="999"/>
                    <a:pt x="2319" y="1019"/>
                  </a:cubicBezTo>
                  <a:cubicBezTo>
                    <a:pt x="2333" y="1092"/>
                    <a:pt x="2357" y="1223"/>
                    <a:pt x="2350" y="1291"/>
                  </a:cubicBezTo>
                  <a:cubicBezTo>
                    <a:pt x="2350" y="1303"/>
                    <a:pt x="2352" y="1308"/>
                    <a:pt x="2350" y="1315"/>
                  </a:cubicBezTo>
                  <a:cubicBezTo>
                    <a:pt x="2350" y="1309"/>
                    <a:pt x="2350" y="1299"/>
                    <a:pt x="2349" y="1291"/>
                  </a:cubicBezTo>
                  <a:cubicBezTo>
                    <a:pt x="2345" y="1315"/>
                    <a:pt x="2346" y="1350"/>
                    <a:pt x="2340" y="1368"/>
                  </a:cubicBezTo>
                  <a:cubicBezTo>
                    <a:pt x="2338" y="1396"/>
                    <a:pt x="2340" y="1418"/>
                    <a:pt x="2337" y="1438"/>
                  </a:cubicBezTo>
                  <a:cubicBezTo>
                    <a:pt x="2333" y="1500"/>
                    <a:pt x="2309" y="1593"/>
                    <a:pt x="2279" y="1663"/>
                  </a:cubicBezTo>
                  <a:cubicBezTo>
                    <a:pt x="2237" y="1771"/>
                    <a:pt x="2166" y="1888"/>
                    <a:pt x="2081" y="1972"/>
                  </a:cubicBezTo>
                  <a:close/>
                  <a:moveTo>
                    <a:pt x="2193" y="1876"/>
                  </a:moveTo>
                  <a:lnTo>
                    <a:pt x="2193" y="1876"/>
                  </a:lnTo>
                  <a:cubicBezTo>
                    <a:pt x="2191" y="1875"/>
                    <a:pt x="2175" y="1894"/>
                    <a:pt x="2178" y="1895"/>
                  </a:cubicBezTo>
                  <a:cubicBezTo>
                    <a:pt x="2179" y="1894"/>
                    <a:pt x="2191" y="1881"/>
                    <a:pt x="2193" y="1876"/>
                  </a:cubicBezTo>
                  <a:close/>
                  <a:moveTo>
                    <a:pt x="2272" y="1744"/>
                  </a:moveTo>
                  <a:lnTo>
                    <a:pt x="2272" y="1744"/>
                  </a:lnTo>
                  <a:cubicBezTo>
                    <a:pt x="2261" y="1759"/>
                    <a:pt x="2234" y="1811"/>
                    <a:pt x="2222" y="1830"/>
                  </a:cubicBezTo>
                  <a:cubicBezTo>
                    <a:pt x="2241" y="1811"/>
                    <a:pt x="2259" y="1774"/>
                    <a:pt x="2272" y="1744"/>
                  </a:cubicBezTo>
                  <a:close/>
                  <a:moveTo>
                    <a:pt x="2373" y="1403"/>
                  </a:moveTo>
                  <a:lnTo>
                    <a:pt x="2373" y="1403"/>
                  </a:lnTo>
                  <a:cubicBezTo>
                    <a:pt x="2367" y="1433"/>
                    <a:pt x="2361" y="1470"/>
                    <a:pt x="2352" y="1516"/>
                  </a:cubicBezTo>
                  <a:cubicBezTo>
                    <a:pt x="2339" y="1571"/>
                    <a:pt x="2317" y="1634"/>
                    <a:pt x="2306" y="1670"/>
                  </a:cubicBezTo>
                  <a:cubicBezTo>
                    <a:pt x="2316" y="1648"/>
                    <a:pt x="2328" y="1615"/>
                    <a:pt x="2336" y="1603"/>
                  </a:cubicBezTo>
                  <a:cubicBezTo>
                    <a:pt x="2358" y="1530"/>
                    <a:pt x="2369" y="1464"/>
                    <a:pt x="2375" y="1403"/>
                  </a:cubicBezTo>
                  <a:lnTo>
                    <a:pt x="2373" y="1403"/>
                  </a:lnTo>
                  <a:close/>
                  <a:moveTo>
                    <a:pt x="2368" y="1324"/>
                  </a:moveTo>
                  <a:lnTo>
                    <a:pt x="2368" y="1324"/>
                  </a:lnTo>
                  <a:cubicBezTo>
                    <a:pt x="2359" y="1333"/>
                    <a:pt x="2363" y="1372"/>
                    <a:pt x="2360" y="1396"/>
                  </a:cubicBezTo>
                  <a:cubicBezTo>
                    <a:pt x="2359" y="1415"/>
                    <a:pt x="2354" y="1441"/>
                    <a:pt x="2353" y="1464"/>
                  </a:cubicBezTo>
                  <a:cubicBezTo>
                    <a:pt x="2365" y="1412"/>
                    <a:pt x="2362" y="1376"/>
                    <a:pt x="2368" y="1324"/>
                  </a:cubicBezTo>
                  <a:close/>
                  <a:moveTo>
                    <a:pt x="2363" y="1209"/>
                  </a:moveTo>
                  <a:lnTo>
                    <a:pt x="2363" y="1209"/>
                  </a:lnTo>
                  <a:cubicBezTo>
                    <a:pt x="2365" y="1207"/>
                    <a:pt x="2362" y="1230"/>
                    <a:pt x="2366" y="1227"/>
                  </a:cubicBezTo>
                  <a:cubicBezTo>
                    <a:pt x="2368" y="1224"/>
                    <a:pt x="2364" y="1201"/>
                    <a:pt x="2363" y="1209"/>
                  </a:cubicBezTo>
                  <a:close/>
                  <a:moveTo>
                    <a:pt x="2353" y="1129"/>
                  </a:moveTo>
                  <a:lnTo>
                    <a:pt x="2353" y="1129"/>
                  </a:lnTo>
                  <a:cubicBezTo>
                    <a:pt x="2353" y="1133"/>
                    <a:pt x="2352" y="1132"/>
                    <a:pt x="2352" y="1135"/>
                  </a:cubicBezTo>
                  <a:cubicBezTo>
                    <a:pt x="2357" y="1164"/>
                    <a:pt x="2357" y="1182"/>
                    <a:pt x="2364" y="1200"/>
                  </a:cubicBezTo>
                  <a:cubicBezTo>
                    <a:pt x="2360" y="1176"/>
                    <a:pt x="2359" y="1148"/>
                    <a:pt x="2353" y="1129"/>
                  </a:cubicBezTo>
                  <a:close/>
                  <a:moveTo>
                    <a:pt x="2338" y="1045"/>
                  </a:moveTo>
                  <a:lnTo>
                    <a:pt x="2338" y="1045"/>
                  </a:lnTo>
                  <a:cubicBezTo>
                    <a:pt x="2336" y="1033"/>
                    <a:pt x="2332" y="1024"/>
                    <a:pt x="2329" y="1016"/>
                  </a:cubicBezTo>
                  <a:cubicBezTo>
                    <a:pt x="2332" y="1027"/>
                    <a:pt x="2334" y="1046"/>
                    <a:pt x="2338" y="1045"/>
                  </a:cubicBezTo>
                  <a:close/>
                  <a:moveTo>
                    <a:pt x="2320" y="952"/>
                  </a:moveTo>
                  <a:lnTo>
                    <a:pt x="2320" y="952"/>
                  </a:lnTo>
                  <a:cubicBezTo>
                    <a:pt x="2324" y="972"/>
                    <a:pt x="2338" y="995"/>
                    <a:pt x="2343" y="1019"/>
                  </a:cubicBezTo>
                  <a:cubicBezTo>
                    <a:pt x="2349" y="1045"/>
                    <a:pt x="2354" y="1074"/>
                    <a:pt x="2362" y="1090"/>
                  </a:cubicBezTo>
                  <a:cubicBezTo>
                    <a:pt x="2355" y="1050"/>
                    <a:pt x="2339" y="992"/>
                    <a:pt x="2320" y="952"/>
                  </a:cubicBezTo>
                  <a:close/>
                  <a:moveTo>
                    <a:pt x="2296" y="893"/>
                  </a:moveTo>
                  <a:lnTo>
                    <a:pt x="2296" y="893"/>
                  </a:lnTo>
                  <a:cubicBezTo>
                    <a:pt x="2292" y="891"/>
                    <a:pt x="2306" y="916"/>
                    <a:pt x="2306" y="918"/>
                  </a:cubicBezTo>
                  <a:cubicBezTo>
                    <a:pt x="2306" y="909"/>
                    <a:pt x="2301" y="901"/>
                    <a:pt x="2296" y="893"/>
                  </a:cubicBezTo>
                  <a:close/>
                  <a:moveTo>
                    <a:pt x="2273" y="849"/>
                  </a:moveTo>
                  <a:lnTo>
                    <a:pt x="2273" y="849"/>
                  </a:lnTo>
                  <a:cubicBezTo>
                    <a:pt x="2275" y="857"/>
                    <a:pt x="2286" y="877"/>
                    <a:pt x="2291" y="885"/>
                  </a:cubicBezTo>
                  <a:cubicBezTo>
                    <a:pt x="2285" y="871"/>
                    <a:pt x="2277" y="851"/>
                    <a:pt x="2273" y="849"/>
                  </a:cubicBezTo>
                  <a:close/>
                  <a:moveTo>
                    <a:pt x="2248" y="804"/>
                  </a:moveTo>
                  <a:lnTo>
                    <a:pt x="2248" y="804"/>
                  </a:lnTo>
                  <a:lnTo>
                    <a:pt x="2254" y="814"/>
                  </a:lnTo>
                  <a:cubicBezTo>
                    <a:pt x="2258" y="815"/>
                    <a:pt x="2249" y="800"/>
                    <a:pt x="2248" y="804"/>
                  </a:cubicBezTo>
                  <a:close/>
                  <a:moveTo>
                    <a:pt x="2197" y="2132"/>
                  </a:moveTo>
                  <a:lnTo>
                    <a:pt x="2197" y="2132"/>
                  </a:lnTo>
                  <a:cubicBezTo>
                    <a:pt x="2190" y="2141"/>
                    <a:pt x="2175" y="2152"/>
                    <a:pt x="2172" y="2157"/>
                  </a:cubicBezTo>
                  <a:cubicBezTo>
                    <a:pt x="2183" y="2148"/>
                    <a:pt x="2194" y="2140"/>
                    <a:pt x="2197" y="2132"/>
                  </a:cubicBezTo>
                  <a:close/>
                  <a:moveTo>
                    <a:pt x="2209" y="2104"/>
                  </a:moveTo>
                  <a:lnTo>
                    <a:pt x="2209" y="2104"/>
                  </a:lnTo>
                  <a:cubicBezTo>
                    <a:pt x="2209" y="2103"/>
                    <a:pt x="2211" y="2100"/>
                    <a:pt x="2209" y="2100"/>
                  </a:cubicBezTo>
                  <a:cubicBezTo>
                    <a:pt x="2202" y="2108"/>
                    <a:pt x="2190" y="2120"/>
                    <a:pt x="2192" y="2122"/>
                  </a:cubicBezTo>
                  <a:cubicBezTo>
                    <a:pt x="2201" y="2113"/>
                    <a:pt x="2200" y="2112"/>
                    <a:pt x="2209" y="2104"/>
                  </a:cubicBezTo>
                  <a:close/>
                  <a:moveTo>
                    <a:pt x="2264" y="2047"/>
                  </a:moveTo>
                  <a:lnTo>
                    <a:pt x="2264" y="2047"/>
                  </a:lnTo>
                  <a:cubicBezTo>
                    <a:pt x="2251" y="2063"/>
                    <a:pt x="2209" y="2104"/>
                    <a:pt x="2205" y="2115"/>
                  </a:cubicBezTo>
                  <a:cubicBezTo>
                    <a:pt x="2230" y="2085"/>
                    <a:pt x="2257" y="2062"/>
                    <a:pt x="2264" y="2047"/>
                  </a:cubicBezTo>
                  <a:close/>
                  <a:moveTo>
                    <a:pt x="2289" y="2017"/>
                  </a:moveTo>
                  <a:lnTo>
                    <a:pt x="2289" y="2017"/>
                  </a:lnTo>
                  <a:cubicBezTo>
                    <a:pt x="2286" y="2017"/>
                    <a:pt x="2271" y="2035"/>
                    <a:pt x="2274" y="2037"/>
                  </a:cubicBezTo>
                  <a:cubicBezTo>
                    <a:pt x="2281" y="2026"/>
                    <a:pt x="2281" y="2025"/>
                    <a:pt x="2289" y="2017"/>
                  </a:cubicBezTo>
                  <a:close/>
                  <a:moveTo>
                    <a:pt x="2354" y="1918"/>
                  </a:moveTo>
                  <a:lnTo>
                    <a:pt x="2354" y="1918"/>
                  </a:lnTo>
                  <a:lnTo>
                    <a:pt x="2338" y="1945"/>
                  </a:lnTo>
                  <a:cubicBezTo>
                    <a:pt x="2339" y="1950"/>
                    <a:pt x="2355" y="1921"/>
                    <a:pt x="2354" y="1918"/>
                  </a:cubicBezTo>
                  <a:close/>
                  <a:moveTo>
                    <a:pt x="2323" y="2007"/>
                  </a:moveTo>
                  <a:lnTo>
                    <a:pt x="2323" y="2007"/>
                  </a:lnTo>
                  <a:lnTo>
                    <a:pt x="2299" y="2039"/>
                  </a:lnTo>
                  <a:cubicBezTo>
                    <a:pt x="2301" y="2045"/>
                    <a:pt x="2326" y="2008"/>
                    <a:pt x="2323" y="2007"/>
                  </a:cubicBezTo>
                  <a:close/>
                  <a:moveTo>
                    <a:pt x="2411" y="1941"/>
                  </a:moveTo>
                  <a:lnTo>
                    <a:pt x="2411" y="1941"/>
                  </a:lnTo>
                  <a:cubicBezTo>
                    <a:pt x="2419" y="1932"/>
                    <a:pt x="2436" y="1908"/>
                    <a:pt x="2437" y="1900"/>
                  </a:cubicBezTo>
                  <a:cubicBezTo>
                    <a:pt x="2431" y="1907"/>
                    <a:pt x="2422" y="1926"/>
                    <a:pt x="2411" y="1941"/>
                  </a:cubicBezTo>
                  <a:close/>
                  <a:moveTo>
                    <a:pt x="2370" y="2010"/>
                  </a:moveTo>
                  <a:lnTo>
                    <a:pt x="2370" y="2010"/>
                  </a:lnTo>
                  <a:cubicBezTo>
                    <a:pt x="2388" y="1986"/>
                    <a:pt x="2399" y="1968"/>
                    <a:pt x="2406" y="1950"/>
                  </a:cubicBezTo>
                  <a:cubicBezTo>
                    <a:pt x="2395" y="1971"/>
                    <a:pt x="2376" y="1995"/>
                    <a:pt x="2370" y="2010"/>
                  </a:cubicBezTo>
                  <a:close/>
                  <a:moveTo>
                    <a:pt x="2255" y="2157"/>
                  </a:moveTo>
                  <a:lnTo>
                    <a:pt x="2255" y="2157"/>
                  </a:lnTo>
                  <a:lnTo>
                    <a:pt x="2254" y="2162"/>
                  </a:lnTo>
                  <a:cubicBezTo>
                    <a:pt x="2268" y="2147"/>
                    <a:pt x="2292" y="2123"/>
                    <a:pt x="2303" y="2107"/>
                  </a:cubicBezTo>
                  <a:cubicBezTo>
                    <a:pt x="2282" y="2128"/>
                    <a:pt x="2273" y="2139"/>
                    <a:pt x="2255" y="2157"/>
                  </a:cubicBezTo>
                  <a:close/>
                  <a:moveTo>
                    <a:pt x="2158" y="2249"/>
                  </a:moveTo>
                  <a:lnTo>
                    <a:pt x="2158" y="2249"/>
                  </a:lnTo>
                  <a:lnTo>
                    <a:pt x="2225" y="2191"/>
                  </a:lnTo>
                  <a:cubicBezTo>
                    <a:pt x="2218" y="2191"/>
                    <a:pt x="2192" y="2215"/>
                    <a:pt x="2185" y="2224"/>
                  </a:cubicBezTo>
                  <a:cubicBezTo>
                    <a:pt x="2181" y="2225"/>
                    <a:pt x="2169" y="2235"/>
                    <a:pt x="2159" y="2244"/>
                  </a:cubicBezTo>
                  <a:cubicBezTo>
                    <a:pt x="2160" y="2245"/>
                    <a:pt x="2160" y="2246"/>
                    <a:pt x="2158" y="2249"/>
                  </a:cubicBezTo>
                  <a:close/>
                  <a:moveTo>
                    <a:pt x="2107" y="2290"/>
                  </a:moveTo>
                  <a:lnTo>
                    <a:pt x="2107" y="2290"/>
                  </a:lnTo>
                  <a:cubicBezTo>
                    <a:pt x="2123" y="2279"/>
                    <a:pt x="2136" y="2270"/>
                    <a:pt x="2156" y="2252"/>
                  </a:cubicBezTo>
                  <a:lnTo>
                    <a:pt x="2154" y="2249"/>
                  </a:lnTo>
                  <a:cubicBezTo>
                    <a:pt x="2136" y="2264"/>
                    <a:pt x="2127" y="2271"/>
                    <a:pt x="2104" y="2287"/>
                  </a:cubicBezTo>
                  <a:lnTo>
                    <a:pt x="2107" y="2290"/>
                  </a:lnTo>
                  <a:close/>
                  <a:moveTo>
                    <a:pt x="1983" y="2370"/>
                  </a:moveTo>
                  <a:lnTo>
                    <a:pt x="1983" y="2370"/>
                  </a:lnTo>
                  <a:cubicBezTo>
                    <a:pt x="1972" y="2375"/>
                    <a:pt x="1957" y="2382"/>
                    <a:pt x="1958" y="2386"/>
                  </a:cubicBezTo>
                  <a:cubicBezTo>
                    <a:pt x="1968" y="2381"/>
                    <a:pt x="1980" y="2374"/>
                    <a:pt x="1983" y="2370"/>
                  </a:cubicBezTo>
                  <a:close/>
                  <a:moveTo>
                    <a:pt x="2101" y="2294"/>
                  </a:moveTo>
                  <a:lnTo>
                    <a:pt x="2101" y="2294"/>
                  </a:lnTo>
                  <a:cubicBezTo>
                    <a:pt x="2106" y="2290"/>
                    <a:pt x="2097" y="2294"/>
                    <a:pt x="2095" y="2294"/>
                  </a:cubicBezTo>
                  <a:cubicBezTo>
                    <a:pt x="2067" y="2315"/>
                    <a:pt x="2034" y="2340"/>
                    <a:pt x="1995" y="2361"/>
                  </a:cubicBezTo>
                  <a:lnTo>
                    <a:pt x="1990" y="2367"/>
                  </a:lnTo>
                  <a:cubicBezTo>
                    <a:pt x="2018" y="2352"/>
                    <a:pt x="2076" y="2315"/>
                    <a:pt x="2101" y="2294"/>
                  </a:cubicBezTo>
                  <a:close/>
                  <a:moveTo>
                    <a:pt x="2204" y="2216"/>
                  </a:moveTo>
                  <a:lnTo>
                    <a:pt x="2204" y="2216"/>
                  </a:lnTo>
                  <a:cubicBezTo>
                    <a:pt x="2169" y="2248"/>
                    <a:pt x="2126" y="2283"/>
                    <a:pt x="2105" y="2300"/>
                  </a:cubicBezTo>
                  <a:cubicBezTo>
                    <a:pt x="2117" y="2292"/>
                    <a:pt x="2117" y="2292"/>
                    <a:pt x="2129" y="2282"/>
                  </a:cubicBezTo>
                  <a:cubicBezTo>
                    <a:pt x="2130" y="2284"/>
                    <a:pt x="2135" y="2280"/>
                    <a:pt x="2134" y="2283"/>
                  </a:cubicBezTo>
                  <a:cubicBezTo>
                    <a:pt x="2148" y="2272"/>
                    <a:pt x="2159" y="2266"/>
                    <a:pt x="2163" y="2260"/>
                  </a:cubicBezTo>
                  <a:cubicBezTo>
                    <a:pt x="2153" y="2269"/>
                    <a:pt x="2144" y="2275"/>
                    <a:pt x="2135" y="2278"/>
                  </a:cubicBezTo>
                  <a:cubicBezTo>
                    <a:pt x="2152" y="2264"/>
                    <a:pt x="2192" y="2233"/>
                    <a:pt x="2204" y="2216"/>
                  </a:cubicBezTo>
                  <a:close/>
                  <a:moveTo>
                    <a:pt x="2237" y="2192"/>
                  </a:moveTo>
                  <a:lnTo>
                    <a:pt x="2237" y="2192"/>
                  </a:lnTo>
                  <a:cubicBezTo>
                    <a:pt x="2227" y="2200"/>
                    <a:pt x="2223" y="2206"/>
                    <a:pt x="2212" y="2214"/>
                  </a:cubicBezTo>
                  <a:lnTo>
                    <a:pt x="2213" y="2216"/>
                  </a:lnTo>
                  <a:cubicBezTo>
                    <a:pt x="2223" y="2205"/>
                    <a:pt x="2232" y="2200"/>
                    <a:pt x="2237" y="2192"/>
                  </a:cubicBezTo>
                  <a:close/>
                  <a:moveTo>
                    <a:pt x="2231" y="2185"/>
                  </a:moveTo>
                  <a:lnTo>
                    <a:pt x="2231" y="2185"/>
                  </a:lnTo>
                  <a:cubicBezTo>
                    <a:pt x="2234" y="2183"/>
                    <a:pt x="2241" y="2175"/>
                    <a:pt x="2249" y="2168"/>
                  </a:cubicBezTo>
                  <a:cubicBezTo>
                    <a:pt x="2248" y="2167"/>
                    <a:pt x="2255" y="2160"/>
                    <a:pt x="2252" y="2160"/>
                  </a:cubicBezTo>
                  <a:cubicBezTo>
                    <a:pt x="2241" y="2173"/>
                    <a:pt x="2231" y="2180"/>
                    <a:pt x="2231" y="2185"/>
                  </a:cubicBezTo>
                  <a:close/>
                  <a:moveTo>
                    <a:pt x="2260" y="2162"/>
                  </a:moveTo>
                  <a:lnTo>
                    <a:pt x="2260" y="2162"/>
                  </a:lnTo>
                  <a:lnTo>
                    <a:pt x="2245" y="2179"/>
                  </a:lnTo>
                  <a:cubicBezTo>
                    <a:pt x="2246" y="2181"/>
                    <a:pt x="2261" y="2164"/>
                    <a:pt x="2260" y="2162"/>
                  </a:cubicBezTo>
                  <a:close/>
                  <a:moveTo>
                    <a:pt x="2306" y="2119"/>
                  </a:moveTo>
                  <a:lnTo>
                    <a:pt x="2306" y="2119"/>
                  </a:lnTo>
                  <a:cubicBezTo>
                    <a:pt x="2304" y="2118"/>
                    <a:pt x="2299" y="2122"/>
                    <a:pt x="2295" y="2125"/>
                  </a:cubicBezTo>
                  <a:cubicBezTo>
                    <a:pt x="2303" y="2122"/>
                    <a:pt x="2285" y="2140"/>
                    <a:pt x="2282" y="2142"/>
                  </a:cubicBezTo>
                  <a:cubicBezTo>
                    <a:pt x="2284" y="2142"/>
                    <a:pt x="2282" y="2148"/>
                    <a:pt x="2287" y="2142"/>
                  </a:cubicBezTo>
                  <a:cubicBezTo>
                    <a:pt x="2287" y="2137"/>
                    <a:pt x="2295" y="2130"/>
                    <a:pt x="2306" y="2119"/>
                  </a:cubicBezTo>
                  <a:close/>
                  <a:moveTo>
                    <a:pt x="2338" y="2078"/>
                  </a:moveTo>
                  <a:lnTo>
                    <a:pt x="2338" y="2078"/>
                  </a:lnTo>
                  <a:cubicBezTo>
                    <a:pt x="2333" y="2088"/>
                    <a:pt x="2311" y="2109"/>
                    <a:pt x="2309" y="2117"/>
                  </a:cubicBezTo>
                  <a:cubicBezTo>
                    <a:pt x="2318" y="2107"/>
                    <a:pt x="2343" y="2076"/>
                    <a:pt x="2338" y="2078"/>
                  </a:cubicBezTo>
                  <a:close/>
                  <a:moveTo>
                    <a:pt x="2334" y="2056"/>
                  </a:moveTo>
                  <a:lnTo>
                    <a:pt x="2334" y="2056"/>
                  </a:lnTo>
                  <a:cubicBezTo>
                    <a:pt x="2348" y="2036"/>
                    <a:pt x="2358" y="2028"/>
                    <a:pt x="2367" y="2012"/>
                  </a:cubicBezTo>
                  <a:cubicBezTo>
                    <a:pt x="2359" y="2018"/>
                    <a:pt x="2340" y="2046"/>
                    <a:pt x="2334" y="2056"/>
                  </a:cubicBezTo>
                  <a:close/>
                  <a:moveTo>
                    <a:pt x="2389" y="2014"/>
                  </a:moveTo>
                  <a:lnTo>
                    <a:pt x="2389" y="2014"/>
                  </a:lnTo>
                  <a:cubicBezTo>
                    <a:pt x="2383" y="2022"/>
                    <a:pt x="2384" y="2014"/>
                    <a:pt x="2378" y="2024"/>
                  </a:cubicBezTo>
                  <a:cubicBezTo>
                    <a:pt x="2379" y="2025"/>
                    <a:pt x="2377" y="2029"/>
                    <a:pt x="2378" y="2029"/>
                  </a:cubicBezTo>
                  <a:cubicBezTo>
                    <a:pt x="2381" y="2025"/>
                    <a:pt x="2390" y="2014"/>
                    <a:pt x="2389" y="2014"/>
                  </a:cubicBezTo>
                  <a:close/>
                  <a:moveTo>
                    <a:pt x="2396" y="1979"/>
                  </a:moveTo>
                  <a:lnTo>
                    <a:pt x="2396" y="1979"/>
                  </a:lnTo>
                  <a:cubicBezTo>
                    <a:pt x="2395" y="1979"/>
                    <a:pt x="2395" y="1976"/>
                    <a:pt x="2392" y="1980"/>
                  </a:cubicBezTo>
                  <a:cubicBezTo>
                    <a:pt x="2395" y="1982"/>
                    <a:pt x="2379" y="2003"/>
                    <a:pt x="2374" y="2008"/>
                  </a:cubicBezTo>
                  <a:cubicBezTo>
                    <a:pt x="2377" y="2012"/>
                    <a:pt x="2389" y="1990"/>
                    <a:pt x="2396" y="1979"/>
                  </a:cubicBezTo>
                  <a:close/>
                  <a:moveTo>
                    <a:pt x="2428" y="1921"/>
                  </a:moveTo>
                  <a:lnTo>
                    <a:pt x="2428" y="1921"/>
                  </a:lnTo>
                  <a:cubicBezTo>
                    <a:pt x="2427" y="1926"/>
                    <a:pt x="2419" y="1938"/>
                    <a:pt x="2415" y="1943"/>
                  </a:cubicBezTo>
                  <a:cubicBezTo>
                    <a:pt x="2420" y="1944"/>
                    <a:pt x="2397" y="1968"/>
                    <a:pt x="2403" y="1970"/>
                  </a:cubicBezTo>
                  <a:cubicBezTo>
                    <a:pt x="2407" y="1964"/>
                    <a:pt x="2406" y="1963"/>
                    <a:pt x="2407" y="1959"/>
                  </a:cubicBezTo>
                  <a:cubicBezTo>
                    <a:pt x="2415" y="1955"/>
                    <a:pt x="2418" y="1940"/>
                    <a:pt x="2427" y="1933"/>
                  </a:cubicBezTo>
                  <a:cubicBezTo>
                    <a:pt x="2431" y="1924"/>
                    <a:pt x="2423" y="1935"/>
                    <a:pt x="2426" y="1928"/>
                  </a:cubicBezTo>
                  <a:cubicBezTo>
                    <a:pt x="2433" y="1926"/>
                    <a:pt x="2438" y="1905"/>
                    <a:pt x="2428" y="1921"/>
                  </a:cubicBezTo>
                  <a:close/>
                  <a:moveTo>
                    <a:pt x="2447" y="1897"/>
                  </a:moveTo>
                  <a:lnTo>
                    <a:pt x="2447" y="1897"/>
                  </a:lnTo>
                  <a:cubicBezTo>
                    <a:pt x="2446" y="1891"/>
                    <a:pt x="2441" y="1903"/>
                    <a:pt x="2435" y="1912"/>
                  </a:cubicBezTo>
                  <a:cubicBezTo>
                    <a:pt x="2436" y="1914"/>
                    <a:pt x="2442" y="1906"/>
                    <a:pt x="2447" y="1897"/>
                  </a:cubicBezTo>
                  <a:close/>
                  <a:moveTo>
                    <a:pt x="2517" y="1309"/>
                  </a:moveTo>
                  <a:lnTo>
                    <a:pt x="2517" y="1309"/>
                  </a:lnTo>
                  <a:cubicBezTo>
                    <a:pt x="2521" y="1311"/>
                    <a:pt x="2519" y="1290"/>
                    <a:pt x="2518" y="1278"/>
                  </a:cubicBezTo>
                  <a:cubicBezTo>
                    <a:pt x="2515" y="1279"/>
                    <a:pt x="2516" y="1300"/>
                    <a:pt x="2517" y="1309"/>
                  </a:cubicBezTo>
                  <a:close/>
                  <a:moveTo>
                    <a:pt x="2519" y="1333"/>
                  </a:moveTo>
                  <a:lnTo>
                    <a:pt x="2519" y="1333"/>
                  </a:lnTo>
                  <a:cubicBezTo>
                    <a:pt x="2519" y="1326"/>
                    <a:pt x="2521" y="1309"/>
                    <a:pt x="2518" y="1312"/>
                  </a:cubicBezTo>
                  <a:cubicBezTo>
                    <a:pt x="2518" y="1321"/>
                    <a:pt x="2517" y="1332"/>
                    <a:pt x="2519" y="1333"/>
                  </a:cubicBezTo>
                  <a:close/>
                  <a:moveTo>
                    <a:pt x="2469" y="1728"/>
                  </a:moveTo>
                  <a:lnTo>
                    <a:pt x="2469" y="1728"/>
                  </a:lnTo>
                  <a:cubicBezTo>
                    <a:pt x="2462" y="1730"/>
                    <a:pt x="2449" y="1778"/>
                    <a:pt x="2441" y="1794"/>
                  </a:cubicBezTo>
                  <a:cubicBezTo>
                    <a:pt x="2449" y="1777"/>
                    <a:pt x="2460" y="1754"/>
                    <a:pt x="2469" y="1728"/>
                  </a:cubicBezTo>
                  <a:close/>
                  <a:moveTo>
                    <a:pt x="2500" y="1634"/>
                  </a:moveTo>
                  <a:lnTo>
                    <a:pt x="2500" y="1634"/>
                  </a:lnTo>
                  <a:cubicBezTo>
                    <a:pt x="2494" y="1651"/>
                    <a:pt x="2477" y="1696"/>
                    <a:pt x="2469" y="1724"/>
                  </a:cubicBezTo>
                  <a:cubicBezTo>
                    <a:pt x="2479" y="1694"/>
                    <a:pt x="2494" y="1667"/>
                    <a:pt x="2500" y="1634"/>
                  </a:cubicBezTo>
                  <a:close/>
                  <a:moveTo>
                    <a:pt x="2505" y="1530"/>
                  </a:moveTo>
                  <a:lnTo>
                    <a:pt x="2505" y="1530"/>
                  </a:lnTo>
                  <a:cubicBezTo>
                    <a:pt x="2506" y="1523"/>
                    <a:pt x="2502" y="1527"/>
                    <a:pt x="2503" y="1519"/>
                  </a:cubicBezTo>
                  <a:cubicBezTo>
                    <a:pt x="2509" y="1501"/>
                    <a:pt x="2510" y="1484"/>
                    <a:pt x="2514" y="1465"/>
                  </a:cubicBezTo>
                  <a:cubicBezTo>
                    <a:pt x="2512" y="1463"/>
                    <a:pt x="2511" y="1486"/>
                    <a:pt x="2508" y="1478"/>
                  </a:cubicBezTo>
                  <a:cubicBezTo>
                    <a:pt x="2500" y="1508"/>
                    <a:pt x="2498" y="1544"/>
                    <a:pt x="2489" y="1577"/>
                  </a:cubicBezTo>
                  <a:cubicBezTo>
                    <a:pt x="2483" y="1599"/>
                    <a:pt x="2470" y="1630"/>
                    <a:pt x="2472" y="1648"/>
                  </a:cubicBezTo>
                  <a:cubicBezTo>
                    <a:pt x="2483" y="1607"/>
                    <a:pt x="2496" y="1566"/>
                    <a:pt x="2505" y="1530"/>
                  </a:cubicBezTo>
                  <a:close/>
                  <a:moveTo>
                    <a:pt x="2518" y="1558"/>
                  </a:moveTo>
                  <a:lnTo>
                    <a:pt x="2518" y="1558"/>
                  </a:lnTo>
                  <a:cubicBezTo>
                    <a:pt x="2511" y="1592"/>
                    <a:pt x="2505" y="1604"/>
                    <a:pt x="2502" y="1627"/>
                  </a:cubicBezTo>
                  <a:cubicBezTo>
                    <a:pt x="2509" y="1601"/>
                    <a:pt x="2518" y="1575"/>
                    <a:pt x="2518" y="1558"/>
                  </a:cubicBezTo>
                  <a:close/>
                  <a:moveTo>
                    <a:pt x="2558" y="1563"/>
                  </a:moveTo>
                  <a:lnTo>
                    <a:pt x="2558" y="1563"/>
                  </a:lnTo>
                  <a:cubicBezTo>
                    <a:pt x="2557" y="1557"/>
                    <a:pt x="2547" y="1600"/>
                    <a:pt x="2553" y="1584"/>
                  </a:cubicBezTo>
                  <a:cubicBezTo>
                    <a:pt x="2552" y="1579"/>
                    <a:pt x="2557" y="1572"/>
                    <a:pt x="2558" y="1563"/>
                  </a:cubicBezTo>
                  <a:close/>
                  <a:moveTo>
                    <a:pt x="2579" y="1433"/>
                  </a:moveTo>
                  <a:lnTo>
                    <a:pt x="2579" y="1433"/>
                  </a:lnTo>
                  <a:cubicBezTo>
                    <a:pt x="2576" y="1443"/>
                    <a:pt x="2576" y="1447"/>
                    <a:pt x="2574" y="1447"/>
                  </a:cubicBezTo>
                  <a:lnTo>
                    <a:pt x="2571" y="1465"/>
                  </a:lnTo>
                  <a:cubicBezTo>
                    <a:pt x="2576" y="1476"/>
                    <a:pt x="2560" y="1522"/>
                    <a:pt x="2562" y="1545"/>
                  </a:cubicBezTo>
                  <a:cubicBezTo>
                    <a:pt x="2569" y="1520"/>
                    <a:pt x="2572" y="1475"/>
                    <a:pt x="2577" y="1458"/>
                  </a:cubicBezTo>
                  <a:cubicBezTo>
                    <a:pt x="2576" y="1458"/>
                    <a:pt x="2574" y="1459"/>
                    <a:pt x="2574" y="1454"/>
                  </a:cubicBezTo>
                  <a:lnTo>
                    <a:pt x="2577" y="1455"/>
                  </a:lnTo>
                  <a:cubicBezTo>
                    <a:pt x="2578" y="1447"/>
                    <a:pt x="2582" y="1430"/>
                    <a:pt x="2579" y="1433"/>
                  </a:cubicBezTo>
                  <a:close/>
                  <a:moveTo>
                    <a:pt x="2517" y="1347"/>
                  </a:moveTo>
                  <a:lnTo>
                    <a:pt x="2517" y="1347"/>
                  </a:lnTo>
                  <a:cubicBezTo>
                    <a:pt x="2516" y="1370"/>
                    <a:pt x="2515" y="1395"/>
                    <a:pt x="2516" y="1413"/>
                  </a:cubicBezTo>
                  <a:cubicBezTo>
                    <a:pt x="2517" y="1400"/>
                    <a:pt x="2520" y="1357"/>
                    <a:pt x="2517" y="1347"/>
                  </a:cubicBezTo>
                  <a:close/>
                  <a:moveTo>
                    <a:pt x="2566" y="1345"/>
                  </a:moveTo>
                  <a:lnTo>
                    <a:pt x="2566" y="1345"/>
                  </a:lnTo>
                  <a:cubicBezTo>
                    <a:pt x="2565" y="1351"/>
                    <a:pt x="2561" y="1370"/>
                    <a:pt x="2565" y="1370"/>
                  </a:cubicBezTo>
                  <a:cubicBezTo>
                    <a:pt x="2566" y="1370"/>
                    <a:pt x="2567" y="1345"/>
                    <a:pt x="2566" y="1345"/>
                  </a:cubicBezTo>
                  <a:close/>
                  <a:moveTo>
                    <a:pt x="2565" y="1219"/>
                  </a:moveTo>
                  <a:lnTo>
                    <a:pt x="2565" y="1219"/>
                  </a:lnTo>
                  <a:cubicBezTo>
                    <a:pt x="2564" y="1247"/>
                    <a:pt x="2564" y="1316"/>
                    <a:pt x="2569" y="1334"/>
                  </a:cubicBezTo>
                  <a:cubicBezTo>
                    <a:pt x="2574" y="1319"/>
                    <a:pt x="2570" y="1238"/>
                    <a:pt x="2565" y="1219"/>
                  </a:cubicBezTo>
                  <a:close/>
                  <a:moveTo>
                    <a:pt x="2539" y="1206"/>
                  </a:moveTo>
                  <a:lnTo>
                    <a:pt x="2539" y="1206"/>
                  </a:lnTo>
                  <a:cubicBezTo>
                    <a:pt x="2539" y="1226"/>
                    <a:pt x="2542" y="1254"/>
                    <a:pt x="2545" y="1270"/>
                  </a:cubicBezTo>
                  <a:cubicBezTo>
                    <a:pt x="2543" y="1250"/>
                    <a:pt x="2543" y="1215"/>
                    <a:pt x="2539" y="1206"/>
                  </a:cubicBezTo>
                  <a:close/>
                  <a:moveTo>
                    <a:pt x="2538" y="1178"/>
                  </a:moveTo>
                  <a:lnTo>
                    <a:pt x="2538" y="1178"/>
                  </a:lnTo>
                  <a:cubicBezTo>
                    <a:pt x="2536" y="1172"/>
                    <a:pt x="2535" y="1155"/>
                    <a:pt x="2532" y="1157"/>
                  </a:cubicBezTo>
                  <a:cubicBezTo>
                    <a:pt x="2535" y="1170"/>
                    <a:pt x="2535" y="1167"/>
                    <a:pt x="2536" y="1178"/>
                  </a:cubicBezTo>
                  <a:lnTo>
                    <a:pt x="2538" y="1178"/>
                  </a:lnTo>
                  <a:close/>
                  <a:moveTo>
                    <a:pt x="2580" y="1136"/>
                  </a:moveTo>
                  <a:lnTo>
                    <a:pt x="2580" y="1136"/>
                  </a:lnTo>
                  <a:cubicBezTo>
                    <a:pt x="2580" y="1146"/>
                    <a:pt x="2580" y="1172"/>
                    <a:pt x="2585" y="1169"/>
                  </a:cubicBezTo>
                  <a:cubicBezTo>
                    <a:pt x="2582" y="1154"/>
                    <a:pt x="2584" y="1140"/>
                    <a:pt x="2580" y="1136"/>
                  </a:cubicBezTo>
                  <a:close/>
                  <a:moveTo>
                    <a:pt x="2524" y="1094"/>
                  </a:moveTo>
                  <a:lnTo>
                    <a:pt x="2524" y="1094"/>
                  </a:lnTo>
                  <a:cubicBezTo>
                    <a:pt x="2523" y="1098"/>
                    <a:pt x="2529" y="1143"/>
                    <a:pt x="2533" y="1154"/>
                  </a:cubicBezTo>
                  <a:cubicBezTo>
                    <a:pt x="2531" y="1132"/>
                    <a:pt x="2527" y="1112"/>
                    <a:pt x="2524" y="1094"/>
                  </a:cubicBezTo>
                  <a:close/>
                  <a:moveTo>
                    <a:pt x="2571" y="1067"/>
                  </a:moveTo>
                  <a:lnTo>
                    <a:pt x="2571" y="1067"/>
                  </a:lnTo>
                  <a:cubicBezTo>
                    <a:pt x="2569" y="1066"/>
                    <a:pt x="2568" y="1068"/>
                    <a:pt x="2570" y="1078"/>
                  </a:cubicBezTo>
                  <a:lnTo>
                    <a:pt x="2573" y="1077"/>
                  </a:lnTo>
                  <a:lnTo>
                    <a:pt x="2571" y="1067"/>
                  </a:lnTo>
                  <a:close/>
                  <a:moveTo>
                    <a:pt x="2496" y="1064"/>
                  </a:moveTo>
                  <a:lnTo>
                    <a:pt x="2496" y="1064"/>
                  </a:lnTo>
                  <a:cubicBezTo>
                    <a:pt x="2498" y="1075"/>
                    <a:pt x="2499" y="1101"/>
                    <a:pt x="2503" y="1105"/>
                  </a:cubicBezTo>
                  <a:cubicBezTo>
                    <a:pt x="2503" y="1099"/>
                    <a:pt x="2500" y="1069"/>
                    <a:pt x="2496" y="1064"/>
                  </a:cubicBezTo>
                  <a:close/>
                  <a:moveTo>
                    <a:pt x="2552" y="980"/>
                  </a:moveTo>
                  <a:lnTo>
                    <a:pt x="2552" y="980"/>
                  </a:lnTo>
                  <a:cubicBezTo>
                    <a:pt x="2549" y="982"/>
                    <a:pt x="2557" y="1015"/>
                    <a:pt x="2560" y="1012"/>
                  </a:cubicBezTo>
                  <a:cubicBezTo>
                    <a:pt x="2557" y="997"/>
                    <a:pt x="2556" y="998"/>
                    <a:pt x="2552" y="980"/>
                  </a:cubicBezTo>
                  <a:close/>
                  <a:moveTo>
                    <a:pt x="2543" y="952"/>
                  </a:moveTo>
                  <a:lnTo>
                    <a:pt x="2543" y="952"/>
                  </a:lnTo>
                  <a:cubicBezTo>
                    <a:pt x="2545" y="960"/>
                    <a:pt x="2542" y="956"/>
                    <a:pt x="2544" y="963"/>
                  </a:cubicBezTo>
                  <a:cubicBezTo>
                    <a:pt x="2545" y="964"/>
                    <a:pt x="2546" y="968"/>
                    <a:pt x="2547" y="966"/>
                  </a:cubicBezTo>
                  <a:cubicBezTo>
                    <a:pt x="2546" y="960"/>
                    <a:pt x="2544" y="952"/>
                    <a:pt x="2543" y="952"/>
                  </a:cubicBezTo>
                  <a:close/>
                  <a:moveTo>
                    <a:pt x="2464" y="950"/>
                  </a:moveTo>
                  <a:lnTo>
                    <a:pt x="2464" y="950"/>
                  </a:lnTo>
                  <a:cubicBezTo>
                    <a:pt x="2475" y="979"/>
                    <a:pt x="2474" y="984"/>
                    <a:pt x="2484" y="1017"/>
                  </a:cubicBezTo>
                  <a:cubicBezTo>
                    <a:pt x="2484" y="1024"/>
                    <a:pt x="2490" y="1054"/>
                    <a:pt x="2494" y="1054"/>
                  </a:cubicBezTo>
                  <a:cubicBezTo>
                    <a:pt x="2486" y="1027"/>
                    <a:pt x="2481" y="964"/>
                    <a:pt x="2464" y="950"/>
                  </a:cubicBezTo>
                  <a:close/>
                  <a:moveTo>
                    <a:pt x="827" y="2240"/>
                  </a:moveTo>
                  <a:lnTo>
                    <a:pt x="827" y="2240"/>
                  </a:lnTo>
                  <a:cubicBezTo>
                    <a:pt x="832" y="2243"/>
                    <a:pt x="829" y="2244"/>
                    <a:pt x="837" y="2247"/>
                  </a:cubicBezTo>
                  <a:lnTo>
                    <a:pt x="838" y="2245"/>
                  </a:lnTo>
                  <a:cubicBezTo>
                    <a:pt x="831" y="2241"/>
                    <a:pt x="830" y="2239"/>
                    <a:pt x="827" y="2240"/>
                  </a:cubicBezTo>
                  <a:close/>
                  <a:moveTo>
                    <a:pt x="708" y="2118"/>
                  </a:moveTo>
                  <a:lnTo>
                    <a:pt x="708" y="2118"/>
                  </a:lnTo>
                  <a:cubicBezTo>
                    <a:pt x="720" y="2128"/>
                    <a:pt x="738" y="2143"/>
                    <a:pt x="762" y="2159"/>
                  </a:cubicBezTo>
                  <a:cubicBezTo>
                    <a:pt x="759" y="2151"/>
                    <a:pt x="742" y="2137"/>
                    <a:pt x="730" y="2125"/>
                  </a:cubicBezTo>
                  <a:cubicBezTo>
                    <a:pt x="730" y="2132"/>
                    <a:pt x="709" y="2112"/>
                    <a:pt x="708" y="2118"/>
                  </a:cubicBezTo>
                  <a:close/>
                  <a:moveTo>
                    <a:pt x="400" y="2222"/>
                  </a:moveTo>
                  <a:lnTo>
                    <a:pt x="400" y="2222"/>
                  </a:lnTo>
                  <a:cubicBezTo>
                    <a:pt x="410" y="2231"/>
                    <a:pt x="411" y="2235"/>
                    <a:pt x="417" y="2238"/>
                  </a:cubicBezTo>
                  <a:cubicBezTo>
                    <a:pt x="414" y="2234"/>
                    <a:pt x="402" y="2220"/>
                    <a:pt x="400" y="2222"/>
                  </a:cubicBezTo>
                  <a:close/>
                  <a:moveTo>
                    <a:pt x="274" y="2074"/>
                  </a:moveTo>
                  <a:lnTo>
                    <a:pt x="274" y="2074"/>
                  </a:lnTo>
                  <a:cubicBezTo>
                    <a:pt x="286" y="2087"/>
                    <a:pt x="300" y="2110"/>
                    <a:pt x="306" y="2115"/>
                  </a:cubicBezTo>
                  <a:cubicBezTo>
                    <a:pt x="289" y="2094"/>
                    <a:pt x="284" y="2079"/>
                    <a:pt x="274" y="2074"/>
                  </a:cubicBezTo>
                  <a:close/>
                  <a:moveTo>
                    <a:pt x="395" y="1833"/>
                  </a:moveTo>
                  <a:lnTo>
                    <a:pt x="395" y="1833"/>
                  </a:lnTo>
                  <a:cubicBezTo>
                    <a:pt x="411" y="1864"/>
                    <a:pt x="413" y="1856"/>
                    <a:pt x="395" y="1833"/>
                  </a:cubicBezTo>
                  <a:close/>
                  <a:moveTo>
                    <a:pt x="199" y="1939"/>
                  </a:moveTo>
                  <a:lnTo>
                    <a:pt x="199" y="1939"/>
                  </a:lnTo>
                  <a:cubicBezTo>
                    <a:pt x="203" y="1945"/>
                    <a:pt x="208" y="1953"/>
                    <a:pt x="210" y="1956"/>
                  </a:cubicBezTo>
                  <a:cubicBezTo>
                    <a:pt x="208" y="1951"/>
                    <a:pt x="206" y="1946"/>
                    <a:pt x="201" y="1938"/>
                  </a:cubicBezTo>
                  <a:lnTo>
                    <a:pt x="199" y="1939"/>
                  </a:lnTo>
                  <a:close/>
                  <a:moveTo>
                    <a:pt x="160" y="1858"/>
                  </a:moveTo>
                  <a:lnTo>
                    <a:pt x="160" y="1858"/>
                  </a:lnTo>
                  <a:lnTo>
                    <a:pt x="168" y="1875"/>
                  </a:lnTo>
                  <a:cubicBezTo>
                    <a:pt x="173" y="1880"/>
                    <a:pt x="160" y="1851"/>
                    <a:pt x="160" y="1858"/>
                  </a:cubicBezTo>
                  <a:close/>
                  <a:moveTo>
                    <a:pt x="323" y="1661"/>
                  </a:moveTo>
                  <a:lnTo>
                    <a:pt x="323" y="1661"/>
                  </a:lnTo>
                  <a:cubicBezTo>
                    <a:pt x="326" y="1657"/>
                    <a:pt x="315" y="1631"/>
                    <a:pt x="313" y="1626"/>
                  </a:cubicBezTo>
                  <a:cubicBezTo>
                    <a:pt x="317" y="1641"/>
                    <a:pt x="318" y="1646"/>
                    <a:pt x="323" y="1661"/>
                  </a:cubicBezTo>
                  <a:close/>
                  <a:moveTo>
                    <a:pt x="349" y="1735"/>
                  </a:moveTo>
                  <a:lnTo>
                    <a:pt x="349" y="1735"/>
                  </a:lnTo>
                  <a:cubicBezTo>
                    <a:pt x="352" y="1742"/>
                    <a:pt x="354" y="1746"/>
                    <a:pt x="356" y="1746"/>
                  </a:cubicBezTo>
                  <a:cubicBezTo>
                    <a:pt x="354" y="1742"/>
                    <a:pt x="354" y="1740"/>
                    <a:pt x="351" y="1734"/>
                  </a:cubicBezTo>
                  <a:lnTo>
                    <a:pt x="349" y="1735"/>
                  </a:lnTo>
                  <a:close/>
                  <a:moveTo>
                    <a:pt x="141" y="1810"/>
                  </a:moveTo>
                  <a:lnTo>
                    <a:pt x="141" y="1810"/>
                  </a:lnTo>
                  <a:cubicBezTo>
                    <a:pt x="136" y="1805"/>
                    <a:pt x="148" y="1833"/>
                    <a:pt x="149" y="1832"/>
                  </a:cubicBezTo>
                  <a:cubicBezTo>
                    <a:pt x="148" y="1827"/>
                    <a:pt x="144" y="1819"/>
                    <a:pt x="141" y="1810"/>
                  </a:cubicBezTo>
                  <a:close/>
                  <a:moveTo>
                    <a:pt x="122" y="1783"/>
                  </a:moveTo>
                  <a:lnTo>
                    <a:pt x="122" y="1783"/>
                  </a:lnTo>
                  <a:cubicBezTo>
                    <a:pt x="119" y="1784"/>
                    <a:pt x="127" y="1804"/>
                    <a:pt x="132" y="1818"/>
                  </a:cubicBezTo>
                  <a:cubicBezTo>
                    <a:pt x="137" y="1819"/>
                    <a:pt x="127" y="1796"/>
                    <a:pt x="122" y="1783"/>
                  </a:cubicBezTo>
                  <a:close/>
                  <a:moveTo>
                    <a:pt x="129" y="1776"/>
                  </a:moveTo>
                  <a:lnTo>
                    <a:pt x="129" y="1776"/>
                  </a:lnTo>
                  <a:cubicBezTo>
                    <a:pt x="127" y="1768"/>
                    <a:pt x="115" y="1734"/>
                    <a:pt x="112" y="1732"/>
                  </a:cubicBezTo>
                  <a:cubicBezTo>
                    <a:pt x="119" y="1750"/>
                    <a:pt x="123" y="1771"/>
                    <a:pt x="129" y="1776"/>
                  </a:cubicBezTo>
                  <a:close/>
                  <a:moveTo>
                    <a:pt x="202" y="1729"/>
                  </a:moveTo>
                  <a:lnTo>
                    <a:pt x="202" y="1729"/>
                  </a:lnTo>
                  <a:lnTo>
                    <a:pt x="195" y="1712"/>
                  </a:lnTo>
                  <a:cubicBezTo>
                    <a:pt x="191" y="1713"/>
                    <a:pt x="200" y="1724"/>
                    <a:pt x="199" y="1726"/>
                  </a:cubicBezTo>
                  <a:cubicBezTo>
                    <a:pt x="199" y="1727"/>
                    <a:pt x="198" y="1727"/>
                    <a:pt x="200" y="1730"/>
                  </a:cubicBezTo>
                  <a:lnTo>
                    <a:pt x="202" y="1729"/>
                  </a:lnTo>
                  <a:close/>
                  <a:moveTo>
                    <a:pt x="383" y="1618"/>
                  </a:moveTo>
                  <a:lnTo>
                    <a:pt x="383" y="1618"/>
                  </a:lnTo>
                  <a:cubicBezTo>
                    <a:pt x="385" y="1625"/>
                    <a:pt x="387" y="1631"/>
                    <a:pt x="392" y="1644"/>
                  </a:cubicBezTo>
                  <a:cubicBezTo>
                    <a:pt x="395" y="1645"/>
                    <a:pt x="384" y="1620"/>
                    <a:pt x="383" y="1618"/>
                  </a:cubicBezTo>
                  <a:close/>
                  <a:moveTo>
                    <a:pt x="333" y="1630"/>
                  </a:moveTo>
                  <a:lnTo>
                    <a:pt x="333" y="1630"/>
                  </a:lnTo>
                  <a:lnTo>
                    <a:pt x="338" y="1645"/>
                  </a:lnTo>
                  <a:cubicBezTo>
                    <a:pt x="342" y="1649"/>
                    <a:pt x="333" y="1625"/>
                    <a:pt x="333" y="1630"/>
                  </a:cubicBezTo>
                  <a:close/>
                  <a:moveTo>
                    <a:pt x="373" y="1582"/>
                  </a:moveTo>
                  <a:lnTo>
                    <a:pt x="373" y="1582"/>
                  </a:lnTo>
                  <a:cubicBezTo>
                    <a:pt x="375" y="1589"/>
                    <a:pt x="381" y="1616"/>
                    <a:pt x="381" y="1609"/>
                  </a:cubicBezTo>
                  <a:cubicBezTo>
                    <a:pt x="377" y="1597"/>
                    <a:pt x="376" y="1583"/>
                    <a:pt x="373" y="1582"/>
                  </a:cubicBezTo>
                  <a:close/>
                  <a:moveTo>
                    <a:pt x="295" y="1556"/>
                  </a:moveTo>
                  <a:lnTo>
                    <a:pt x="295" y="1556"/>
                  </a:lnTo>
                  <a:cubicBezTo>
                    <a:pt x="299" y="1568"/>
                    <a:pt x="299" y="1569"/>
                    <a:pt x="300" y="1579"/>
                  </a:cubicBezTo>
                  <a:lnTo>
                    <a:pt x="302" y="1578"/>
                  </a:lnTo>
                  <a:cubicBezTo>
                    <a:pt x="302" y="1580"/>
                    <a:pt x="303" y="1582"/>
                    <a:pt x="303" y="1581"/>
                  </a:cubicBezTo>
                  <a:cubicBezTo>
                    <a:pt x="301" y="1574"/>
                    <a:pt x="298" y="1554"/>
                    <a:pt x="295" y="1556"/>
                  </a:cubicBezTo>
                  <a:close/>
                  <a:moveTo>
                    <a:pt x="133" y="1484"/>
                  </a:moveTo>
                  <a:lnTo>
                    <a:pt x="133" y="1484"/>
                  </a:lnTo>
                  <a:cubicBezTo>
                    <a:pt x="136" y="1479"/>
                    <a:pt x="131" y="1461"/>
                    <a:pt x="131" y="1451"/>
                  </a:cubicBezTo>
                  <a:cubicBezTo>
                    <a:pt x="128" y="1453"/>
                    <a:pt x="131" y="1470"/>
                    <a:pt x="133" y="1484"/>
                  </a:cubicBezTo>
                  <a:close/>
                  <a:moveTo>
                    <a:pt x="275" y="1414"/>
                  </a:moveTo>
                  <a:lnTo>
                    <a:pt x="275" y="1414"/>
                  </a:lnTo>
                  <a:cubicBezTo>
                    <a:pt x="274" y="1423"/>
                    <a:pt x="277" y="1447"/>
                    <a:pt x="280" y="1457"/>
                  </a:cubicBezTo>
                  <a:cubicBezTo>
                    <a:pt x="280" y="1449"/>
                    <a:pt x="276" y="1422"/>
                    <a:pt x="275" y="1414"/>
                  </a:cubicBezTo>
                  <a:close/>
                  <a:moveTo>
                    <a:pt x="274" y="1366"/>
                  </a:moveTo>
                  <a:lnTo>
                    <a:pt x="274" y="1366"/>
                  </a:lnTo>
                  <a:cubicBezTo>
                    <a:pt x="271" y="1363"/>
                    <a:pt x="273" y="1393"/>
                    <a:pt x="275" y="1395"/>
                  </a:cubicBezTo>
                  <a:cubicBezTo>
                    <a:pt x="275" y="1385"/>
                    <a:pt x="274" y="1382"/>
                    <a:pt x="274" y="1366"/>
                  </a:cubicBezTo>
                  <a:close/>
                  <a:moveTo>
                    <a:pt x="133" y="1369"/>
                  </a:moveTo>
                  <a:lnTo>
                    <a:pt x="133" y="1369"/>
                  </a:lnTo>
                  <a:cubicBezTo>
                    <a:pt x="137" y="1389"/>
                    <a:pt x="132" y="1404"/>
                    <a:pt x="137" y="1420"/>
                  </a:cubicBezTo>
                  <a:cubicBezTo>
                    <a:pt x="137" y="1417"/>
                    <a:pt x="138" y="1416"/>
                    <a:pt x="139" y="1417"/>
                  </a:cubicBezTo>
                  <a:cubicBezTo>
                    <a:pt x="137" y="1394"/>
                    <a:pt x="138" y="1372"/>
                    <a:pt x="133" y="1369"/>
                  </a:cubicBezTo>
                  <a:close/>
                  <a:moveTo>
                    <a:pt x="139" y="1215"/>
                  </a:moveTo>
                  <a:lnTo>
                    <a:pt x="139" y="1215"/>
                  </a:lnTo>
                  <a:cubicBezTo>
                    <a:pt x="136" y="1222"/>
                    <a:pt x="136" y="1244"/>
                    <a:pt x="135" y="1255"/>
                  </a:cubicBezTo>
                  <a:cubicBezTo>
                    <a:pt x="138" y="1252"/>
                    <a:pt x="138" y="1228"/>
                    <a:pt x="139" y="1215"/>
                  </a:cubicBezTo>
                  <a:close/>
                  <a:moveTo>
                    <a:pt x="172" y="1010"/>
                  </a:moveTo>
                  <a:lnTo>
                    <a:pt x="172" y="1010"/>
                  </a:lnTo>
                  <a:cubicBezTo>
                    <a:pt x="169" y="1018"/>
                    <a:pt x="169" y="1027"/>
                    <a:pt x="168" y="1035"/>
                  </a:cubicBezTo>
                  <a:cubicBezTo>
                    <a:pt x="169" y="1025"/>
                    <a:pt x="171" y="1026"/>
                    <a:pt x="173" y="1017"/>
                  </a:cubicBezTo>
                  <a:cubicBezTo>
                    <a:pt x="172" y="1016"/>
                    <a:pt x="173" y="1011"/>
                    <a:pt x="172" y="1010"/>
                  </a:cubicBezTo>
                  <a:close/>
                  <a:moveTo>
                    <a:pt x="209" y="895"/>
                  </a:moveTo>
                  <a:lnTo>
                    <a:pt x="209" y="895"/>
                  </a:lnTo>
                  <a:cubicBezTo>
                    <a:pt x="201" y="918"/>
                    <a:pt x="189" y="941"/>
                    <a:pt x="185" y="964"/>
                  </a:cubicBezTo>
                  <a:cubicBezTo>
                    <a:pt x="190" y="956"/>
                    <a:pt x="207" y="903"/>
                    <a:pt x="209" y="895"/>
                  </a:cubicBezTo>
                  <a:close/>
                  <a:moveTo>
                    <a:pt x="219" y="864"/>
                  </a:moveTo>
                  <a:lnTo>
                    <a:pt x="219" y="864"/>
                  </a:lnTo>
                  <a:cubicBezTo>
                    <a:pt x="218" y="870"/>
                    <a:pt x="215" y="878"/>
                    <a:pt x="215" y="881"/>
                  </a:cubicBezTo>
                  <a:cubicBezTo>
                    <a:pt x="218" y="877"/>
                    <a:pt x="223" y="862"/>
                    <a:pt x="219" y="864"/>
                  </a:cubicBezTo>
                  <a:close/>
                  <a:moveTo>
                    <a:pt x="251" y="793"/>
                  </a:moveTo>
                  <a:lnTo>
                    <a:pt x="251" y="793"/>
                  </a:lnTo>
                  <a:cubicBezTo>
                    <a:pt x="247" y="799"/>
                    <a:pt x="237" y="821"/>
                    <a:pt x="240" y="817"/>
                  </a:cubicBezTo>
                  <a:cubicBezTo>
                    <a:pt x="245" y="807"/>
                    <a:pt x="252" y="797"/>
                    <a:pt x="251" y="793"/>
                  </a:cubicBezTo>
                  <a:close/>
                  <a:moveTo>
                    <a:pt x="324" y="658"/>
                  </a:moveTo>
                  <a:lnTo>
                    <a:pt x="324" y="658"/>
                  </a:lnTo>
                  <a:cubicBezTo>
                    <a:pt x="321" y="665"/>
                    <a:pt x="310" y="679"/>
                    <a:pt x="314" y="678"/>
                  </a:cubicBezTo>
                  <a:cubicBezTo>
                    <a:pt x="319" y="669"/>
                    <a:pt x="326" y="660"/>
                    <a:pt x="324" y="658"/>
                  </a:cubicBezTo>
                  <a:close/>
                  <a:moveTo>
                    <a:pt x="407" y="542"/>
                  </a:moveTo>
                  <a:lnTo>
                    <a:pt x="407" y="542"/>
                  </a:lnTo>
                  <a:cubicBezTo>
                    <a:pt x="392" y="559"/>
                    <a:pt x="387" y="568"/>
                    <a:pt x="374" y="586"/>
                  </a:cubicBezTo>
                  <a:cubicBezTo>
                    <a:pt x="375" y="587"/>
                    <a:pt x="376" y="586"/>
                    <a:pt x="378" y="585"/>
                  </a:cubicBezTo>
                  <a:cubicBezTo>
                    <a:pt x="383" y="574"/>
                    <a:pt x="400" y="556"/>
                    <a:pt x="407" y="542"/>
                  </a:cubicBezTo>
                  <a:close/>
                  <a:moveTo>
                    <a:pt x="605" y="683"/>
                  </a:moveTo>
                  <a:lnTo>
                    <a:pt x="605" y="683"/>
                  </a:lnTo>
                  <a:cubicBezTo>
                    <a:pt x="604" y="680"/>
                    <a:pt x="599" y="686"/>
                    <a:pt x="594" y="693"/>
                  </a:cubicBezTo>
                  <a:lnTo>
                    <a:pt x="598" y="693"/>
                  </a:lnTo>
                  <a:cubicBezTo>
                    <a:pt x="602" y="689"/>
                    <a:pt x="601" y="687"/>
                    <a:pt x="605" y="683"/>
                  </a:cubicBezTo>
                  <a:close/>
                  <a:moveTo>
                    <a:pt x="425" y="514"/>
                  </a:moveTo>
                  <a:lnTo>
                    <a:pt x="425" y="514"/>
                  </a:lnTo>
                  <a:cubicBezTo>
                    <a:pt x="424" y="509"/>
                    <a:pt x="404" y="535"/>
                    <a:pt x="410" y="530"/>
                  </a:cubicBezTo>
                  <a:cubicBezTo>
                    <a:pt x="416" y="521"/>
                    <a:pt x="418" y="523"/>
                    <a:pt x="425" y="514"/>
                  </a:cubicBezTo>
                  <a:close/>
                  <a:moveTo>
                    <a:pt x="458" y="474"/>
                  </a:moveTo>
                  <a:lnTo>
                    <a:pt x="458" y="474"/>
                  </a:lnTo>
                  <a:cubicBezTo>
                    <a:pt x="457" y="473"/>
                    <a:pt x="448" y="484"/>
                    <a:pt x="445" y="487"/>
                  </a:cubicBezTo>
                  <a:cubicBezTo>
                    <a:pt x="443" y="493"/>
                    <a:pt x="461" y="474"/>
                    <a:pt x="458" y="474"/>
                  </a:cubicBezTo>
                  <a:close/>
                  <a:moveTo>
                    <a:pt x="485" y="445"/>
                  </a:moveTo>
                  <a:lnTo>
                    <a:pt x="485" y="445"/>
                  </a:lnTo>
                  <a:cubicBezTo>
                    <a:pt x="475" y="456"/>
                    <a:pt x="462" y="466"/>
                    <a:pt x="461" y="472"/>
                  </a:cubicBezTo>
                  <a:cubicBezTo>
                    <a:pt x="468" y="465"/>
                    <a:pt x="489" y="445"/>
                    <a:pt x="485" y="445"/>
                  </a:cubicBezTo>
                  <a:close/>
                  <a:moveTo>
                    <a:pt x="730" y="560"/>
                  </a:moveTo>
                  <a:lnTo>
                    <a:pt x="730" y="560"/>
                  </a:lnTo>
                  <a:cubicBezTo>
                    <a:pt x="730" y="556"/>
                    <a:pt x="721" y="567"/>
                    <a:pt x="721" y="563"/>
                  </a:cubicBezTo>
                  <a:cubicBezTo>
                    <a:pt x="706" y="579"/>
                    <a:pt x="705" y="578"/>
                    <a:pt x="691" y="591"/>
                  </a:cubicBezTo>
                  <a:cubicBezTo>
                    <a:pt x="694" y="592"/>
                    <a:pt x="703" y="584"/>
                    <a:pt x="709" y="580"/>
                  </a:cubicBezTo>
                  <a:cubicBezTo>
                    <a:pt x="706" y="578"/>
                    <a:pt x="724" y="566"/>
                    <a:pt x="730" y="560"/>
                  </a:cubicBezTo>
                  <a:close/>
                  <a:moveTo>
                    <a:pt x="630" y="263"/>
                  </a:moveTo>
                  <a:lnTo>
                    <a:pt x="630" y="263"/>
                  </a:lnTo>
                  <a:cubicBezTo>
                    <a:pt x="629" y="261"/>
                    <a:pt x="617" y="269"/>
                    <a:pt x="614" y="273"/>
                  </a:cubicBezTo>
                  <a:cubicBezTo>
                    <a:pt x="612" y="277"/>
                    <a:pt x="624" y="267"/>
                    <a:pt x="630" y="263"/>
                  </a:cubicBezTo>
                  <a:close/>
                  <a:moveTo>
                    <a:pt x="663" y="310"/>
                  </a:moveTo>
                  <a:lnTo>
                    <a:pt x="663" y="310"/>
                  </a:lnTo>
                  <a:cubicBezTo>
                    <a:pt x="666" y="309"/>
                    <a:pt x="701" y="287"/>
                    <a:pt x="696" y="288"/>
                  </a:cubicBezTo>
                  <a:cubicBezTo>
                    <a:pt x="677" y="299"/>
                    <a:pt x="673" y="301"/>
                    <a:pt x="663" y="310"/>
                  </a:cubicBezTo>
                  <a:close/>
                  <a:moveTo>
                    <a:pt x="780" y="398"/>
                  </a:moveTo>
                  <a:lnTo>
                    <a:pt x="780" y="398"/>
                  </a:lnTo>
                  <a:cubicBezTo>
                    <a:pt x="768" y="406"/>
                    <a:pt x="748" y="416"/>
                    <a:pt x="742" y="424"/>
                  </a:cubicBezTo>
                  <a:cubicBezTo>
                    <a:pt x="753" y="414"/>
                    <a:pt x="773" y="404"/>
                    <a:pt x="780" y="398"/>
                  </a:cubicBezTo>
                  <a:close/>
                  <a:moveTo>
                    <a:pt x="781" y="167"/>
                  </a:moveTo>
                  <a:lnTo>
                    <a:pt x="781" y="167"/>
                  </a:lnTo>
                  <a:cubicBezTo>
                    <a:pt x="752" y="177"/>
                    <a:pt x="720" y="201"/>
                    <a:pt x="704" y="208"/>
                  </a:cubicBezTo>
                  <a:cubicBezTo>
                    <a:pt x="713" y="199"/>
                    <a:pt x="748" y="179"/>
                    <a:pt x="758" y="172"/>
                  </a:cubicBezTo>
                  <a:cubicBezTo>
                    <a:pt x="668" y="220"/>
                    <a:pt x="546" y="297"/>
                    <a:pt x="470" y="376"/>
                  </a:cubicBezTo>
                  <a:cubicBezTo>
                    <a:pt x="462" y="383"/>
                    <a:pt x="457" y="383"/>
                    <a:pt x="443" y="398"/>
                  </a:cubicBezTo>
                  <a:cubicBezTo>
                    <a:pt x="483" y="374"/>
                    <a:pt x="623" y="242"/>
                    <a:pt x="691" y="216"/>
                  </a:cubicBezTo>
                  <a:cubicBezTo>
                    <a:pt x="656" y="238"/>
                    <a:pt x="625" y="255"/>
                    <a:pt x="615" y="268"/>
                  </a:cubicBezTo>
                  <a:cubicBezTo>
                    <a:pt x="659" y="235"/>
                    <a:pt x="736" y="191"/>
                    <a:pt x="781" y="167"/>
                  </a:cubicBezTo>
                  <a:close/>
                  <a:moveTo>
                    <a:pt x="838" y="384"/>
                  </a:moveTo>
                  <a:lnTo>
                    <a:pt x="838" y="384"/>
                  </a:lnTo>
                  <a:cubicBezTo>
                    <a:pt x="839" y="386"/>
                    <a:pt x="835" y="388"/>
                    <a:pt x="840" y="387"/>
                  </a:cubicBezTo>
                  <a:cubicBezTo>
                    <a:pt x="850" y="381"/>
                    <a:pt x="848" y="377"/>
                    <a:pt x="838" y="384"/>
                  </a:cubicBezTo>
                  <a:close/>
                  <a:moveTo>
                    <a:pt x="816" y="219"/>
                  </a:moveTo>
                  <a:lnTo>
                    <a:pt x="816" y="219"/>
                  </a:lnTo>
                  <a:cubicBezTo>
                    <a:pt x="815" y="219"/>
                    <a:pt x="808" y="222"/>
                    <a:pt x="803" y="225"/>
                  </a:cubicBezTo>
                  <a:lnTo>
                    <a:pt x="801" y="229"/>
                  </a:lnTo>
                  <a:cubicBezTo>
                    <a:pt x="807" y="225"/>
                    <a:pt x="821" y="220"/>
                    <a:pt x="816" y="219"/>
                  </a:cubicBezTo>
                  <a:close/>
                  <a:moveTo>
                    <a:pt x="859" y="200"/>
                  </a:moveTo>
                  <a:lnTo>
                    <a:pt x="859" y="200"/>
                  </a:lnTo>
                  <a:cubicBezTo>
                    <a:pt x="853" y="202"/>
                    <a:pt x="850" y="202"/>
                    <a:pt x="842" y="206"/>
                  </a:cubicBezTo>
                  <a:cubicBezTo>
                    <a:pt x="837" y="212"/>
                    <a:pt x="859" y="202"/>
                    <a:pt x="859" y="200"/>
                  </a:cubicBezTo>
                  <a:close/>
                  <a:moveTo>
                    <a:pt x="880" y="183"/>
                  </a:moveTo>
                  <a:lnTo>
                    <a:pt x="880" y="183"/>
                  </a:lnTo>
                  <a:cubicBezTo>
                    <a:pt x="862" y="190"/>
                    <a:pt x="850" y="195"/>
                    <a:pt x="844" y="201"/>
                  </a:cubicBezTo>
                  <a:cubicBezTo>
                    <a:pt x="855" y="195"/>
                    <a:pt x="875" y="187"/>
                    <a:pt x="880" y="183"/>
                  </a:cubicBezTo>
                  <a:close/>
                  <a:moveTo>
                    <a:pt x="925" y="167"/>
                  </a:moveTo>
                  <a:lnTo>
                    <a:pt x="925" y="167"/>
                  </a:lnTo>
                  <a:cubicBezTo>
                    <a:pt x="925" y="164"/>
                    <a:pt x="893" y="177"/>
                    <a:pt x="890" y="179"/>
                  </a:cubicBezTo>
                  <a:cubicBezTo>
                    <a:pt x="902" y="176"/>
                    <a:pt x="911" y="170"/>
                    <a:pt x="925" y="167"/>
                  </a:cubicBezTo>
                  <a:close/>
                  <a:moveTo>
                    <a:pt x="1023" y="374"/>
                  </a:moveTo>
                  <a:lnTo>
                    <a:pt x="1023" y="374"/>
                  </a:lnTo>
                  <a:cubicBezTo>
                    <a:pt x="1024" y="371"/>
                    <a:pt x="1009" y="377"/>
                    <a:pt x="1006" y="379"/>
                  </a:cubicBezTo>
                  <a:lnTo>
                    <a:pt x="1007" y="381"/>
                  </a:lnTo>
                  <a:cubicBezTo>
                    <a:pt x="1015" y="379"/>
                    <a:pt x="1016" y="377"/>
                    <a:pt x="1023" y="374"/>
                  </a:cubicBezTo>
                  <a:close/>
                  <a:moveTo>
                    <a:pt x="1047" y="131"/>
                  </a:moveTo>
                  <a:lnTo>
                    <a:pt x="1047" y="131"/>
                  </a:lnTo>
                  <a:cubicBezTo>
                    <a:pt x="1042" y="131"/>
                    <a:pt x="1031" y="135"/>
                    <a:pt x="1034" y="137"/>
                  </a:cubicBezTo>
                  <a:cubicBezTo>
                    <a:pt x="1042" y="135"/>
                    <a:pt x="1044" y="133"/>
                    <a:pt x="1047" y="131"/>
                  </a:cubicBezTo>
                  <a:close/>
                  <a:moveTo>
                    <a:pt x="2171" y="694"/>
                  </a:moveTo>
                  <a:lnTo>
                    <a:pt x="2171" y="694"/>
                  </a:lnTo>
                  <a:cubicBezTo>
                    <a:pt x="2181" y="706"/>
                    <a:pt x="2195" y="727"/>
                    <a:pt x="2204" y="734"/>
                  </a:cubicBezTo>
                  <a:cubicBezTo>
                    <a:pt x="2194" y="720"/>
                    <a:pt x="2181" y="702"/>
                    <a:pt x="2171" y="694"/>
                  </a:cubicBezTo>
                  <a:close/>
                  <a:moveTo>
                    <a:pt x="2033" y="548"/>
                  </a:moveTo>
                  <a:lnTo>
                    <a:pt x="2033" y="548"/>
                  </a:lnTo>
                  <a:cubicBezTo>
                    <a:pt x="2062" y="572"/>
                    <a:pt x="2087" y="601"/>
                    <a:pt x="2108" y="627"/>
                  </a:cubicBezTo>
                  <a:cubicBezTo>
                    <a:pt x="2125" y="646"/>
                    <a:pt x="2150" y="667"/>
                    <a:pt x="2157" y="677"/>
                  </a:cubicBezTo>
                  <a:cubicBezTo>
                    <a:pt x="2161" y="681"/>
                    <a:pt x="2168" y="695"/>
                    <a:pt x="2168" y="688"/>
                  </a:cubicBezTo>
                  <a:cubicBezTo>
                    <a:pt x="2139" y="647"/>
                    <a:pt x="2079" y="584"/>
                    <a:pt x="2033" y="548"/>
                  </a:cubicBezTo>
                  <a:close/>
                  <a:moveTo>
                    <a:pt x="2025" y="475"/>
                  </a:moveTo>
                  <a:lnTo>
                    <a:pt x="2025" y="475"/>
                  </a:lnTo>
                  <a:cubicBezTo>
                    <a:pt x="2041" y="486"/>
                    <a:pt x="2044" y="489"/>
                    <a:pt x="2055" y="499"/>
                  </a:cubicBezTo>
                  <a:cubicBezTo>
                    <a:pt x="2055" y="495"/>
                    <a:pt x="2063" y="502"/>
                    <a:pt x="2065" y="502"/>
                  </a:cubicBezTo>
                  <a:cubicBezTo>
                    <a:pt x="2040" y="476"/>
                    <a:pt x="2009" y="456"/>
                    <a:pt x="1996" y="451"/>
                  </a:cubicBezTo>
                  <a:lnTo>
                    <a:pt x="1997" y="449"/>
                  </a:lnTo>
                  <a:cubicBezTo>
                    <a:pt x="1969" y="425"/>
                    <a:pt x="1939" y="407"/>
                    <a:pt x="1946" y="421"/>
                  </a:cubicBezTo>
                  <a:cubicBezTo>
                    <a:pt x="1964" y="430"/>
                    <a:pt x="1978" y="445"/>
                    <a:pt x="2007" y="462"/>
                  </a:cubicBezTo>
                  <a:cubicBezTo>
                    <a:pt x="2012" y="468"/>
                    <a:pt x="2015" y="472"/>
                    <a:pt x="2022" y="479"/>
                  </a:cubicBezTo>
                  <a:cubicBezTo>
                    <a:pt x="2028" y="481"/>
                    <a:pt x="2025" y="477"/>
                    <a:pt x="2025" y="475"/>
                  </a:cubicBezTo>
                  <a:close/>
                  <a:moveTo>
                    <a:pt x="2000" y="406"/>
                  </a:moveTo>
                  <a:lnTo>
                    <a:pt x="2000" y="406"/>
                  </a:lnTo>
                  <a:cubicBezTo>
                    <a:pt x="1989" y="398"/>
                    <a:pt x="1978" y="387"/>
                    <a:pt x="1970" y="386"/>
                  </a:cubicBezTo>
                  <a:cubicBezTo>
                    <a:pt x="1976" y="390"/>
                    <a:pt x="1994" y="407"/>
                    <a:pt x="2000" y="406"/>
                  </a:cubicBezTo>
                  <a:close/>
                  <a:moveTo>
                    <a:pt x="2017" y="422"/>
                  </a:moveTo>
                  <a:lnTo>
                    <a:pt x="2017" y="422"/>
                  </a:lnTo>
                  <a:cubicBezTo>
                    <a:pt x="2021" y="421"/>
                    <a:pt x="2007" y="411"/>
                    <a:pt x="2002" y="409"/>
                  </a:cubicBezTo>
                  <a:cubicBezTo>
                    <a:pt x="2000" y="410"/>
                    <a:pt x="2012" y="419"/>
                    <a:pt x="2017" y="422"/>
                  </a:cubicBezTo>
                  <a:close/>
                  <a:moveTo>
                    <a:pt x="2122" y="559"/>
                  </a:moveTo>
                  <a:lnTo>
                    <a:pt x="2122" y="559"/>
                  </a:lnTo>
                  <a:cubicBezTo>
                    <a:pt x="2110" y="546"/>
                    <a:pt x="2108" y="539"/>
                    <a:pt x="2099" y="532"/>
                  </a:cubicBezTo>
                  <a:cubicBezTo>
                    <a:pt x="2093" y="530"/>
                    <a:pt x="2107" y="540"/>
                    <a:pt x="2105" y="540"/>
                  </a:cubicBezTo>
                  <a:cubicBezTo>
                    <a:pt x="2098" y="534"/>
                    <a:pt x="2093" y="530"/>
                    <a:pt x="2089" y="528"/>
                  </a:cubicBezTo>
                  <a:cubicBezTo>
                    <a:pt x="2097" y="535"/>
                    <a:pt x="2113" y="553"/>
                    <a:pt x="2098" y="542"/>
                  </a:cubicBezTo>
                  <a:cubicBezTo>
                    <a:pt x="2095" y="533"/>
                    <a:pt x="2083" y="531"/>
                    <a:pt x="2077" y="522"/>
                  </a:cubicBezTo>
                  <a:cubicBezTo>
                    <a:pt x="2078" y="519"/>
                    <a:pt x="2087" y="529"/>
                    <a:pt x="2087" y="526"/>
                  </a:cubicBezTo>
                  <a:cubicBezTo>
                    <a:pt x="2085" y="522"/>
                    <a:pt x="2088" y="521"/>
                    <a:pt x="2080" y="515"/>
                  </a:cubicBezTo>
                  <a:cubicBezTo>
                    <a:pt x="2074" y="514"/>
                    <a:pt x="2073" y="513"/>
                    <a:pt x="2072" y="519"/>
                  </a:cubicBezTo>
                  <a:cubicBezTo>
                    <a:pt x="2068" y="511"/>
                    <a:pt x="2057" y="504"/>
                    <a:pt x="2050" y="500"/>
                  </a:cubicBezTo>
                  <a:cubicBezTo>
                    <a:pt x="2049" y="496"/>
                    <a:pt x="2041" y="490"/>
                    <a:pt x="2032" y="482"/>
                  </a:cubicBezTo>
                  <a:cubicBezTo>
                    <a:pt x="2030" y="485"/>
                    <a:pt x="2050" y="502"/>
                    <a:pt x="2059" y="510"/>
                  </a:cubicBezTo>
                  <a:lnTo>
                    <a:pt x="2109" y="554"/>
                  </a:lnTo>
                  <a:cubicBezTo>
                    <a:pt x="2113" y="556"/>
                    <a:pt x="2115" y="552"/>
                    <a:pt x="2122" y="559"/>
                  </a:cubicBezTo>
                  <a:close/>
                  <a:moveTo>
                    <a:pt x="2237" y="700"/>
                  </a:moveTo>
                  <a:lnTo>
                    <a:pt x="2237" y="700"/>
                  </a:lnTo>
                  <a:cubicBezTo>
                    <a:pt x="2235" y="696"/>
                    <a:pt x="2230" y="690"/>
                    <a:pt x="2226" y="684"/>
                  </a:cubicBezTo>
                  <a:cubicBezTo>
                    <a:pt x="2219" y="682"/>
                    <a:pt x="2236" y="702"/>
                    <a:pt x="2237" y="700"/>
                  </a:cubicBezTo>
                  <a:close/>
                  <a:moveTo>
                    <a:pt x="2367" y="948"/>
                  </a:moveTo>
                  <a:lnTo>
                    <a:pt x="2367" y="948"/>
                  </a:lnTo>
                  <a:cubicBezTo>
                    <a:pt x="2367" y="933"/>
                    <a:pt x="2354" y="907"/>
                    <a:pt x="2346" y="888"/>
                  </a:cubicBezTo>
                  <a:cubicBezTo>
                    <a:pt x="2328" y="852"/>
                    <a:pt x="2313" y="815"/>
                    <a:pt x="2298" y="786"/>
                  </a:cubicBezTo>
                  <a:cubicBezTo>
                    <a:pt x="2297" y="788"/>
                    <a:pt x="2295" y="787"/>
                    <a:pt x="2292" y="782"/>
                  </a:cubicBezTo>
                  <a:cubicBezTo>
                    <a:pt x="2288" y="775"/>
                    <a:pt x="2283" y="766"/>
                    <a:pt x="2274" y="752"/>
                  </a:cubicBezTo>
                  <a:cubicBezTo>
                    <a:pt x="2282" y="754"/>
                    <a:pt x="2262" y="728"/>
                    <a:pt x="2268" y="729"/>
                  </a:cubicBezTo>
                  <a:cubicBezTo>
                    <a:pt x="2263" y="718"/>
                    <a:pt x="2265" y="728"/>
                    <a:pt x="2261" y="722"/>
                  </a:cubicBezTo>
                  <a:cubicBezTo>
                    <a:pt x="2234" y="679"/>
                    <a:pt x="2229" y="668"/>
                    <a:pt x="2189" y="615"/>
                  </a:cubicBezTo>
                  <a:cubicBezTo>
                    <a:pt x="2190" y="628"/>
                    <a:pt x="2228" y="670"/>
                    <a:pt x="2233" y="687"/>
                  </a:cubicBezTo>
                  <a:cubicBezTo>
                    <a:pt x="2243" y="699"/>
                    <a:pt x="2248" y="706"/>
                    <a:pt x="2257" y="721"/>
                  </a:cubicBezTo>
                  <a:cubicBezTo>
                    <a:pt x="2255" y="721"/>
                    <a:pt x="2255" y="723"/>
                    <a:pt x="2260" y="731"/>
                  </a:cubicBezTo>
                  <a:cubicBezTo>
                    <a:pt x="2261" y="731"/>
                    <a:pt x="2261" y="729"/>
                    <a:pt x="2263" y="732"/>
                  </a:cubicBezTo>
                  <a:cubicBezTo>
                    <a:pt x="2261" y="733"/>
                    <a:pt x="2261" y="735"/>
                    <a:pt x="2266" y="742"/>
                  </a:cubicBezTo>
                  <a:cubicBezTo>
                    <a:pt x="2268" y="747"/>
                    <a:pt x="2268" y="742"/>
                    <a:pt x="2271" y="746"/>
                  </a:cubicBezTo>
                  <a:lnTo>
                    <a:pt x="2269" y="748"/>
                  </a:lnTo>
                  <a:cubicBezTo>
                    <a:pt x="2306" y="807"/>
                    <a:pt x="2346" y="884"/>
                    <a:pt x="2367" y="948"/>
                  </a:cubicBezTo>
                  <a:close/>
                  <a:moveTo>
                    <a:pt x="2324" y="823"/>
                  </a:moveTo>
                  <a:lnTo>
                    <a:pt x="2324" y="823"/>
                  </a:lnTo>
                  <a:cubicBezTo>
                    <a:pt x="2310" y="788"/>
                    <a:pt x="2286" y="756"/>
                    <a:pt x="2273" y="737"/>
                  </a:cubicBezTo>
                  <a:cubicBezTo>
                    <a:pt x="2294" y="772"/>
                    <a:pt x="2307" y="793"/>
                    <a:pt x="2324" y="823"/>
                  </a:cubicBezTo>
                  <a:close/>
                  <a:moveTo>
                    <a:pt x="2337" y="860"/>
                  </a:moveTo>
                  <a:lnTo>
                    <a:pt x="2337" y="860"/>
                  </a:lnTo>
                  <a:cubicBezTo>
                    <a:pt x="2340" y="860"/>
                    <a:pt x="2332" y="846"/>
                    <a:pt x="2328" y="839"/>
                  </a:cubicBezTo>
                  <a:cubicBezTo>
                    <a:pt x="2324" y="838"/>
                    <a:pt x="2333" y="856"/>
                    <a:pt x="2337" y="860"/>
                  </a:cubicBezTo>
                  <a:close/>
                  <a:moveTo>
                    <a:pt x="2397" y="1036"/>
                  </a:moveTo>
                  <a:lnTo>
                    <a:pt x="2397" y="1036"/>
                  </a:lnTo>
                  <a:cubicBezTo>
                    <a:pt x="2399" y="1026"/>
                    <a:pt x="2381" y="970"/>
                    <a:pt x="2369" y="951"/>
                  </a:cubicBezTo>
                  <a:cubicBezTo>
                    <a:pt x="2379" y="976"/>
                    <a:pt x="2391" y="1018"/>
                    <a:pt x="2397" y="1036"/>
                  </a:cubicBezTo>
                  <a:close/>
                  <a:moveTo>
                    <a:pt x="2408" y="1073"/>
                  </a:moveTo>
                  <a:lnTo>
                    <a:pt x="2408" y="1073"/>
                  </a:lnTo>
                  <a:cubicBezTo>
                    <a:pt x="2402" y="1056"/>
                    <a:pt x="2406" y="1057"/>
                    <a:pt x="2404" y="1047"/>
                  </a:cubicBezTo>
                  <a:cubicBezTo>
                    <a:pt x="2402" y="1044"/>
                    <a:pt x="2399" y="1044"/>
                    <a:pt x="2400" y="1048"/>
                  </a:cubicBezTo>
                  <a:cubicBezTo>
                    <a:pt x="2404" y="1058"/>
                    <a:pt x="2404" y="1071"/>
                    <a:pt x="2408" y="1073"/>
                  </a:cubicBezTo>
                  <a:close/>
                  <a:moveTo>
                    <a:pt x="2434" y="1277"/>
                  </a:moveTo>
                  <a:lnTo>
                    <a:pt x="2434" y="1277"/>
                  </a:lnTo>
                  <a:cubicBezTo>
                    <a:pt x="2433" y="1267"/>
                    <a:pt x="2435" y="1267"/>
                    <a:pt x="2434" y="1257"/>
                  </a:cubicBezTo>
                  <a:cubicBezTo>
                    <a:pt x="2432" y="1256"/>
                    <a:pt x="2432" y="1276"/>
                    <a:pt x="2434" y="1277"/>
                  </a:cubicBezTo>
                  <a:close/>
                  <a:moveTo>
                    <a:pt x="2411" y="1538"/>
                  </a:moveTo>
                  <a:lnTo>
                    <a:pt x="2411" y="1538"/>
                  </a:lnTo>
                  <a:cubicBezTo>
                    <a:pt x="2415" y="1528"/>
                    <a:pt x="2420" y="1510"/>
                    <a:pt x="2418" y="1501"/>
                  </a:cubicBezTo>
                  <a:cubicBezTo>
                    <a:pt x="2415" y="1510"/>
                    <a:pt x="2413" y="1530"/>
                    <a:pt x="2411" y="1538"/>
                  </a:cubicBezTo>
                  <a:close/>
                  <a:moveTo>
                    <a:pt x="2401" y="1576"/>
                  </a:moveTo>
                  <a:lnTo>
                    <a:pt x="2401" y="1576"/>
                  </a:lnTo>
                  <a:cubicBezTo>
                    <a:pt x="2403" y="1572"/>
                    <a:pt x="2404" y="1568"/>
                    <a:pt x="2406" y="1560"/>
                  </a:cubicBezTo>
                  <a:cubicBezTo>
                    <a:pt x="2404" y="1557"/>
                    <a:pt x="2399" y="1575"/>
                    <a:pt x="2401" y="1576"/>
                  </a:cubicBezTo>
                  <a:close/>
                  <a:moveTo>
                    <a:pt x="2381" y="1640"/>
                  </a:moveTo>
                  <a:lnTo>
                    <a:pt x="2381" y="1640"/>
                  </a:lnTo>
                  <a:cubicBezTo>
                    <a:pt x="2387" y="1639"/>
                    <a:pt x="2391" y="1616"/>
                    <a:pt x="2397" y="1598"/>
                  </a:cubicBezTo>
                  <a:cubicBezTo>
                    <a:pt x="2393" y="1602"/>
                    <a:pt x="2402" y="1581"/>
                    <a:pt x="2397" y="1585"/>
                  </a:cubicBezTo>
                  <a:cubicBezTo>
                    <a:pt x="2391" y="1602"/>
                    <a:pt x="2391" y="1612"/>
                    <a:pt x="2381" y="1640"/>
                  </a:cubicBezTo>
                  <a:close/>
                  <a:moveTo>
                    <a:pt x="2337" y="1695"/>
                  </a:moveTo>
                  <a:lnTo>
                    <a:pt x="2337" y="1695"/>
                  </a:lnTo>
                  <a:cubicBezTo>
                    <a:pt x="2338" y="1697"/>
                    <a:pt x="2341" y="1689"/>
                    <a:pt x="2344" y="1681"/>
                  </a:cubicBezTo>
                  <a:cubicBezTo>
                    <a:pt x="2342" y="1679"/>
                    <a:pt x="2339" y="1687"/>
                    <a:pt x="2337" y="1695"/>
                  </a:cubicBezTo>
                  <a:close/>
                  <a:moveTo>
                    <a:pt x="2351" y="1721"/>
                  </a:moveTo>
                  <a:lnTo>
                    <a:pt x="2351" y="1721"/>
                  </a:lnTo>
                  <a:cubicBezTo>
                    <a:pt x="2360" y="1708"/>
                    <a:pt x="2377" y="1659"/>
                    <a:pt x="2379" y="1646"/>
                  </a:cubicBezTo>
                  <a:cubicBezTo>
                    <a:pt x="2371" y="1669"/>
                    <a:pt x="2359" y="1697"/>
                    <a:pt x="2351" y="1721"/>
                  </a:cubicBezTo>
                  <a:close/>
                  <a:moveTo>
                    <a:pt x="2338" y="1804"/>
                  </a:moveTo>
                  <a:lnTo>
                    <a:pt x="2338" y="1804"/>
                  </a:lnTo>
                  <a:cubicBezTo>
                    <a:pt x="2331" y="1810"/>
                    <a:pt x="2321" y="1837"/>
                    <a:pt x="2312" y="1850"/>
                  </a:cubicBezTo>
                  <a:cubicBezTo>
                    <a:pt x="2323" y="1835"/>
                    <a:pt x="2331" y="1817"/>
                    <a:pt x="2338" y="1804"/>
                  </a:cubicBezTo>
                  <a:close/>
                  <a:moveTo>
                    <a:pt x="2350" y="1778"/>
                  </a:moveTo>
                  <a:lnTo>
                    <a:pt x="2350" y="1778"/>
                  </a:lnTo>
                  <a:cubicBezTo>
                    <a:pt x="2346" y="1784"/>
                    <a:pt x="2338" y="1796"/>
                    <a:pt x="2340" y="1798"/>
                  </a:cubicBezTo>
                  <a:cubicBezTo>
                    <a:pt x="2342" y="1796"/>
                    <a:pt x="2350" y="1780"/>
                    <a:pt x="2350" y="1778"/>
                  </a:cubicBezTo>
                  <a:close/>
                  <a:moveTo>
                    <a:pt x="2338" y="1772"/>
                  </a:moveTo>
                  <a:lnTo>
                    <a:pt x="2338" y="1772"/>
                  </a:lnTo>
                  <a:lnTo>
                    <a:pt x="2334" y="1774"/>
                  </a:lnTo>
                  <a:cubicBezTo>
                    <a:pt x="2326" y="1792"/>
                    <a:pt x="2312" y="1820"/>
                    <a:pt x="2307" y="1829"/>
                  </a:cubicBezTo>
                  <a:cubicBezTo>
                    <a:pt x="2316" y="1822"/>
                    <a:pt x="2329" y="1790"/>
                    <a:pt x="2338" y="1772"/>
                  </a:cubicBezTo>
                  <a:close/>
                  <a:moveTo>
                    <a:pt x="2330" y="1764"/>
                  </a:moveTo>
                  <a:lnTo>
                    <a:pt x="2330" y="1764"/>
                  </a:lnTo>
                  <a:cubicBezTo>
                    <a:pt x="2334" y="1764"/>
                    <a:pt x="2336" y="1754"/>
                    <a:pt x="2341" y="1745"/>
                  </a:cubicBezTo>
                  <a:cubicBezTo>
                    <a:pt x="2339" y="1744"/>
                    <a:pt x="2334" y="1755"/>
                    <a:pt x="2330" y="1764"/>
                  </a:cubicBezTo>
                  <a:close/>
                  <a:moveTo>
                    <a:pt x="2412" y="1569"/>
                  </a:moveTo>
                  <a:lnTo>
                    <a:pt x="2412" y="1569"/>
                  </a:lnTo>
                  <a:cubicBezTo>
                    <a:pt x="2409" y="1578"/>
                    <a:pt x="2410" y="1581"/>
                    <a:pt x="2410" y="1585"/>
                  </a:cubicBezTo>
                  <a:cubicBezTo>
                    <a:pt x="2399" y="1609"/>
                    <a:pt x="2374" y="1697"/>
                    <a:pt x="2360" y="1718"/>
                  </a:cubicBezTo>
                  <a:cubicBezTo>
                    <a:pt x="2353" y="1739"/>
                    <a:pt x="2342" y="1754"/>
                    <a:pt x="2344" y="1760"/>
                  </a:cubicBezTo>
                  <a:cubicBezTo>
                    <a:pt x="2367" y="1713"/>
                    <a:pt x="2394" y="1660"/>
                    <a:pt x="2406" y="1600"/>
                  </a:cubicBezTo>
                  <a:cubicBezTo>
                    <a:pt x="2410" y="1598"/>
                    <a:pt x="2411" y="1584"/>
                    <a:pt x="2416" y="1573"/>
                  </a:cubicBezTo>
                  <a:cubicBezTo>
                    <a:pt x="2416" y="1563"/>
                    <a:pt x="2410" y="1582"/>
                    <a:pt x="2412" y="1569"/>
                  </a:cubicBezTo>
                  <a:close/>
                  <a:moveTo>
                    <a:pt x="2430" y="1493"/>
                  </a:moveTo>
                  <a:lnTo>
                    <a:pt x="2430" y="1493"/>
                  </a:lnTo>
                  <a:cubicBezTo>
                    <a:pt x="2426" y="1518"/>
                    <a:pt x="2422" y="1539"/>
                    <a:pt x="2415" y="1559"/>
                  </a:cubicBezTo>
                  <a:cubicBezTo>
                    <a:pt x="2417" y="1559"/>
                    <a:pt x="2416" y="1565"/>
                    <a:pt x="2417" y="1566"/>
                  </a:cubicBezTo>
                  <a:cubicBezTo>
                    <a:pt x="2423" y="1537"/>
                    <a:pt x="2430" y="1515"/>
                    <a:pt x="2430" y="1493"/>
                  </a:cubicBezTo>
                  <a:close/>
                  <a:moveTo>
                    <a:pt x="2438" y="1445"/>
                  </a:moveTo>
                  <a:lnTo>
                    <a:pt x="2438" y="1445"/>
                  </a:lnTo>
                  <a:cubicBezTo>
                    <a:pt x="2436" y="1458"/>
                    <a:pt x="2434" y="1466"/>
                    <a:pt x="2432" y="1477"/>
                  </a:cubicBezTo>
                  <a:cubicBezTo>
                    <a:pt x="2435" y="1474"/>
                    <a:pt x="2439" y="1449"/>
                    <a:pt x="2438" y="1445"/>
                  </a:cubicBezTo>
                  <a:close/>
                  <a:moveTo>
                    <a:pt x="2442" y="1412"/>
                  </a:moveTo>
                  <a:lnTo>
                    <a:pt x="2442" y="1412"/>
                  </a:lnTo>
                  <a:cubicBezTo>
                    <a:pt x="2442" y="1425"/>
                    <a:pt x="2437" y="1432"/>
                    <a:pt x="2440" y="1435"/>
                  </a:cubicBezTo>
                  <a:cubicBezTo>
                    <a:pt x="2441" y="1428"/>
                    <a:pt x="2443" y="1425"/>
                    <a:pt x="2445" y="1419"/>
                  </a:cubicBezTo>
                  <a:lnTo>
                    <a:pt x="2442" y="1412"/>
                  </a:lnTo>
                  <a:close/>
                  <a:moveTo>
                    <a:pt x="2432" y="996"/>
                  </a:moveTo>
                  <a:lnTo>
                    <a:pt x="2432" y="996"/>
                  </a:lnTo>
                  <a:cubicBezTo>
                    <a:pt x="2434" y="1004"/>
                    <a:pt x="2437" y="1017"/>
                    <a:pt x="2441" y="1028"/>
                  </a:cubicBezTo>
                  <a:cubicBezTo>
                    <a:pt x="2439" y="1015"/>
                    <a:pt x="2436" y="1003"/>
                    <a:pt x="2432" y="996"/>
                  </a:cubicBezTo>
                  <a:close/>
                  <a:moveTo>
                    <a:pt x="2413" y="939"/>
                  </a:moveTo>
                  <a:lnTo>
                    <a:pt x="2413" y="939"/>
                  </a:lnTo>
                  <a:cubicBezTo>
                    <a:pt x="2416" y="955"/>
                    <a:pt x="2426" y="971"/>
                    <a:pt x="2428" y="986"/>
                  </a:cubicBezTo>
                  <a:cubicBezTo>
                    <a:pt x="2433" y="978"/>
                    <a:pt x="2418" y="949"/>
                    <a:pt x="2413" y="939"/>
                  </a:cubicBezTo>
                  <a:close/>
                  <a:moveTo>
                    <a:pt x="2399" y="898"/>
                  </a:moveTo>
                  <a:lnTo>
                    <a:pt x="2399" y="898"/>
                  </a:lnTo>
                  <a:cubicBezTo>
                    <a:pt x="2402" y="908"/>
                    <a:pt x="2406" y="926"/>
                    <a:pt x="2412" y="935"/>
                  </a:cubicBezTo>
                  <a:cubicBezTo>
                    <a:pt x="2415" y="936"/>
                    <a:pt x="2402" y="900"/>
                    <a:pt x="2399" y="898"/>
                  </a:cubicBezTo>
                  <a:close/>
                  <a:moveTo>
                    <a:pt x="2385" y="860"/>
                  </a:moveTo>
                  <a:lnTo>
                    <a:pt x="2385" y="860"/>
                  </a:lnTo>
                  <a:lnTo>
                    <a:pt x="2396" y="888"/>
                  </a:lnTo>
                  <a:cubicBezTo>
                    <a:pt x="2398" y="887"/>
                    <a:pt x="2401" y="888"/>
                    <a:pt x="2398" y="880"/>
                  </a:cubicBezTo>
                  <a:cubicBezTo>
                    <a:pt x="2397" y="887"/>
                    <a:pt x="2390" y="863"/>
                    <a:pt x="2385" y="860"/>
                  </a:cubicBezTo>
                  <a:close/>
                  <a:moveTo>
                    <a:pt x="2353" y="786"/>
                  </a:moveTo>
                  <a:lnTo>
                    <a:pt x="2353" y="786"/>
                  </a:lnTo>
                  <a:cubicBezTo>
                    <a:pt x="2358" y="803"/>
                    <a:pt x="2369" y="825"/>
                    <a:pt x="2379" y="848"/>
                  </a:cubicBezTo>
                  <a:cubicBezTo>
                    <a:pt x="2382" y="840"/>
                    <a:pt x="2362" y="806"/>
                    <a:pt x="2353" y="786"/>
                  </a:cubicBezTo>
                  <a:close/>
                  <a:moveTo>
                    <a:pt x="2332" y="751"/>
                  </a:moveTo>
                  <a:lnTo>
                    <a:pt x="2332" y="751"/>
                  </a:lnTo>
                  <a:cubicBezTo>
                    <a:pt x="2336" y="757"/>
                    <a:pt x="2342" y="769"/>
                    <a:pt x="2343" y="768"/>
                  </a:cubicBezTo>
                  <a:cubicBezTo>
                    <a:pt x="2342" y="764"/>
                    <a:pt x="2336" y="752"/>
                    <a:pt x="2332" y="751"/>
                  </a:cubicBezTo>
                  <a:close/>
                  <a:moveTo>
                    <a:pt x="2252" y="467"/>
                  </a:moveTo>
                  <a:lnTo>
                    <a:pt x="2252" y="467"/>
                  </a:lnTo>
                  <a:cubicBezTo>
                    <a:pt x="2250" y="467"/>
                    <a:pt x="2251" y="469"/>
                    <a:pt x="2255" y="474"/>
                  </a:cubicBezTo>
                  <a:cubicBezTo>
                    <a:pt x="2256" y="473"/>
                    <a:pt x="2265" y="484"/>
                    <a:pt x="2267" y="483"/>
                  </a:cubicBezTo>
                  <a:cubicBezTo>
                    <a:pt x="2264" y="479"/>
                    <a:pt x="2256" y="469"/>
                    <a:pt x="2252" y="467"/>
                  </a:cubicBezTo>
                  <a:close/>
                  <a:moveTo>
                    <a:pt x="2165" y="549"/>
                  </a:moveTo>
                  <a:lnTo>
                    <a:pt x="2165" y="549"/>
                  </a:lnTo>
                  <a:cubicBezTo>
                    <a:pt x="2210" y="602"/>
                    <a:pt x="2279" y="682"/>
                    <a:pt x="2317" y="757"/>
                  </a:cubicBezTo>
                  <a:cubicBezTo>
                    <a:pt x="2319" y="759"/>
                    <a:pt x="2324" y="765"/>
                    <a:pt x="2327" y="770"/>
                  </a:cubicBezTo>
                  <a:cubicBezTo>
                    <a:pt x="2348" y="809"/>
                    <a:pt x="2351" y="833"/>
                    <a:pt x="2370" y="874"/>
                  </a:cubicBezTo>
                  <a:cubicBezTo>
                    <a:pt x="2344" y="825"/>
                    <a:pt x="2310" y="759"/>
                    <a:pt x="2282" y="728"/>
                  </a:cubicBezTo>
                  <a:cubicBezTo>
                    <a:pt x="2300" y="755"/>
                    <a:pt x="2332" y="809"/>
                    <a:pt x="2343" y="832"/>
                  </a:cubicBezTo>
                  <a:cubicBezTo>
                    <a:pt x="2340" y="830"/>
                    <a:pt x="2337" y="825"/>
                    <a:pt x="2336" y="828"/>
                  </a:cubicBezTo>
                  <a:cubicBezTo>
                    <a:pt x="2358" y="872"/>
                    <a:pt x="2376" y="932"/>
                    <a:pt x="2387" y="962"/>
                  </a:cubicBezTo>
                  <a:cubicBezTo>
                    <a:pt x="2374" y="937"/>
                    <a:pt x="2358" y="878"/>
                    <a:pt x="2334" y="844"/>
                  </a:cubicBezTo>
                  <a:cubicBezTo>
                    <a:pt x="2357" y="892"/>
                    <a:pt x="2377" y="943"/>
                    <a:pt x="2384" y="980"/>
                  </a:cubicBezTo>
                  <a:cubicBezTo>
                    <a:pt x="2388" y="982"/>
                    <a:pt x="2391" y="1006"/>
                    <a:pt x="2394" y="1010"/>
                  </a:cubicBezTo>
                  <a:cubicBezTo>
                    <a:pt x="2393" y="998"/>
                    <a:pt x="2389" y="985"/>
                    <a:pt x="2386" y="976"/>
                  </a:cubicBezTo>
                  <a:cubicBezTo>
                    <a:pt x="2401" y="1013"/>
                    <a:pt x="2408" y="1059"/>
                    <a:pt x="2419" y="1107"/>
                  </a:cubicBezTo>
                  <a:cubicBezTo>
                    <a:pt x="2418" y="1111"/>
                    <a:pt x="2421" y="1124"/>
                    <a:pt x="2417" y="1120"/>
                  </a:cubicBezTo>
                  <a:cubicBezTo>
                    <a:pt x="2416" y="1108"/>
                    <a:pt x="2415" y="1078"/>
                    <a:pt x="2408" y="1079"/>
                  </a:cubicBezTo>
                  <a:cubicBezTo>
                    <a:pt x="2415" y="1111"/>
                    <a:pt x="2418" y="1155"/>
                    <a:pt x="2424" y="1174"/>
                  </a:cubicBezTo>
                  <a:cubicBezTo>
                    <a:pt x="2430" y="1178"/>
                    <a:pt x="2420" y="1144"/>
                    <a:pt x="2422" y="1139"/>
                  </a:cubicBezTo>
                  <a:cubicBezTo>
                    <a:pt x="2425" y="1155"/>
                    <a:pt x="2425" y="1139"/>
                    <a:pt x="2424" y="1135"/>
                  </a:cubicBezTo>
                  <a:cubicBezTo>
                    <a:pt x="2430" y="1158"/>
                    <a:pt x="2432" y="1188"/>
                    <a:pt x="2435" y="1202"/>
                  </a:cubicBezTo>
                  <a:cubicBezTo>
                    <a:pt x="2437" y="1201"/>
                    <a:pt x="2440" y="1197"/>
                    <a:pt x="2440" y="1195"/>
                  </a:cubicBezTo>
                  <a:cubicBezTo>
                    <a:pt x="2439" y="1202"/>
                    <a:pt x="2441" y="1201"/>
                    <a:pt x="2441" y="1211"/>
                  </a:cubicBezTo>
                  <a:cubicBezTo>
                    <a:pt x="2440" y="1210"/>
                    <a:pt x="2440" y="1201"/>
                    <a:pt x="2437" y="1205"/>
                  </a:cubicBezTo>
                  <a:cubicBezTo>
                    <a:pt x="2440" y="1234"/>
                    <a:pt x="2439" y="1268"/>
                    <a:pt x="2443" y="1289"/>
                  </a:cubicBezTo>
                  <a:cubicBezTo>
                    <a:pt x="2445" y="1278"/>
                    <a:pt x="2439" y="1235"/>
                    <a:pt x="2442" y="1218"/>
                  </a:cubicBezTo>
                  <a:cubicBezTo>
                    <a:pt x="2445" y="1228"/>
                    <a:pt x="2446" y="1255"/>
                    <a:pt x="2450" y="1260"/>
                  </a:cubicBezTo>
                  <a:cubicBezTo>
                    <a:pt x="2446" y="1272"/>
                    <a:pt x="2454" y="1327"/>
                    <a:pt x="2448" y="1341"/>
                  </a:cubicBezTo>
                  <a:cubicBezTo>
                    <a:pt x="2448" y="1336"/>
                    <a:pt x="2448" y="1333"/>
                    <a:pt x="2447" y="1332"/>
                  </a:cubicBezTo>
                  <a:cubicBezTo>
                    <a:pt x="2445" y="1355"/>
                    <a:pt x="2444" y="1371"/>
                    <a:pt x="2443" y="1403"/>
                  </a:cubicBezTo>
                  <a:cubicBezTo>
                    <a:pt x="2446" y="1399"/>
                    <a:pt x="2444" y="1414"/>
                    <a:pt x="2447" y="1410"/>
                  </a:cubicBezTo>
                  <a:cubicBezTo>
                    <a:pt x="2449" y="1365"/>
                    <a:pt x="2455" y="1310"/>
                    <a:pt x="2453" y="1273"/>
                  </a:cubicBezTo>
                  <a:cubicBezTo>
                    <a:pt x="2454" y="1279"/>
                    <a:pt x="2455" y="1281"/>
                    <a:pt x="2456" y="1279"/>
                  </a:cubicBezTo>
                  <a:cubicBezTo>
                    <a:pt x="2451" y="1148"/>
                    <a:pt x="2421" y="1026"/>
                    <a:pt x="2379" y="905"/>
                  </a:cubicBezTo>
                  <a:cubicBezTo>
                    <a:pt x="2390" y="928"/>
                    <a:pt x="2404" y="968"/>
                    <a:pt x="2414" y="987"/>
                  </a:cubicBezTo>
                  <a:cubicBezTo>
                    <a:pt x="2397" y="941"/>
                    <a:pt x="2394" y="919"/>
                    <a:pt x="2383" y="883"/>
                  </a:cubicBezTo>
                  <a:cubicBezTo>
                    <a:pt x="2378" y="866"/>
                    <a:pt x="2368" y="849"/>
                    <a:pt x="2360" y="831"/>
                  </a:cubicBezTo>
                  <a:cubicBezTo>
                    <a:pt x="2322" y="740"/>
                    <a:pt x="2258" y="635"/>
                    <a:pt x="2190" y="566"/>
                  </a:cubicBezTo>
                  <a:cubicBezTo>
                    <a:pt x="2208" y="589"/>
                    <a:pt x="2249" y="637"/>
                    <a:pt x="2261" y="663"/>
                  </a:cubicBezTo>
                  <a:cubicBezTo>
                    <a:pt x="2229" y="616"/>
                    <a:pt x="2201" y="586"/>
                    <a:pt x="2165" y="549"/>
                  </a:cubicBezTo>
                  <a:close/>
                  <a:moveTo>
                    <a:pt x="2146" y="580"/>
                  </a:moveTo>
                  <a:lnTo>
                    <a:pt x="2146" y="580"/>
                  </a:lnTo>
                  <a:cubicBezTo>
                    <a:pt x="2151" y="583"/>
                    <a:pt x="2157" y="595"/>
                    <a:pt x="2162" y="596"/>
                  </a:cubicBezTo>
                  <a:cubicBezTo>
                    <a:pt x="2161" y="592"/>
                    <a:pt x="2141" y="572"/>
                    <a:pt x="2146" y="580"/>
                  </a:cubicBezTo>
                  <a:close/>
                  <a:moveTo>
                    <a:pt x="2135" y="578"/>
                  </a:moveTo>
                  <a:lnTo>
                    <a:pt x="2135" y="578"/>
                  </a:lnTo>
                  <a:cubicBezTo>
                    <a:pt x="2138" y="579"/>
                    <a:pt x="2140" y="577"/>
                    <a:pt x="2137" y="572"/>
                  </a:cubicBezTo>
                  <a:cubicBezTo>
                    <a:pt x="2126" y="562"/>
                    <a:pt x="2134" y="577"/>
                    <a:pt x="2125" y="569"/>
                  </a:cubicBezTo>
                  <a:lnTo>
                    <a:pt x="2128" y="566"/>
                  </a:lnTo>
                  <a:cubicBezTo>
                    <a:pt x="2122" y="560"/>
                    <a:pt x="2116" y="556"/>
                    <a:pt x="2114" y="558"/>
                  </a:cubicBezTo>
                  <a:cubicBezTo>
                    <a:pt x="2143" y="590"/>
                    <a:pt x="2193" y="643"/>
                    <a:pt x="2217" y="674"/>
                  </a:cubicBezTo>
                  <a:cubicBezTo>
                    <a:pt x="2203" y="651"/>
                    <a:pt x="2170" y="612"/>
                    <a:pt x="2152" y="596"/>
                  </a:cubicBezTo>
                  <a:cubicBezTo>
                    <a:pt x="2159" y="603"/>
                    <a:pt x="2163" y="605"/>
                    <a:pt x="2164" y="602"/>
                  </a:cubicBezTo>
                  <a:cubicBezTo>
                    <a:pt x="2158" y="597"/>
                    <a:pt x="2144" y="579"/>
                    <a:pt x="2141" y="580"/>
                  </a:cubicBezTo>
                  <a:cubicBezTo>
                    <a:pt x="2142" y="583"/>
                    <a:pt x="2148" y="587"/>
                    <a:pt x="2143" y="587"/>
                  </a:cubicBezTo>
                  <a:lnTo>
                    <a:pt x="2135" y="578"/>
                  </a:lnTo>
                  <a:close/>
                  <a:moveTo>
                    <a:pt x="2219" y="438"/>
                  </a:moveTo>
                  <a:lnTo>
                    <a:pt x="2219" y="438"/>
                  </a:lnTo>
                  <a:cubicBezTo>
                    <a:pt x="2227" y="447"/>
                    <a:pt x="2232" y="446"/>
                    <a:pt x="2227" y="440"/>
                  </a:cubicBezTo>
                  <a:cubicBezTo>
                    <a:pt x="2224" y="440"/>
                    <a:pt x="2224" y="439"/>
                    <a:pt x="2219" y="438"/>
                  </a:cubicBezTo>
                  <a:close/>
                  <a:moveTo>
                    <a:pt x="2006" y="271"/>
                  </a:moveTo>
                  <a:lnTo>
                    <a:pt x="2006" y="271"/>
                  </a:lnTo>
                  <a:cubicBezTo>
                    <a:pt x="2014" y="276"/>
                    <a:pt x="2028" y="288"/>
                    <a:pt x="2028" y="284"/>
                  </a:cubicBezTo>
                  <a:cubicBezTo>
                    <a:pt x="2022" y="280"/>
                    <a:pt x="2009" y="271"/>
                    <a:pt x="2006" y="271"/>
                  </a:cubicBezTo>
                  <a:close/>
                  <a:moveTo>
                    <a:pt x="1990" y="263"/>
                  </a:moveTo>
                  <a:lnTo>
                    <a:pt x="1990" y="263"/>
                  </a:lnTo>
                  <a:cubicBezTo>
                    <a:pt x="1998" y="268"/>
                    <a:pt x="2003" y="271"/>
                    <a:pt x="2003" y="269"/>
                  </a:cubicBezTo>
                  <a:cubicBezTo>
                    <a:pt x="2000" y="266"/>
                    <a:pt x="2000" y="265"/>
                    <a:pt x="1994" y="262"/>
                  </a:cubicBezTo>
                  <a:cubicBezTo>
                    <a:pt x="1993" y="263"/>
                    <a:pt x="1989" y="261"/>
                    <a:pt x="1990" y="263"/>
                  </a:cubicBezTo>
                  <a:close/>
                  <a:moveTo>
                    <a:pt x="1934" y="356"/>
                  </a:moveTo>
                  <a:lnTo>
                    <a:pt x="1934" y="356"/>
                  </a:lnTo>
                  <a:cubicBezTo>
                    <a:pt x="2021" y="413"/>
                    <a:pt x="2094" y="474"/>
                    <a:pt x="2162" y="547"/>
                  </a:cubicBezTo>
                  <a:cubicBezTo>
                    <a:pt x="2163" y="544"/>
                    <a:pt x="2153" y="536"/>
                    <a:pt x="2161" y="539"/>
                  </a:cubicBezTo>
                  <a:cubicBezTo>
                    <a:pt x="2122" y="497"/>
                    <a:pt x="2080" y="451"/>
                    <a:pt x="2037" y="423"/>
                  </a:cubicBezTo>
                  <a:cubicBezTo>
                    <a:pt x="2010" y="403"/>
                    <a:pt x="1965" y="368"/>
                    <a:pt x="1934" y="356"/>
                  </a:cubicBezTo>
                  <a:close/>
                  <a:moveTo>
                    <a:pt x="1920" y="353"/>
                  </a:moveTo>
                  <a:lnTo>
                    <a:pt x="1920" y="353"/>
                  </a:lnTo>
                  <a:cubicBezTo>
                    <a:pt x="1915" y="353"/>
                    <a:pt x="1926" y="359"/>
                    <a:pt x="1933" y="363"/>
                  </a:cubicBezTo>
                  <a:cubicBezTo>
                    <a:pt x="1936" y="362"/>
                    <a:pt x="1929" y="358"/>
                    <a:pt x="1920" y="353"/>
                  </a:cubicBezTo>
                  <a:close/>
                  <a:moveTo>
                    <a:pt x="1881" y="375"/>
                  </a:moveTo>
                  <a:lnTo>
                    <a:pt x="1881" y="375"/>
                  </a:lnTo>
                  <a:cubicBezTo>
                    <a:pt x="1895" y="386"/>
                    <a:pt x="1909" y="394"/>
                    <a:pt x="1939" y="414"/>
                  </a:cubicBezTo>
                  <a:cubicBezTo>
                    <a:pt x="1943" y="412"/>
                    <a:pt x="1917" y="399"/>
                    <a:pt x="1936" y="408"/>
                  </a:cubicBezTo>
                  <a:cubicBezTo>
                    <a:pt x="1919" y="396"/>
                    <a:pt x="1897" y="384"/>
                    <a:pt x="1881" y="375"/>
                  </a:cubicBezTo>
                  <a:close/>
                  <a:moveTo>
                    <a:pt x="1904" y="214"/>
                  </a:moveTo>
                  <a:lnTo>
                    <a:pt x="1904" y="214"/>
                  </a:lnTo>
                  <a:cubicBezTo>
                    <a:pt x="1913" y="220"/>
                    <a:pt x="1928" y="227"/>
                    <a:pt x="1934" y="227"/>
                  </a:cubicBezTo>
                  <a:cubicBezTo>
                    <a:pt x="1928" y="223"/>
                    <a:pt x="1909" y="214"/>
                    <a:pt x="1904" y="214"/>
                  </a:cubicBezTo>
                  <a:close/>
                  <a:moveTo>
                    <a:pt x="1850" y="300"/>
                  </a:moveTo>
                  <a:lnTo>
                    <a:pt x="1850" y="300"/>
                  </a:lnTo>
                  <a:cubicBezTo>
                    <a:pt x="1811" y="277"/>
                    <a:pt x="1773" y="262"/>
                    <a:pt x="1736" y="251"/>
                  </a:cubicBezTo>
                  <a:cubicBezTo>
                    <a:pt x="1755" y="257"/>
                    <a:pt x="1784" y="271"/>
                    <a:pt x="1765" y="269"/>
                  </a:cubicBezTo>
                  <a:cubicBezTo>
                    <a:pt x="1793" y="273"/>
                    <a:pt x="1829" y="296"/>
                    <a:pt x="1850" y="300"/>
                  </a:cubicBezTo>
                  <a:close/>
                  <a:moveTo>
                    <a:pt x="1762" y="329"/>
                  </a:moveTo>
                  <a:lnTo>
                    <a:pt x="1762" y="329"/>
                  </a:lnTo>
                  <a:cubicBezTo>
                    <a:pt x="1768" y="332"/>
                    <a:pt x="1781" y="338"/>
                    <a:pt x="1786" y="338"/>
                  </a:cubicBezTo>
                  <a:cubicBezTo>
                    <a:pt x="1780" y="335"/>
                    <a:pt x="1765" y="327"/>
                    <a:pt x="1762" y="329"/>
                  </a:cubicBezTo>
                  <a:close/>
                  <a:moveTo>
                    <a:pt x="1865" y="195"/>
                  </a:moveTo>
                  <a:lnTo>
                    <a:pt x="1865" y="195"/>
                  </a:lnTo>
                  <a:cubicBezTo>
                    <a:pt x="1852" y="190"/>
                    <a:pt x="1845" y="184"/>
                    <a:pt x="1838" y="183"/>
                  </a:cubicBezTo>
                  <a:cubicBezTo>
                    <a:pt x="1846" y="188"/>
                    <a:pt x="1860" y="196"/>
                    <a:pt x="1865" y="195"/>
                  </a:cubicBezTo>
                  <a:close/>
                  <a:moveTo>
                    <a:pt x="1880" y="205"/>
                  </a:moveTo>
                  <a:lnTo>
                    <a:pt x="1880" y="205"/>
                  </a:lnTo>
                  <a:cubicBezTo>
                    <a:pt x="1880" y="204"/>
                    <a:pt x="1884" y="206"/>
                    <a:pt x="1885" y="204"/>
                  </a:cubicBezTo>
                  <a:lnTo>
                    <a:pt x="1871" y="198"/>
                  </a:lnTo>
                  <a:cubicBezTo>
                    <a:pt x="1867" y="199"/>
                    <a:pt x="1875" y="202"/>
                    <a:pt x="1880" y="205"/>
                  </a:cubicBezTo>
                  <a:close/>
                  <a:moveTo>
                    <a:pt x="1933" y="182"/>
                  </a:moveTo>
                  <a:lnTo>
                    <a:pt x="1933" y="182"/>
                  </a:lnTo>
                  <a:cubicBezTo>
                    <a:pt x="1925" y="177"/>
                    <a:pt x="1897" y="163"/>
                    <a:pt x="1888" y="161"/>
                  </a:cubicBezTo>
                  <a:cubicBezTo>
                    <a:pt x="1901" y="169"/>
                    <a:pt x="1919" y="178"/>
                    <a:pt x="1933" y="182"/>
                  </a:cubicBezTo>
                  <a:close/>
                  <a:moveTo>
                    <a:pt x="1123" y="117"/>
                  </a:moveTo>
                  <a:lnTo>
                    <a:pt x="1123" y="117"/>
                  </a:lnTo>
                  <a:cubicBezTo>
                    <a:pt x="1111" y="119"/>
                    <a:pt x="1121" y="113"/>
                    <a:pt x="1108" y="117"/>
                  </a:cubicBezTo>
                  <a:lnTo>
                    <a:pt x="1108" y="118"/>
                  </a:lnTo>
                  <a:cubicBezTo>
                    <a:pt x="1103" y="119"/>
                    <a:pt x="1103" y="118"/>
                    <a:pt x="1097" y="120"/>
                  </a:cubicBezTo>
                  <a:cubicBezTo>
                    <a:pt x="1093" y="124"/>
                    <a:pt x="1122" y="118"/>
                    <a:pt x="1123" y="117"/>
                  </a:cubicBezTo>
                  <a:close/>
                  <a:moveTo>
                    <a:pt x="1195" y="345"/>
                  </a:moveTo>
                  <a:lnTo>
                    <a:pt x="1195" y="345"/>
                  </a:lnTo>
                  <a:cubicBezTo>
                    <a:pt x="1181" y="346"/>
                    <a:pt x="1175" y="349"/>
                    <a:pt x="1163" y="349"/>
                  </a:cubicBezTo>
                  <a:cubicBezTo>
                    <a:pt x="1163" y="350"/>
                    <a:pt x="1162" y="352"/>
                    <a:pt x="1166" y="352"/>
                  </a:cubicBezTo>
                  <a:cubicBezTo>
                    <a:pt x="1168" y="350"/>
                    <a:pt x="1196" y="346"/>
                    <a:pt x="1195" y="345"/>
                  </a:cubicBezTo>
                  <a:close/>
                  <a:moveTo>
                    <a:pt x="1172" y="101"/>
                  </a:moveTo>
                  <a:lnTo>
                    <a:pt x="1172" y="101"/>
                  </a:lnTo>
                  <a:cubicBezTo>
                    <a:pt x="1158" y="102"/>
                    <a:pt x="1152" y="105"/>
                    <a:pt x="1146" y="105"/>
                  </a:cubicBezTo>
                  <a:cubicBezTo>
                    <a:pt x="1146" y="107"/>
                    <a:pt x="1175" y="104"/>
                    <a:pt x="1172" y="101"/>
                  </a:cubicBezTo>
                  <a:close/>
                  <a:moveTo>
                    <a:pt x="1211" y="95"/>
                  </a:moveTo>
                  <a:lnTo>
                    <a:pt x="1211" y="95"/>
                  </a:lnTo>
                  <a:cubicBezTo>
                    <a:pt x="1195" y="99"/>
                    <a:pt x="1179" y="98"/>
                    <a:pt x="1175" y="102"/>
                  </a:cubicBezTo>
                  <a:cubicBezTo>
                    <a:pt x="1180" y="101"/>
                    <a:pt x="1213" y="98"/>
                    <a:pt x="1211" y="95"/>
                  </a:cubicBezTo>
                  <a:close/>
                  <a:moveTo>
                    <a:pt x="1320" y="74"/>
                  </a:moveTo>
                  <a:lnTo>
                    <a:pt x="1320" y="74"/>
                  </a:lnTo>
                  <a:cubicBezTo>
                    <a:pt x="1292" y="69"/>
                    <a:pt x="1243" y="67"/>
                    <a:pt x="1183" y="79"/>
                  </a:cubicBezTo>
                  <a:cubicBezTo>
                    <a:pt x="1193" y="85"/>
                    <a:pt x="1134" y="87"/>
                    <a:pt x="1133" y="92"/>
                  </a:cubicBezTo>
                  <a:cubicBezTo>
                    <a:pt x="1153" y="93"/>
                    <a:pt x="1214" y="78"/>
                    <a:pt x="1235" y="80"/>
                  </a:cubicBezTo>
                  <a:cubicBezTo>
                    <a:pt x="1258" y="75"/>
                    <a:pt x="1293" y="78"/>
                    <a:pt x="1320" y="74"/>
                  </a:cubicBezTo>
                  <a:close/>
                  <a:moveTo>
                    <a:pt x="1152" y="50"/>
                  </a:moveTo>
                  <a:lnTo>
                    <a:pt x="1152" y="50"/>
                  </a:lnTo>
                  <a:lnTo>
                    <a:pt x="1158" y="49"/>
                  </a:lnTo>
                  <a:cubicBezTo>
                    <a:pt x="1187" y="47"/>
                    <a:pt x="1201" y="42"/>
                    <a:pt x="1158" y="49"/>
                  </a:cubicBezTo>
                  <a:lnTo>
                    <a:pt x="1148" y="50"/>
                  </a:lnTo>
                  <a:cubicBezTo>
                    <a:pt x="1151" y="49"/>
                    <a:pt x="1152" y="50"/>
                    <a:pt x="1152" y="50"/>
                  </a:cubicBezTo>
                  <a:close/>
                  <a:moveTo>
                    <a:pt x="1238" y="68"/>
                  </a:moveTo>
                  <a:lnTo>
                    <a:pt x="1238" y="68"/>
                  </a:lnTo>
                  <a:cubicBezTo>
                    <a:pt x="1223" y="68"/>
                    <a:pt x="1205" y="69"/>
                    <a:pt x="1194" y="75"/>
                  </a:cubicBezTo>
                  <a:cubicBezTo>
                    <a:pt x="1207" y="72"/>
                    <a:pt x="1231" y="70"/>
                    <a:pt x="1238" y="68"/>
                  </a:cubicBezTo>
                  <a:close/>
                  <a:moveTo>
                    <a:pt x="1260" y="67"/>
                  </a:moveTo>
                  <a:lnTo>
                    <a:pt x="1260" y="67"/>
                  </a:lnTo>
                  <a:cubicBezTo>
                    <a:pt x="1255" y="66"/>
                    <a:pt x="1243" y="66"/>
                    <a:pt x="1242" y="69"/>
                  </a:cubicBezTo>
                  <a:cubicBezTo>
                    <a:pt x="1247" y="68"/>
                    <a:pt x="1261" y="68"/>
                    <a:pt x="1260" y="67"/>
                  </a:cubicBezTo>
                  <a:close/>
                  <a:moveTo>
                    <a:pt x="1324" y="63"/>
                  </a:moveTo>
                  <a:lnTo>
                    <a:pt x="1324" y="63"/>
                  </a:lnTo>
                  <a:cubicBezTo>
                    <a:pt x="1315" y="63"/>
                    <a:pt x="1290" y="63"/>
                    <a:pt x="1283" y="65"/>
                  </a:cubicBezTo>
                  <a:cubicBezTo>
                    <a:pt x="1290" y="66"/>
                    <a:pt x="1318" y="65"/>
                    <a:pt x="1324" y="63"/>
                  </a:cubicBezTo>
                  <a:close/>
                  <a:moveTo>
                    <a:pt x="1420" y="72"/>
                  </a:moveTo>
                  <a:lnTo>
                    <a:pt x="1420" y="72"/>
                  </a:lnTo>
                  <a:cubicBezTo>
                    <a:pt x="1403" y="69"/>
                    <a:pt x="1347" y="64"/>
                    <a:pt x="1320" y="70"/>
                  </a:cubicBezTo>
                  <a:cubicBezTo>
                    <a:pt x="1359" y="69"/>
                    <a:pt x="1381" y="70"/>
                    <a:pt x="1420" y="72"/>
                  </a:cubicBezTo>
                  <a:close/>
                  <a:moveTo>
                    <a:pt x="1651" y="71"/>
                  </a:moveTo>
                  <a:lnTo>
                    <a:pt x="1651" y="71"/>
                  </a:lnTo>
                  <a:cubicBezTo>
                    <a:pt x="1655" y="73"/>
                    <a:pt x="1661" y="75"/>
                    <a:pt x="1657" y="77"/>
                  </a:cubicBezTo>
                  <a:cubicBezTo>
                    <a:pt x="1738" y="86"/>
                    <a:pt x="1860" y="144"/>
                    <a:pt x="1935" y="177"/>
                  </a:cubicBezTo>
                  <a:cubicBezTo>
                    <a:pt x="1913" y="166"/>
                    <a:pt x="1921" y="167"/>
                    <a:pt x="1914" y="160"/>
                  </a:cubicBezTo>
                  <a:cubicBezTo>
                    <a:pt x="1830" y="115"/>
                    <a:pt x="1712" y="77"/>
                    <a:pt x="1631" y="55"/>
                  </a:cubicBezTo>
                  <a:cubicBezTo>
                    <a:pt x="1569" y="42"/>
                    <a:pt x="1488" y="28"/>
                    <a:pt x="1438" y="26"/>
                  </a:cubicBezTo>
                  <a:cubicBezTo>
                    <a:pt x="1385" y="18"/>
                    <a:pt x="1290" y="22"/>
                    <a:pt x="1249" y="24"/>
                  </a:cubicBezTo>
                  <a:cubicBezTo>
                    <a:pt x="1238" y="25"/>
                    <a:pt x="1239" y="27"/>
                    <a:pt x="1234" y="28"/>
                  </a:cubicBezTo>
                  <a:cubicBezTo>
                    <a:pt x="1194" y="35"/>
                    <a:pt x="1120" y="42"/>
                    <a:pt x="1114" y="53"/>
                  </a:cubicBezTo>
                  <a:cubicBezTo>
                    <a:pt x="1283" y="21"/>
                    <a:pt x="1478" y="28"/>
                    <a:pt x="1651" y="71"/>
                  </a:cubicBezTo>
                  <a:close/>
                  <a:moveTo>
                    <a:pt x="1635" y="121"/>
                  </a:moveTo>
                  <a:lnTo>
                    <a:pt x="1635" y="121"/>
                  </a:lnTo>
                  <a:cubicBezTo>
                    <a:pt x="1630" y="122"/>
                    <a:pt x="1602" y="112"/>
                    <a:pt x="1596" y="113"/>
                  </a:cubicBezTo>
                  <a:cubicBezTo>
                    <a:pt x="1613" y="119"/>
                    <a:pt x="1625" y="121"/>
                    <a:pt x="1642" y="127"/>
                  </a:cubicBezTo>
                  <a:cubicBezTo>
                    <a:pt x="1643" y="125"/>
                    <a:pt x="1643" y="123"/>
                    <a:pt x="1635" y="121"/>
                  </a:cubicBezTo>
                  <a:close/>
                  <a:moveTo>
                    <a:pt x="1538" y="106"/>
                  </a:moveTo>
                  <a:lnTo>
                    <a:pt x="1538" y="106"/>
                  </a:lnTo>
                  <a:cubicBezTo>
                    <a:pt x="1555" y="106"/>
                    <a:pt x="1577" y="113"/>
                    <a:pt x="1589" y="112"/>
                  </a:cubicBezTo>
                  <a:cubicBezTo>
                    <a:pt x="1577" y="109"/>
                    <a:pt x="1551" y="104"/>
                    <a:pt x="1538" y="106"/>
                  </a:cubicBezTo>
                  <a:close/>
                  <a:moveTo>
                    <a:pt x="1513" y="100"/>
                  </a:moveTo>
                  <a:lnTo>
                    <a:pt x="1513" y="100"/>
                  </a:lnTo>
                  <a:cubicBezTo>
                    <a:pt x="1512" y="104"/>
                    <a:pt x="1489" y="94"/>
                    <a:pt x="1488" y="98"/>
                  </a:cubicBezTo>
                  <a:cubicBezTo>
                    <a:pt x="1495" y="102"/>
                    <a:pt x="1519" y="104"/>
                    <a:pt x="1524" y="103"/>
                  </a:cubicBezTo>
                  <a:cubicBezTo>
                    <a:pt x="1519" y="102"/>
                    <a:pt x="1518" y="100"/>
                    <a:pt x="1513" y="100"/>
                  </a:cubicBezTo>
                  <a:close/>
                  <a:moveTo>
                    <a:pt x="1452" y="95"/>
                  </a:moveTo>
                  <a:lnTo>
                    <a:pt x="1452" y="95"/>
                  </a:lnTo>
                  <a:cubicBezTo>
                    <a:pt x="1454" y="98"/>
                    <a:pt x="1464" y="98"/>
                    <a:pt x="1477" y="98"/>
                  </a:cubicBezTo>
                  <a:cubicBezTo>
                    <a:pt x="1475" y="94"/>
                    <a:pt x="1465" y="96"/>
                    <a:pt x="1452" y="95"/>
                  </a:cubicBezTo>
                  <a:close/>
                  <a:moveTo>
                    <a:pt x="1676" y="329"/>
                  </a:moveTo>
                  <a:lnTo>
                    <a:pt x="1676" y="329"/>
                  </a:lnTo>
                  <a:cubicBezTo>
                    <a:pt x="1677" y="324"/>
                    <a:pt x="1646" y="318"/>
                    <a:pt x="1638" y="315"/>
                  </a:cubicBezTo>
                  <a:cubicBezTo>
                    <a:pt x="1635" y="312"/>
                    <a:pt x="1657" y="316"/>
                    <a:pt x="1642" y="312"/>
                  </a:cubicBezTo>
                  <a:cubicBezTo>
                    <a:pt x="1579" y="289"/>
                    <a:pt x="1498" y="281"/>
                    <a:pt x="1435" y="273"/>
                  </a:cubicBezTo>
                  <a:cubicBezTo>
                    <a:pt x="1435" y="275"/>
                    <a:pt x="1429" y="276"/>
                    <a:pt x="1425" y="277"/>
                  </a:cubicBezTo>
                  <a:cubicBezTo>
                    <a:pt x="1499" y="287"/>
                    <a:pt x="1596" y="304"/>
                    <a:pt x="1676" y="329"/>
                  </a:cubicBezTo>
                  <a:close/>
                  <a:moveTo>
                    <a:pt x="1774" y="112"/>
                  </a:moveTo>
                  <a:lnTo>
                    <a:pt x="1774" y="112"/>
                  </a:lnTo>
                  <a:cubicBezTo>
                    <a:pt x="1754" y="105"/>
                    <a:pt x="1740" y="97"/>
                    <a:pt x="1727" y="96"/>
                  </a:cubicBezTo>
                  <a:cubicBezTo>
                    <a:pt x="1749" y="102"/>
                    <a:pt x="1758" y="109"/>
                    <a:pt x="1774" y="112"/>
                  </a:cubicBezTo>
                  <a:close/>
                  <a:moveTo>
                    <a:pt x="1956" y="514"/>
                  </a:moveTo>
                  <a:lnTo>
                    <a:pt x="1956" y="514"/>
                  </a:lnTo>
                  <a:cubicBezTo>
                    <a:pt x="1877" y="450"/>
                    <a:pt x="1783" y="393"/>
                    <a:pt x="1674" y="363"/>
                  </a:cubicBezTo>
                  <a:cubicBezTo>
                    <a:pt x="1774" y="396"/>
                    <a:pt x="1867" y="448"/>
                    <a:pt x="1956" y="514"/>
                  </a:cubicBezTo>
                  <a:close/>
                  <a:moveTo>
                    <a:pt x="2093" y="591"/>
                  </a:moveTo>
                  <a:lnTo>
                    <a:pt x="2093" y="591"/>
                  </a:lnTo>
                  <a:cubicBezTo>
                    <a:pt x="2101" y="592"/>
                    <a:pt x="2126" y="624"/>
                    <a:pt x="2139" y="633"/>
                  </a:cubicBezTo>
                  <a:cubicBezTo>
                    <a:pt x="2069" y="552"/>
                    <a:pt x="2004" y="489"/>
                    <a:pt x="1905" y="428"/>
                  </a:cubicBezTo>
                  <a:cubicBezTo>
                    <a:pt x="1909" y="436"/>
                    <a:pt x="1978" y="474"/>
                    <a:pt x="1986" y="490"/>
                  </a:cubicBezTo>
                  <a:cubicBezTo>
                    <a:pt x="1978" y="484"/>
                    <a:pt x="1965" y="471"/>
                    <a:pt x="1963" y="475"/>
                  </a:cubicBezTo>
                  <a:cubicBezTo>
                    <a:pt x="1966" y="481"/>
                    <a:pt x="1983" y="490"/>
                    <a:pt x="1989" y="496"/>
                  </a:cubicBezTo>
                  <a:cubicBezTo>
                    <a:pt x="1987" y="496"/>
                    <a:pt x="1981" y="491"/>
                    <a:pt x="1982" y="495"/>
                  </a:cubicBezTo>
                  <a:cubicBezTo>
                    <a:pt x="2015" y="522"/>
                    <a:pt x="2069" y="566"/>
                    <a:pt x="2093" y="591"/>
                  </a:cubicBezTo>
                  <a:close/>
                  <a:moveTo>
                    <a:pt x="2220" y="856"/>
                  </a:moveTo>
                  <a:lnTo>
                    <a:pt x="2220" y="856"/>
                  </a:lnTo>
                  <a:cubicBezTo>
                    <a:pt x="2211" y="837"/>
                    <a:pt x="2197" y="817"/>
                    <a:pt x="2186" y="802"/>
                  </a:cubicBezTo>
                  <a:cubicBezTo>
                    <a:pt x="2194" y="817"/>
                    <a:pt x="2214" y="849"/>
                    <a:pt x="2220" y="856"/>
                  </a:cubicBezTo>
                  <a:close/>
                  <a:moveTo>
                    <a:pt x="2306" y="1057"/>
                  </a:moveTo>
                  <a:lnTo>
                    <a:pt x="2306" y="1057"/>
                  </a:lnTo>
                  <a:cubicBezTo>
                    <a:pt x="2306" y="1053"/>
                    <a:pt x="2304" y="1046"/>
                    <a:pt x="2302" y="1043"/>
                  </a:cubicBezTo>
                  <a:lnTo>
                    <a:pt x="2300" y="1043"/>
                  </a:lnTo>
                  <a:cubicBezTo>
                    <a:pt x="2302" y="1052"/>
                    <a:pt x="2304" y="1059"/>
                    <a:pt x="2306" y="1057"/>
                  </a:cubicBezTo>
                  <a:close/>
                  <a:moveTo>
                    <a:pt x="2340" y="1203"/>
                  </a:moveTo>
                  <a:lnTo>
                    <a:pt x="2340" y="1203"/>
                  </a:lnTo>
                  <a:cubicBezTo>
                    <a:pt x="2339" y="1192"/>
                    <a:pt x="2331" y="1156"/>
                    <a:pt x="2335" y="1150"/>
                  </a:cubicBezTo>
                  <a:cubicBezTo>
                    <a:pt x="2301" y="932"/>
                    <a:pt x="2198" y="739"/>
                    <a:pt x="2062" y="606"/>
                  </a:cubicBezTo>
                  <a:cubicBezTo>
                    <a:pt x="2054" y="599"/>
                    <a:pt x="2056" y="597"/>
                    <a:pt x="2048" y="590"/>
                  </a:cubicBezTo>
                  <a:lnTo>
                    <a:pt x="2042" y="588"/>
                  </a:lnTo>
                  <a:cubicBezTo>
                    <a:pt x="2034" y="576"/>
                    <a:pt x="2010" y="557"/>
                    <a:pt x="1992" y="540"/>
                  </a:cubicBezTo>
                  <a:cubicBezTo>
                    <a:pt x="1998" y="552"/>
                    <a:pt x="2021" y="573"/>
                    <a:pt x="2039" y="590"/>
                  </a:cubicBezTo>
                  <a:cubicBezTo>
                    <a:pt x="2097" y="646"/>
                    <a:pt x="2168" y="729"/>
                    <a:pt x="2202" y="792"/>
                  </a:cubicBezTo>
                  <a:cubicBezTo>
                    <a:pt x="2247" y="874"/>
                    <a:pt x="2300" y="982"/>
                    <a:pt x="2313" y="1079"/>
                  </a:cubicBezTo>
                  <a:cubicBezTo>
                    <a:pt x="2311" y="1077"/>
                    <a:pt x="2309" y="1057"/>
                    <a:pt x="2306" y="1060"/>
                  </a:cubicBezTo>
                  <a:cubicBezTo>
                    <a:pt x="2308" y="1076"/>
                    <a:pt x="2317" y="1096"/>
                    <a:pt x="2322" y="1107"/>
                  </a:cubicBezTo>
                  <a:cubicBezTo>
                    <a:pt x="2323" y="1134"/>
                    <a:pt x="2334" y="1188"/>
                    <a:pt x="2340" y="1203"/>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sp>
          <p:nvSpPr>
            <p:cNvPr id="14" name="文本框 13"/>
            <p:cNvSpPr txBox="1"/>
            <p:nvPr/>
          </p:nvSpPr>
          <p:spPr>
            <a:xfrm>
              <a:off x="848608" y="5323283"/>
              <a:ext cx="1628751" cy="583353"/>
            </a:xfrm>
            <a:prstGeom prst="rect">
              <a:avLst/>
            </a:prstGeom>
            <a:noFill/>
          </p:spPr>
          <p:txBody>
            <a:bodyPr wrap="square" rtlCol="0">
              <a:spAutoFit/>
            </a:bodyPr>
            <a:lstStyle/>
            <a:p>
              <a:r>
                <a:rPr sz="750">
                  <a:solidFill>
                    <a:srgbClr val="4D453F"/>
                  </a:solidFill>
                  <a:latin typeface="微软雅黑" panose="020B0503020204020204" charset="-122"/>
                  <a:ea typeface="微软雅黑" panose="020B0503020204020204" charset="-122"/>
                </a:rPr>
                <a:t>您的内容打在这里，或者通过复制您的文本后，在此框中选择粘贴。</a:t>
              </a:r>
              <a:endParaRPr sz="750">
                <a:solidFill>
                  <a:srgbClr val="4D453F"/>
                </a:solidFill>
                <a:latin typeface="微软雅黑" panose="020B0503020204020204" charset="-122"/>
                <a:ea typeface="微软雅黑" panose="020B0503020204020204" charset="-122"/>
              </a:endParaRPr>
            </a:p>
          </p:txBody>
        </p:sp>
        <p:sp>
          <p:nvSpPr>
            <p:cNvPr id="29" name="文本框 28"/>
            <p:cNvSpPr txBox="1"/>
            <p:nvPr/>
          </p:nvSpPr>
          <p:spPr>
            <a:xfrm>
              <a:off x="1223473" y="4135390"/>
              <a:ext cx="878840" cy="890693"/>
            </a:xfrm>
            <a:prstGeom prst="rect">
              <a:avLst/>
            </a:prstGeom>
            <a:noFill/>
          </p:spPr>
          <p:txBody>
            <a:bodyPr wrap="none" rtlCol="0">
              <a:spAutoFit/>
            </a:bodyPr>
            <a:lstStyle/>
            <a:p>
              <a:pPr algn="ctr"/>
              <a:r>
                <a:rPr lang="zh-CN" altLang="en-US" sz="3750">
                  <a:solidFill>
                    <a:srgbClr val="4D453F"/>
                  </a:solidFill>
                  <a:effectLst/>
                  <a:latin typeface="微软雅黑" panose="020B0503020204020204" charset="-122"/>
                  <a:ea typeface="微软雅黑" panose="020B0503020204020204" charset="-122"/>
                </a:rPr>
                <a:t>壹</a:t>
              </a:r>
              <a:endParaRPr lang="zh-CN" altLang="en-US" sz="3750">
                <a:solidFill>
                  <a:srgbClr val="4D453F"/>
                </a:solidFill>
                <a:effectLst/>
                <a:latin typeface="微软雅黑" panose="020B0503020204020204" charset="-122"/>
                <a:ea typeface="微软雅黑" panose="020B0503020204020204" charset="-122"/>
              </a:endParaRPr>
            </a:p>
          </p:txBody>
        </p:sp>
      </p:grpSp>
      <p:grpSp>
        <p:nvGrpSpPr>
          <p:cNvPr id="8" name="组合 7"/>
          <p:cNvGrpSpPr/>
          <p:nvPr/>
        </p:nvGrpSpPr>
        <p:grpSpPr>
          <a:xfrm>
            <a:off x="1842622" y="2901045"/>
            <a:ext cx="1221563" cy="1529382"/>
            <a:chOff x="2456829" y="3867460"/>
            <a:chExt cx="1628751" cy="2039176"/>
          </a:xfrm>
        </p:grpSpPr>
        <p:sp>
          <p:nvSpPr>
            <p:cNvPr id="17" name="Freeform 6"/>
            <p:cNvSpPr>
              <a:spLocks noEditPoints="1"/>
            </p:cNvSpPr>
            <p:nvPr/>
          </p:nvSpPr>
          <p:spPr bwMode="auto">
            <a:xfrm>
              <a:off x="2616681" y="3867460"/>
              <a:ext cx="1309047" cy="1295979"/>
            </a:xfrm>
            <a:custGeom>
              <a:avLst/>
              <a:gdLst>
                <a:gd name="T0" fmla="*/ 2220 w 2628"/>
                <a:gd name="T1" fmla="*/ 866 h 2591"/>
                <a:gd name="T2" fmla="*/ 1010 w 2628"/>
                <a:gd name="T3" fmla="*/ 398 h 2591"/>
                <a:gd name="T4" fmla="*/ 544 w 2628"/>
                <a:gd name="T5" fmla="*/ 762 h 2591"/>
                <a:gd name="T6" fmla="*/ 548 w 2628"/>
                <a:gd name="T7" fmla="*/ 1889 h 2591"/>
                <a:gd name="T8" fmla="*/ 915 w 2628"/>
                <a:gd name="T9" fmla="*/ 2269 h 2591"/>
                <a:gd name="T10" fmla="*/ 315 w 2628"/>
                <a:gd name="T11" fmla="*/ 2149 h 2591"/>
                <a:gd name="T12" fmla="*/ 77 w 2628"/>
                <a:gd name="T13" fmla="*/ 1635 h 2591"/>
                <a:gd name="T14" fmla="*/ 1122 w 2628"/>
                <a:gd name="T15" fmla="*/ 33 h 2591"/>
                <a:gd name="T16" fmla="*/ 2575 w 2628"/>
                <a:gd name="T17" fmla="*/ 950 h 2591"/>
                <a:gd name="T18" fmla="*/ 2049 w 2628"/>
                <a:gd name="T19" fmla="*/ 2343 h 2591"/>
                <a:gd name="T20" fmla="*/ 1611 w 2628"/>
                <a:gd name="T21" fmla="*/ 2499 h 2591"/>
                <a:gd name="T22" fmla="*/ 2547 w 2628"/>
                <a:gd name="T23" fmla="*/ 1624 h 2591"/>
                <a:gd name="T24" fmla="*/ 2143 w 2628"/>
                <a:gd name="T25" fmla="*/ 2182 h 2591"/>
                <a:gd name="T26" fmla="*/ 2092 w 2628"/>
                <a:gd name="T27" fmla="*/ 2202 h 2591"/>
                <a:gd name="T28" fmla="*/ 2320 w 2628"/>
                <a:gd name="T29" fmla="*/ 684 h 2591"/>
                <a:gd name="T30" fmla="*/ 2224 w 2628"/>
                <a:gd name="T31" fmla="*/ 1951 h 2591"/>
                <a:gd name="T32" fmla="*/ 2161 w 2628"/>
                <a:gd name="T33" fmla="*/ 1974 h 2591"/>
                <a:gd name="T34" fmla="*/ 2243 w 2628"/>
                <a:gd name="T35" fmla="*/ 770 h 2591"/>
                <a:gd name="T36" fmla="*/ 2170 w 2628"/>
                <a:gd name="T37" fmla="*/ 1907 h 2591"/>
                <a:gd name="T38" fmla="*/ 2349 w 2628"/>
                <a:gd name="T39" fmla="*/ 1291 h 2591"/>
                <a:gd name="T40" fmla="*/ 2368 w 2628"/>
                <a:gd name="T41" fmla="*/ 1324 h 2591"/>
                <a:gd name="T42" fmla="*/ 2343 w 2628"/>
                <a:gd name="T43" fmla="*/ 1019 h 2591"/>
                <a:gd name="T44" fmla="*/ 2209 w 2628"/>
                <a:gd name="T45" fmla="*/ 2104 h 2591"/>
                <a:gd name="T46" fmla="*/ 2411 w 2628"/>
                <a:gd name="T47" fmla="*/ 1941 h 2591"/>
                <a:gd name="T48" fmla="*/ 2107 w 2628"/>
                <a:gd name="T49" fmla="*/ 2290 h 2591"/>
                <a:gd name="T50" fmla="*/ 2163 w 2628"/>
                <a:gd name="T51" fmla="*/ 2260 h 2591"/>
                <a:gd name="T52" fmla="*/ 2282 w 2628"/>
                <a:gd name="T53" fmla="*/ 2142 h 2591"/>
                <a:gd name="T54" fmla="*/ 2396 w 2628"/>
                <a:gd name="T55" fmla="*/ 1979 h 2591"/>
                <a:gd name="T56" fmla="*/ 2519 w 2628"/>
                <a:gd name="T57" fmla="*/ 1333 h 2591"/>
                <a:gd name="T58" fmla="*/ 2518 w 2628"/>
                <a:gd name="T59" fmla="*/ 1558 h 2591"/>
                <a:gd name="T60" fmla="*/ 2565 w 2628"/>
                <a:gd name="T61" fmla="*/ 1370 h 2591"/>
                <a:gd name="T62" fmla="*/ 2524 w 2628"/>
                <a:gd name="T63" fmla="*/ 1094 h 2591"/>
                <a:gd name="T64" fmla="*/ 2543 w 2628"/>
                <a:gd name="T65" fmla="*/ 952 h 2591"/>
                <a:gd name="T66" fmla="*/ 274 w 2628"/>
                <a:gd name="T67" fmla="*/ 2074 h 2591"/>
                <a:gd name="T68" fmla="*/ 349 w 2628"/>
                <a:gd name="T69" fmla="*/ 1735 h 2591"/>
                <a:gd name="T70" fmla="*/ 199 w 2628"/>
                <a:gd name="T71" fmla="*/ 1726 h 2591"/>
                <a:gd name="T72" fmla="*/ 295 w 2628"/>
                <a:gd name="T73" fmla="*/ 1556 h 2591"/>
                <a:gd name="T74" fmla="*/ 135 w 2628"/>
                <a:gd name="T75" fmla="*/ 1255 h 2591"/>
                <a:gd name="T76" fmla="*/ 324 w 2628"/>
                <a:gd name="T77" fmla="*/ 658 h 2591"/>
                <a:gd name="T78" fmla="*/ 458 w 2628"/>
                <a:gd name="T79" fmla="*/ 474 h 2591"/>
                <a:gd name="T80" fmla="*/ 780 w 2628"/>
                <a:gd name="T81" fmla="*/ 398 h 2591"/>
                <a:gd name="T82" fmla="*/ 816 w 2628"/>
                <a:gd name="T83" fmla="*/ 219 h 2591"/>
                <a:gd name="T84" fmla="*/ 1034 w 2628"/>
                <a:gd name="T85" fmla="*/ 137 h 2591"/>
                <a:gd name="T86" fmla="*/ 2022 w 2628"/>
                <a:gd name="T87" fmla="*/ 479 h 2591"/>
                <a:gd name="T88" fmla="*/ 2050 w 2628"/>
                <a:gd name="T89" fmla="*/ 500 h 2591"/>
                <a:gd name="T90" fmla="*/ 2260 w 2628"/>
                <a:gd name="T91" fmla="*/ 731 h 2591"/>
                <a:gd name="T92" fmla="*/ 2404 w 2628"/>
                <a:gd name="T93" fmla="*/ 1047 h 2591"/>
                <a:gd name="T94" fmla="*/ 2337 w 2628"/>
                <a:gd name="T95" fmla="*/ 1695 h 2591"/>
                <a:gd name="T96" fmla="*/ 2338 w 2628"/>
                <a:gd name="T97" fmla="*/ 1772 h 2591"/>
                <a:gd name="T98" fmla="*/ 2432 w 2628"/>
                <a:gd name="T99" fmla="*/ 1477 h 2591"/>
                <a:gd name="T100" fmla="*/ 2385 w 2628"/>
                <a:gd name="T101" fmla="*/ 860 h 2591"/>
                <a:gd name="T102" fmla="*/ 2327 w 2628"/>
                <a:gd name="T103" fmla="*/ 770 h 2591"/>
                <a:gd name="T104" fmla="*/ 2443 w 2628"/>
                <a:gd name="T105" fmla="*/ 1289 h 2591"/>
                <a:gd name="T106" fmla="*/ 2135 w 2628"/>
                <a:gd name="T107" fmla="*/ 578 h 2591"/>
                <a:gd name="T108" fmla="*/ 1990 w 2628"/>
                <a:gd name="T109" fmla="*/ 263 h 2591"/>
                <a:gd name="T110" fmla="*/ 1904 w 2628"/>
                <a:gd name="T111" fmla="*/ 214 h 2591"/>
                <a:gd name="T112" fmla="*/ 1871 w 2628"/>
                <a:gd name="T113" fmla="*/ 198 h 2591"/>
                <a:gd name="T114" fmla="*/ 1172 w 2628"/>
                <a:gd name="T115" fmla="*/ 101 h 2591"/>
                <a:gd name="T116" fmla="*/ 1238 w 2628"/>
                <a:gd name="T117" fmla="*/ 68 h 2591"/>
                <a:gd name="T118" fmla="*/ 1249 w 2628"/>
                <a:gd name="T119" fmla="*/ 24 h 2591"/>
                <a:gd name="T120" fmla="*/ 1477 w 2628"/>
                <a:gd name="T121" fmla="*/ 98 h 2591"/>
                <a:gd name="T122" fmla="*/ 1905 w 2628"/>
                <a:gd name="T123" fmla="*/ 428 h 2591"/>
                <a:gd name="T124" fmla="*/ 2042 w 2628"/>
                <a:gd name="T125" fmla="*/ 588 h 2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28" h="2591">
                  <a:moveTo>
                    <a:pt x="2081" y="1972"/>
                  </a:moveTo>
                  <a:cubicBezTo>
                    <a:pt x="2098" y="1948"/>
                    <a:pt x="2128" y="1915"/>
                    <a:pt x="2141" y="1890"/>
                  </a:cubicBezTo>
                  <a:cubicBezTo>
                    <a:pt x="2188" y="1832"/>
                    <a:pt x="2233" y="1748"/>
                    <a:pt x="2263" y="1672"/>
                  </a:cubicBezTo>
                  <a:cubicBezTo>
                    <a:pt x="2272" y="1647"/>
                    <a:pt x="2284" y="1618"/>
                    <a:pt x="2289" y="1601"/>
                  </a:cubicBezTo>
                  <a:cubicBezTo>
                    <a:pt x="2294" y="1580"/>
                    <a:pt x="2295" y="1550"/>
                    <a:pt x="2307" y="1525"/>
                  </a:cubicBezTo>
                  <a:cubicBezTo>
                    <a:pt x="2308" y="1528"/>
                    <a:pt x="2303" y="1542"/>
                    <a:pt x="2305" y="1548"/>
                  </a:cubicBezTo>
                  <a:cubicBezTo>
                    <a:pt x="2322" y="1491"/>
                    <a:pt x="2329" y="1437"/>
                    <a:pt x="2327" y="1399"/>
                  </a:cubicBezTo>
                  <a:cubicBezTo>
                    <a:pt x="2329" y="1380"/>
                    <a:pt x="2328" y="1367"/>
                    <a:pt x="2329" y="1346"/>
                  </a:cubicBezTo>
                  <a:cubicBezTo>
                    <a:pt x="2332" y="1355"/>
                    <a:pt x="2331" y="1377"/>
                    <a:pt x="2333" y="1387"/>
                  </a:cubicBezTo>
                  <a:cubicBezTo>
                    <a:pt x="2337" y="1359"/>
                    <a:pt x="2339" y="1264"/>
                    <a:pt x="2331" y="1248"/>
                  </a:cubicBezTo>
                  <a:cubicBezTo>
                    <a:pt x="2328" y="1244"/>
                    <a:pt x="2332" y="1239"/>
                    <a:pt x="2332" y="1236"/>
                  </a:cubicBezTo>
                  <a:cubicBezTo>
                    <a:pt x="2330" y="1224"/>
                    <a:pt x="2329" y="1215"/>
                    <a:pt x="2326" y="1207"/>
                  </a:cubicBezTo>
                  <a:cubicBezTo>
                    <a:pt x="2323" y="1172"/>
                    <a:pt x="2316" y="1132"/>
                    <a:pt x="2306" y="1099"/>
                  </a:cubicBezTo>
                  <a:cubicBezTo>
                    <a:pt x="2308" y="1097"/>
                    <a:pt x="2310" y="1113"/>
                    <a:pt x="2312" y="1109"/>
                  </a:cubicBezTo>
                  <a:cubicBezTo>
                    <a:pt x="2306" y="1079"/>
                    <a:pt x="2283" y="1023"/>
                    <a:pt x="2274" y="985"/>
                  </a:cubicBezTo>
                  <a:cubicBezTo>
                    <a:pt x="2283" y="1008"/>
                    <a:pt x="2294" y="1028"/>
                    <a:pt x="2296" y="1047"/>
                  </a:cubicBezTo>
                  <a:cubicBezTo>
                    <a:pt x="2299" y="1045"/>
                    <a:pt x="2295" y="1029"/>
                    <a:pt x="2294" y="1021"/>
                  </a:cubicBezTo>
                  <a:cubicBezTo>
                    <a:pt x="2275" y="976"/>
                    <a:pt x="2246" y="898"/>
                    <a:pt x="2230" y="881"/>
                  </a:cubicBezTo>
                  <a:cubicBezTo>
                    <a:pt x="2225" y="873"/>
                    <a:pt x="2226" y="870"/>
                    <a:pt x="2225" y="867"/>
                  </a:cubicBezTo>
                  <a:cubicBezTo>
                    <a:pt x="2222" y="861"/>
                    <a:pt x="2222" y="867"/>
                    <a:pt x="2220" y="866"/>
                  </a:cubicBezTo>
                  <a:cubicBezTo>
                    <a:pt x="2200" y="832"/>
                    <a:pt x="2183" y="794"/>
                    <a:pt x="2156" y="763"/>
                  </a:cubicBezTo>
                  <a:cubicBezTo>
                    <a:pt x="2153" y="755"/>
                    <a:pt x="2138" y="738"/>
                    <a:pt x="2137" y="734"/>
                  </a:cubicBezTo>
                  <a:cubicBezTo>
                    <a:pt x="2125" y="723"/>
                    <a:pt x="2108" y="688"/>
                    <a:pt x="2102" y="692"/>
                  </a:cubicBezTo>
                  <a:cubicBezTo>
                    <a:pt x="2099" y="689"/>
                    <a:pt x="2102" y="689"/>
                    <a:pt x="2102" y="688"/>
                  </a:cubicBezTo>
                  <a:cubicBezTo>
                    <a:pt x="2101" y="686"/>
                    <a:pt x="2088" y="672"/>
                    <a:pt x="2081" y="664"/>
                  </a:cubicBezTo>
                  <a:cubicBezTo>
                    <a:pt x="2106" y="687"/>
                    <a:pt x="2136" y="722"/>
                    <a:pt x="2162" y="752"/>
                  </a:cubicBezTo>
                  <a:cubicBezTo>
                    <a:pt x="2096" y="641"/>
                    <a:pt x="1978" y="539"/>
                    <a:pt x="1842" y="457"/>
                  </a:cubicBezTo>
                  <a:cubicBezTo>
                    <a:pt x="1841" y="454"/>
                    <a:pt x="1851" y="462"/>
                    <a:pt x="1851" y="459"/>
                  </a:cubicBezTo>
                  <a:cubicBezTo>
                    <a:pt x="1773" y="410"/>
                    <a:pt x="1694" y="378"/>
                    <a:pt x="1609" y="354"/>
                  </a:cubicBezTo>
                  <a:cubicBezTo>
                    <a:pt x="1588" y="356"/>
                    <a:pt x="1545" y="341"/>
                    <a:pt x="1507" y="339"/>
                  </a:cubicBezTo>
                  <a:cubicBezTo>
                    <a:pt x="1523" y="346"/>
                    <a:pt x="1550" y="346"/>
                    <a:pt x="1581" y="355"/>
                  </a:cubicBezTo>
                  <a:cubicBezTo>
                    <a:pt x="1551" y="350"/>
                    <a:pt x="1485" y="338"/>
                    <a:pt x="1443" y="332"/>
                  </a:cubicBezTo>
                  <a:cubicBezTo>
                    <a:pt x="1424" y="336"/>
                    <a:pt x="1399" y="332"/>
                    <a:pt x="1369" y="331"/>
                  </a:cubicBezTo>
                  <a:cubicBezTo>
                    <a:pt x="1361" y="330"/>
                    <a:pt x="1371" y="335"/>
                    <a:pt x="1364" y="334"/>
                  </a:cubicBezTo>
                  <a:cubicBezTo>
                    <a:pt x="1336" y="329"/>
                    <a:pt x="1242" y="336"/>
                    <a:pt x="1200" y="344"/>
                  </a:cubicBezTo>
                  <a:cubicBezTo>
                    <a:pt x="1202" y="347"/>
                    <a:pt x="1217" y="343"/>
                    <a:pt x="1227" y="342"/>
                  </a:cubicBezTo>
                  <a:cubicBezTo>
                    <a:pt x="1220" y="352"/>
                    <a:pt x="1176" y="352"/>
                    <a:pt x="1152" y="356"/>
                  </a:cubicBezTo>
                  <a:cubicBezTo>
                    <a:pt x="1151" y="354"/>
                    <a:pt x="1161" y="352"/>
                    <a:pt x="1157" y="350"/>
                  </a:cubicBezTo>
                  <a:cubicBezTo>
                    <a:pt x="1111" y="362"/>
                    <a:pt x="1058" y="374"/>
                    <a:pt x="1016" y="391"/>
                  </a:cubicBezTo>
                  <a:cubicBezTo>
                    <a:pt x="1013" y="393"/>
                    <a:pt x="1006" y="396"/>
                    <a:pt x="1010" y="398"/>
                  </a:cubicBezTo>
                  <a:cubicBezTo>
                    <a:pt x="1002" y="400"/>
                    <a:pt x="993" y="403"/>
                    <a:pt x="982" y="407"/>
                  </a:cubicBezTo>
                  <a:cubicBezTo>
                    <a:pt x="982" y="405"/>
                    <a:pt x="980" y="405"/>
                    <a:pt x="978" y="405"/>
                  </a:cubicBezTo>
                  <a:cubicBezTo>
                    <a:pt x="939" y="424"/>
                    <a:pt x="893" y="443"/>
                    <a:pt x="848" y="472"/>
                  </a:cubicBezTo>
                  <a:cubicBezTo>
                    <a:pt x="865" y="470"/>
                    <a:pt x="891" y="448"/>
                    <a:pt x="906" y="444"/>
                  </a:cubicBezTo>
                  <a:cubicBezTo>
                    <a:pt x="884" y="459"/>
                    <a:pt x="852" y="475"/>
                    <a:pt x="835" y="485"/>
                  </a:cubicBezTo>
                  <a:cubicBezTo>
                    <a:pt x="811" y="487"/>
                    <a:pt x="770" y="527"/>
                    <a:pt x="747" y="543"/>
                  </a:cubicBezTo>
                  <a:lnTo>
                    <a:pt x="756" y="541"/>
                  </a:lnTo>
                  <a:cubicBezTo>
                    <a:pt x="766" y="532"/>
                    <a:pt x="780" y="523"/>
                    <a:pt x="792" y="511"/>
                  </a:cubicBezTo>
                  <a:cubicBezTo>
                    <a:pt x="796" y="508"/>
                    <a:pt x="797" y="510"/>
                    <a:pt x="801" y="508"/>
                  </a:cubicBezTo>
                  <a:cubicBezTo>
                    <a:pt x="807" y="500"/>
                    <a:pt x="817" y="495"/>
                    <a:pt x="826" y="492"/>
                  </a:cubicBezTo>
                  <a:cubicBezTo>
                    <a:pt x="807" y="505"/>
                    <a:pt x="776" y="531"/>
                    <a:pt x="746" y="551"/>
                  </a:cubicBezTo>
                  <a:cubicBezTo>
                    <a:pt x="712" y="580"/>
                    <a:pt x="672" y="616"/>
                    <a:pt x="653" y="631"/>
                  </a:cubicBezTo>
                  <a:cubicBezTo>
                    <a:pt x="651" y="628"/>
                    <a:pt x="671" y="613"/>
                    <a:pt x="672" y="609"/>
                  </a:cubicBezTo>
                  <a:cubicBezTo>
                    <a:pt x="664" y="610"/>
                    <a:pt x="655" y="626"/>
                    <a:pt x="645" y="636"/>
                  </a:cubicBezTo>
                  <a:cubicBezTo>
                    <a:pt x="644" y="643"/>
                    <a:pt x="655" y="628"/>
                    <a:pt x="655" y="633"/>
                  </a:cubicBezTo>
                  <a:cubicBezTo>
                    <a:pt x="644" y="646"/>
                    <a:pt x="633" y="657"/>
                    <a:pt x="627" y="660"/>
                  </a:cubicBezTo>
                  <a:cubicBezTo>
                    <a:pt x="625" y="668"/>
                    <a:pt x="599" y="691"/>
                    <a:pt x="584" y="712"/>
                  </a:cubicBezTo>
                  <a:cubicBezTo>
                    <a:pt x="585" y="702"/>
                    <a:pt x="570" y="719"/>
                    <a:pt x="557" y="738"/>
                  </a:cubicBezTo>
                  <a:cubicBezTo>
                    <a:pt x="553" y="746"/>
                    <a:pt x="555" y="745"/>
                    <a:pt x="555" y="748"/>
                  </a:cubicBezTo>
                  <a:cubicBezTo>
                    <a:pt x="552" y="750"/>
                    <a:pt x="548" y="756"/>
                    <a:pt x="544" y="762"/>
                  </a:cubicBezTo>
                  <a:cubicBezTo>
                    <a:pt x="546" y="757"/>
                    <a:pt x="551" y="750"/>
                    <a:pt x="549" y="748"/>
                  </a:cubicBezTo>
                  <a:cubicBezTo>
                    <a:pt x="539" y="760"/>
                    <a:pt x="523" y="784"/>
                    <a:pt x="520" y="792"/>
                  </a:cubicBezTo>
                  <a:cubicBezTo>
                    <a:pt x="524" y="794"/>
                    <a:pt x="534" y="769"/>
                    <a:pt x="537" y="768"/>
                  </a:cubicBezTo>
                  <a:cubicBezTo>
                    <a:pt x="538" y="779"/>
                    <a:pt x="520" y="795"/>
                    <a:pt x="514" y="809"/>
                  </a:cubicBezTo>
                  <a:cubicBezTo>
                    <a:pt x="511" y="810"/>
                    <a:pt x="514" y="804"/>
                    <a:pt x="512" y="804"/>
                  </a:cubicBezTo>
                  <a:cubicBezTo>
                    <a:pt x="491" y="837"/>
                    <a:pt x="454" y="914"/>
                    <a:pt x="437" y="973"/>
                  </a:cubicBezTo>
                  <a:cubicBezTo>
                    <a:pt x="433" y="975"/>
                    <a:pt x="440" y="959"/>
                    <a:pt x="436" y="961"/>
                  </a:cubicBezTo>
                  <a:cubicBezTo>
                    <a:pt x="404" y="1016"/>
                    <a:pt x="372" y="1114"/>
                    <a:pt x="366" y="1188"/>
                  </a:cubicBezTo>
                  <a:cubicBezTo>
                    <a:pt x="348" y="1291"/>
                    <a:pt x="351" y="1405"/>
                    <a:pt x="375" y="1522"/>
                  </a:cubicBezTo>
                  <a:lnTo>
                    <a:pt x="385" y="1545"/>
                  </a:lnTo>
                  <a:cubicBezTo>
                    <a:pt x="389" y="1564"/>
                    <a:pt x="393" y="1575"/>
                    <a:pt x="398" y="1582"/>
                  </a:cubicBezTo>
                  <a:cubicBezTo>
                    <a:pt x="417" y="1642"/>
                    <a:pt x="436" y="1704"/>
                    <a:pt x="467" y="1756"/>
                  </a:cubicBezTo>
                  <a:cubicBezTo>
                    <a:pt x="474" y="1768"/>
                    <a:pt x="479" y="1775"/>
                    <a:pt x="486" y="1787"/>
                  </a:cubicBezTo>
                  <a:cubicBezTo>
                    <a:pt x="499" y="1809"/>
                    <a:pt x="510" y="1836"/>
                    <a:pt x="522" y="1856"/>
                  </a:cubicBezTo>
                  <a:cubicBezTo>
                    <a:pt x="516" y="1851"/>
                    <a:pt x="503" y="1826"/>
                    <a:pt x="494" y="1817"/>
                  </a:cubicBezTo>
                  <a:cubicBezTo>
                    <a:pt x="499" y="1849"/>
                    <a:pt x="532" y="1912"/>
                    <a:pt x="576" y="1962"/>
                  </a:cubicBezTo>
                  <a:cubicBezTo>
                    <a:pt x="583" y="1971"/>
                    <a:pt x="593" y="1983"/>
                    <a:pt x="601" y="1993"/>
                  </a:cubicBezTo>
                  <a:cubicBezTo>
                    <a:pt x="595" y="1976"/>
                    <a:pt x="566" y="1942"/>
                    <a:pt x="556" y="1916"/>
                  </a:cubicBezTo>
                  <a:cubicBezTo>
                    <a:pt x="585" y="1961"/>
                    <a:pt x="609" y="1986"/>
                    <a:pt x="643" y="2028"/>
                  </a:cubicBezTo>
                  <a:cubicBezTo>
                    <a:pt x="620" y="1990"/>
                    <a:pt x="579" y="1942"/>
                    <a:pt x="548" y="1889"/>
                  </a:cubicBezTo>
                  <a:cubicBezTo>
                    <a:pt x="538" y="1875"/>
                    <a:pt x="525" y="1848"/>
                    <a:pt x="511" y="1824"/>
                  </a:cubicBezTo>
                  <a:cubicBezTo>
                    <a:pt x="501" y="1794"/>
                    <a:pt x="459" y="1720"/>
                    <a:pt x="452" y="1685"/>
                  </a:cubicBezTo>
                  <a:cubicBezTo>
                    <a:pt x="445" y="1668"/>
                    <a:pt x="439" y="1652"/>
                    <a:pt x="439" y="1643"/>
                  </a:cubicBezTo>
                  <a:cubicBezTo>
                    <a:pt x="441" y="1645"/>
                    <a:pt x="443" y="1652"/>
                    <a:pt x="445" y="1656"/>
                  </a:cubicBezTo>
                  <a:cubicBezTo>
                    <a:pt x="437" y="1615"/>
                    <a:pt x="417" y="1574"/>
                    <a:pt x="410" y="1530"/>
                  </a:cubicBezTo>
                  <a:lnTo>
                    <a:pt x="402" y="1508"/>
                  </a:lnTo>
                  <a:cubicBezTo>
                    <a:pt x="395" y="1423"/>
                    <a:pt x="382" y="1320"/>
                    <a:pt x="396" y="1212"/>
                  </a:cubicBezTo>
                  <a:cubicBezTo>
                    <a:pt x="384" y="1330"/>
                    <a:pt x="399" y="1507"/>
                    <a:pt x="441" y="1627"/>
                  </a:cubicBezTo>
                  <a:cubicBezTo>
                    <a:pt x="451" y="1657"/>
                    <a:pt x="463" y="1692"/>
                    <a:pt x="480" y="1724"/>
                  </a:cubicBezTo>
                  <a:cubicBezTo>
                    <a:pt x="526" y="1831"/>
                    <a:pt x="595" y="1930"/>
                    <a:pt x="659" y="2008"/>
                  </a:cubicBezTo>
                  <a:cubicBezTo>
                    <a:pt x="665" y="2013"/>
                    <a:pt x="669" y="2016"/>
                    <a:pt x="670" y="2014"/>
                  </a:cubicBezTo>
                  <a:cubicBezTo>
                    <a:pt x="681" y="2038"/>
                    <a:pt x="733" y="2081"/>
                    <a:pt x="753" y="2103"/>
                  </a:cubicBezTo>
                  <a:cubicBezTo>
                    <a:pt x="762" y="2109"/>
                    <a:pt x="767" y="2109"/>
                    <a:pt x="776" y="2118"/>
                  </a:cubicBezTo>
                  <a:cubicBezTo>
                    <a:pt x="773" y="2120"/>
                    <a:pt x="762" y="2111"/>
                    <a:pt x="761" y="2114"/>
                  </a:cubicBezTo>
                  <a:cubicBezTo>
                    <a:pt x="768" y="2126"/>
                    <a:pt x="787" y="2143"/>
                    <a:pt x="789" y="2152"/>
                  </a:cubicBezTo>
                  <a:cubicBezTo>
                    <a:pt x="765" y="2138"/>
                    <a:pt x="755" y="2123"/>
                    <a:pt x="731" y="2103"/>
                  </a:cubicBezTo>
                  <a:cubicBezTo>
                    <a:pt x="735" y="2114"/>
                    <a:pt x="766" y="2137"/>
                    <a:pt x="769" y="2149"/>
                  </a:cubicBezTo>
                  <a:lnTo>
                    <a:pt x="743" y="2133"/>
                  </a:lnTo>
                  <a:cubicBezTo>
                    <a:pt x="749" y="2143"/>
                    <a:pt x="774" y="2163"/>
                    <a:pt x="785" y="2174"/>
                  </a:cubicBezTo>
                  <a:cubicBezTo>
                    <a:pt x="855" y="2218"/>
                    <a:pt x="890" y="2245"/>
                    <a:pt x="915" y="2269"/>
                  </a:cubicBezTo>
                  <a:cubicBezTo>
                    <a:pt x="986" y="2300"/>
                    <a:pt x="997" y="2308"/>
                    <a:pt x="1056" y="2328"/>
                  </a:cubicBezTo>
                  <a:cubicBezTo>
                    <a:pt x="1055" y="2331"/>
                    <a:pt x="1042" y="2323"/>
                    <a:pt x="1037" y="2323"/>
                  </a:cubicBezTo>
                  <a:cubicBezTo>
                    <a:pt x="1037" y="2329"/>
                    <a:pt x="1054" y="2334"/>
                    <a:pt x="1049" y="2339"/>
                  </a:cubicBezTo>
                  <a:lnTo>
                    <a:pt x="1076" y="2349"/>
                  </a:lnTo>
                  <a:lnTo>
                    <a:pt x="1074" y="2357"/>
                  </a:lnTo>
                  <a:cubicBezTo>
                    <a:pt x="1055" y="2353"/>
                    <a:pt x="1051" y="2358"/>
                    <a:pt x="1034" y="2355"/>
                  </a:cubicBezTo>
                  <a:cubicBezTo>
                    <a:pt x="1033" y="2370"/>
                    <a:pt x="977" y="2351"/>
                    <a:pt x="948" y="2348"/>
                  </a:cubicBezTo>
                  <a:cubicBezTo>
                    <a:pt x="947" y="2351"/>
                    <a:pt x="956" y="2356"/>
                    <a:pt x="952" y="2358"/>
                  </a:cubicBezTo>
                  <a:cubicBezTo>
                    <a:pt x="970" y="2369"/>
                    <a:pt x="1013" y="2385"/>
                    <a:pt x="1036" y="2394"/>
                  </a:cubicBezTo>
                  <a:cubicBezTo>
                    <a:pt x="1004" y="2385"/>
                    <a:pt x="979" y="2375"/>
                    <a:pt x="959" y="2368"/>
                  </a:cubicBezTo>
                  <a:cubicBezTo>
                    <a:pt x="970" y="2383"/>
                    <a:pt x="966" y="2396"/>
                    <a:pt x="972" y="2411"/>
                  </a:cubicBezTo>
                  <a:cubicBezTo>
                    <a:pt x="996" y="2425"/>
                    <a:pt x="1013" y="2439"/>
                    <a:pt x="1020" y="2449"/>
                  </a:cubicBezTo>
                  <a:cubicBezTo>
                    <a:pt x="1018" y="2451"/>
                    <a:pt x="1020" y="2456"/>
                    <a:pt x="1010" y="2454"/>
                  </a:cubicBezTo>
                  <a:cubicBezTo>
                    <a:pt x="1110" y="2512"/>
                    <a:pt x="1053" y="2564"/>
                    <a:pt x="955" y="2569"/>
                  </a:cubicBezTo>
                  <a:cubicBezTo>
                    <a:pt x="937" y="2565"/>
                    <a:pt x="915" y="2559"/>
                    <a:pt x="910" y="2563"/>
                  </a:cubicBezTo>
                  <a:cubicBezTo>
                    <a:pt x="925" y="2571"/>
                    <a:pt x="956" y="2582"/>
                    <a:pt x="970" y="2587"/>
                  </a:cubicBezTo>
                  <a:cubicBezTo>
                    <a:pt x="969" y="2588"/>
                    <a:pt x="963" y="2587"/>
                    <a:pt x="954" y="2583"/>
                  </a:cubicBezTo>
                  <a:cubicBezTo>
                    <a:pt x="950" y="2585"/>
                    <a:pt x="965" y="2589"/>
                    <a:pt x="960" y="2591"/>
                  </a:cubicBezTo>
                  <a:cubicBezTo>
                    <a:pt x="881" y="2585"/>
                    <a:pt x="728" y="2505"/>
                    <a:pt x="620" y="2429"/>
                  </a:cubicBezTo>
                  <a:cubicBezTo>
                    <a:pt x="503" y="2350"/>
                    <a:pt x="402" y="2256"/>
                    <a:pt x="315" y="2149"/>
                  </a:cubicBezTo>
                  <a:cubicBezTo>
                    <a:pt x="213" y="2024"/>
                    <a:pt x="131" y="1871"/>
                    <a:pt x="91" y="1735"/>
                  </a:cubicBezTo>
                  <a:cubicBezTo>
                    <a:pt x="10" y="1505"/>
                    <a:pt x="0" y="1203"/>
                    <a:pt x="75" y="948"/>
                  </a:cubicBezTo>
                  <a:cubicBezTo>
                    <a:pt x="102" y="845"/>
                    <a:pt x="150" y="731"/>
                    <a:pt x="198" y="654"/>
                  </a:cubicBezTo>
                  <a:cubicBezTo>
                    <a:pt x="218" y="624"/>
                    <a:pt x="238" y="583"/>
                    <a:pt x="260" y="561"/>
                  </a:cubicBezTo>
                  <a:cubicBezTo>
                    <a:pt x="210" y="634"/>
                    <a:pt x="165" y="713"/>
                    <a:pt x="147" y="771"/>
                  </a:cubicBezTo>
                  <a:cubicBezTo>
                    <a:pt x="167" y="734"/>
                    <a:pt x="203" y="653"/>
                    <a:pt x="233" y="615"/>
                  </a:cubicBezTo>
                  <a:cubicBezTo>
                    <a:pt x="120" y="799"/>
                    <a:pt x="61" y="1002"/>
                    <a:pt x="45" y="1181"/>
                  </a:cubicBezTo>
                  <a:cubicBezTo>
                    <a:pt x="48" y="1107"/>
                    <a:pt x="67" y="1018"/>
                    <a:pt x="88" y="936"/>
                  </a:cubicBezTo>
                  <a:cubicBezTo>
                    <a:pt x="105" y="886"/>
                    <a:pt x="126" y="829"/>
                    <a:pt x="145" y="779"/>
                  </a:cubicBezTo>
                  <a:cubicBezTo>
                    <a:pt x="59" y="962"/>
                    <a:pt x="25" y="1184"/>
                    <a:pt x="37" y="1389"/>
                  </a:cubicBezTo>
                  <a:cubicBezTo>
                    <a:pt x="41" y="1393"/>
                    <a:pt x="38" y="1368"/>
                    <a:pt x="39" y="1362"/>
                  </a:cubicBezTo>
                  <a:cubicBezTo>
                    <a:pt x="42" y="1376"/>
                    <a:pt x="43" y="1404"/>
                    <a:pt x="43" y="1421"/>
                  </a:cubicBezTo>
                  <a:cubicBezTo>
                    <a:pt x="41" y="1423"/>
                    <a:pt x="40" y="1413"/>
                    <a:pt x="39" y="1401"/>
                  </a:cubicBezTo>
                  <a:cubicBezTo>
                    <a:pt x="37" y="1412"/>
                    <a:pt x="40" y="1449"/>
                    <a:pt x="45" y="1472"/>
                  </a:cubicBezTo>
                  <a:cubicBezTo>
                    <a:pt x="45" y="1462"/>
                    <a:pt x="45" y="1468"/>
                    <a:pt x="48" y="1468"/>
                  </a:cubicBezTo>
                  <a:cubicBezTo>
                    <a:pt x="50" y="1479"/>
                    <a:pt x="48" y="1482"/>
                    <a:pt x="46" y="1476"/>
                  </a:cubicBezTo>
                  <a:cubicBezTo>
                    <a:pt x="54" y="1489"/>
                    <a:pt x="57" y="1530"/>
                    <a:pt x="60" y="1554"/>
                  </a:cubicBezTo>
                  <a:cubicBezTo>
                    <a:pt x="54" y="1537"/>
                    <a:pt x="54" y="1503"/>
                    <a:pt x="48" y="1492"/>
                  </a:cubicBezTo>
                  <a:cubicBezTo>
                    <a:pt x="52" y="1541"/>
                    <a:pt x="67" y="1607"/>
                    <a:pt x="82" y="1663"/>
                  </a:cubicBezTo>
                  <a:cubicBezTo>
                    <a:pt x="84" y="1663"/>
                    <a:pt x="80" y="1648"/>
                    <a:pt x="77" y="1635"/>
                  </a:cubicBezTo>
                  <a:cubicBezTo>
                    <a:pt x="81" y="1636"/>
                    <a:pt x="82" y="1648"/>
                    <a:pt x="86" y="1658"/>
                  </a:cubicBezTo>
                  <a:cubicBezTo>
                    <a:pt x="86" y="1635"/>
                    <a:pt x="69" y="1572"/>
                    <a:pt x="60" y="1534"/>
                  </a:cubicBezTo>
                  <a:cubicBezTo>
                    <a:pt x="57" y="1520"/>
                    <a:pt x="61" y="1524"/>
                    <a:pt x="59" y="1510"/>
                  </a:cubicBezTo>
                  <a:cubicBezTo>
                    <a:pt x="56" y="1495"/>
                    <a:pt x="52" y="1492"/>
                    <a:pt x="49" y="1476"/>
                  </a:cubicBezTo>
                  <a:lnTo>
                    <a:pt x="53" y="1475"/>
                  </a:lnTo>
                  <a:cubicBezTo>
                    <a:pt x="45" y="1403"/>
                    <a:pt x="40" y="1332"/>
                    <a:pt x="45" y="1255"/>
                  </a:cubicBezTo>
                  <a:cubicBezTo>
                    <a:pt x="46" y="1170"/>
                    <a:pt x="60" y="1086"/>
                    <a:pt x="78" y="1007"/>
                  </a:cubicBezTo>
                  <a:cubicBezTo>
                    <a:pt x="106" y="869"/>
                    <a:pt x="162" y="728"/>
                    <a:pt x="251" y="598"/>
                  </a:cubicBezTo>
                  <a:cubicBezTo>
                    <a:pt x="269" y="569"/>
                    <a:pt x="289" y="543"/>
                    <a:pt x="307" y="527"/>
                  </a:cubicBezTo>
                  <a:cubicBezTo>
                    <a:pt x="335" y="482"/>
                    <a:pt x="376" y="445"/>
                    <a:pt x="416" y="404"/>
                  </a:cubicBezTo>
                  <a:cubicBezTo>
                    <a:pt x="466" y="355"/>
                    <a:pt x="518" y="304"/>
                    <a:pt x="578" y="264"/>
                  </a:cubicBezTo>
                  <a:cubicBezTo>
                    <a:pt x="588" y="260"/>
                    <a:pt x="600" y="253"/>
                    <a:pt x="610" y="248"/>
                  </a:cubicBezTo>
                  <a:lnTo>
                    <a:pt x="652" y="220"/>
                  </a:lnTo>
                  <a:cubicBezTo>
                    <a:pt x="655" y="221"/>
                    <a:pt x="666" y="215"/>
                    <a:pt x="674" y="212"/>
                  </a:cubicBezTo>
                  <a:cubicBezTo>
                    <a:pt x="735" y="173"/>
                    <a:pt x="776" y="154"/>
                    <a:pt x="824" y="131"/>
                  </a:cubicBezTo>
                  <a:cubicBezTo>
                    <a:pt x="812" y="128"/>
                    <a:pt x="750" y="158"/>
                    <a:pt x="711" y="182"/>
                  </a:cubicBezTo>
                  <a:cubicBezTo>
                    <a:pt x="710" y="173"/>
                    <a:pt x="759" y="151"/>
                    <a:pt x="778" y="143"/>
                  </a:cubicBezTo>
                  <a:cubicBezTo>
                    <a:pt x="853" y="105"/>
                    <a:pt x="938" y="70"/>
                    <a:pt x="1018" y="52"/>
                  </a:cubicBezTo>
                  <a:cubicBezTo>
                    <a:pt x="1057" y="44"/>
                    <a:pt x="1090" y="36"/>
                    <a:pt x="1129" y="29"/>
                  </a:cubicBezTo>
                  <a:cubicBezTo>
                    <a:pt x="1134" y="31"/>
                    <a:pt x="1123" y="32"/>
                    <a:pt x="1122" y="33"/>
                  </a:cubicBezTo>
                  <a:cubicBezTo>
                    <a:pt x="1148" y="32"/>
                    <a:pt x="1171" y="31"/>
                    <a:pt x="1203" y="25"/>
                  </a:cubicBezTo>
                  <a:cubicBezTo>
                    <a:pt x="1221" y="22"/>
                    <a:pt x="1236" y="18"/>
                    <a:pt x="1253" y="17"/>
                  </a:cubicBezTo>
                  <a:cubicBezTo>
                    <a:pt x="1286" y="14"/>
                    <a:pt x="1321" y="18"/>
                    <a:pt x="1346" y="11"/>
                  </a:cubicBezTo>
                  <a:cubicBezTo>
                    <a:pt x="1337" y="8"/>
                    <a:pt x="1301" y="11"/>
                    <a:pt x="1283" y="10"/>
                  </a:cubicBezTo>
                  <a:cubicBezTo>
                    <a:pt x="1314" y="0"/>
                    <a:pt x="1376" y="4"/>
                    <a:pt x="1427" y="9"/>
                  </a:cubicBezTo>
                  <a:cubicBezTo>
                    <a:pt x="1478" y="10"/>
                    <a:pt x="1532" y="18"/>
                    <a:pt x="1558" y="28"/>
                  </a:cubicBezTo>
                  <a:cubicBezTo>
                    <a:pt x="1624" y="35"/>
                    <a:pt x="1655" y="58"/>
                    <a:pt x="1737" y="75"/>
                  </a:cubicBezTo>
                  <a:cubicBezTo>
                    <a:pt x="1741" y="77"/>
                    <a:pt x="1744" y="80"/>
                    <a:pt x="1750" y="84"/>
                  </a:cubicBezTo>
                  <a:cubicBezTo>
                    <a:pt x="1786" y="93"/>
                    <a:pt x="1820" y="109"/>
                    <a:pt x="1856" y="122"/>
                  </a:cubicBezTo>
                  <a:cubicBezTo>
                    <a:pt x="1874" y="130"/>
                    <a:pt x="1895" y="138"/>
                    <a:pt x="1912" y="147"/>
                  </a:cubicBezTo>
                  <a:cubicBezTo>
                    <a:pt x="1936" y="160"/>
                    <a:pt x="1959" y="174"/>
                    <a:pt x="1994" y="196"/>
                  </a:cubicBezTo>
                  <a:cubicBezTo>
                    <a:pt x="2047" y="226"/>
                    <a:pt x="2101" y="256"/>
                    <a:pt x="2145" y="295"/>
                  </a:cubicBezTo>
                  <a:cubicBezTo>
                    <a:pt x="2175" y="319"/>
                    <a:pt x="2194" y="342"/>
                    <a:pt x="2220" y="366"/>
                  </a:cubicBezTo>
                  <a:cubicBezTo>
                    <a:pt x="2244" y="389"/>
                    <a:pt x="2276" y="417"/>
                    <a:pt x="2297" y="440"/>
                  </a:cubicBezTo>
                  <a:cubicBezTo>
                    <a:pt x="2321" y="466"/>
                    <a:pt x="2348" y="498"/>
                    <a:pt x="2373" y="526"/>
                  </a:cubicBezTo>
                  <a:cubicBezTo>
                    <a:pt x="2357" y="497"/>
                    <a:pt x="2306" y="442"/>
                    <a:pt x="2291" y="425"/>
                  </a:cubicBezTo>
                  <a:cubicBezTo>
                    <a:pt x="2304" y="433"/>
                    <a:pt x="2320" y="455"/>
                    <a:pt x="2332" y="470"/>
                  </a:cubicBezTo>
                  <a:cubicBezTo>
                    <a:pt x="2430" y="586"/>
                    <a:pt x="2518" y="743"/>
                    <a:pt x="2558" y="879"/>
                  </a:cubicBezTo>
                  <a:cubicBezTo>
                    <a:pt x="2545" y="853"/>
                    <a:pt x="2530" y="803"/>
                    <a:pt x="2507" y="765"/>
                  </a:cubicBezTo>
                  <a:cubicBezTo>
                    <a:pt x="2528" y="818"/>
                    <a:pt x="2554" y="886"/>
                    <a:pt x="2575" y="950"/>
                  </a:cubicBezTo>
                  <a:cubicBezTo>
                    <a:pt x="2585" y="1010"/>
                    <a:pt x="2607" y="1107"/>
                    <a:pt x="2614" y="1188"/>
                  </a:cubicBezTo>
                  <a:cubicBezTo>
                    <a:pt x="2612" y="1200"/>
                    <a:pt x="2610" y="1262"/>
                    <a:pt x="2618" y="1275"/>
                  </a:cubicBezTo>
                  <a:cubicBezTo>
                    <a:pt x="2617" y="1249"/>
                    <a:pt x="2616" y="1220"/>
                    <a:pt x="2619" y="1207"/>
                  </a:cubicBezTo>
                  <a:cubicBezTo>
                    <a:pt x="2628" y="1289"/>
                    <a:pt x="2623" y="1391"/>
                    <a:pt x="2610" y="1455"/>
                  </a:cubicBezTo>
                  <a:cubicBezTo>
                    <a:pt x="2617" y="1418"/>
                    <a:pt x="2618" y="1355"/>
                    <a:pt x="2615" y="1335"/>
                  </a:cubicBezTo>
                  <a:cubicBezTo>
                    <a:pt x="2609" y="1424"/>
                    <a:pt x="2601" y="1511"/>
                    <a:pt x="2584" y="1587"/>
                  </a:cubicBezTo>
                  <a:cubicBezTo>
                    <a:pt x="2575" y="1621"/>
                    <a:pt x="2562" y="1661"/>
                    <a:pt x="2556" y="1693"/>
                  </a:cubicBezTo>
                  <a:cubicBezTo>
                    <a:pt x="2465" y="1947"/>
                    <a:pt x="2312" y="2172"/>
                    <a:pt x="2082" y="2326"/>
                  </a:cubicBezTo>
                  <a:cubicBezTo>
                    <a:pt x="2056" y="2351"/>
                    <a:pt x="2027" y="2362"/>
                    <a:pt x="2002" y="2380"/>
                  </a:cubicBezTo>
                  <a:cubicBezTo>
                    <a:pt x="1997" y="2382"/>
                    <a:pt x="2000" y="2377"/>
                    <a:pt x="1994" y="2381"/>
                  </a:cubicBezTo>
                  <a:cubicBezTo>
                    <a:pt x="1980" y="2389"/>
                    <a:pt x="1991" y="2385"/>
                    <a:pt x="1985" y="2389"/>
                  </a:cubicBezTo>
                  <a:cubicBezTo>
                    <a:pt x="1970" y="2396"/>
                    <a:pt x="1963" y="2402"/>
                    <a:pt x="1958" y="2400"/>
                  </a:cubicBezTo>
                  <a:cubicBezTo>
                    <a:pt x="1945" y="2411"/>
                    <a:pt x="1917" y="2418"/>
                    <a:pt x="1894" y="2431"/>
                  </a:cubicBezTo>
                  <a:cubicBezTo>
                    <a:pt x="1903" y="2421"/>
                    <a:pt x="1950" y="2404"/>
                    <a:pt x="1972" y="2388"/>
                  </a:cubicBezTo>
                  <a:cubicBezTo>
                    <a:pt x="1973" y="2389"/>
                    <a:pt x="1968" y="2393"/>
                    <a:pt x="1971" y="2393"/>
                  </a:cubicBezTo>
                  <a:cubicBezTo>
                    <a:pt x="1982" y="2388"/>
                    <a:pt x="1975" y="2389"/>
                    <a:pt x="1976" y="2386"/>
                  </a:cubicBezTo>
                  <a:cubicBezTo>
                    <a:pt x="1983" y="2382"/>
                    <a:pt x="1983" y="2384"/>
                    <a:pt x="1992" y="2377"/>
                  </a:cubicBezTo>
                  <a:cubicBezTo>
                    <a:pt x="2006" y="2369"/>
                    <a:pt x="1991" y="2382"/>
                    <a:pt x="2003" y="2375"/>
                  </a:cubicBezTo>
                  <a:cubicBezTo>
                    <a:pt x="2011" y="2370"/>
                    <a:pt x="2008" y="2369"/>
                    <a:pt x="2007" y="2367"/>
                  </a:cubicBezTo>
                  <a:cubicBezTo>
                    <a:pt x="2030" y="2356"/>
                    <a:pt x="2034" y="2347"/>
                    <a:pt x="2049" y="2343"/>
                  </a:cubicBezTo>
                  <a:cubicBezTo>
                    <a:pt x="2054" y="2339"/>
                    <a:pt x="2080" y="2316"/>
                    <a:pt x="2085" y="2317"/>
                  </a:cubicBezTo>
                  <a:cubicBezTo>
                    <a:pt x="2087" y="2314"/>
                    <a:pt x="2097" y="2306"/>
                    <a:pt x="2101" y="2301"/>
                  </a:cubicBezTo>
                  <a:cubicBezTo>
                    <a:pt x="1975" y="2388"/>
                    <a:pt x="1871" y="2448"/>
                    <a:pt x="1714" y="2498"/>
                  </a:cubicBezTo>
                  <a:cubicBezTo>
                    <a:pt x="1742" y="2484"/>
                    <a:pt x="1794" y="2465"/>
                    <a:pt x="1851" y="2442"/>
                  </a:cubicBezTo>
                  <a:cubicBezTo>
                    <a:pt x="1863" y="2430"/>
                    <a:pt x="1919" y="2411"/>
                    <a:pt x="1938" y="2395"/>
                  </a:cubicBezTo>
                  <a:cubicBezTo>
                    <a:pt x="1917" y="2401"/>
                    <a:pt x="1861" y="2434"/>
                    <a:pt x="1831" y="2444"/>
                  </a:cubicBezTo>
                  <a:cubicBezTo>
                    <a:pt x="1817" y="2449"/>
                    <a:pt x="1835" y="2446"/>
                    <a:pt x="1826" y="2450"/>
                  </a:cubicBezTo>
                  <a:cubicBezTo>
                    <a:pt x="1785" y="2463"/>
                    <a:pt x="1709" y="2491"/>
                    <a:pt x="1668" y="2501"/>
                  </a:cubicBezTo>
                  <a:cubicBezTo>
                    <a:pt x="1667" y="2499"/>
                    <a:pt x="1674" y="2498"/>
                    <a:pt x="1667" y="2498"/>
                  </a:cubicBezTo>
                  <a:cubicBezTo>
                    <a:pt x="1637" y="2511"/>
                    <a:pt x="1585" y="2520"/>
                    <a:pt x="1539" y="2528"/>
                  </a:cubicBezTo>
                  <a:cubicBezTo>
                    <a:pt x="1548" y="2521"/>
                    <a:pt x="1591" y="2516"/>
                    <a:pt x="1610" y="2509"/>
                  </a:cubicBezTo>
                  <a:cubicBezTo>
                    <a:pt x="1607" y="2508"/>
                    <a:pt x="1580" y="2513"/>
                    <a:pt x="1577" y="2514"/>
                  </a:cubicBezTo>
                  <a:cubicBezTo>
                    <a:pt x="1573" y="2512"/>
                    <a:pt x="1635" y="2502"/>
                    <a:pt x="1651" y="2494"/>
                  </a:cubicBezTo>
                  <a:cubicBezTo>
                    <a:pt x="1616" y="2500"/>
                    <a:pt x="1540" y="2514"/>
                    <a:pt x="1515" y="2522"/>
                  </a:cubicBezTo>
                  <a:cubicBezTo>
                    <a:pt x="1485" y="2527"/>
                    <a:pt x="1405" y="2534"/>
                    <a:pt x="1370" y="2536"/>
                  </a:cubicBezTo>
                  <a:cubicBezTo>
                    <a:pt x="1342" y="2536"/>
                    <a:pt x="1389" y="2536"/>
                    <a:pt x="1381" y="2531"/>
                  </a:cubicBezTo>
                  <a:cubicBezTo>
                    <a:pt x="1363" y="2533"/>
                    <a:pt x="1362" y="2529"/>
                    <a:pt x="1348" y="2527"/>
                  </a:cubicBezTo>
                  <a:cubicBezTo>
                    <a:pt x="1386" y="2528"/>
                    <a:pt x="1411" y="2527"/>
                    <a:pt x="1453" y="2522"/>
                  </a:cubicBezTo>
                  <a:cubicBezTo>
                    <a:pt x="1431" y="2520"/>
                    <a:pt x="1357" y="2530"/>
                    <a:pt x="1319" y="2522"/>
                  </a:cubicBezTo>
                  <a:cubicBezTo>
                    <a:pt x="1410" y="2524"/>
                    <a:pt x="1524" y="2512"/>
                    <a:pt x="1611" y="2499"/>
                  </a:cubicBezTo>
                  <a:cubicBezTo>
                    <a:pt x="1660" y="2488"/>
                    <a:pt x="1704" y="2478"/>
                    <a:pt x="1755" y="2459"/>
                  </a:cubicBezTo>
                  <a:lnTo>
                    <a:pt x="1803" y="2443"/>
                  </a:lnTo>
                  <a:cubicBezTo>
                    <a:pt x="1867" y="2421"/>
                    <a:pt x="1945" y="2383"/>
                    <a:pt x="1999" y="2347"/>
                  </a:cubicBezTo>
                  <a:cubicBezTo>
                    <a:pt x="2111" y="2277"/>
                    <a:pt x="2224" y="2184"/>
                    <a:pt x="2310" y="2080"/>
                  </a:cubicBezTo>
                  <a:cubicBezTo>
                    <a:pt x="2367" y="2010"/>
                    <a:pt x="2417" y="1930"/>
                    <a:pt x="2458" y="1857"/>
                  </a:cubicBezTo>
                  <a:cubicBezTo>
                    <a:pt x="2449" y="1874"/>
                    <a:pt x="2449" y="1876"/>
                    <a:pt x="2441" y="1894"/>
                  </a:cubicBezTo>
                  <a:cubicBezTo>
                    <a:pt x="2444" y="1894"/>
                    <a:pt x="2449" y="1893"/>
                    <a:pt x="2454" y="1884"/>
                  </a:cubicBezTo>
                  <a:cubicBezTo>
                    <a:pt x="2458" y="1873"/>
                    <a:pt x="2453" y="1877"/>
                    <a:pt x="2455" y="1872"/>
                  </a:cubicBezTo>
                  <a:cubicBezTo>
                    <a:pt x="2461" y="1860"/>
                    <a:pt x="2458" y="1871"/>
                    <a:pt x="2463" y="1868"/>
                  </a:cubicBezTo>
                  <a:cubicBezTo>
                    <a:pt x="2475" y="1842"/>
                    <a:pt x="2485" y="1822"/>
                    <a:pt x="2497" y="1798"/>
                  </a:cubicBezTo>
                  <a:cubicBezTo>
                    <a:pt x="2501" y="1790"/>
                    <a:pt x="2514" y="1763"/>
                    <a:pt x="2511" y="1756"/>
                  </a:cubicBezTo>
                  <a:cubicBezTo>
                    <a:pt x="2511" y="1763"/>
                    <a:pt x="2505" y="1772"/>
                    <a:pt x="2498" y="1787"/>
                  </a:cubicBezTo>
                  <a:cubicBezTo>
                    <a:pt x="2503" y="1767"/>
                    <a:pt x="2513" y="1752"/>
                    <a:pt x="2521" y="1728"/>
                  </a:cubicBezTo>
                  <a:cubicBezTo>
                    <a:pt x="2522" y="1733"/>
                    <a:pt x="2518" y="1737"/>
                    <a:pt x="2518" y="1743"/>
                  </a:cubicBezTo>
                  <a:cubicBezTo>
                    <a:pt x="2543" y="1694"/>
                    <a:pt x="2555" y="1630"/>
                    <a:pt x="2574" y="1562"/>
                  </a:cubicBezTo>
                  <a:cubicBezTo>
                    <a:pt x="2575" y="1557"/>
                    <a:pt x="2575" y="1553"/>
                    <a:pt x="2574" y="1551"/>
                  </a:cubicBezTo>
                  <a:cubicBezTo>
                    <a:pt x="2575" y="1544"/>
                    <a:pt x="2577" y="1549"/>
                    <a:pt x="2578" y="1541"/>
                  </a:cubicBezTo>
                  <a:cubicBezTo>
                    <a:pt x="2593" y="1445"/>
                    <a:pt x="2609" y="1329"/>
                    <a:pt x="2594" y="1224"/>
                  </a:cubicBezTo>
                  <a:cubicBezTo>
                    <a:pt x="2601" y="1355"/>
                    <a:pt x="2580" y="1522"/>
                    <a:pt x="2552" y="1618"/>
                  </a:cubicBezTo>
                  <a:cubicBezTo>
                    <a:pt x="2548" y="1631"/>
                    <a:pt x="2550" y="1618"/>
                    <a:pt x="2547" y="1624"/>
                  </a:cubicBezTo>
                  <a:cubicBezTo>
                    <a:pt x="2543" y="1646"/>
                    <a:pt x="2542" y="1653"/>
                    <a:pt x="2537" y="1664"/>
                  </a:cubicBezTo>
                  <a:cubicBezTo>
                    <a:pt x="2533" y="1680"/>
                    <a:pt x="2541" y="1659"/>
                    <a:pt x="2538" y="1671"/>
                  </a:cubicBezTo>
                  <a:cubicBezTo>
                    <a:pt x="2533" y="1685"/>
                    <a:pt x="2528" y="1700"/>
                    <a:pt x="2528" y="1691"/>
                  </a:cubicBezTo>
                  <a:cubicBezTo>
                    <a:pt x="2523" y="1703"/>
                    <a:pt x="2518" y="1722"/>
                    <a:pt x="2515" y="1718"/>
                  </a:cubicBezTo>
                  <a:cubicBezTo>
                    <a:pt x="2524" y="1697"/>
                    <a:pt x="2535" y="1669"/>
                    <a:pt x="2541" y="1642"/>
                  </a:cubicBezTo>
                  <a:cubicBezTo>
                    <a:pt x="2512" y="1709"/>
                    <a:pt x="2479" y="1813"/>
                    <a:pt x="2435" y="1878"/>
                  </a:cubicBezTo>
                  <a:cubicBezTo>
                    <a:pt x="2439" y="1861"/>
                    <a:pt x="2463" y="1824"/>
                    <a:pt x="2465" y="1808"/>
                  </a:cubicBezTo>
                  <a:cubicBezTo>
                    <a:pt x="2450" y="1836"/>
                    <a:pt x="2433" y="1871"/>
                    <a:pt x="2420" y="1887"/>
                  </a:cubicBezTo>
                  <a:cubicBezTo>
                    <a:pt x="2396" y="1925"/>
                    <a:pt x="2375" y="1969"/>
                    <a:pt x="2331" y="2022"/>
                  </a:cubicBezTo>
                  <a:cubicBezTo>
                    <a:pt x="2266" y="2112"/>
                    <a:pt x="2180" y="2195"/>
                    <a:pt x="2086" y="2263"/>
                  </a:cubicBezTo>
                  <a:cubicBezTo>
                    <a:pt x="2094" y="2253"/>
                    <a:pt x="2123" y="2233"/>
                    <a:pt x="2140" y="2215"/>
                  </a:cubicBezTo>
                  <a:cubicBezTo>
                    <a:pt x="2144" y="2209"/>
                    <a:pt x="2137" y="2215"/>
                    <a:pt x="2137" y="2212"/>
                  </a:cubicBezTo>
                  <a:cubicBezTo>
                    <a:pt x="2176" y="2176"/>
                    <a:pt x="2224" y="2133"/>
                    <a:pt x="2257" y="2092"/>
                  </a:cubicBezTo>
                  <a:cubicBezTo>
                    <a:pt x="2257" y="2096"/>
                    <a:pt x="2246" y="2108"/>
                    <a:pt x="2238" y="2117"/>
                  </a:cubicBezTo>
                  <a:cubicBezTo>
                    <a:pt x="2251" y="2108"/>
                    <a:pt x="2272" y="2088"/>
                    <a:pt x="2291" y="2064"/>
                  </a:cubicBezTo>
                  <a:lnTo>
                    <a:pt x="2297" y="2041"/>
                  </a:lnTo>
                  <a:cubicBezTo>
                    <a:pt x="2275" y="2073"/>
                    <a:pt x="2262" y="2082"/>
                    <a:pt x="2240" y="2104"/>
                  </a:cubicBezTo>
                  <a:cubicBezTo>
                    <a:pt x="2300" y="2035"/>
                    <a:pt x="2353" y="1961"/>
                    <a:pt x="2387" y="1897"/>
                  </a:cubicBezTo>
                  <a:cubicBezTo>
                    <a:pt x="2319" y="2016"/>
                    <a:pt x="2187" y="2174"/>
                    <a:pt x="2037" y="2274"/>
                  </a:cubicBezTo>
                  <a:cubicBezTo>
                    <a:pt x="2056" y="2253"/>
                    <a:pt x="2122" y="2211"/>
                    <a:pt x="2143" y="2182"/>
                  </a:cubicBezTo>
                  <a:cubicBezTo>
                    <a:pt x="2091" y="2231"/>
                    <a:pt x="2007" y="2288"/>
                    <a:pt x="1949" y="2326"/>
                  </a:cubicBezTo>
                  <a:lnTo>
                    <a:pt x="1936" y="2333"/>
                  </a:lnTo>
                  <a:lnTo>
                    <a:pt x="1939" y="2330"/>
                  </a:lnTo>
                  <a:lnTo>
                    <a:pt x="1933" y="2334"/>
                  </a:lnTo>
                  <a:cubicBezTo>
                    <a:pt x="1895" y="2352"/>
                    <a:pt x="1851" y="2376"/>
                    <a:pt x="1810" y="2394"/>
                  </a:cubicBezTo>
                  <a:cubicBezTo>
                    <a:pt x="1777" y="2405"/>
                    <a:pt x="1746" y="2412"/>
                    <a:pt x="1713" y="2422"/>
                  </a:cubicBezTo>
                  <a:cubicBezTo>
                    <a:pt x="1670" y="2432"/>
                    <a:pt x="1636" y="2445"/>
                    <a:pt x="1594" y="2452"/>
                  </a:cubicBezTo>
                  <a:cubicBezTo>
                    <a:pt x="1588" y="2454"/>
                    <a:pt x="1573" y="2456"/>
                    <a:pt x="1570" y="2458"/>
                  </a:cubicBezTo>
                  <a:cubicBezTo>
                    <a:pt x="1567" y="2457"/>
                    <a:pt x="1557" y="2458"/>
                    <a:pt x="1546" y="2460"/>
                  </a:cubicBezTo>
                  <a:cubicBezTo>
                    <a:pt x="1530" y="2463"/>
                    <a:pt x="1529" y="2466"/>
                    <a:pt x="1509" y="2469"/>
                  </a:cubicBezTo>
                  <a:cubicBezTo>
                    <a:pt x="1509" y="2465"/>
                    <a:pt x="1529" y="2465"/>
                    <a:pt x="1532" y="2460"/>
                  </a:cubicBezTo>
                  <a:cubicBezTo>
                    <a:pt x="1497" y="2463"/>
                    <a:pt x="1447" y="2466"/>
                    <a:pt x="1400" y="2471"/>
                  </a:cubicBezTo>
                  <a:cubicBezTo>
                    <a:pt x="1366" y="2471"/>
                    <a:pt x="1295" y="2467"/>
                    <a:pt x="1248" y="2463"/>
                  </a:cubicBezTo>
                  <a:cubicBezTo>
                    <a:pt x="1347" y="2462"/>
                    <a:pt x="1477" y="2469"/>
                    <a:pt x="1599" y="2440"/>
                  </a:cubicBezTo>
                  <a:cubicBezTo>
                    <a:pt x="1606" y="2438"/>
                    <a:pt x="1606" y="2440"/>
                    <a:pt x="1606" y="2441"/>
                  </a:cubicBezTo>
                  <a:cubicBezTo>
                    <a:pt x="1675" y="2422"/>
                    <a:pt x="1761" y="2401"/>
                    <a:pt x="1837" y="2367"/>
                  </a:cubicBezTo>
                  <a:cubicBezTo>
                    <a:pt x="1984" y="2301"/>
                    <a:pt x="2091" y="2232"/>
                    <a:pt x="2197" y="2122"/>
                  </a:cubicBezTo>
                  <a:cubicBezTo>
                    <a:pt x="2185" y="2129"/>
                    <a:pt x="2154" y="2167"/>
                    <a:pt x="2140" y="2174"/>
                  </a:cubicBezTo>
                  <a:cubicBezTo>
                    <a:pt x="2152" y="2161"/>
                    <a:pt x="2184" y="2136"/>
                    <a:pt x="2186" y="2126"/>
                  </a:cubicBezTo>
                  <a:cubicBezTo>
                    <a:pt x="2168" y="2137"/>
                    <a:pt x="2108" y="2200"/>
                    <a:pt x="2092" y="2202"/>
                  </a:cubicBezTo>
                  <a:cubicBezTo>
                    <a:pt x="2014" y="2260"/>
                    <a:pt x="1930" y="2317"/>
                    <a:pt x="1848" y="2349"/>
                  </a:cubicBezTo>
                  <a:cubicBezTo>
                    <a:pt x="1915" y="2318"/>
                    <a:pt x="2006" y="2263"/>
                    <a:pt x="2082" y="2206"/>
                  </a:cubicBezTo>
                  <a:lnTo>
                    <a:pt x="2135" y="2163"/>
                  </a:lnTo>
                  <a:cubicBezTo>
                    <a:pt x="2145" y="2155"/>
                    <a:pt x="2152" y="2147"/>
                    <a:pt x="2161" y="2139"/>
                  </a:cubicBezTo>
                  <a:cubicBezTo>
                    <a:pt x="2210" y="2093"/>
                    <a:pt x="2261" y="2047"/>
                    <a:pt x="2295" y="1992"/>
                  </a:cubicBezTo>
                  <a:cubicBezTo>
                    <a:pt x="2299" y="1990"/>
                    <a:pt x="2310" y="1979"/>
                    <a:pt x="2316" y="1968"/>
                  </a:cubicBezTo>
                  <a:cubicBezTo>
                    <a:pt x="2315" y="1964"/>
                    <a:pt x="2300" y="1990"/>
                    <a:pt x="2300" y="1982"/>
                  </a:cubicBezTo>
                  <a:cubicBezTo>
                    <a:pt x="2308" y="1969"/>
                    <a:pt x="2329" y="1942"/>
                    <a:pt x="2321" y="1942"/>
                  </a:cubicBezTo>
                  <a:cubicBezTo>
                    <a:pt x="2344" y="1900"/>
                    <a:pt x="2388" y="1831"/>
                    <a:pt x="2399" y="1793"/>
                  </a:cubicBezTo>
                  <a:cubicBezTo>
                    <a:pt x="2407" y="1786"/>
                    <a:pt x="2422" y="1752"/>
                    <a:pt x="2430" y="1728"/>
                  </a:cubicBezTo>
                  <a:cubicBezTo>
                    <a:pt x="2426" y="1728"/>
                    <a:pt x="2424" y="1746"/>
                    <a:pt x="2421" y="1743"/>
                  </a:cubicBezTo>
                  <a:cubicBezTo>
                    <a:pt x="2426" y="1728"/>
                    <a:pt x="2432" y="1715"/>
                    <a:pt x="2436" y="1712"/>
                  </a:cubicBezTo>
                  <a:cubicBezTo>
                    <a:pt x="2473" y="1604"/>
                    <a:pt x="2514" y="1453"/>
                    <a:pt x="2516" y="1326"/>
                  </a:cubicBezTo>
                  <a:cubicBezTo>
                    <a:pt x="2514" y="1328"/>
                    <a:pt x="2513" y="1319"/>
                    <a:pt x="2513" y="1305"/>
                  </a:cubicBezTo>
                  <a:cubicBezTo>
                    <a:pt x="2511" y="1299"/>
                    <a:pt x="2509" y="1318"/>
                    <a:pt x="2509" y="1309"/>
                  </a:cubicBezTo>
                  <a:cubicBezTo>
                    <a:pt x="2508" y="1286"/>
                    <a:pt x="2509" y="1261"/>
                    <a:pt x="2504" y="1251"/>
                  </a:cubicBezTo>
                  <a:cubicBezTo>
                    <a:pt x="2503" y="1255"/>
                    <a:pt x="2504" y="1262"/>
                    <a:pt x="2504" y="1271"/>
                  </a:cubicBezTo>
                  <a:cubicBezTo>
                    <a:pt x="2499" y="1221"/>
                    <a:pt x="2495" y="1144"/>
                    <a:pt x="2482" y="1081"/>
                  </a:cubicBezTo>
                  <a:cubicBezTo>
                    <a:pt x="2480" y="1069"/>
                    <a:pt x="2477" y="1079"/>
                    <a:pt x="2474" y="1068"/>
                  </a:cubicBezTo>
                  <a:cubicBezTo>
                    <a:pt x="2466" y="956"/>
                    <a:pt x="2391" y="799"/>
                    <a:pt x="2320" y="684"/>
                  </a:cubicBezTo>
                  <a:cubicBezTo>
                    <a:pt x="2321" y="681"/>
                    <a:pt x="2325" y="688"/>
                    <a:pt x="2323" y="682"/>
                  </a:cubicBezTo>
                  <a:cubicBezTo>
                    <a:pt x="2307" y="652"/>
                    <a:pt x="2283" y="627"/>
                    <a:pt x="2266" y="600"/>
                  </a:cubicBezTo>
                  <a:cubicBezTo>
                    <a:pt x="2259" y="591"/>
                    <a:pt x="2259" y="598"/>
                    <a:pt x="2256" y="599"/>
                  </a:cubicBezTo>
                  <a:cubicBezTo>
                    <a:pt x="2246" y="588"/>
                    <a:pt x="2222" y="561"/>
                    <a:pt x="2209" y="550"/>
                  </a:cubicBezTo>
                  <a:cubicBezTo>
                    <a:pt x="2206" y="554"/>
                    <a:pt x="2227" y="575"/>
                    <a:pt x="2231" y="584"/>
                  </a:cubicBezTo>
                  <a:cubicBezTo>
                    <a:pt x="2255" y="611"/>
                    <a:pt x="2266" y="635"/>
                    <a:pt x="2286" y="657"/>
                  </a:cubicBezTo>
                  <a:lnTo>
                    <a:pt x="2292" y="670"/>
                  </a:lnTo>
                  <a:cubicBezTo>
                    <a:pt x="2343" y="742"/>
                    <a:pt x="2361" y="794"/>
                    <a:pt x="2397" y="869"/>
                  </a:cubicBezTo>
                  <a:cubicBezTo>
                    <a:pt x="2396" y="874"/>
                    <a:pt x="2403" y="891"/>
                    <a:pt x="2401" y="893"/>
                  </a:cubicBezTo>
                  <a:cubicBezTo>
                    <a:pt x="2404" y="902"/>
                    <a:pt x="2405" y="899"/>
                    <a:pt x="2407" y="902"/>
                  </a:cubicBezTo>
                  <a:cubicBezTo>
                    <a:pt x="2457" y="1051"/>
                    <a:pt x="2493" y="1256"/>
                    <a:pt x="2463" y="1448"/>
                  </a:cubicBezTo>
                  <a:cubicBezTo>
                    <a:pt x="2461" y="1459"/>
                    <a:pt x="2459" y="1458"/>
                    <a:pt x="2457" y="1467"/>
                  </a:cubicBezTo>
                  <a:cubicBezTo>
                    <a:pt x="2451" y="1534"/>
                    <a:pt x="2428" y="1609"/>
                    <a:pt x="2408" y="1673"/>
                  </a:cubicBezTo>
                  <a:cubicBezTo>
                    <a:pt x="2378" y="1744"/>
                    <a:pt x="2319" y="1870"/>
                    <a:pt x="2255" y="1950"/>
                  </a:cubicBezTo>
                  <a:cubicBezTo>
                    <a:pt x="2266" y="1930"/>
                    <a:pt x="2246" y="1961"/>
                    <a:pt x="2239" y="1967"/>
                  </a:cubicBezTo>
                  <a:cubicBezTo>
                    <a:pt x="2255" y="1941"/>
                    <a:pt x="2286" y="1902"/>
                    <a:pt x="2305" y="1862"/>
                  </a:cubicBezTo>
                  <a:cubicBezTo>
                    <a:pt x="2285" y="1891"/>
                    <a:pt x="2256" y="1941"/>
                    <a:pt x="2228" y="1971"/>
                  </a:cubicBezTo>
                  <a:cubicBezTo>
                    <a:pt x="2215" y="1981"/>
                    <a:pt x="2192" y="2013"/>
                    <a:pt x="2168" y="2035"/>
                  </a:cubicBezTo>
                  <a:cubicBezTo>
                    <a:pt x="2221" y="1971"/>
                    <a:pt x="2253" y="1930"/>
                    <a:pt x="2288" y="1867"/>
                  </a:cubicBezTo>
                  <a:cubicBezTo>
                    <a:pt x="2273" y="1882"/>
                    <a:pt x="2248" y="1923"/>
                    <a:pt x="2224" y="1951"/>
                  </a:cubicBezTo>
                  <a:lnTo>
                    <a:pt x="2199" y="1985"/>
                  </a:lnTo>
                  <a:cubicBezTo>
                    <a:pt x="2190" y="1997"/>
                    <a:pt x="2200" y="1981"/>
                    <a:pt x="2196" y="1983"/>
                  </a:cubicBezTo>
                  <a:cubicBezTo>
                    <a:pt x="2181" y="2004"/>
                    <a:pt x="2166" y="2016"/>
                    <a:pt x="2151" y="2033"/>
                  </a:cubicBezTo>
                  <a:cubicBezTo>
                    <a:pt x="2147" y="2031"/>
                    <a:pt x="2159" y="2025"/>
                    <a:pt x="2161" y="2020"/>
                  </a:cubicBezTo>
                  <a:cubicBezTo>
                    <a:pt x="2157" y="2020"/>
                    <a:pt x="2154" y="2027"/>
                    <a:pt x="2149" y="2031"/>
                  </a:cubicBezTo>
                  <a:cubicBezTo>
                    <a:pt x="2143" y="2038"/>
                    <a:pt x="2147" y="2034"/>
                    <a:pt x="2149" y="2035"/>
                  </a:cubicBezTo>
                  <a:cubicBezTo>
                    <a:pt x="2082" y="2103"/>
                    <a:pt x="1983" y="2186"/>
                    <a:pt x="1896" y="2234"/>
                  </a:cubicBezTo>
                  <a:cubicBezTo>
                    <a:pt x="1896" y="2233"/>
                    <a:pt x="1904" y="2229"/>
                    <a:pt x="1900" y="2228"/>
                  </a:cubicBezTo>
                  <a:cubicBezTo>
                    <a:pt x="1883" y="2236"/>
                    <a:pt x="1844" y="2259"/>
                    <a:pt x="1820" y="2267"/>
                  </a:cubicBezTo>
                  <a:cubicBezTo>
                    <a:pt x="1837" y="2256"/>
                    <a:pt x="1894" y="2232"/>
                    <a:pt x="1910" y="2215"/>
                  </a:cubicBezTo>
                  <a:cubicBezTo>
                    <a:pt x="1959" y="2190"/>
                    <a:pt x="1997" y="2155"/>
                    <a:pt x="2039" y="2123"/>
                  </a:cubicBezTo>
                  <a:cubicBezTo>
                    <a:pt x="2092" y="2079"/>
                    <a:pt x="2148" y="2026"/>
                    <a:pt x="2180" y="1978"/>
                  </a:cubicBezTo>
                  <a:cubicBezTo>
                    <a:pt x="2218" y="1929"/>
                    <a:pt x="2241" y="1901"/>
                    <a:pt x="2273" y="1846"/>
                  </a:cubicBezTo>
                  <a:cubicBezTo>
                    <a:pt x="2262" y="1856"/>
                    <a:pt x="2249" y="1883"/>
                    <a:pt x="2239" y="1899"/>
                  </a:cubicBezTo>
                  <a:lnTo>
                    <a:pt x="2170" y="1986"/>
                  </a:lnTo>
                  <a:cubicBezTo>
                    <a:pt x="2162" y="1995"/>
                    <a:pt x="2175" y="1985"/>
                    <a:pt x="2166" y="1995"/>
                  </a:cubicBezTo>
                  <a:cubicBezTo>
                    <a:pt x="2156" y="2001"/>
                    <a:pt x="2140" y="2021"/>
                    <a:pt x="2131" y="2023"/>
                  </a:cubicBezTo>
                  <a:cubicBezTo>
                    <a:pt x="2218" y="1919"/>
                    <a:pt x="2281" y="1830"/>
                    <a:pt x="2336" y="1701"/>
                  </a:cubicBezTo>
                  <a:cubicBezTo>
                    <a:pt x="2327" y="1720"/>
                    <a:pt x="2309" y="1751"/>
                    <a:pt x="2299" y="1774"/>
                  </a:cubicBezTo>
                  <a:cubicBezTo>
                    <a:pt x="2263" y="1848"/>
                    <a:pt x="2210" y="1923"/>
                    <a:pt x="2161" y="1974"/>
                  </a:cubicBezTo>
                  <a:cubicBezTo>
                    <a:pt x="2226" y="1894"/>
                    <a:pt x="2280" y="1807"/>
                    <a:pt x="2327" y="1711"/>
                  </a:cubicBezTo>
                  <a:lnTo>
                    <a:pt x="2364" y="1625"/>
                  </a:lnTo>
                  <a:cubicBezTo>
                    <a:pt x="2390" y="1534"/>
                    <a:pt x="2412" y="1454"/>
                    <a:pt x="2419" y="1369"/>
                  </a:cubicBezTo>
                  <a:cubicBezTo>
                    <a:pt x="2432" y="1283"/>
                    <a:pt x="2416" y="1132"/>
                    <a:pt x="2380" y="1014"/>
                  </a:cubicBezTo>
                  <a:cubicBezTo>
                    <a:pt x="2377" y="1006"/>
                    <a:pt x="2377" y="1007"/>
                    <a:pt x="2373" y="1000"/>
                  </a:cubicBezTo>
                  <a:cubicBezTo>
                    <a:pt x="2357" y="942"/>
                    <a:pt x="2326" y="865"/>
                    <a:pt x="2294" y="807"/>
                  </a:cubicBezTo>
                  <a:cubicBezTo>
                    <a:pt x="2278" y="781"/>
                    <a:pt x="2260" y="752"/>
                    <a:pt x="2247" y="739"/>
                  </a:cubicBezTo>
                  <a:cubicBezTo>
                    <a:pt x="2258" y="761"/>
                    <a:pt x="2283" y="795"/>
                    <a:pt x="2300" y="835"/>
                  </a:cubicBezTo>
                  <a:cubicBezTo>
                    <a:pt x="2232" y="712"/>
                    <a:pt x="2138" y="574"/>
                    <a:pt x="2020" y="492"/>
                  </a:cubicBezTo>
                  <a:cubicBezTo>
                    <a:pt x="2079" y="541"/>
                    <a:pt x="2127" y="598"/>
                    <a:pt x="2169" y="648"/>
                  </a:cubicBezTo>
                  <a:cubicBezTo>
                    <a:pt x="2163" y="644"/>
                    <a:pt x="2143" y="623"/>
                    <a:pt x="2135" y="612"/>
                  </a:cubicBezTo>
                  <a:cubicBezTo>
                    <a:pt x="2135" y="615"/>
                    <a:pt x="2128" y="606"/>
                    <a:pt x="2128" y="610"/>
                  </a:cubicBezTo>
                  <a:cubicBezTo>
                    <a:pt x="2146" y="633"/>
                    <a:pt x="2179" y="666"/>
                    <a:pt x="2200" y="699"/>
                  </a:cubicBezTo>
                  <a:cubicBezTo>
                    <a:pt x="2205" y="706"/>
                    <a:pt x="2202" y="693"/>
                    <a:pt x="2209" y="704"/>
                  </a:cubicBezTo>
                  <a:cubicBezTo>
                    <a:pt x="2218" y="716"/>
                    <a:pt x="2211" y="708"/>
                    <a:pt x="2208" y="708"/>
                  </a:cubicBezTo>
                  <a:cubicBezTo>
                    <a:pt x="2223" y="730"/>
                    <a:pt x="2243" y="753"/>
                    <a:pt x="2259" y="786"/>
                  </a:cubicBezTo>
                  <a:cubicBezTo>
                    <a:pt x="2247" y="774"/>
                    <a:pt x="2230" y="742"/>
                    <a:pt x="2213" y="720"/>
                  </a:cubicBezTo>
                  <a:cubicBezTo>
                    <a:pt x="2206" y="719"/>
                    <a:pt x="2197" y="701"/>
                    <a:pt x="2185" y="690"/>
                  </a:cubicBezTo>
                  <a:cubicBezTo>
                    <a:pt x="2188" y="696"/>
                    <a:pt x="2203" y="713"/>
                    <a:pt x="2215" y="730"/>
                  </a:cubicBezTo>
                  <a:cubicBezTo>
                    <a:pt x="2211" y="717"/>
                    <a:pt x="2236" y="755"/>
                    <a:pt x="2243" y="770"/>
                  </a:cubicBezTo>
                  <a:cubicBezTo>
                    <a:pt x="2242" y="771"/>
                    <a:pt x="2236" y="761"/>
                    <a:pt x="2234" y="761"/>
                  </a:cubicBezTo>
                  <a:cubicBezTo>
                    <a:pt x="2248" y="788"/>
                    <a:pt x="2277" y="833"/>
                    <a:pt x="2296" y="876"/>
                  </a:cubicBezTo>
                  <a:cubicBezTo>
                    <a:pt x="2337" y="966"/>
                    <a:pt x="2374" y="1077"/>
                    <a:pt x="2384" y="1167"/>
                  </a:cubicBezTo>
                  <a:cubicBezTo>
                    <a:pt x="2384" y="1147"/>
                    <a:pt x="2376" y="1109"/>
                    <a:pt x="2371" y="1081"/>
                  </a:cubicBezTo>
                  <a:cubicBezTo>
                    <a:pt x="2384" y="1120"/>
                    <a:pt x="2384" y="1158"/>
                    <a:pt x="2389" y="1188"/>
                  </a:cubicBezTo>
                  <a:cubicBezTo>
                    <a:pt x="2387" y="1191"/>
                    <a:pt x="2386" y="1168"/>
                    <a:pt x="2383" y="1170"/>
                  </a:cubicBezTo>
                  <a:cubicBezTo>
                    <a:pt x="2383" y="1182"/>
                    <a:pt x="2392" y="1225"/>
                    <a:pt x="2387" y="1229"/>
                  </a:cubicBezTo>
                  <a:cubicBezTo>
                    <a:pt x="2382" y="1221"/>
                    <a:pt x="2384" y="1199"/>
                    <a:pt x="2381" y="1183"/>
                  </a:cubicBezTo>
                  <a:cubicBezTo>
                    <a:pt x="2377" y="1188"/>
                    <a:pt x="2381" y="1216"/>
                    <a:pt x="2381" y="1232"/>
                  </a:cubicBezTo>
                  <a:cubicBezTo>
                    <a:pt x="2382" y="1259"/>
                    <a:pt x="2385" y="1286"/>
                    <a:pt x="2386" y="1309"/>
                  </a:cubicBezTo>
                  <a:cubicBezTo>
                    <a:pt x="2384" y="1354"/>
                    <a:pt x="2381" y="1407"/>
                    <a:pt x="2372" y="1458"/>
                  </a:cubicBezTo>
                  <a:cubicBezTo>
                    <a:pt x="2370" y="1484"/>
                    <a:pt x="2362" y="1528"/>
                    <a:pt x="2353" y="1557"/>
                  </a:cubicBezTo>
                  <a:cubicBezTo>
                    <a:pt x="2333" y="1651"/>
                    <a:pt x="2283" y="1742"/>
                    <a:pt x="2257" y="1801"/>
                  </a:cubicBezTo>
                  <a:cubicBezTo>
                    <a:pt x="2208" y="1880"/>
                    <a:pt x="2163" y="1948"/>
                    <a:pt x="2087" y="2024"/>
                  </a:cubicBezTo>
                  <a:cubicBezTo>
                    <a:pt x="2137" y="1965"/>
                    <a:pt x="2203" y="1890"/>
                    <a:pt x="2245" y="1812"/>
                  </a:cubicBezTo>
                  <a:cubicBezTo>
                    <a:pt x="2258" y="1792"/>
                    <a:pt x="2266" y="1770"/>
                    <a:pt x="2277" y="1750"/>
                  </a:cubicBezTo>
                  <a:cubicBezTo>
                    <a:pt x="2270" y="1754"/>
                    <a:pt x="2258" y="1779"/>
                    <a:pt x="2252" y="1792"/>
                  </a:cubicBezTo>
                  <a:cubicBezTo>
                    <a:pt x="2224" y="1837"/>
                    <a:pt x="2195" y="1892"/>
                    <a:pt x="2163" y="1925"/>
                  </a:cubicBezTo>
                  <a:cubicBezTo>
                    <a:pt x="2155" y="1933"/>
                    <a:pt x="2150" y="1934"/>
                    <a:pt x="2142" y="1946"/>
                  </a:cubicBezTo>
                  <a:cubicBezTo>
                    <a:pt x="2150" y="1932"/>
                    <a:pt x="2165" y="1917"/>
                    <a:pt x="2170" y="1907"/>
                  </a:cubicBezTo>
                  <a:cubicBezTo>
                    <a:pt x="2160" y="1911"/>
                    <a:pt x="2131" y="1958"/>
                    <a:pt x="2106" y="1979"/>
                  </a:cubicBezTo>
                  <a:cubicBezTo>
                    <a:pt x="2126" y="1952"/>
                    <a:pt x="2195" y="1871"/>
                    <a:pt x="2188" y="1858"/>
                  </a:cubicBezTo>
                  <a:cubicBezTo>
                    <a:pt x="2199" y="1847"/>
                    <a:pt x="2222" y="1811"/>
                    <a:pt x="2225" y="1797"/>
                  </a:cubicBezTo>
                  <a:cubicBezTo>
                    <a:pt x="2233" y="1793"/>
                    <a:pt x="2254" y="1744"/>
                    <a:pt x="2254" y="1736"/>
                  </a:cubicBezTo>
                  <a:cubicBezTo>
                    <a:pt x="2288" y="1665"/>
                    <a:pt x="2299" y="1622"/>
                    <a:pt x="2317" y="1558"/>
                  </a:cubicBezTo>
                  <a:cubicBezTo>
                    <a:pt x="2326" y="1547"/>
                    <a:pt x="2336" y="1498"/>
                    <a:pt x="2342" y="1487"/>
                  </a:cubicBezTo>
                  <a:cubicBezTo>
                    <a:pt x="2344" y="1475"/>
                    <a:pt x="2344" y="1475"/>
                    <a:pt x="2346" y="1460"/>
                  </a:cubicBezTo>
                  <a:cubicBezTo>
                    <a:pt x="2348" y="1459"/>
                    <a:pt x="2347" y="1466"/>
                    <a:pt x="2350" y="1464"/>
                  </a:cubicBezTo>
                  <a:cubicBezTo>
                    <a:pt x="2358" y="1412"/>
                    <a:pt x="2357" y="1331"/>
                    <a:pt x="2367" y="1306"/>
                  </a:cubicBezTo>
                  <a:cubicBezTo>
                    <a:pt x="2366" y="1280"/>
                    <a:pt x="2360" y="1263"/>
                    <a:pt x="2360" y="1240"/>
                  </a:cubicBezTo>
                  <a:lnTo>
                    <a:pt x="2361" y="1212"/>
                  </a:lnTo>
                  <a:cubicBezTo>
                    <a:pt x="2360" y="1187"/>
                    <a:pt x="2350" y="1153"/>
                    <a:pt x="2347" y="1121"/>
                  </a:cubicBezTo>
                  <a:cubicBezTo>
                    <a:pt x="2331" y="1015"/>
                    <a:pt x="2299" y="900"/>
                    <a:pt x="2237" y="806"/>
                  </a:cubicBezTo>
                  <a:cubicBezTo>
                    <a:pt x="2233" y="806"/>
                    <a:pt x="2235" y="812"/>
                    <a:pt x="2236" y="817"/>
                  </a:cubicBezTo>
                  <a:cubicBezTo>
                    <a:pt x="2275" y="885"/>
                    <a:pt x="2305" y="953"/>
                    <a:pt x="2324" y="1024"/>
                  </a:cubicBezTo>
                  <a:cubicBezTo>
                    <a:pt x="2319" y="1006"/>
                    <a:pt x="2308" y="976"/>
                    <a:pt x="2303" y="968"/>
                  </a:cubicBezTo>
                  <a:cubicBezTo>
                    <a:pt x="2302" y="978"/>
                    <a:pt x="2314" y="999"/>
                    <a:pt x="2319" y="1019"/>
                  </a:cubicBezTo>
                  <a:cubicBezTo>
                    <a:pt x="2333" y="1092"/>
                    <a:pt x="2357" y="1223"/>
                    <a:pt x="2350" y="1291"/>
                  </a:cubicBezTo>
                  <a:cubicBezTo>
                    <a:pt x="2350" y="1303"/>
                    <a:pt x="2352" y="1308"/>
                    <a:pt x="2350" y="1315"/>
                  </a:cubicBezTo>
                  <a:cubicBezTo>
                    <a:pt x="2350" y="1309"/>
                    <a:pt x="2350" y="1299"/>
                    <a:pt x="2349" y="1291"/>
                  </a:cubicBezTo>
                  <a:cubicBezTo>
                    <a:pt x="2345" y="1315"/>
                    <a:pt x="2346" y="1350"/>
                    <a:pt x="2340" y="1368"/>
                  </a:cubicBezTo>
                  <a:cubicBezTo>
                    <a:pt x="2338" y="1396"/>
                    <a:pt x="2340" y="1418"/>
                    <a:pt x="2337" y="1438"/>
                  </a:cubicBezTo>
                  <a:cubicBezTo>
                    <a:pt x="2333" y="1500"/>
                    <a:pt x="2309" y="1593"/>
                    <a:pt x="2279" y="1663"/>
                  </a:cubicBezTo>
                  <a:cubicBezTo>
                    <a:pt x="2237" y="1771"/>
                    <a:pt x="2166" y="1888"/>
                    <a:pt x="2081" y="1972"/>
                  </a:cubicBezTo>
                  <a:close/>
                  <a:moveTo>
                    <a:pt x="2193" y="1876"/>
                  </a:moveTo>
                  <a:lnTo>
                    <a:pt x="2193" y="1876"/>
                  </a:lnTo>
                  <a:cubicBezTo>
                    <a:pt x="2191" y="1875"/>
                    <a:pt x="2175" y="1894"/>
                    <a:pt x="2178" y="1895"/>
                  </a:cubicBezTo>
                  <a:cubicBezTo>
                    <a:pt x="2179" y="1894"/>
                    <a:pt x="2191" y="1881"/>
                    <a:pt x="2193" y="1876"/>
                  </a:cubicBezTo>
                  <a:close/>
                  <a:moveTo>
                    <a:pt x="2272" y="1744"/>
                  </a:moveTo>
                  <a:lnTo>
                    <a:pt x="2272" y="1744"/>
                  </a:lnTo>
                  <a:cubicBezTo>
                    <a:pt x="2261" y="1759"/>
                    <a:pt x="2234" y="1811"/>
                    <a:pt x="2222" y="1830"/>
                  </a:cubicBezTo>
                  <a:cubicBezTo>
                    <a:pt x="2241" y="1811"/>
                    <a:pt x="2259" y="1774"/>
                    <a:pt x="2272" y="1744"/>
                  </a:cubicBezTo>
                  <a:close/>
                  <a:moveTo>
                    <a:pt x="2373" y="1403"/>
                  </a:moveTo>
                  <a:lnTo>
                    <a:pt x="2373" y="1403"/>
                  </a:lnTo>
                  <a:cubicBezTo>
                    <a:pt x="2367" y="1433"/>
                    <a:pt x="2361" y="1470"/>
                    <a:pt x="2352" y="1516"/>
                  </a:cubicBezTo>
                  <a:cubicBezTo>
                    <a:pt x="2339" y="1571"/>
                    <a:pt x="2317" y="1634"/>
                    <a:pt x="2306" y="1670"/>
                  </a:cubicBezTo>
                  <a:cubicBezTo>
                    <a:pt x="2316" y="1648"/>
                    <a:pt x="2328" y="1615"/>
                    <a:pt x="2336" y="1603"/>
                  </a:cubicBezTo>
                  <a:cubicBezTo>
                    <a:pt x="2358" y="1530"/>
                    <a:pt x="2369" y="1464"/>
                    <a:pt x="2375" y="1403"/>
                  </a:cubicBezTo>
                  <a:lnTo>
                    <a:pt x="2373" y="1403"/>
                  </a:lnTo>
                  <a:close/>
                  <a:moveTo>
                    <a:pt x="2368" y="1324"/>
                  </a:moveTo>
                  <a:lnTo>
                    <a:pt x="2368" y="1324"/>
                  </a:lnTo>
                  <a:cubicBezTo>
                    <a:pt x="2359" y="1333"/>
                    <a:pt x="2363" y="1372"/>
                    <a:pt x="2360" y="1396"/>
                  </a:cubicBezTo>
                  <a:cubicBezTo>
                    <a:pt x="2359" y="1415"/>
                    <a:pt x="2354" y="1441"/>
                    <a:pt x="2353" y="1464"/>
                  </a:cubicBezTo>
                  <a:cubicBezTo>
                    <a:pt x="2365" y="1412"/>
                    <a:pt x="2362" y="1376"/>
                    <a:pt x="2368" y="1324"/>
                  </a:cubicBezTo>
                  <a:close/>
                  <a:moveTo>
                    <a:pt x="2363" y="1209"/>
                  </a:moveTo>
                  <a:lnTo>
                    <a:pt x="2363" y="1209"/>
                  </a:lnTo>
                  <a:cubicBezTo>
                    <a:pt x="2365" y="1207"/>
                    <a:pt x="2362" y="1230"/>
                    <a:pt x="2366" y="1227"/>
                  </a:cubicBezTo>
                  <a:cubicBezTo>
                    <a:pt x="2368" y="1224"/>
                    <a:pt x="2364" y="1201"/>
                    <a:pt x="2363" y="1209"/>
                  </a:cubicBezTo>
                  <a:close/>
                  <a:moveTo>
                    <a:pt x="2353" y="1129"/>
                  </a:moveTo>
                  <a:lnTo>
                    <a:pt x="2353" y="1129"/>
                  </a:lnTo>
                  <a:cubicBezTo>
                    <a:pt x="2353" y="1133"/>
                    <a:pt x="2352" y="1132"/>
                    <a:pt x="2352" y="1135"/>
                  </a:cubicBezTo>
                  <a:cubicBezTo>
                    <a:pt x="2357" y="1164"/>
                    <a:pt x="2357" y="1182"/>
                    <a:pt x="2364" y="1200"/>
                  </a:cubicBezTo>
                  <a:cubicBezTo>
                    <a:pt x="2360" y="1176"/>
                    <a:pt x="2359" y="1148"/>
                    <a:pt x="2353" y="1129"/>
                  </a:cubicBezTo>
                  <a:close/>
                  <a:moveTo>
                    <a:pt x="2338" y="1045"/>
                  </a:moveTo>
                  <a:lnTo>
                    <a:pt x="2338" y="1045"/>
                  </a:lnTo>
                  <a:cubicBezTo>
                    <a:pt x="2336" y="1033"/>
                    <a:pt x="2332" y="1024"/>
                    <a:pt x="2329" y="1016"/>
                  </a:cubicBezTo>
                  <a:cubicBezTo>
                    <a:pt x="2332" y="1027"/>
                    <a:pt x="2334" y="1046"/>
                    <a:pt x="2338" y="1045"/>
                  </a:cubicBezTo>
                  <a:close/>
                  <a:moveTo>
                    <a:pt x="2320" y="952"/>
                  </a:moveTo>
                  <a:lnTo>
                    <a:pt x="2320" y="952"/>
                  </a:lnTo>
                  <a:cubicBezTo>
                    <a:pt x="2324" y="972"/>
                    <a:pt x="2338" y="995"/>
                    <a:pt x="2343" y="1019"/>
                  </a:cubicBezTo>
                  <a:cubicBezTo>
                    <a:pt x="2349" y="1045"/>
                    <a:pt x="2354" y="1074"/>
                    <a:pt x="2362" y="1090"/>
                  </a:cubicBezTo>
                  <a:cubicBezTo>
                    <a:pt x="2355" y="1050"/>
                    <a:pt x="2339" y="992"/>
                    <a:pt x="2320" y="952"/>
                  </a:cubicBezTo>
                  <a:close/>
                  <a:moveTo>
                    <a:pt x="2296" y="893"/>
                  </a:moveTo>
                  <a:lnTo>
                    <a:pt x="2296" y="893"/>
                  </a:lnTo>
                  <a:cubicBezTo>
                    <a:pt x="2292" y="891"/>
                    <a:pt x="2306" y="916"/>
                    <a:pt x="2306" y="918"/>
                  </a:cubicBezTo>
                  <a:cubicBezTo>
                    <a:pt x="2306" y="909"/>
                    <a:pt x="2301" y="901"/>
                    <a:pt x="2296" y="893"/>
                  </a:cubicBezTo>
                  <a:close/>
                  <a:moveTo>
                    <a:pt x="2273" y="849"/>
                  </a:moveTo>
                  <a:lnTo>
                    <a:pt x="2273" y="849"/>
                  </a:lnTo>
                  <a:cubicBezTo>
                    <a:pt x="2275" y="857"/>
                    <a:pt x="2286" y="877"/>
                    <a:pt x="2291" y="885"/>
                  </a:cubicBezTo>
                  <a:cubicBezTo>
                    <a:pt x="2285" y="871"/>
                    <a:pt x="2277" y="851"/>
                    <a:pt x="2273" y="849"/>
                  </a:cubicBezTo>
                  <a:close/>
                  <a:moveTo>
                    <a:pt x="2248" y="804"/>
                  </a:moveTo>
                  <a:lnTo>
                    <a:pt x="2248" y="804"/>
                  </a:lnTo>
                  <a:lnTo>
                    <a:pt x="2254" y="814"/>
                  </a:lnTo>
                  <a:cubicBezTo>
                    <a:pt x="2258" y="815"/>
                    <a:pt x="2249" y="800"/>
                    <a:pt x="2248" y="804"/>
                  </a:cubicBezTo>
                  <a:close/>
                  <a:moveTo>
                    <a:pt x="2197" y="2132"/>
                  </a:moveTo>
                  <a:lnTo>
                    <a:pt x="2197" y="2132"/>
                  </a:lnTo>
                  <a:cubicBezTo>
                    <a:pt x="2190" y="2141"/>
                    <a:pt x="2175" y="2152"/>
                    <a:pt x="2172" y="2157"/>
                  </a:cubicBezTo>
                  <a:cubicBezTo>
                    <a:pt x="2183" y="2148"/>
                    <a:pt x="2194" y="2140"/>
                    <a:pt x="2197" y="2132"/>
                  </a:cubicBezTo>
                  <a:close/>
                  <a:moveTo>
                    <a:pt x="2209" y="2104"/>
                  </a:moveTo>
                  <a:lnTo>
                    <a:pt x="2209" y="2104"/>
                  </a:lnTo>
                  <a:cubicBezTo>
                    <a:pt x="2209" y="2103"/>
                    <a:pt x="2211" y="2100"/>
                    <a:pt x="2209" y="2100"/>
                  </a:cubicBezTo>
                  <a:cubicBezTo>
                    <a:pt x="2202" y="2108"/>
                    <a:pt x="2190" y="2120"/>
                    <a:pt x="2192" y="2122"/>
                  </a:cubicBezTo>
                  <a:cubicBezTo>
                    <a:pt x="2201" y="2113"/>
                    <a:pt x="2200" y="2112"/>
                    <a:pt x="2209" y="2104"/>
                  </a:cubicBezTo>
                  <a:close/>
                  <a:moveTo>
                    <a:pt x="2264" y="2047"/>
                  </a:moveTo>
                  <a:lnTo>
                    <a:pt x="2264" y="2047"/>
                  </a:lnTo>
                  <a:cubicBezTo>
                    <a:pt x="2251" y="2063"/>
                    <a:pt x="2209" y="2104"/>
                    <a:pt x="2205" y="2115"/>
                  </a:cubicBezTo>
                  <a:cubicBezTo>
                    <a:pt x="2230" y="2085"/>
                    <a:pt x="2257" y="2062"/>
                    <a:pt x="2264" y="2047"/>
                  </a:cubicBezTo>
                  <a:close/>
                  <a:moveTo>
                    <a:pt x="2289" y="2017"/>
                  </a:moveTo>
                  <a:lnTo>
                    <a:pt x="2289" y="2017"/>
                  </a:lnTo>
                  <a:cubicBezTo>
                    <a:pt x="2286" y="2017"/>
                    <a:pt x="2271" y="2035"/>
                    <a:pt x="2274" y="2037"/>
                  </a:cubicBezTo>
                  <a:cubicBezTo>
                    <a:pt x="2281" y="2026"/>
                    <a:pt x="2281" y="2025"/>
                    <a:pt x="2289" y="2017"/>
                  </a:cubicBezTo>
                  <a:close/>
                  <a:moveTo>
                    <a:pt x="2354" y="1918"/>
                  </a:moveTo>
                  <a:lnTo>
                    <a:pt x="2354" y="1918"/>
                  </a:lnTo>
                  <a:lnTo>
                    <a:pt x="2338" y="1945"/>
                  </a:lnTo>
                  <a:cubicBezTo>
                    <a:pt x="2339" y="1950"/>
                    <a:pt x="2355" y="1921"/>
                    <a:pt x="2354" y="1918"/>
                  </a:cubicBezTo>
                  <a:close/>
                  <a:moveTo>
                    <a:pt x="2323" y="2007"/>
                  </a:moveTo>
                  <a:lnTo>
                    <a:pt x="2323" y="2007"/>
                  </a:lnTo>
                  <a:lnTo>
                    <a:pt x="2299" y="2039"/>
                  </a:lnTo>
                  <a:cubicBezTo>
                    <a:pt x="2301" y="2045"/>
                    <a:pt x="2326" y="2008"/>
                    <a:pt x="2323" y="2007"/>
                  </a:cubicBezTo>
                  <a:close/>
                  <a:moveTo>
                    <a:pt x="2411" y="1941"/>
                  </a:moveTo>
                  <a:lnTo>
                    <a:pt x="2411" y="1941"/>
                  </a:lnTo>
                  <a:cubicBezTo>
                    <a:pt x="2419" y="1932"/>
                    <a:pt x="2436" y="1908"/>
                    <a:pt x="2437" y="1900"/>
                  </a:cubicBezTo>
                  <a:cubicBezTo>
                    <a:pt x="2431" y="1907"/>
                    <a:pt x="2422" y="1926"/>
                    <a:pt x="2411" y="1941"/>
                  </a:cubicBezTo>
                  <a:close/>
                  <a:moveTo>
                    <a:pt x="2370" y="2010"/>
                  </a:moveTo>
                  <a:lnTo>
                    <a:pt x="2370" y="2010"/>
                  </a:lnTo>
                  <a:cubicBezTo>
                    <a:pt x="2388" y="1986"/>
                    <a:pt x="2399" y="1968"/>
                    <a:pt x="2406" y="1950"/>
                  </a:cubicBezTo>
                  <a:cubicBezTo>
                    <a:pt x="2395" y="1971"/>
                    <a:pt x="2376" y="1995"/>
                    <a:pt x="2370" y="2010"/>
                  </a:cubicBezTo>
                  <a:close/>
                  <a:moveTo>
                    <a:pt x="2255" y="2157"/>
                  </a:moveTo>
                  <a:lnTo>
                    <a:pt x="2255" y="2157"/>
                  </a:lnTo>
                  <a:lnTo>
                    <a:pt x="2254" y="2162"/>
                  </a:lnTo>
                  <a:cubicBezTo>
                    <a:pt x="2268" y="2147"/>
                    <a:pt x="2292" y="2123"/>
                    <a:pt x="2303" y="2107"/>
                  </a:cubicBezTo>
                  <a:cubicBezTo>
                    <a:pt x="2282" y="2128"/>
                    <a:pt x="2273" y="2139"/>
                    <a:pt x="2255" y="2157"/>
                  </a:cubicBezTo>
                  <a:close/>
                  <a:moveTo>
                    <a:pt x="2158" y="2249"/>
                  </a:moveTo>
                  <a:lnTo>
                    <a:pt x="2158" y="2249"/>
                  </a:lnTo>
                  <a:lnTo>
                    <a:pt x="2225" y="2191"/>
                  </a:lnTo>
                  <a:cubicBezTo>
                    <a:pt x="2218" y="2191"/>
                    <a:pt x="2192" y="2215"/>
                    <a:pt x="2185" y="2224"/>
                  </a:cubicBezTo>
                  <a:cubicBezTo>
                    <a:pt x="2181" y="2225"/>
                    <a:pt x="2169" y="2235"/>
                    <a:pt x="2159" y="2244"/>
                  </a:cubicBezTo>
                  <a:cubicBezTo>
                    <a:pt x="2160" y="2245"/>
                    <a:pt x="2160" y="2246"/>
                    <a:pt x="2158" y="2249"/>
                  </a:cubicBezTo>
                  <a:close/>
                  <a:moveTo>
                    <a:pt x="2107" y="2290"/>
                  </a:moveTo>
                  <a:lnTo>
                    <a:pt x="2107" y="2290"/>
                  </a:lnTo>
                  <a:cubicBezTo>
                    <a:pt x="2123" y="2279"/>
                    <a:pt x="2136" y="2270"/>
                    <a:pt x="2156" y="2252"/>
                  </a:cubicBezTo>
                  <a:lnTo>
                    <a:pt x="2154" y="2249"/>
                  </a:lnTo>
                  <a:cubicBezTo>
                    <a:pt x="2136" y="2264"/>
                    <a:pt x="2127" y="2271"/>
                    <a:pt x="2104" y="2287"/>
                  </a:cubicBezTo>
                  <a:lnTo>
                    <a:pt x="2107" y="2290"/>
                  </a:lnTo>
                  <a:close/>
                  <a:moveTo>
                    <a:pt x="1983" y="2370"/>
                  </a:moveTo>
                  <a:lnTo>
                    <a:pt x="1983" y="2370"/>
                  </a:lnTo>
                  <a:cubicBezTo>
                    <a:pt x="1972" y="2375"/>
                    <a:pt x="1957" y="2382"/>
                    <a:pt x="1958" y="2386"/>
                  </a:cubicBezTo>
                  <a:cubicBezTo>
                    <a:pt x="1968" y="2381"/>
                    <a:pt x="1980" y="2374"/>
                    <a:pt x="1983" y="2370"/>
                  </a:cubicBezTo>
                  <a:close/>
                  <a:moveTo>
                    <a:pt x="2101" y="2294"/>
                  </a:moveTo>
                  <a:lnTo>
                    <a:pt x="2101" y="2294"/>
                  </a:lnTo>
                  <a:cubicBezTo>
                    <a:pt x="2106" y="2290"/>
                    <a:pt x="2097" y="2294"/>
                    <a:pt x="2095" y="2294"/>
                  </a:cubicBezTo>
                  <a:cubicBezTo>
                    <a:pt x="2067" y="2315"/>
                    <a:pt x="2034" y="2340"/>
                    <a:pt x="1995" y="2361"/>
                  </a:cubicBezTo>
                  <a:lnTo>
                    <a:pt x="1990" y="2367"/>
                  </a:lnTo>
                  <a:cubicBezTo>
                    <a:pt x="2018" y="2352"/>
                    <a:pt x="2076" y="2315"/>
                    <a:pt x="2101" y="2294"/>
                  </a:cubicBezTo>
                  <a:close/>
                  <a:moveTo>
                    <a:pt x="2204" y="2216"/>
                  </a:moveTo>
                  <a:lnTo>
                    <a:pt x="2204" y="2216"/>
                  </a:lnTo>
                  <a:cubicBezTo>
                    <a:pt x="2169" y="2248"/>
                    <a:pt x="2126" y="2283"/>
                    <a:pt x="2105" y="2300"/>
                  </a:cubicBezTo>
                  <a:cubicBezTo>
                    <a:pt x="2117" y="2292"/>
                    <a:pt x="2117" y="2292"/>
                    <a:pt x="2129" y="2282"/>
                  </a:cubicBezTo>
                  <a:cubicBezTo>
                    <a:pt x="2130" y="2284"/>
                    <a:pt x="2135" y="2280"/>
                    <a:pt x="2134" y="2283"/>
                  </a:cubicBezTo>
                  <a:cubicBezTo>
                    <a:pt x="2148" y="2272"/>
                    <a:pt x="2159" y="2266"/>
                    <a:pt x="2163" y="2260"/>
                  </a:cubicBezTo>
                  <a:cubicBezTo>
                    <a:pt x="2153" y="2269"/>
                    <a:pt x="2144" y="2275"/>
                    <a:pt x="2135" y="2278"/>
                  </a:cubicBezTo>
                  <a:cubicBezTo>
                    <a:pt x="2152" y="2264"/>
                    <a:pt x="2192" y="2233"/>
                    <a:pt x="2204" y="2216"/>
                  </a:cubicBezTo>
                  <a:close/>
                  <a:moveTo>
                    <a:pt x="2237" y="2192"/>
                  </a:moveTo>
                  <a:lnTo>
                    <a:pt x="2237" y="2192"/>
                  </a:lnTo>
                  <a:cubicBezTo>
                    <a:pt x="2227" y="2200"/>
                    <a:pt x="2223" y="2206"/>
                    <a:pt x="2212" y="2214"/>
                  </a:cubicBezTo>
                  <a:lnTo>
                    <a:pt x="2213" y="2216"/>
                  </a:lnTo>
                  <a:cubicBezTo>
                    <a:pt x="2223" y="2205"/>
                    <a:pt x="2232" y="2200"/>
                    <a:pt x="2237" y="2192"/>
                  </a:cubicBezTo>
                  <a:close/>
                  <a:moveTo>
                    <a:pt x="2231" y="2185"/>
                  </a:moveTo>
                  <a:lnTo>
                    <a:pt x="2231" y="2185"/>
                  </a:lnTo>
                  <a:cubicBezTo>
                    <a:pt x="2234" y="2183"/>
                    <a:pt x="2241" y="2175"/>
                    <a:pt x="2249" y="2168"/>
                  </a:cubicBezTo>
                  <a:cubicBezTo>
                    <a:pt x="2248" y="2167"/>
                    <a:pt x="2255" y="2160"/>
                    <a:pt x="2252" y="2160"/>
                  </a:cubicBezTo>
                  <a:cubicBezTo>
                    <a:pt x="2241" y="2173"/>
                    <a:pt x="2231" y="2180"/>
                    <a:pt x="2231" y="2185"/>
                  </a:cubicBezTo>
                  <a:close/>
                  <a:moveTo>
                    <a:pt x="2260" y="2162"/>
                  </a:moveTo>
                  <a:lnTo>
                    <a:pt x="2260" y="2162"/>
                  </a:lnTo>
                  <a:lnTo>
                    <a:pt x="2245" y="2179"/>
                  </a:lnTo>
                  <a:cubicBezTo>
                    <a:pt x="2246" y="2181"/>
                    <a:pt x="2261" y="2164"/>
                    <a:pt x="2260" y="2162"/>
                  </a:cubicBezTo>
                  <a:close/>
                  <a:moveTo>
                    <a:pt x="2306" y="2119"/>
                  </a:moveTo>
                  <a:lnTo>
                    <a:pt x="2306" y="2119"/>
                  </a:lnTo>
                  <a:cubicBezTo>
                    <a:pt x="2304" y="2118"/>
                    <a:pt x="2299" y="2122"/>
                    <a:pt x="2295" y="2125"/>
                  </a:cubicBezTo>
                  <a:cubicBezTo>
                    <a:pt x="2303" y="2122"/>
                    <a:pt x="2285" y="2140"/>
                    <a:pt x="2282" y="2142"/>
                  </a:cubicBezTo>
                  <a:cubicBezTo>
                    <a:pt x="2284" y="2142"/>
                    <a:pt x="2282" y="2148"/>
                    <a:pt x="2287" y="2142"/>
                  </a:cubicBezTo>
                  <a:cubicBezTo>
                    <a:pt x="2287" y="2137"/>
                    <a:pt x="2295" y="2130"/>
                    <a:pt x="2306" y="2119"/>
                  </a:cubicBezTo>
                  <a:close/>
                  <a:moveTo>
                    <a:pt x="2338" y="2078"/>
                  </a:moveTo>
                  <a:lnTo>
                    <a:pt x="2338" y="2078"/>
                  </a:lnTo>
                  <a:cubicBezTo>
                    <a:pt x="2333" y="2088"/>
                    <a:pt x="2311" y="2109"/>
                    <a:pt x="2309" y="2117"/>
                  </a:cubicBezTo>
                  <a:cubicBezTo>
                    <a:pt x="2318" y="2107"/>
                    <a:pt x="2343" y="2076"/>
                    <a:pt x="2338" y="2078"/>
                  </a:cubicBezTo>
                  <a:close/>
                  <a:moveTo>
                    <a:pt x="2334" y="2056"/>
                  </a:moveTo>
                  <a:lnTo>
                    <a:pt x="2334" y="2056"/>
                  </a:lnTo>
                  <a:cubicBezTo>
                    <a:pt x="2348" y="2036"/>
                    <a:pt x="2358" y="2028"/>
                    <a:pt x="2367" y="2012"/>
                  </a:cubicBezTo>
                  <a:cubicBezTo>
                    <a:pt x="2359" y="2018"/>
                    <a:pt x="2340" y="2046"/>
                    <a:pt x="2334" y="2056"/>
                  </a:cubicBezTo>
                  <a:close/>
                  <a:moveTo>
                    <a:pt x="2389" y="2014"/>
                  </a:moveTo>
                  <a:lnTo>
                    <a:pt x="2389" y="2014"/>
                  </a:lnTo>
                  <a:cubicBezTo>
                    <a:pt x="2383" y="2022"/>
                    <a:pt x="2384" y="2014"/>
                    <a:pt x="2378" y="2024"/>
                  </a:cubicBezTo>
                  <a:cubicBezTo>
                    <a:pt x="2379" y="2025"/>
                    <a:pt x="2377" y="2029"/>
                    <a:pt x="2378" y="2029"/>
                  </a:cubicBezTo>
                  <a:cubicBezTo>
                    <a:pt x="2381" y="2025"/>
                    <a:pt x="2390" y="2014"/>
                    <a:pt x="2389" y="2014"/>
                  </a:cubicBezTo>
                  <a:close/>
                  <a:moveTo>
                    <a:pt x="2396" y="1979"/>
                  </a:moveTo>
                  <a:lnTo>
                    <a:pt x="2396" y="1979"/>
                  </a:lnTo>
                  <a:cubicBezTo>
                    <a:pt x="2395" y="1979"/>
                    <a:pt x="2395" y="1976"/>
                    <a:pt x="2392" y="1980"/>
                  </a:cubicBezTo>
                  <a:cubicBezTo>
                    <a:pt x="2395" y="1982"/>
                    <a:pt x="2379" y="2003"/>
                    <a:pt x="2374" y="2008"/>
                  </a:cubicBezTo>
                  <a:cubicBezTo>
                    <a:pt x="2377" y="2012"/>
                    <a:pt x="2389" y="1990"/>
                    <a:pt x="2396" y="1979"/>
                  </a:cubicBezTo>
                  <a:close/>
                  <a:moveTo>
                    <a:pt x="2428" y="1921"/>
                  </a:moveTo>
                  <a:lnTo>
                    <a:pt x="2428" y="1921"/>
                  </a:lnTo>
                  <a:cubicBezTo>
                    <a:pt x="2427" y="1926"/>
                    <a:pt x="2419" y="1938"/>
                    <a:pt x="2415" y="1943"/>
                  </a:cubicBezTo>
                  <a:cubicBezTo>
                    <a:pt x="2420" y="1944"/>
                    <a:pt x="2397" y="1968"/>
                    <a:pt x="2403" y="1970"/>
                  </a:cubicBezTo>
                  <a:cubicBezTo>
                    <a:pt x="2407" y="1964"/>
                    <a:pt x="2406" y="1963"/>
                    <a:pt x="2407" y="1959"/>
                  </a:cubicBezTo>
                  <a:cubicBezTo>
                    <a:pt x="2415" y="1955"/>
                    <a:pt x="2418" y="1940"/>
                    <a:pt x="2427" y="1933"/>
                  </a:cubicBezTo>
                  <a:cubicBezTo>
                    <a:pt x="2431" y="1924"/>
                    <a:pt x="2423" y="1935"/>
                    <a:pt x="2426" y="1928"/>
                  </a:cubicBezTo>
                  <a:cubicBezTo>
                    <a:pt x="2433" y="1926"/>
                    <a:pt x="2438" y="1905"/>
                    <a:pt x="2428" y="1921"/>
                  </a:cubicBezTo>
                  <a:close/>
                  <a:moveTo>
                    <a:pt x="2447" y="1897"/>
                  </a:moveTo>
                  <a:lnTo>
                    <a:pt x="2447" y="1897"/>
                  </a:lnTo>
                  <a:cubicBezTo>
                    <a:pt x="2446" y="1891"/>
                    <a:pt x="2441" y="1903"/>
                    <a:pt x="2435" y="1912"/>
                  </a:cubicBezTo>
                  <a:cubicBezTo>
                    <a:pt x="2436" y="1914"/>
                    <a:pt x="2442" y="1906"/>
                    <a:pt x="2447" y="1897"/>
                  </a:cubicBezTo>
                  <a:close/>
                  <a:moveTo>
                    <a:pt x="2517" y="1309"/>
                  </a:moveTo>
                  <a:lnTo>
                    <a:pt x="2517" y="1309"/>
                  </a:lnTo>
                  <a:cubicBezTo>
                    <a:pt x="2521" y="1311"/>
                    <a:pt x="2519" y="1290"/>
                    <a:pt x="2518" y="1278"/>
                  </a:cubicBezTo>
                  <a:cubicBezTo>
                    <a:pt x="2515" y="1279"/>
                    <a:pt x="2516" y="1300"/>
                    <a:pt x="2517" y="1309"/>
                  </a:cubicBezTo>
                  <a:close/>
                  <a:moveTo>
                    <a:pt x="2519" y="1333"/>
                  </a:moveTo>
                  <a:lnTo>
                    <a:pt x="2519" y="1333"/>
                  </a:lnTo>
                  <a:cubicBezTo>
                    <a:pt x="2519" y="1326"/>
                    <a:pt x="2521" y="1309"/>
                    <a:pt x="2518" y="1312"/>
                  </a:cubicBezTo>
                  <a:cubicBezTo>
                    <a:pt x="2518" y="1321"/>
                    <a:pt x="2517" y="1332"/>
                    <a:pt x="2519" y="1333"/>
                  </a:cubicBezTo>
                  <a:close/>
                  <a:moveTo>
                    <a:pt x="2469" y="1728"/>
                  </a:moveTo>
                  <a:lnTo>
                    <a:pt x="2469" y="1728"/>
                  </a:lnTo>
                  <a:cubicBezTo>
                    <a:pt x="2462" y="1730"/>
                    <a:pt x="2449" y="1778"/>
                    <a:pt x="2441" y="1794"/>
                  </a:cubicBezTo>
                  <a:cubicBezTo>
                    <a:pt x="2449" y="1777"/>
                    <a:pt x="2460" y="1754"/>
                    <a:pt x="2469" y="1728"/>
                  </a:cubicBezTo>
                  <a:close/>
                  <a:moveTo>
                    <a:pt x="2500" y="1634"/>
                  </a:moveTo>
                  <a:lnTo>
                    <a:pt x="2500" y="1634"/>
                  </a:lnTo>
                  <a:cubicBezTo>
                    <a:pt x="2494" y="1651"/>
                    <a:pt x="2477" y="1696"/>
                    <a:pt x="2469" y="1724"/>
                  </a:cubicBezTo>
                  <a:cubicBezTo>
                    <a:pt x="2479" y="1694"/>
                    <a:pt x="2494" y="1667"/>
                    <a:pt x="2500" y="1634"/>
                  </a:cubicBezTo>
                  <a:close/>
                  <a:moveTo>
                    <a:pt x="2505" y="1530"/>
                  </a:moveTo>
                  <a:lnTo>
                    <a:pt x="2505" y="1530"/>
                  </a:lnTo>
                  <a:cubicBezTo>
                    <a:pt x="2506" y="1523"/>
                    <a:pt x="2502" y="1527"/>
                    <a:pt x="2503" y="1519"/>
                  </a:cubicBezTo>
                  <a:cubicBezTo>
                    <a:pt x="2509" y="1501"/>
                    <a:pt x="2510" y="1484"/>
                    <a:pt x="2514" y="1465"/>
                  </a:cubicBezTo>
                  <a:cubicBezTo>
                    <a:pt x="2512" y="1463"/>
                    <a:pt x="2511" y="1486"/>
                    <a:pt x="2508" y="1478"/>
                  </a:cubicBezTo>
                  <a:cubicBezTo>
                    <a:pt x="2500" y="1508"/>
                    <a:pt x="2498" y="1544"/>
                    <a:pt x="2489" y="1577"/>
                  </a:cubicBezTo>
                  <a:cubicBezTo>
                    <a:pt x="2483" y="1599"/>
                    <a:pt x="2470" y="1630"/>
                    <a:pt x="2472" y="1648"/>
                  </a:cubicBezTo>
                  <a:cubicBezTo>
                    <a:pt x="2483" y="1607"/>
                    <a:pt x="2496" y="1566"/>
                    <a:pt x="2505" y="1530"/>
                  </a:cubicBezTo>
                  <a:close/>
                  <a:moveTo>
                    <a:pt x="2518" y="1558"/>
                  </a:moveTo>
                  <a:lnTo>
                    <a:pt x="2518" y="1558"/>
                  </a:lnTo>
                  <a:cubicBezTo>
                    <a:pt x="2511" y="1592"/>
                    <a:pt x="2505" y="1604"/>
                    <a:pt x="2502" y="1627"/>
                  </a:cubicBezTo>
                  <a:cubicBezTo>
                    <a:pt x="2509" y="1601"/>
                    <a:pt x="2518" y="1575"/>
                    <a:pt x="2518" y="1558"/>
                  </a:cubicBezTo>
                  <a:close/>
                  <a:moveTo>
                    <a:pt x="2558" y="1563"/>
                  </a:moveTo>
                  <a:lnTo>
                    <a:pt x="2558" y="1563"/>
                  </a:lnTo>
                  <a:cubicBezTo>
                    <a:pt x="2557" y="1557"/>
                    <a:pt x="2547" y="1600"/>
                    <a:pt x="2553" y="1584"/>
                  </a:cubicBezTo>
                  <a:cubicBezTo>
                    <a:pt x="2552" y="1579"/>
                    <a:pt x="2557" y="1572"/>
                    <a:pt x="2558" y="1563"/>
                  </a:cubicBezTo>
                  <a:close/>
                  <a:moveTo>
                    <a:pt x="2579" y="1433"/>
                  </a:moveTo>
                  <a:lnTo>
                    <a:pt x="2579" y="1433"/>
                  </a:lnTo>
                  <a:cubicBezTo>
                    <a:pt x="2576" y="1443"/>
                    <a:pt x="2576" y="1447"/>
                    <a:pt x="2574" y="1447"/>
                  </a:cubicBezTo>
                  <a:lnTo>
                    <a:pt x="2571" y="1465"/>
                  </a:lnTo>
                  <a:cubicBezTo>
                    <a:pt x="2576" y="1476"/>
                    <a:pt x="2560" y="1522"/>
                    <a:pt x="2562" y="1545"/>
                  </a:cubicBezTo>
                  <a:cubicBezTo>
                    <a:pt x="2569" y="1520"/>
                    <a:pt x="2572" y="1475"/>
                    <a:pt x="2577" y="1458"/>
                  </a:cubicBezTo>
                  <a:cubicBezTo>
                    <a:pt x="2576" y="1458"/>
                    <a:pt x="2574" y="1459"/>
                    <a:pt x="2574" y="1454"/>
                  </a:cubicBezTo>
                  <a:lnTo>
                    <a:pt x="2577" y="1455"/>
                  </a:lnTo>
                  <a:cubicBezTo>
                    <a:pt x="2578" y="1447"/>
                    <a:pt x="2582" y="1430"/>
                    <a:pt x="2579" y="1433"/>
                  </a:cubicBezTo>
                  <a:close/>
                  <a:moveTo>
                    <a:pt x="2517" y="1347"/>
                  </a:moveTo>
                  <a:lnTo>
                    <a:pt x="2517" y="1347"/>
                  </a:lnTo>
                  <a:cubicBezTo>
                    <a:pt x="2516" y="1370"/>
                    <a:pt x="2515" y="1395"/>
                    <a:pt x="2516" y="1413"/>
                  </a:cubicBezTo>
                  <a:cubicBezTo>
                    <a:pt x="2517" y="1400"/>
                    <a:pt x="2520" y="1357"/>
                    <a:pt x="2517" y="1347"/>
                  </a:cubicBezTo>
                  <a:close/>
                  <a:moveTo>
                    <a:pt x="2566" y="1345"/>
                  </a:moveTo>
                  <a:lnTo>
                    <a:pt x="2566" y="1345"/>
                  </a:lnTo>
                  <a:cubicBezTo>
                    <a:pt x="2565" y="1351"/>
                    <a:pt x="2561" y="1370"/>
                    <a:pt x="2565" y="1370"/>
                  </a:cubicBezTo>
                  <a:cubicBezTo>
                    <a:pt x="2566" y="1370"/>
                    <a:pt x="2567" y="1345"/>
                    <a:pt x="2566" y="1345"/>
                  </a:cubicBezTo>
                  <a:close/>
                  <a:moveTo>
                    <a:pt x="2565" y="1219"/>
                  </a:moveTo>
                  <a:lnTo>
                    <a:pt x="2565" y="1219"/>
                  </a:lnTo>
                  <a:cubicBezTo>
                    <a:pt x="2564" y="1247"/>
                    <a:pt x="2564" y="1316"/>
                    <a:pt x="2569" y="1334"/>
                  </a:cubicBezTo>
                  <a:cubicBezTo>
                    <a:pt x="2574" y="1319"/>
                    <a:pt x="2570" y="1238"/>
                    <a:pt x="2565" y="1219"/>
                  </a:cubicBezTo>
                  <a:close/>
                  <a:moveTo>
                    <a:pt x="2539" y="1206"/>
                  </a:moveTo>
                  <a:lnTo>
                    <a:pt x="2539" y="1206"/>
                  </a:lnTo>
                  <a:cubicBezTo>
                    <a:pt x="2539" y="1226"/>
                    <a:pt x="2542" y="1254"/>
                    <a:pt x="2545" y="1270"/>
                  </a:cubicBezTo>
                  <a:cubicBezTo>
                    <a:pt x="2543" y="1250"/>
                    <a:pt x="2543" y="1215"/>
                    <a:pt x="2539" y="1206"/>
                  </a:cubicBezTo>
                  <a:close/>
                  <a:moveTo>
                    <a:pt x="2538" y="1178"/>
                  </a:moveTo>
                  <a:lnTo>
                    <a:pt x="2538" y="1178"/>
                  </a:lnTo>
                  <a:cubicBezTo>
                    <a:pt x="2536" y="1172"/>
                    <a:pt x="2535" y="1155"/>
                    <a:pt x="2532" y="1157"/>
                  </a:cubicBezTo>
                  <a:cubicBezTo>
                    <a:pt x="2535" y="1170"/>
                    <a:pt x="2535" y="1167"/>
                    <a:pt x="2536" y="1178"/>
                  </a:cubicBezTo>
                  <a:lnTo>
                    <a:pt x="2538" y="1178"/>
                  </a:lnTo>
                  <a:close/>
                  <a:moveTo>
                    <a:pt x="2580" y="1136"/>
                  </a:moveTo>
                  <a:lnTo>
                    <a:pt x="2580" y="1136"/>
                  </a:lnTo>
                  <a:cubicBezTo>
                    <a:pt x="2580" y="1146"/>
                    <a:pt x="2580" y="1172"/>
                    <a:pt x="2585" y="1169"/>
                  </a:cubicBezTo>
                  <a:cubicBezTo>
                    <a:pt x="2582" y="1154"/>
                    <a:pt x="2584" y="1140"/>
                    <a:pt x="2580" y="1136"/>
                  </a:cubicBezTo>
                  <a:close/>
                  <a:moveTo>
                    <a:pt x="2524" y="1094"/>
                  </a:moveTo>
                  <a:lnTo>
                    <a:pt x="2524" y="1094"/>
                  </a:lnTo>
                  <a:cubicBezTo>
                    <a:pt x="2523" y="1098"/>
                    <a:pt x="2529" y="1143"/>
                    <a:pt x="2533" y="1154"/>
                  </a:cubicBezTo>
                  <a:cubicBezTo>
                    <a:pt x="2531" y="1132"/>
                    <a:pt x="2527" y="1112"/>
                    <a:pt x="2524" y="1094"/>
                  </a:cubicBezTo>
                  <a:close/>
                  <a:moveTo>
                    <a:pt x="2571" y="1067"/>
                  </a:moveTo>
                  <a:lnTo>
                    <a:pt x="2571" y="1067"/>
                  </a:lnTo>
                  <a:cubicBezTo>
                    <a:pt x="2569" y="1066"/>
                    <a:pt x="2568" y="1068"/>
                    <a:pt x="2570" y="1078"/>
                  </a:cubicBezTo>
                  <a:lnTo>
                    <a:pt x="2573" y="1077"/>
                  </a:lnTo>
                  <a:lnTo>
                    <a:pt x="2571" y="1067"/>
                  </a:lnTo>
                  <a:close/>
                  <a:moveTo>
                    <a:pt x="2496" y="1064"/>
                  </a:moveTo>
                  <a:lnTo>
                    <a:pt x="2496" y="1064"/>
                  </a:lnTo>
                  <a:cubicBezTo>
                    <a:pt x="2498" y="1075"/>
                    <a:pt x="2499" y="1101"/>
                    <a:pt x="2503" y="1105"/>
                  </a:cubicBezTo>
                  <a:cubicBezTo>
                    <a:pt x="2503" y="1099"/>
                    <a:pt x="2500" y="1069"/>
                    <a:pt x="2496" y="1064"/>
                  </a:cubicBezTo>
                  <a:close/>
                  <a:moveTo>
                    <a:pt x="2552" y="980"/>
                  </a:moveTo>
                  <a:lnTo>
                    <a:pt x="2552" y="980"/>
                  </a:lnTo>
                  <a:cubicBezTo>
                    <a:pt x="2549" y="982"/>
                    <a:pt x="2557" y="1015"/>
                    <a:pt x="2560" y="1012"/>
                  </a:cubicBezTo>
                  <a:cubicBezTo>
                    <a:pt x="2557" y="997"/>
                    <a:pt x="2556" y="998"/>
                    <a:pt x="2552" y="980"/>
                  </a:cubicBezTo>
                  <a:close/>
                  <a:moveTo>
                    <a:pt x="2543" y="952"/>
                  </a:moveTo>
                  <a:lnTo>
                    <a:pt x="2543" y="952"/>
                  </a:lnTo>
                  <a:cubicBezTo>
                    <a:pt x="2545" y="960"/>
                    <a:pt x="2542" y="956"/>
                    <a:pt x="2544" y="963"/>
                  </a:cubicBezTo>
                  <a:cubicBezTo>
                    <a:pt x="2545" y="964"/>
                    <a:pt x="2546" y="968"/>
                    <a:pt x="2547" y="966"/>
                  </a:cubicBezTo>
                  <a:cubicBezTo>
                    <a:pt x="2546" y="960"/>
                    <a:pt x="2544" y="952"/>
                    <a:pt x="2543" y="952"/>
                  </a:cubicBezTo>
                  <a:close/>
                  <a:moveTo>
                    <a:pt x="2464" y="950"/>
                  </a:moveTo>
                  <a:lnTo>
                    <a:pt x="2464" y="950"/>
                  </a:lnTo>
                  <a:cubicBezTo>
                    <a:pt x="2475" y="979"/>
                    <a:pt x="2474" y="984"/>
                    <a:pt x="2484" y="1017"/>
                  </a:cubicBezTo>
                  <a:cubicBezTo>
                    <a:pt x="2484" y="1024"/>
                    <a:pt x="2490" y="1054"/>
                    <a:pt x="2494" y="1054"/>
                  </a:cubicBezTo>
                  <a:cubicBezTo>
                    <a:pt x="2486" y="1027"/>
                    <a:pt x="2481" y="964"/>
                    <a:pt x="2464" y="950"/>
                  </a:cubicBezTo>
                  <a:close/>
                  <a:moveTo>
                    <a:pt x="827" y="2240"/>
                  </a:moveTo>
                  <a:lnTo>
                    <a:pt x="827" y="2240"/>
                  </a:lnTo>
                  <a:cubicBezTo>
                    <a:pt x="832" y="2243"/>
                    <a:pt x="829" y="2244"/>
                    <a:pt x="837" y="2247"/>
                  </a:cubicBezTo>
                  <a:lnTo>
                    <a:pt x="838" y="2245"/>
                  </a:lnTo>
                  <a:cubicBezTo>
                    <a:pt x="831" y="2241"/>
                    <a:pt x="830" y="2239"/>
                    <a:pt x="827" y="2240"/>
                  </a:cubicBezTo>
                  <a:close/>
                  <a:moveTo>
                    <a:pt x="708" y="2118"/>
                  </a:moveTo>
                  <a:lnTo>
                    <a:pt x="708" y="2118"/>
                  </a:lnTo>
                  <a:cubicBezTo>
                    <a:pt x="720" y="2128"/>
                    <a:pt x="738" y="2143"/>
                    <a:pt x="762" y="2159"/>
                  </a:cubicBezTo>
                  <a:cubicBezTo>
                    <a:pt x="759" y="2151"/>
                    <a:pt x="742" y="2137"/>
                    <a:pt x="730" y="2125"/>
                  </a:cubicBezTo>
                  <a:cubicBezTo>
                    <a:pt x="730" y="2132"/>
                    <a:pt x="709" y="2112"/>
                    <a:pt x="708" y="2118"/>
                  </a:cubicBezTo>
                  <a:close/>
                  <a:moveTo>
                    <a:pt x="400" y="2222"/>
                  </a:moveTo>
                  <a:lnTo>
                    <a:pt x="400" y="2222"/>
                  </a:lnTo>
                  <a:cubicBezTo>
                    <a:pt x="410" y="2231"/>
                    <a:pt x="411" y="2235"/>
                    <a:pt x="417" y="2238"/>
                  </a:cubicBezTo>
                  <a:cubicBezTo>
                    <a:pt x="414" y="2234"/>
                    <a:pt x="402" y="2220"/>
                    <a:pt x="400" y="2222"/>
                  </a:cubicBezTo>
                  <a:close/>
                  <a:moveTo>
                    <a:pt x="274" y="2074"/>
                  </a:moveTo>
                  <a:lnTo>
                    <a:pt x="274" y="2074"/>
                  </a:lnTo>
                  <a:cubicBezTo>
                    <a:pt x="286" y="2087"/>
                    <a:pt x="300" y="2110"/>
                    <a:pt x="306" y="2115"/>
                  </a:cubicBezTo>
                  <a:cubicBezTo>
                    <a:pt x="289" y="2094"/>
                    <a:pt x="284" y="2079"/>
                    <a:pt x="274" y="2074"/>
                  </a:cubicBezTo>
                  <a:close/>
                  <a:moveTo>
                    <a:pt x="395" y="1833"/>
                  </a:moveTo>
                  <a:lnTo>
                    <a:pt x="395" y="1833"/>
                  </a:lnTo>
                  <a:cubicBezTo>
                    <a:pt x="411" y="1864"/>
                    <a:pt x="413" y="1856"/>
                    <a:pt x="395" y="1833"/>
                  </a:cubicBezTo>
                  <a:close/>
                  <a:moveTo>
                    <a:pt x="199" y="1939"/>
                  </a:moveTo>
                  <a:lnTo>
                    <a:pt x="199" y="1939"/>
                  </a:lnTo>
                  <a:cubicBezTo>
                    <a:pt x="203" y="1945"/>
                    <a:pt x="208" y="1953"/>
                    <a:pt x="210" y="1956"/>
                  </a:cubicBezTo>
                  <a:cubicBezTo>
                    <a:pt x="208" y="1951"/>
                    <a:pt x="206" y="1946"/>
                    <a:pt x="201" y="1938"/>
                  </a:cubicBezTo>
                  <a:lnTo>
                    <a:pt x="199" y="1939"/>
                  </a:lnTo>
                  <a:close/>
                  <a:moveTo>
                    <a:pt x="160" y="1858"/>
                  </a:moveTo>
                  <a:lnTo>
                    <a:pt x="160" y="1858"/>
                  </a:lnTo>
                  <a:lnTo>
                    <a:pt x="168" y="1875"/>
                  </a:lnTo>
                  <a:cubicBezTo>
                    <a:pt x="173" y="1880"/>
                    <a:pt x="160" y="1851"/>
                    <a:pt x="160" y="1858"/>
                  </a:cubicBezTo>
                  <a:close/>
                  <a:moveTo>
                    <a:pt x="323" y="1661"/>
                  </a:moveTo>
                  <a:lnTo>
                    <a:pt x="323" y="1661"/>
                  </a:lnTo>
                  <a:cubicBezTo>
                    <a:pt x="326" y="1657"/>
                    <a:pt x="315" y="1631"/>
                    <a:pt x="313" y="1626"/>
                  </a:cubicBezTo>
                  <a:cubicBezTo>
                    <a:pt x="317" y="1641"/>
                    <a:pt x="318" y="1646"/>
                    <a:pt x="323" y="1661"/>
                  </a:cubicBezTo>
                  <a:close/>
                  <a:moveTo>
                    <a:pt x="349" y="1735"/>
                  </a:moveTo>
                  <a:lnTo>
                    <a:pt x="349" y="1735"/>
                  </a:lnTo>
                  <a:cubicBezTo>
                    <a:pt x="352" y="1742"/>
                    <a:pt x="354" y="1746"/>
                    <a:pt x="356" y="1746"/>
                  </a:cubicBezTo>
                  <a:cubicBezTo>
                    <a:pt x="354" y="1742"/>
                    <a:pt x="354" y="1740"/>
                    <a:pt x="351" y="1734"/>
                  </a:cubicBezTo>
                  <a:lnTo>
                    <a:pt x="349" y="1735"/>
                  </a:lnTo>
                  <a:close/>
                  <a:moveTo>
                    <a:pt x="141" y="1810"/>
                  </a:moveTo>
                  <a:lnTo>
                    <a:pt x="141" y="1810"/>
                  </a:lnTo>
                  <a:cubicBezTo>
                    <a:pt x="136" y="1805"/>
                    <a:pt x="148" y="1833"/>
                    <a:pt x="149" y="1832"/>
                  </a:cubicBezTo>
                  <a:cubicBezTo>
                    <a:pt x="148" y="1827"/>
                    <a:pt x="144" y="1819"/>
                    <a:pt x="141" y="1810"/>
                  </a:cubicBezTo>
                  <a:close/>
                  <a:moveTo>
                    <a:pt x="122" y="1783"/>
                  </a:moveTo>
                  <a:lnTo>
                    <a:pt x="122" y="1783"/>
                  </a:lnTo>
                  <a:cubicBezTo>
                    <a:pt x="119" y="1784"/>
                    <a:pt x="127" y="1804"/>
                    <a:pt x="132" y="1818"/>
                  </a:cubicBezTo>
                  <a:cubicBezTo>
                    <a:pt x="137" y="1819"/>
                    <a:pt x="127" y="1796"/>
                    <a:pt x="122" y="1783"/>
                  </a:cubicBezTo>
                  <a:close/>
                  <a:moveTo>
                    <a:pt x="129" y="1776"/>
                  </a:moveTo>
                  <a:lnTo>
                    <a:pt x="129" y="1776"/>
                  </a:lnTo>
                  <a:cubicBezTo>
                    <a:pt x="127" y="1768"/>
                    <a:pt x="115" y="1734"/>
                    <a:pt x="112" y="1732"/>
                  </a:cubicBezTo>
                  <a:cubicBezTo>
                    <a:pt x="119" y="1750"/>
                    <a:pt x="123" y="1771"/>
                    <a:pt x="129" y="1776"/>
                  </a:cubicBezTo>
                  <a:close/>
                  <a:moveTo>
                    <a:pt x="202" y="1729"/>
                  </a:moveTo>
                  <a:lnTo>
                    <a:pt x="202" y="1729"/>
                  </a:lnTo>
                  <a:lnTo>
                    <a:pt x="195" y="1712"/>
                  </a:lnTo>
                  <a:cubicBezTo>
                    <a:pt x="191" y="1713"/>
                    <a:pt x="200" y="1724"/>
                    <a:pt x="199" y="1726"/>
                  </a:cubicBezTo>
                  <a:cubicBezTo>
                    <a:pt x="199" y="1727"/>
                    <a:pt x="198" y="1727"/>
                    <a:pt x="200" y="1730"/>
                  </a:cubicBezTo>
                  <a:lnTo>
                    <a:pt x="202" y="1729"/>
                  </a:lnTo>
                  <a:close/>
                  <a:moveTo>
                    <a:pt x="383" y="1618"/>
                  </a:moveTo>
                  <a:lnTo>
                    <a:pt x="383" y="1618"/>
                  </a:lnTo>
                  <a:cubicBezTo>
                    <a:pt x="385" y="1625"/>
                    <a:pt x="387" y="1631"/>
                    <a:pt x="392" y="1644"/>
                  </a:cubicBezTo>
                  <a:cubicBezTo>
                    <a:pt x="395" y="1645"/>
                    <a:pt x="384" y="1620"/>
                    <a:pt x="383" y="1618"/>
                  </a:cubicBezTo>
                  <a:close/>
                  <a:moveTo>
                    <a:pt x="333" y="1630"/>
                  </a:moveTo>
                  <a:lnTo>
                    <a:pt x="333" y="1630"/>
                  </a:lnTo>
                  <a:lnTo>
                    <a:pt x="338" y="1645"/>
                  </a:lnTo>
                  <a:cubicBezTo>
                    <a:pt x="342" y="1649"/>
                    <a:pt x="333" y="1625"/>
                    <a:pt x="333" y="1630"/>
                  </a:cubicBezTo>
                  <a:close/>
                  <a:moveTo>
                    <a:pt x="373" y="1582"/>
                  </a:moveTo>
                  <a:lnTo>
                    <a:pt x="373" y="1582"/>
                  </a:lnTo>
                  <a:cubicBezTo>
                    <a:pt x="375" y="1589"/>
                    <a:pt x="381" y="1616"/>
                    <a:pt x="381" y="1609"/>
                  </a:cubicBezTo>
                  <a:cubicBezTo>
                    <a:pt x="377" y="1597"/>
                    <a:pt x="376" y="1583"/>
                    <a:pt x="373" y="1582"/>
                  </a:cubicBezTo>
                  <a:close/>
                  <a:moveTo>
                    <a:pt x="295" y="1556"/>
                  </a:moveTo>
                  <a:lnTo>
                    <a:pt x="295" y="1556"/>
                  </a:lnTo>
                  <a:cubicBezTo>
                    <a:pt x="299" y="1568"/>
                    <a:pt x="299" y="1569"/>
                    <a:pt x="300" y="1579"/>
                  </a:cubicBezTo>
                  <a:lnTo>
                    <a:pt x="302" y="1578"/>
                  </a:lnTo>
                  <a:cubicBezTo>
                    <a:pt x="302" y="1580"/>
                    <a:pt x="303" y="1582"/>
                    <a:pt x="303" y="1581"/>
                  </a:cubicBezTo>
                  <a:cubicBezTo>
                    <a:pt x="301" y="1574"/>
                    <a:pt x="298" y="1554"/>
                    <a:pt x="295" y="1556"/>
                  </a:cubicBezTo>
                  <a:close/>
                  <a:moveTo>
                    <a:pt x="133" y="1484"/>
                  </a:moveTo>
                  <a:lnTo>
                    <a:pt x="133" y="1484"/>
                  </a:lnTo>
                  <a:cubicBezTo>
                    <a:pt x="136" y="1479"/>
                    <a:pt x="131" y="1461"/>
                    <a:pt x="131" y="1451"/>
                  </a:cubicBezTo>
                  <a:cubicBezTo>
                    <a:pt x="128" y="1453"/>
                    <a:pt x="131" y="1470"/>
                    <a:pt x="133" y="1484"/>
                  </a:cubicBezTo>
                  <a:close/>
                  <a:moveTo>
                    <a:pt x="275" y="1414"/>
                  </a:moveTo>
                  <a:lnTo>
                    <a:pt x="275" y="1414"/>
                  </a:lnTo>
                  <a:cubicBezTo>
                    <a:pt x="274" y="1423"/>
                    <a:pt x="277" y="1447"/>
                    <a:pt x="280" y="1457"/>
                  </a:cubicBezTo>
                  <a:cubicBezTo>
                    <a:pt x="280" y="1449"/>
                    <a:pt x="276" y="1422"/>
                    <a:pt x="275" y="1414"/>
                  </a:cubicBezTo>
                  <a:close/>
                  <a:moveTo>
                    <a:pt x="274" y="1366"/>
                  </a:moveTo>
                  <a:lnTo>
                    <a:pt x="274" y="1366"/>
                  </a:lnTo>
                  <a:cubicBezTo>
                    <a:pt x="271" y="1363"/>
                    <a:pt x="273" y="1393"/>
                    <a:pt x="275" y="1395"/>
                  </a:cubicBezTo>
                  <a:cubicBezTo>
                    <a:pt x="275" y="1385"/>
                    <a:pt x="274" y="1382"/>
                    <a:pt x="274" y="1366"/>
                  </a:cubicBezTo>
                  <a:close/>
                  <a:moveTo>
                    <a:pt x="133" y="1369"/>
                  </a:moveTo>
                  <a:lnTo>
                    <a:pt x="133" y="1369"/>
                  </a:lnTo>
                  <a:cubicBezTo>
                    <a:pt x="137" y="1389"/>
                    <a:pt x="132" y="1404"/>
                    <a:pt x="137" y="1420"/>
                  </a:cubicBezTo>
                  <a:cubicBezTo>
                    <a:pt x="137" y="1417"/>
                    <a:pt x="138" y="1416"/>
                    <a:pt x="139" y="1417"/>
                  </a:cubicBezTo>
                  <a:cubicBezTo>
                    <a:pt x="137" y="1394"/>
                    <a:pt x="138" y="1372"/>
                    <a:pt x="133" y="1369"/>
                  </a:cubicBezTo>
                  <a:close/>
                  <a:moveTo>
                    <a:pt x="139" y="1215"/>
                  </a:moveTo>
                  <a:lnTo>
                    <a:pt x="139" y="1215"/>
                  </a:lnTo>
                  <a:cubicBezTo>
                    <a:pt x="136" y="1222"/>
                    <a:pt x="136" y="1244"/>
                    <a:pt x="135" y="1255"/>
                  </a:cubicBezTo>
                  <a:cubicBezTo>
                    <a:pt x="138" y="1252"/>
                    <a:pt x="138" y="1228"/>
                    <a:pt x="139" y="1215"/>
                  </a:cubicBezTo>
                  <a:close/>
                  <a:moveTo>
                    <a:pt x="172" y="1010"/>
                  </a:moveTo>
                  <a:lnTo>
                    <a:pt x="172" y="1010"/>
                  </a:lnTo>
                  <a:cubicBezTo>
                    <a:pt x="169" y="1018"/>
                    <a:pt x="169" y="1027"/>
                    <a:pt x="168" y="1035"/>
                  </a:cubicBezTo>
                  <a:cubicBezTo>
                    <a:pt x="169" y="1025"/>
                    <a:pt x="171" y="1026"/>
                    <a:pt x="173" y="1017"/>
                  </a:cubicBezTo>
                  <a:cubicBezTo>
                    <a:pt x="172" y="1016"/>
                    <a:pt x="173" y="1011"/>
                    <a:pt x="172" y="1010"/>
                  </a:cubicBezTo>
                  <a:close/>
                  <a:moveTo>
                    <a:pt x="209" y="895"/>
                  </a:moveTo>
                  <a:lnTo>
                    <a:pt x="209" y="895"/>
                  </a:lnTo>
                  <a:cubicBezTo>
                    <a:pt x="201" y="918"/>
                    <a:pt x="189" y="941"/>
                    <a:pt x="185" y="964"/>
                  </a:cubicBezTo>
                  <a:cubicBezTo>
                    <a:pt x="190" y="956"/>
                    <a:pt x="207" y="903"/>
                    <a:pt x="209" y="895"/>
                  </a:cubicBezTo>
                  <a:close/>
                  <a:moveTo>
                    <a:pt x="219" y="864"/>
                  </a:moveTo>
                  <a:lnTo>
                    <a:pt x="219" y="864"/>
                  </a:lnTo>
                  <a:cubicBezTo>
                    <a:pt x="218" y="870"/>
                    <a:pt x="215" y="878"/>
                    <a:pt x="215" y="881"/>
                  </a:cubicBezTo>
                  <a:cubicBezTo>
                    <a:pt x="218" y="877"/>
                    <a:pt x="223" y="862"/>
                    <a:pt x="219" y="864"/>
                  </a:cubicBezTo>
                  <a:close/>
                  <a:moveTo>
                    <a:pt x="251" y="793"/>
                  </a:moveTo>
                  <a:lnTo>
                    <a:pt x="251" y="793"/>
                  </a:lnTo>
                  <a:cubicBezTo>
                    <a:pt x="247" y="799"/>
                    <a:pt x="237" y="821"/>
                    <a:pt x="240" y="817"/>
                  </a:cubicBezTo>
                  <a:cubicBezTo>
                    <a:pt x="245" y="807"/>
                    <a:pt x="252" y="797"/>
                    <a:pt x="251" y="793"/>
                  </a:cubicBezTo>
                  <a:close/>
                  <a:moveTo>
                    <a:pt x="324" y="658"/>
                  </a:moveTo>
                  <a:lnTo>
                    <a:pt x="324" y="658"/>
                  </a:lnTo>
                  <a:cubicBezTo>
                    <a:pt x="321" y="665"/>
                    <a:pt x="310" y="679"/>
                    <a:pt x="314" y="678"/>
                  </a:cubicBezTo>
                  <a:cubicBezTo>
                    <a:pt x="319" y="669"/>
                    <a:pt x="326" y="660"/>
                    <a:pt x="324" y="658"/>
                  </a:cubicBezTo>
                  <a:close/>
                  <a:moveTo>
                    <a:pt x="407" y="542"/>
                  </a:moveTo>
                  <a:lnTo>
                    <a:pt x="407" y="542"/>
                  </a:lnTo>
                  <a:cubicBezTo>
                    <a:pt x="392" y="559"/>
                    <a:pt x="387" y="568"/>
                    <a:pt x="374" y="586"/>
                  </a:cubicBezTo>
                  <a:cubicBezTo>
                    <a:pt x="375" y="587"/>
                    <a:pt x="376" y="586"/>
                    <a:pt x="378" y="585"/>
                  </a:cubicBezTo>
                  <a:cubicBezTo>
                    <a:pt x="383" y="574"/>
                    <a:pt x="400" y="556"/>
                    <a:pt x="407" y="542"/>
                  </a:cubicBezTo>
                  <a:close/>
                  <a:moveTo>
                    <a:pt x="605" y="683"/>
                  </a:moveTo>
                  <a:lnTo>
                    <a:pt x="605" y="683"/>
                  </a:lnTo>
                  <a:cubicBezTo>
                    <a:pt x="604" y="680"/>
                    <a:pt x="599" y="686"/>
                    <a:pt x="594" y="693"/>
                  </a:cubicBezTo>
                  <a:lnTo>
                    <a:pt x="598" y="693"/>
                  </a:lnTo>
                  <a:cubicBezTo>
                    <a:pt x="602" y="689"/>
                    <a:pt x="601" y="687"/>
                    <a:pt x="605" y="683"/>
                  </a:cubicBezTo>
                  <a:close/>
                  <a:moveTo>
                    <a:pt x="425" y="514"/>
                  </a:moveTo>
                  <a:lnTo>
                    <a:pt x="425" y="514"/>
                  </a:lnTo>
                  <a:cubicBezTo>
                    <a:pt x="424" y="509"/>
                    <a:pt x="404" y="535"/>
                    <a:pt x="410" y="530"/>
                  </a:cubicBezTo>
                  <a:cubicBezTo>
                    <a:pt x="416" y="521"/>
                    <a:pt x="418" y="523"/>
                    <a:pt x="425" y="514"/>
                  </a:cubicBezTo>
                  <a:close/>
                  <a:moveTo>
                    <a:pt x="458" y="474"/>
                  </a:moveTo>
                  <a:lnTo>
                    <a:pt x="458" y="474"/>
                  </a:lnTo>
                  <a:cubicBezTo>
                    <a:pt x="457" y="473"/>
                    <a:pt x="448" y="484"/>
                    <a:pt x="445" y="487"/>
                  </a:cubicBezTo>
                  <a:cubicBezTo>
                    <a:pt x="443" y="493"/>
                    <a:pt x="461" y="474"/>
                    <a:pt x="458" y="474"/>
                  </a:cubicBezTo>
                  <a:close/>
                  <a:moveTo>
                    <a:pt x="485" y="445"/>
                  </a:moveTo>
                  <a:lnTo>
                    <a:pt x="485" y="445"/>
                  </a:lnTo>
                  <a:cubicBezTo>
                    <a:pt x="475" y="456"/>
                    <a:pt x="462" y="466"/>
                    <a:pt x="461" y="472"/>
                  </a:cubicBezTo>
                  <a:cubicBezTo>
                    <a:pt x="468" y="465"/>
                    <a:pt x="489" y="445"/>
                    <a:pt x="485" y="445"/>
                  </a:cubicBezTo>
                  <a:close/>
                  <a:moveTo>
                    <a:pt x="730" y="560"/>
                  </a:moveTo>
                  <a:lnTo>
                    <a:pt x="730" y="560"/>
                  </a:lnTo>
                  <a:cubicBezTo>
                    <a:pt x="730" y="556"/>
                    <a:pt x="721" y="567"/>
                    <a:pt x="721" y="563"/>
                  </a:cubicBezTo>
                  <a:cubicBezTo>
                    <a:pt x="706" y="579"/>
                    <a:pt x="705" y="578"/>
                    <a:pt x="691" y="591"/>
                  </a:cubicBezTo>
                  <a:cubicBezTo>
                    <a:pt x="694" y="592"/>
                    <a:pt x="703" y="584"/>
                    <a:pt x="709" y="580"/>
                  </a:cubicBezTo>
                  <a:cubicBezTo>
                    <a:pt x="706" y="578"/>
                    <a:pt x="724" y="566"/>
                    <a:pt x="730" y="560"/>
                  </a:cubicBezTo>
                  <a:close/>
                  <a:moveTo>
                    <a:pt x="630" y="263"/>
                  </a:moveTo>
                  <a:lnTo>
                    <a:pt x="630" y="263"/>
                  </a:lnTo>
                  <a:cubicBezTo>
                    <a:pt x="629" y="261"/>
                    <a:pt x="617" y="269"/>
                    <a:pt x="614" y="273"/>
                  </a:cubicBezTo>
                  <a:cubicBezTo>
                    <a:pt x="612" y="277"/>
                    <a:pt x="624" y="267"/>
                    <a:pt x="630" y="263"/>
                  </a:cubicBezTo>
                  <a:close/>
                  <a:moveTo>
                    <a:pt x="663" y="310"/>
                  </a:moveTo>
                  <a:lnTo>
                    <a:pt x="663" y="310"/>
                  </a:lnTo>
                  <a:cubicBezTo>
                    <a:pt x="666" y="309"/>
                    <a:pt x="701" y="287"/>
                    <a:pt x="696" y="288"/>
                  </a:cubicBezTo>
                  <a:cubicBezTo>
                    <a:pt x="677" y="299"/>
                    <a:pt x="673" y="301"/>
                    <a:pt x="663" y="310"/>
                  </a:cubicBezTo>
                  <a:close/>
                  <a:moveTo>
                    <a:pt x="780" y="398"/>
                  </a:moveTo>
                  <a:lnTo>
                    <a:pt x="780" y="398"/>
                  </a:lnTo>
                  <a:cubicBezTo>
                    <a:pt x="768" y="406"/>
                    <a:pt x="748" y="416"/>
                    <a:pt x="742" y="424"/>
                  </a:cubicBezTo>
                  <a:cubicBezTo>
                    <a:pt x="753" y="414"/>
                    <a:pt x="773" y="404"/>
                    <a:pt x="780" y="398"/>
                  </a:cubicBezTo>
                  <a:close/>
                  <a:moveTo>
                    <a:pt x="781" y="167"/>
                  </a:moveTo>
                  <a:lnTo>
                    <a:pt x="781" y="167"/>
                  </a:lnTo>
                  <a:cubicBezTo>
                    <a:pt x="752" y="177"/>
                    <a:pt x="720" y="201"/>
                    <a:pt x="704" y="208"/>
                  </a:cubicBezTo>
                  <a:cubicBezTo>
                    <a:pt x="713" y="199"/>
                    <a:pt x="748" y="179"/>
                    <a:pt x="758" y="172"/>
                  </a:cubicBezTo>
                  <a:cubicBezTo>
                    <a:pt x="668" y="220"/>
                    <a:pt x="546" y="297"/>
                    <a:pt x="470" y="376"/>
                  </a:cubicBezTo>
                  <a:cubicBezTo>
                    <a:pt x="462" y="383"/>
                    <a:pt x="457" y="383"/>
                    <a:pt x="443" y="398"/>
                  </a:cubicBezTo>
                  <a:cubicBezTo>
                    <a:pt x="483" y="374"/>
                    <a:pt x="623" y="242"/>
                    <a:pt x="691" y="216"/>
                  </a:cubicBezTo>
                  <a:cubicBezTo>
                    <a:pt x="656" y="238"/>
                    <a:pt x="625" y="255"/>
                    <a:pt x="615" y="268"/>
                  </a:cubicBezTo>
                  <a:cubicBezTo>
                    <a:pt x="659" y="235"/>
                    <a:pt x="736" y="191"/>
                    <a:pt x="781" y="167"/>
                  </a:cubicBezTo>
                  <a:close/>
                  <a:moveTo>
                    <a:pt x="838" y="384"/>
                  </a:moveTo>
                  <a:lnTo>
                    <a:pt x="838" y="384"/>
                  </a:lnTo>
                  <a:cubicBezTo>
                    <a:pt x="839" y="386"/>
                    <a:pt x="835" y="388"/>
                    <a:pt x="840" y="387"/>
                  </a:cubicBezTo>
                  <a:cubicBezTo>
                    <a:pt x="850" y="381"/>
                    <a:pt x="848" y="377"/>
                    <a:pt x="838" y="384"/>
                  </a:cubicBezTo>
                  <a:close/>
                  <a:moveTo>
                    <a:pt x="816" y="219"/>
                  </a:moveTo>
                  <a:lnTo>
                    <a:pt x="816" y="219"/>
                  </a:lnTo>
                  <a:cubicBezTo>
                    <a:pt x="815" y="219"/>
                    <a:pt x="808" y="222"/>
                    <a:pt x="803" y="225"/>
                  </a:cubicBezTo>
                  <a:lnTo>
                    <a:pt x="801" y="229"/>
                  </a:lnTo>
                  <a:cubicBezTo>
                    <a:pt x="807" y="225"/>
                    <a:pt x="821" y="220"/>
                    <a:pt x="816" y="219"/>
                  </a:cubicBezTo>
                  <a:close/>
                  <a:moveTo>
                    <a:pt x="859" y="200"/>
                  </a:moveTo>
                  <a:lnTo>
                    <a:pt x="859" y="200"/>
                  </a:lnTo>
                  <a:cubicBezTo>
                    <a:pt x="853" y="202"/>
                    <a:pt x="850" y="202"/>
                    <a:pt x="842" y="206"/>
                  </a:cubicBezTo>
                  <a:cubicBezTo>
                    <a:pt x="837" y="212"/>
                    <a:pt x="859" y="202"/>
                    <a:pt x="859" y="200"/>
                  </a:cubicBezTo>
                  <a:close/>
                  <a:moveTo>
                    <a:pt x="880" y="183"/>
                  </a:moveTo>
                  <a:lnTo>
                    <a:pt x="880" y="183"/>
                  </a:lnTo>
                  <a:cubicBezTo>
                    <a:pt x="862" y="190"/>
                    <a:pt x="850" y="195"/>
                    <a:pt x="844" y="201"/>
                  </a:cubicBezTo>
                  <a:cubicBezTo>
                    <a:pt x="855" y="195"/>
                    <a:pt x="875" y="187"/>
                    <a:pt x="880" y="183"/>
                  </a:cubicBezTo>
                  <a:close/>
                  <a:moveTo>
                    <a:pt x="925" y="167"/>
                  </a:moveTo>
                  <a:lnTo>
                    <a:pt x="925" y="167"/>
                  </a:lnTo>
                  <a:cubicBezTo>
                    <a:pt x="925" y="164"/>
                    <a:pt x="893" y="177"/>
                    <a:pt x="890" y="179"/>
                  </a:cubicBezTo>
                  <a:cubicBezTo>
                    <a:pt x="902" y="176"/>
                    <a:pt x="911" y="170"/>
                    <a:pt x="925" y="167"/>
                  </a:cubicBezTo>
                  <a:close/>
                  <a:moveTo>
                    <a:pt x="1023" y="374"/>
                  </a:moveTo>
                  <a:lnTo>
                    <a:pt x="1023" y="374"/>
                  </a:lnTo>
                  <a:cubicBezTo>
                    <a:pt x="1024" y="371"/>
                    <a:pt x="1009" y="377"/>
                    <a:pt x="1006" y="379"/>
                  </a:cubicBezTo>
                  <a:lnTo>
                    <a:pt x="1007" y="381"/>
                  </a:lnTo>
                  <a:cubicBezTo>
                    <a:pt x="1015" y="379"/>
                    <a:pt x="1016" y="377"/>
                    <a:pt x="1023" y="374"/>
                  </a:cubicBezTo>
                  <a:close/>
                  <a:moveTo>
                    <a:pt x="1047" y="131"/>
                  </a:moveTo>
                  <a:lnTo>
                    <a:pt x="1047" y="131"/>
                  </a:lnTo>
                  <a:cubicBezTo>
                    <a:pt x="1042" y="131"/>
                    <a:pt x="1031" y="135"/>
                    <a:pt x="1034" y="137"/>
                  </a:cubicBezTo>
                  <a:cubicBezTo>
                    <a:pt x="1042" y="135"/>
                    <a:pt x="1044" y="133"/>
                    <a:pt x="1047" y="131"/>
                  </a:cubicBezTo>
                  <a:close/>
                  <a:moveTo>
                    <a:pt x="2171" y="694"/>
                  </a:moveTo>
                  <a:lnTo>
                    <a:pt x="2171" y="694"/>
                  </a:lnTo>
                  <a:cubicBezTo>
                    <a:pt x="2181" y="706"/>
                    <a:pt x="2195" y="727"/>
                    <a:pt x="2204" y="734"/>
                  </a:cubicBezTo>
                  <a:cubicBezTo>
                    <a:pt x="2194" y="720"/>
                    <a:pt x="2181" y="702"/>
                    <a:pt x="2171" y="694"/>
                  </a:cubicBezTo>
                  <a:close/>
                  <a:moveTo>
                    <a:pt x="2033" y="548"/>
                  </a:moveTo>
                  <a:lnTo>
                    <a:pt x="2033" y="548"/>
                  </a:lnTo>
                  <a:cubicBezTo>
                    <a:pt x="2062" y="572"/>
                    <a:pt x="2087" y="601"/>
                    <a:pt x="2108" y="627"/>
                  </a:cubicBezTo>
                  <a:cubicBezTo>
                    <a:pt x="2125" y="646"/>
                    <a:pt x="2150" y="667"/>
                    <a:pt x="2157" y="677"/>
                  </a:cubicBezTo>
                  <a:cubicBezTo>
                    <a:pt x="2161" y="681"/>
                    <a:pt x="2168" y="695"/>
                    <a:pt x="2168" y="688"/>
                  </a:cubicBezTo>
                  <a:cubicBezTo>
                    <a:pt x="2139" y="647"/>
                    <a:pt x="2079" y="584"/>
                    <a:pt x="2033" y="548"/>
                  </a:cubicBezTo>
                  <a:close/>
                  <a:moveTo>
                    <a:pt x="2025" y="475"/>
                  </a:moveTo>
                  <a:lnTo>
                    <a:pt x="2025" y="475"/>
                  </a:lnTo>
                  <a:cubicBezTo>
                    <a:pt x="2041" y="486"/>
                    <a:pt x="2044" y="489"/>
                    <a:pt x="2055" y="499"/>
                  </a:cubicBezTo>
                  <a:cubicBezTo>
                    <a:pt x="2055" y="495"/>
                    <a:pt x="2063" y="502"/>
                    <a:pt x="2065" y="502"/>
                  </a:cubicBezTo>
                  <a:cubicBezTo>
                    <a:pt x="2040" y="476"/>
                    <a:pt x="2009" y="456"/>
                    <a:pt x="1996" y="451"/>
                  </a:cubicBezTo>
                  <a:lnTo>
                    <a:pt x="1997" y="449"/>
                  </a:lnTo>
                  <a:cubicBezTo>
                    <a:pt x="1969" y="425"/>
                    <a:pt x="1939" y="407"/>
                    <a:pt x="1946" y="421"/>
                  </a:cubicBezTo>
                  <a:cubicBezTo>
                    <a:pt x="1964" y="430"/>
                    <a:pt x="1978" y="445"/>
                    <a:pt x="2007" y="462"/>
                  </a:cubicBezTo>
                  <a:cubicBezTo>
                    <a:pt x="2012" y="468"/>
                    <a:pt x="2015" y="472"/>
                    <a:pt x="2022" y="479"/>
                  </a:cubicBezTo>
                  <a:cubicBezTo>
                    <a:pt x="2028" y="481"/>
                    <a:pt x="2025" y="477"/>
                    <a:pt x="2025" y="475"/>
                  </a:cubicBezTo>
                  <a:close/>
                  <a:moveTo>
                    <a:pt x="2000" y="406"/>
                  </a:moveTo>
                  <a:lnTo>
                    <a:pt x="2000" y="406"/>
                  </a:lnTo>
                  <a:cubicBezTo>
                    <a:pt x="1989" y="398"/>
                    <a:pt x="1978" y="387"/>
                    <a:pt x="1970" y="386"/>
                  </a:cubicBezTo>
                  <a:cubicBezTo>
                    <a:pt x="1976" y="390"/>
                    <a:pt x="1994" y="407"/>
                    <a:pt x="2000" y="406"/>
                  </a:cubicBezTo>
                  <a:close/>
                  <a:moveTo>
                    <a:pt x="2017" y="422"/>
                  </a:moveTo>
                  <a:lnTo>
                    <a:pt x="2017" y="422"/>
                  </a:lnTo>
                  <a:cubicBezTo>
                    <a:pt x="2021" y="421"/>
                    <a:pt x="2007" y="411"/>
                    <a:pt x="2002" y="409"/>
                  </a:cubicBezTo>
                  <a:cubicBezTo>
                    <a:pt x="2000" y="410"/>
                    <a:pt x="2012" y="419"/>
                    <a:pt x="2017" y="422"/>
                  </a:cubicBezTo>
                  <a:close/>
                  <a:moveTo>
                    <a:pt x="2122" y="559"/>
                  </a:moveTo>
                  <a:lnTo>
                    <a:pt x="2122" y="559"/>
                  </a:lnTo>
                  <a:cubicBezTo>
                    <a:pt x="2110" y="546"/>
                    <a:pt x="2108" y="539"/>
                    <a:pt x="2099" y="532"/>
                  </a:cubicBezTo>
                  <a:cubicBezTo>
                    <a:pt x="2093" y="530"/>
                    <a:pt x="2107" y="540"/>
                    <a:pt x="2105" y="540"/>
                  </a:cubicBezTo>
                  <a:cubicBezTo>
                    <a:pt x="2098" y="534"/>
                    <a:pt x="2093" y="530"/>
                    <a:pt x="2089" y="528"/>
                  </a:cubicBezTo>
                  <a:cubicBezTo>
                    <a:pt x="2097" y="535"/>
                    <a:pt x="2113" y="553"/>
                    <a:pt x="2098" y="542"/>
                  </a:cubicBezTo>
                  <a:cubicBezTo>
                    <a:pt x="2095" y="533"/>
                    <a:pt x="2083" y="531"/>
                    <a:pt x="2077" y="522"/>
                  </a:cubicBezTo>
                  <a:cubicBezTo>
                    <a:pt x="2078" y="519"/>
                    <a:pt x="2087" y="529"/>
                    <a:pt x="2087" y="526"/>
                  </a:cubicBezTo>
                  <a:cubicBezTo>
                    <a:pt x="2085" y="522"/>
                    <a:pt x="2088" y="521"/>
                    <a:pt x="2080" y="515"/>
                  </a:cubicBezTo>
                  <a:cubicBezTo>
                    <a:pt x="2074" y="514"/>
                    <a:pt x="2073" y="513"/>
                    <a:pt x="2072" y="519"/>
                  </a:cubicBezTo>
                  <a:cubicBezTo>
                    <a:pt x="2068" y="511"/>
                    <a:pt x="2057" y="504"/>
                    <a:pt x="2050" y="500"/>
                  </a:cubicBezTo>
                  <a:cubicBezTo>
                    <a:pt x="2049" y="496"/>
                    <a:pt x="2041" y="490"/>
                    <a:pt x="2032" y="482"/>
                  </a:cubicBezTo>
                  <a:cubicBezTo>
                    <a:pt x="2030" y="485"/>
                    <a:pt x="2050" y="502"/>
                    <a:pt x="2059" y="510"/>
                  </a:cubicBezTo>
                  <a:lnTo>
                    <a:pt x="2109" y="554"/>
                  </a:lnTo>
                  <a:cubicBezTo>
                    <a:pt x="2113" y="556"/>
                    <a:pt x="2115" y="552"/>
                    <a:pt x="2122" y="559"/>
                  </a:cubicBezTo>
                  <a:close/>
                  <a:moveTo>
                    <a:pt x="2237" y="700"/>
                  </a:moveTo>
                  <a:lnTo>
                    <a:pt x="2237" y="700"/>
                  </a:lnTo>
                  <a:cubicBezTo>
                    <a:pt x="2235" y="696"/>
                    <a:pt x="2230" y="690"/>
                    <a:pt x="2226" y="684"/>
                  </a:cubicBezTo>
                  <a:cubicBezTo>
                    <a:pt x="2219" y="682"/>
                    <a:pt x="2236" y="702"/>
                    <a:pt x="2237" y="700"/>
                  </a:cubicBezTo>
                  <a:close/>
                  <a:moveTo>
                    <a:pt x="2367" y="948"/>
                  </a:moveTo>
                  <a:lnTo>
                    <a:pt x="2367" y="948"/>
                  </a:lnTo>
                  <a:cubicBezTo>
                    <a:pt x="2367" y="933"/>
                    <a:pt x="2354" y="907"/>
                    <a:pt x="2346" y="888"/>
                  </a:cubicBezTo>
                  <a:cubicBezTo>
                    <a:pt x="2328" y="852"/>
                    <a:pt x="2313" y="815"/>
                    <a:pt x="2298" y="786"/>
                  </a:cubicBezTo>
                  <a:cubicBezTo>
                    <a:pt x="2297" y="788"/>
                    <a:pt x="2295" y="787"/>
                    <a:pt x="2292" y="782"/>
                  </a:cubicBezTo>
                  <a:cubicBezTo>
                    <a:pt x="2288" y="775"/>
                    <a:pt x="2283" y="766"/>
                    <a:pt x="2274" y="752"/>
                  </a:cubicBezTo>
                  <a:cubicBezTo>
                    <a:pt x="2282" y="754"/>
                    <a:pt x="2262" y="728"/>
                    <a:pt x="2268" y="729"/>
                  </a:cubicBezTo>
                  <a:cubicBezTo>
                    <a:pt x="2263" y="718"/>
                    <a:pt x="2265" y="728"/>
                    <a:pt x="2261" y="722"/>
                  </a:cubicBezTo>
                  <a:cubicBezTo>
                    <a:pt x="2234" y="679"/>
                    <a:pt x="2229" y="668"/>
                    <a:pt x="2189" y="615"/>
                  </a:cubicBezTo>
                  <a:cubicBezTo>
                    <a:pt x="2190" y="628"/>
                    <a:pt x="2228" y="670"/>
                    <a:pt x="2233" y="687"/>
                  </a:cubicBezTo>
                  <a:cubicBezTo>
                    <a:pt x="2243" y="699"/>
                    <a:pt x="2248" y="706"/>
                    <a:pt x="2257" y="721"/>
                  </a:cubicBezTo>
                  <a:cubicBezTo>
                    <a:pt x="2255" y="721"/>
                    <a:pt x="2255" y="723"/>
                    <a:pt x="2260" y="731"/>
                  </a:cubicBezTo>
                  <a:cubicBezTo>
                    <a:pt x="2261" y="731"/>
                    <a:pt x="2261" y="729"/>
                    <a:pt x="2263" y="732"/>
                  </a:cubicBezTo>
                  <a:cubicBezTo>
                    <a:pt x="2261" y="733"/>
                    <a:pt x="2261" y="735"/>
                    <a:pt x="2266" y="742"/>
                  </a:cubicBezTo>
                  <a:cubicBezTo>
                    <a:pt x="2268" y="747"/>
                    <a:pt x="2268" y="742"/>
                    <a:pt x="2271" y="746"/>
                  </a:cubicBezTo>
                  <a:lnTo>
                    <a:pt x="2269" y="748"/>
                  </a:lnTo>
                  <a:cubicBezTo>
                    <a:pt x="2306" y="807"/>
                    <a:pt x="2346" y="884"/>
                    <a:pt x="2367" y="948"/>
                  </a:cubicBezTo>
                  <a:close/>
                  <a:moveTo>
                    <a:pt x="2324" y="823"/>
                  </a:moveTo>
                  <a:lnTo>
                    <a:pt x="2324" y="823"/>
                  </a:lnTo>
                  <a:cubicBezTo>
                    <a:pt x="2310" y="788"/>
                    <a:pt x="2286" y="756"/>
                    <a:pt x="2273" y="737"/>
                  </a:cubicBezTo>
                  <a:cubicBezTo>
                    <a:pt x="2294" y="772"/>
                    <a:pt x="2307" y="793"/>
                    <a:pt x="2324" y="823"/>
                  </a:cubicBezTo>
                  <a:close/>
                  <a:moveTo>
                    <a:pt x="2337" y="860"/>
                  </a:moveTo>
                  <a:lnTo>
                    <a:pt x="2337" y="860"/>
                  </a:lnTo>
                  <a:cubicBezTo>
                    <a:pt x="2340" y="860"/>
                    <a:pt x="2332" y="846"/>
                    <a:pt x="2328" y="839"/>
                  </a:cubicBezTo>
                  <a:cubicBezTo>
                    <a:pt x="2324" y="838"/>
                    <a:pt x="2333" y="856"/>
                    <a:pt x="2337" y="860"/>
                  </a:cubicBezTo>
                  <a:close/>
                  <a:moveTo>
                    <a:pt x="2397" y="1036"/>
                  </a:moveTo>
                  <a:lnTo>
                    <a:pt x="2397" y="1036"/>
                  </a:lnTo>
                  <a:cubicBezTo>
                    <a:pt x="2399" y="1026"/>
                    <a:pt x="2381" y="970"/>
                    <a:pt x="2369" y="951"/>
                  </a:cubicBezTo>
                  <a:cubicBezTo>
                    <a:pt x="2379" y="976"/>
                    <a:pt x="2391" y="1018"/>
                    <a:pt x="2397" y="1036"/>
                  </a:cubicBezTo>
                  <a:close/>
                  <a:moveTo>
                    <a:pt x="2408" y="1073"/>
                  </a:moveTo>
                  <a:lnTo>
                    <a:pt x="2408" y="1073"/>
                  </a:lnTo>
                  <a:cubicBezTo>
                    <a:pt x="2402" y="1056"/>
                    <a:pt x="2406" y="1057"/>
                    <a:pt x="2404" y="1047"/>
                  </a:cubicBezTo>
                  <a:cubicBezTo>
                    <a:pt x="2402" y="1044"/>
                    <a:pt x="2399" y="1044"/>
                    <a:pt x="2400" y="1048"/>
                  </a:cubicBezTo>
                  <a:cubicBezTo>
                    <a:pt x="2404" y="1058"/>
                    <a:pt x="2404" y="1071"/>
                    <a:pt x="2408" y="1073"/>
                  </a:cubicBezTo>
                  <a:close/>
                  <a:moveTo>
                    <a:pt x="2434" y="1277"/>
                  </a:moveTo>
                  <a:lnTo>
                    <a:pt x="2434" y="1277"/>
                  </a:lnTo>
                  <a:cubicBezTo>
                    <a:pt x="2433" y="1267"/>
                    <a:pt x="2435" y="1267"/>
                    <a:pt x="2434" y="1257"/>
                  </a:cubicBezTo>
                  <a:cubicBezTo>
                    <a:pt x="2432" y="1256"/>
                    <a:pt x="2432" y="1276"/>
                    <a:pt x="2434" y="1277"/>
                  </a:cubicBezTo>
                  <a:close/>
                  <a:moveTo>
                    <a:pt x="2411" y="1538"/>
                  </a:moveTo>
                  <a:lnTo>
                    <a:pt x="2411" y="1538"/>
                  </a:lnTo>
                  <a:cubicBezTo>
                    <a:pt x="2415" y="1528"/>
                    <a:pt x="2420" y="1510"/>
                    <a:pt x="2418" y="1501"/>
                  </a:cubicBezTo>
                  <a:cubicBezTo>
                    <a:pt x="2415" y="1510"/>
                    <a:pt x="2413" y="1530"/>
                    <a:pt x="2411" y="1538"/>
                  </a:cubicBezTo>
                  <a:close/>
                  <a:moveTo>
                    <a:pt x="2401" y="1576"/>
                  </a:moveTo>
                  <a:lnTo>
                    <a:pt x="2401" y="1576"/>
                  </a:lnTo>
                  <a:cubicBezTo>
                    <a:pt x="2403" y="1572"/>
                    <a:pt x="2404" y="1568"/>
                    <a:pt x="2406" y="1560"/>
                  </a:cubicBezTo>
                  <a:cubicBezTo>
                    <a:pt x="2404" y="1557"/>
                    <a:pt x="2399" y="1575"/>
                    <a:pt x="2401" y="1576"/>
                  </a:cubicBezTo>
                  <a:close/>
                  <a:moveTo>
                    <a:pt x="2381" y="1640"/>
                  </a:moveTo>
                  <a:lnTo>
                    <a:pt x="2381" y="1640"/>
                  </a:lnTo>
                  <a:cubicBezTo>
                    <a:pt x="2387" y="1639"/>
                    <a:pt x="2391" y="1616"/>
                    <a:pt x="2397" y="1598"/>
                  </a:cubicBezTo>
                  <a:cubicBezTo>
                    <a:pt x="2393" y="1602"/>
                    <a:pt x="2402" y="1581"/>
                    <a:pt x="2397" y="1585"/>
                  </a:cubicBezTo>
                  <a:cubicBezTo>
                    <a:pt x="2391" y="1602"/>
                    <a:pt x="2391" y="1612"/>
                    <a:pt x="2381" y="1640"/>
                  </a:cubicBezTo>
                  <a:close/>
                  <a:moveTo>
                    <a:pt x="2337" y="1695"/>
                  </a:moveTo>
                  <a:lnTo>
                    <a:pt x="2337" y="1695"/>
                  </a:lnTo>
                  <a:cubicBezTo>
                    <a:pt x="2338" y="1697"/>
                    <a:pt x="2341" y="1689"/>
                    <a:pt x="2344" y="1681"/>
                  </a:cubicBezTo>
                  <a:cubicBezTo>
                    <a:pt x="2342" y="1679"/>
                    <a:pt x="2339" y="1687"/>
                    <a:pt x="2337" y="1695"/>
                  </a:cubicBezTo>
                  <a:close/>
                  <a:moveTo>
                    <a:pt x="2351" y="1721"/>
                  </a:moveTo>
                  <a:lnTo>
                    <a:pt x="2351" y="1721"/>
                  </a:lnTo>
                  <a:cubicBezTo>
                    <a:pt x="2360" y="1708"/>
                    <a:pt x="2377" y="1659"/>
                    <a:pt x="2379" y="1646"/>
                  </a:cubicBezTo>
                  <a:cubicBezTo>
                    <a:pt x="2371" y="1669"/>
                    <a:pt x="2359" y="1697"/>
                    <a:pt x="2351" y="1721"/>
                  </a:cubicBezTo>
                  <a:close/>
                  <a:moveTo>
                    <a:pt x="2338" y="1804"/>
                  </a:moveTo>
                  <a:lnTo>
                    <a:pt x="2338" y="1804"/>
                  </a:lnTo>
                  <a:cubicBezTo>
                    <a:pt x="2331" y="1810"/>
                    <a:pt x="2321" y="1837"/>
                    <a:pt x="2312" y="1850"/>
                  </a:cubicBezTo>
                  <a:cubicBezTo>
                    <a:pt x="2323" y="1835"/>
                    <a:pt x="2331" y="1817"/>
                    <a:pt x="2338" y="1804"/>
                  </a:cubicBezTo>
                  <a:close/>
                  <a:moveTo>
                    <a:pt x="2350" y="1778"/>
                  </a:moveTo>
                  <a:lnTo>
                    <a:pt x="2350" y="1778"/>
                  </a:lnTo>
                  <a:cubicBezTo>
                    <a:pt x="2346" y="1784"/>
                    <a:pt x="2338" y="1796"/>
                    <a:pt x="2340" y="1798"/>
                  </a:cubicBezTo>
                  <a:cubicBezTo>
                    <a:pt x="2342" y="1796"/>
                    <a:pt x="2350" y="1780"/>
                    <a:pt x="2350" y="1778"/>
                  </a:cubicBezTo>
                  <a:close/>
                  <a:moveTo>
                    <a:pt x="2338" y="1772"/>
                  </a:moveTo>
                  <a:lnTo>
                    <a:pt x="2338" y="1772"/>
                  </a:lnTo>
                  <a:lnTo>
                    <a:pt x="2334" y="1774"/>
                  </a:lnTo>
                  <a:cubicBezTo>
                    <a:pt x="2326" y="1792"/>
                    <a:pt x="2312" y="1820"/>
                    <a:pt x="2307" y="1829"/>
                  </a:cubicBezTo>
                  <a:cubicBezTo>
                    <a:pt x="2316" y="1822"/>
                    <a:pt x="2329" y="1790"/>
                    <a:pt x="2338" y="1772"/>
                  </a:cubicBezTo>
                  <a:close/>
                  <a:moveTo>
                    <a:pt x="2330" y="1764"/>
                  </a:moveTo>
                  <a:lnTo>
                    <a:pt x="2330" y="1764"/>
                  </a:lnTo>
                  <a:cubicBezTo>
                    <a:pt x="2334" y="1764"/>
                    <a:pt x="2336" y="1754"/>
                    <a:pt x="2341" y="1745"/>
                  </a:cubicBezTo>
                  <a:cubicBezTo>
                    <a:pt x="2339" y="1744"/>
                    <a:pt x="2334" y="1755"/>
                    <a:pt x="2330" y="1764"/>
                  </a:cubicBezTo>
                  <a:close/>
                  <a:moveTo>
                    <a:pt x="2412" y="1569"/>
                  </a:moveTo>
                  <a:lnTo>
                    <a:pt x="2412" y="1569"/>
                  </a:lnTo>
                  <a:cubicBezTo>
                    <a:pt x="2409" y="1578"/>
                    <a:pt x="2410" y="1581"/>
                    <a:pt x="2410" y="1585"/>
                  </a:cubicBezTo>
                  <a:cubicBezTo>
                    <a:pt x="2399" y="1609"/>
                    <a:pt x="2374" y="1697"/>
                    <a:pt x="2360" y="1718"/>
                  </a:cubicBezTo>
                  <a:cubicBezTo>
                    <a:pt x="2353" y="1739"/>
                    <a:pt x="2342" y="1754"/>
                    <a:pt x="2344" y="1760"/>
                  </a:cubicBezTo>
                  <a:cubicBezTo>
                    <a:pt x="2367" y="1713"/>
                    <a:pt x="2394" y="1660"/>
                    <a:pt x="2406" y="1600"/>
                  </a:cubicBezTo>
                  <a:cubicBezTo>
                    <a:pt x="2410" y="1598"/>
                    <a:pt x="2411" y="1584"/>
                    <a:pt x="2416" y="1573"/>
                  </a:cubicBezTo>
                  <a:cubicBezTo>
                    <a:pt x="2416" y="1563"/>
                    <a:pt x="2410" y="1582"/>
                    <a:pt x="2412" y="1569"/>
                  </a:cubicBezTo>
                  <a:close/>
                  <a:moveTo>
                    <a:pt x="2430" y="1493"/>
                  </a:moveTo>
                  <a:lnTo>
                    <a:pt x="2430" y="1493"/>
                  </a:lnTo>
                  <a:cubicBezTo>
                    <a:pt x="2426" y="1518"/>
                    <a:pt x="2422" y="1539"/>
                    <a:pt x="2415" y="1559"/>
                  </a:cubicBezTo>
                  <a:cubicBezTo>
                    <a:pt x="2417" y="1559"/>
                    <a:pt x="2416" y="1565"/>
                    <a:pt x="2417" y="1566"/>
                  </a:cubicBezTo>
                  <a:cubicBezTo>
                    <a:pt x="2423" y="1537"/>
                    <a:pt x="2430" y="1515"/>
                    <a:pt x="2430" y="1493"/>
                  </a:cubicBezTo>
                  <a:close/>
                  <a:moveTo>
                    <a:pt x="2438" y="1445"/>
                  </a:moveTo>
                  <a:lnTo>
                    <a:pt x="2438" y="1445"/>
                  </a:lnTo>
                  <a:cubicBezTo>
                    <a:pt x="2436" y="1458"/>
                    <a:pt x="2434" y="1466"/>
                    <a:pt x="2432" y="1477"/>
                  </a:cubicBezTo>
                  <a:cubicBezTo>
                    <a:pt x="2435" y="1474"/>
                    <a:pt x="2439" y="1449"/>
                    <a:pt x="2438" y="1445"/>
                  </a:cubicBezTo>
                  <a:close/>
                  <a:moveTo>
                    <a:pt x="2442" y="1412"/>
                  </a:moveTo>
                  <a:lnTo>
                    <a:pt x="2442" y="1412"/>
                  </a:lnTo>
                  <a:cubicBezTo>
                    <a:pt x="2442" y="1425"/>
                    <a:pt x="2437" y="1432"/>
                    <a:pt x="2440" y="1435"/>
                  </a:cubicBezTo>
                  <a:cubicBezTo>
                    <a:pt x="2441" y="1428"/>
                    <a:pt x="2443" y="1425"/>
                    <a:pt x="2445" y="1419"/>
                  </a:cubicBezTo>
                  <a:lnTo>
                    <a:pt x="2442" y="1412"/>
                  </a:lnTo>
                  <a:close/>
                  <a:moveTo>
                    <a:pt x="2432" y="996"/>
                  </a:moveTo>
                  <a:lnTo>
                    <a:pt x="2432" y="996"/>
                  </a:lnTo>
                  <a:cubicBezTo>
                    <a:pt x="2434" y="1004"/>
                    <a:pt x="2437" y="1017"/>
                    <a:pt x="2441" y="1028"/>
                  </a:cubicBezTo>
                  <a:cubicBezTo>
                    <a:pt x="2439" y="1015"/>
                    <a:pt x="2436" y="1003"/>
                    <a:pt x="2432" y="996"/>
                  </a:cubicBezTo>
                  <a:close/>
                  <a:moveTo>
                    <a:pt x="2413" y="939"/>
                  </a:moveTo>
                  <a:lnTo>
                    <a:pt x="2413" y="939"/>
                  </a:lnTo>
                  <a:cubicBezTo>
                    <a:pt x="2416" y="955"/>
                    <a:pt x="2426" y="971"/>
                    <a:pt x="2428" y="986"/>
                  </a:cubicBezTo>
                  <a:cubicBezTo>
                    <a:pt x="2433" y="978"/>
                    <a:pt x="2418" y="949"/>
                    <a:pt x="2413" y="939"/>
                  </a:cubicBezTo>
                  <a:close/>
                  <a:moveTo>
                    <a:pt x="2399" y="898"/>
                  </a:moveTo>
                  <a:lnTo>
                    <a:pt x="2399" y="898"/>
                  </a:lnTo>
                  <a:cubicBezTo>
                    <a:pt x="2402" y="908"/>
                    <a:pt x="2406" y="926"/>
                    <a:pt x="2412" y="935"/>
                  </a:cubicBezTo>
                  <a:cubicBezTo>
                    <a:pt x="2415" y="936"/>
                    <a:pt x="2402" y="900"/>
                    <a:pt x="2399" y="898"/>
                  </a:cubicBezTo>
                  <a:close/>
                  <a:moveTo>
                    <a:pt x="2385" y="860"/>
                  </a:moveTo>
                  <a:lnTo>
                    <a:pt x="2385" y="860"/>
                  </a:lnTo>
                  <a:lnTo>
                    <a:pt x="2396" y="888"/>
                  </a:lnTo>
                  <a:cubicBezTo>
                    <a:pt x="2398" y="887"/>
                    <a:pt x="2401" y="888"/>
                    <a:pt x="2398" y="880"/>
                  </a:cubicBezTo>
                  <a:cubicBezTo>
                    <a:pt x="2397" y="887"/>
                    <a:pt x="2390" y="863"/>
                    <a:pt x="2385" y="860"/>
                  </a:cubicBezTo>
                  <a:close/>
                  <a:moveTo>
                    <a:pt x="2353" y="786"/>
                  </a:moveTo>
                  <a:lnTo>
                    <a:pt x="2353" y="786"/>
                  </a:lnTo>
                  <a:cubicBezTo>
                    <a:pt x="2358" y="803"/>
                    <a:pt x="2369" y="825"/>
                    <a:pt x="2379" y="848"/>
                  </a:cubicBezTo>
                  <a:cubicBezTo>
                    <a:pt x="2382" y="840"/>
                    <a:pt x="2362" y="806"/>
                    <a:pt x="2353" y="786"/>
                  </a:cubicBezTo>
                  <a:close/>
                  <a:moveTo>
                    <a:pt x="2332" y="751"/>
                  </a:moveTo>
                  <a:lnTo>
                    <a:pt x="2332" y="751"/>
                  </a:lnTo>
                  <a:cubicBezTo>
                    <a:pt x="2336" y="757"/>
                    <a:pt x="2342" y="769"/>
                    <a:pt x="2343" y="768"/>
                  </a:cubicBezTo>
                  <a:cubicBezTo>
                    <a:pt x="2342" y="764"/>
                    <a:pt x="2336" y="752"/>
                    <a:pt x="2332" y="751"/>
                  </a:cubicBezTo>
                  <a:close/>
                  <a:moveTo>
                    <a:pt x="2252" y="467"/>
                  </a:moveTo>
                  <a:lnTo>
                    <a:pt x="2252" y="467"/>
                  </a:lnTo>
                  <a:cubicBezTo>
                    <a:pt x="2250" y="467"/>
                    <a:pt x="2251" y="469"/>
                    <a:pt x="2255" y="474"/>
                  </a:cubicBezTo>
                  <a:cubicBezTo>
                    <a:pt x="2256" y="473"/>
                    <a:pt x="2265" y="484"/>
                    <a:pt x="2267" y="483"/>
                  </a:cubicBezTo>
                  <a:cubicBezTo>
                    <a:pt x="2264" y="479"/>
                    <a:pt x="2256" y="469"/>
                    <a:pt x="2252" y="467"/>
                  </a:cubicBezTo>
                  <a:close/>
                  <a:moveTo>
                    <a:pt x="2165" y="549"/>
                  </a:moveTo>
                  <a:lnTo>
                    <a:pt x="2165" y="549"/>
                  </a:lnTo>
                  <a:cubicBezTo>
                    <a:pt x="2210" y="602"/>
                    <a:pt x="2279" y="682"/>
                    <a:pt x="2317" y="757"/>
                  </a:cubicBezTo>
                  <a:cubicBezTo>
                    <a:pt x="2319" y="759"/>
                    <a:pt x="2324" y="765"/>
                    <a:pt x="2327" y="770"/>
                  </a:cubicBezTo>
                  <a:cubicBezTo>
                    <a:pt x="2348" y="809"/>
                    <a:pt x="2351" y="833"/>
                    <a:pt x="2370" y="874"/>
                  </a:cubicBezTo>
                  <a:cubicBezTo>
                    <a:pt x="2344" y="825"/>
                    <a:pt x="2310" y="759"/>
                    <a:pt x="2282" y="728"/>
                  </a:cubicBezTo>
                  <a:cubicBezTo>
                    <a:pt x="2300" y="755"/>
                    <a:pt x="2332" y="809"/>
                    <a:pt x="2343" y="832"/>
                  </a:cubicBezTo>
                  <a:cubicBezTo>
                    <a:pt x="2340" y="830"/>
                    <a:pt x="2337" y="825"/>
                    <a:pt x="2336" y="828"/>
                  </a:cubicBezTo>
                  <a:cubicBezTo>
                    <a:pt x="2358" y="872"/>
                    <a:pt x="2376" y="932"/>
                    <a:pt x="2387" y="962"/>
                  </a:cubicBezTo>
                  <a:cubicBezTo>
                    <a:pt x="2374" y="937"/>
                    <a:pt x="2358" y="878"/>
                    <a:pt x="2334" y="844"/>
                  </a:cubicBezTo>
                  <a:cubicBezTo>
                    <a:pt x="2357" y="892"/>
                    <a:pt x="2377" y="943"/>
                    <a:pt x="2384" y="980"/>
                  </a:cubicBezTo>
                  <a:cubicBezTo>
                    <a:pt x="2388" y="982"/>
                    <a:pt x="2391" y="1006"/>
                    <a:pt x="2394" y="1010"/>
                  </a:cubicBezTo>
                  <a:cubicBezTo>
                    <a:pt x="2393" y="998"/>
                    <a:pt x="2389" y="985"/>
                    <a:pt x="2386" y="976"/>
                  </a:cubicBezTo>
                  <a:cubicBezTo>
                    <a:pt x="2401" y="1013"/>
                    <a:pt x="2408" y="1059"/>
                    <a:pt x="2419" y="1107"/>
                  </a:cubicBezTo>
                  <a:cubicBezTo>
                    <a:pt x="2418" y="1111"/>
                    <a:pt x="2421" y="1124"/>
                    <a:pt x="2417" y="1120"/>
                  </a:cubicBezTo>
                  <a:cubicBezTo>
                    <a:pt x="2416" y="1108"/>
                    <a:pt x="2415" y="1078"/>
                    <a:pt x="2408" y="1079"/>
                  </a:cubicBezTo>
                  <a:cubicBezTo>
                    <a:pt x="2415" y="1111"/>
                    <a:pt x="2418" y="1155"/>
                    <a:pt x="2424" y="1174"/>
                  </a:cubicBezTo>
                  <a:cubicBezTo>
                    <a:pt x="2430" y="1178"/>
                    <a:pt x="2420" y="1144"/>
                    <a:pt x="2422" y="1139"/>
                  </a:cubicBezTo>
                  <a:cubicBezTo>
                    <a:pt x="2425" y="1155"/>
                    <a:pt x="2425" y="1139"/>
                    <a:pt x="2424" y="1135"/>
                  </a:cubicBezTo>
                  <a:cubicBezTo>
                    <a:pt x="2430" y="1158"/>
                    <a:pt x="2432" y="1188"/>
                    <a:pt x="2435" y="1202"/>
                  </a:cubicBezTo>
                  <a:cubicBezTo>
                    <a:pt x="2437" y="1201"/>
                    <a:pt x="2440" y="1197"/>
                    <a:pt x="2440" y="1195"/>
                  </a:cubicBezTo>
                  <a:cubicBezTo>
                    <a:pt x="2439" y="1202"/>
                    <a:pt x="2441" y="1201"/>
                    <a:pt x="2441" y="1211"/>
                  </a:cubicBezTo>
                  <a:cubicBezTo>
                    <a:pt x="2440" y="1210"/>
                    <a:pt x="2440" y="1201"/>
                    <a:pt x="2437" y="1205"/>
                  </a:cubicBezTo>
                  <a:cubicBezTo>
                    <a:pt x="2440" y="1234"/>
                    <a:pt x="2439" y="1268"/>
                    <a:pt x="2443" y="1289"/>
                  </a:cubicBezTo>
                  <a:cubicBezTo>
                    <a:pt x="2445" y="1278"/>
                    <a:pt x="2439" y="1235"/>
                    <a:pt x="2442" y="1218"/>
                  </a:cubicBezTo>
                  <a:cubicBezTo>
                    <a:pt x="2445" y="1228"/>
                    <a:pt x="2446" y="1255"/>
                    <a:pt x="2450" y="1260"/>
                  </a:cubicBezTo>
                  <a:cubicBezTo>
                    <a:pt x="2446" y="1272"/>
                    <a:pt x="2454" y="1327"/>
                    <a:pt x="2448" y="1341"/>
                  </a:cubicBezTo>
                  <a:cubicBezTo>
                    <a:pt x="2448" y="1336"/>
                    <a:pt x="2448" y="1333"/>
                    <a:pt x="2447" y="1332"/>
                  </a:cubicBezTo>
                  <a:cubicBezTo>
                    <a:pt x="2445" y="1355"/>
                    <a:pt x="2444" y="1371"/>
                    <a:pt x="2443" y="1403"/>
                  </a:cubicBezTo>
                  <a:cubicBezTo>
                    <a:pt x="2446" y="1399"/>
                    <a:pt x="2444" y="1414"/>
                    <a:pt x="2447" y="1410"/>
                  </a:cubicBezTo>
                  <a:cubicBezTo>
                    <a:pt x="2449" y="1365"/>
                    <a:pt x="2455" y="1310"/>
                    <a:pt x="2453" y="1273"/>
                  </a:cubicBezTo>
                  <a:cubicBezTo>
                    <a:pt x="2454" y="1279"/>
                    <a:pt x="2455" y="1281"/>
                    <a:pt x="2456" y="1279"/>
                  </a:cubicBezTo>
                  <a:cubicBezTo>
                    <a:pt x="2451" y="1148"/>
                    <a:pt x="2421" y="1026"/>
                    <a:pt x="2379" y="905"/>
                  </a:cubicBezTo>
                  <a:cubicBezTo>
                    <a:pt x="2390" y="928"/>
                    <a:pt x="2404" y="968"/>
                    <a:pt x="2414" y="987"/>
                  </a:cubicBezTo>
                  <a:cubicBezTo>
                    <a:pt x="2397" y="941"/>
                    <a:pt x="2394" y="919"/>
                    <a:pt x="2383" y="883"/>
                  </a:cubicBezTo>
                  <a:cubicBezTo>
                    <a:pt x="2378" y="866"/>
                    <a:pt x="2368" y="849"/>
                    <a:pt x="2360" y="831"/>
                  </a:cubicBezTo>
                  <a:cubicBezTo>
                    <a:pt x="2322" y="740"/>
                    <a:pt x="2258" y="635"/>
                    <a:pt x="2190" y="566"/>
                  </a:cubicBezTo>
                  <a:cubicBezTo>
                    <a:pt x="2208" y="589"/>
                    <a:pt x="2249" y="637"/>
                    <a:pt x="2261" y="663"/>
                  </a:cubicBezTo>
                  <a:cubicBezTo>
                    <a:pt x="2229" y="616"/>
                    <a:pt x="2201" y="586"/>
                    <a:pt x="2165" y="549"/>
                  </a:cubicBezTo>
                  <a:close/>
                  <a:moveTo>
                    <a:pt x="2146" y="580"/>
                  </a:moveTo>
                  <a:lnTo>
                    <a:pt x="2146" y="580"/>
                  </a:lnTo>
                  <a:cubicBezTo>
                    <a:pt x="2151" y="583"/>
                    <a:pt x="2157" y="595"/>
                    <a:pt x="2162" y="596"/>
                  </a:cubicBezTo>
                  <a:cubicBezTo>
                    <a:pt x="2161" y="592"/>
                    <a:pt x="2141" y="572"/>
                    <a:pt x="2146" y="580"/>
                  </a:cubicBezTo>
                  <a:close/>
                  <a:moveTo>
                    <a:pt x="2135" y="578"/>
                  </a:moveTo>
                  <a:lnTo>
                    <a:pt x="2135" y="578"/>
                  </a:lnTo>
                  <a:cubicBezTo>
                    <a:pt x="2138" y="579"/>
                    <a:pt x="2140" y="577"/>
                    <a:pt x="2137" y="572"/>
                  </a:cubicBezTo>
                  <a:cubicBezTo>
                    <a:pt x="2126" y="562"/>
                    <a:pt x="2134" y="577"/>
                    <a:pt x="2125" y="569"/>
                  </a:cubicBezTo>
                  <a:lnTo>
                    <a:pt x="2128" y="566"/>
                  </a:lnTo>
                  <a:cubicBezTo>
                    <a:pt x="2122" y="560"/>
                    <a:pt x="2116" y="556"/>
                    <a:pt x="2114" y="558"/>
                  </a:cubicBezTo>
                  <a:cubicBezTo>
                    <a:pt x="2143" y="590"/>
                    <a:pt x="2193" y="643"/>
                    <a:pt x="2217" y="674"/>
                  </a:cubicBezTo>
                  <a:cubicBezTo>
                    <a:pt x="2203" y="651"/>
                    <a:pt x="2170" y="612"/>
                    <a:pt x="2152" y="596"/>
                  </a:cubicBezTo>
                  <a:cubicBezTo>
                    <a:pt x="2159" y="603"/>
                    <a:pt x="2163" y="605"/>
                    <a:pt x="2164" y="602"/>
                  </a:cubicBezTo>
                  <a:cubicBezTo>
                    <a:pt x="2158" y="597"/>
                    <a:pt x="2144" y="579"/>
                    <a:pt x="2141" y="580"/>
                  </a:cubicBezTo>
                  <a:cubicBezTo>
                    <a:pt x="2142" y="583"/>
                    <a:pt x="2148" y="587"/>
                    <a:pt x="2143" y="587"/>
                  </a:cubicBezTo>
                  <a:lnTo>
                    <a:pt x="2135" y="578"/>
                  </a:lnTo>
                  <a:close/>
                  <a:moveTo>
                    <a:pt x="2219" y="438"/>
                  </a:moveTo>
                  <a:lnTo>
                    <a:pt x="2219" y="438"/>
                  </a:lnTo>
                  <a:cubicBezTo>
                    <a:pt x="2227" y="447"/>
                    <a:pt x="2232" y="446"/>
                    <a:pt x="2227" y="440"/>
                  </a:cubicBezTo>
                  <a:cubicBezTo>
                    <a:pt x="2224" y="440"/>
                    <a:pt x="2224" y="439"/>
                    <a:pt x="2219" y="438"/>
                  </a:cubicBezTo>
                  <a:close/>
                  <a:moveTo>
                    <a:pt x="2006" y="271"/>
                  </a:moveTo>
                  <a:lnTo>
                    <a:pt x="2006" y="271"/>
                  </a:lnTo>
                  <a:cubicBezTo>
                    <a:pt x="2014" y="276"/>
                    <a:pt x="2028" y="288"/>
                    <a:pt x="2028" y="284"/>
                  </a:cubicBezTo>
                  <a:cubicBezTo>
                    <a:pt x="2022" y="280"/>
                    <a:pt x="2009" y="271"/>
                    <a:pt x="2006" y="271"/>
                  </a:cubicBezTo>
                  <a:close/>
                  <a:moveTo>
                    <a:pt x="1990" y="263"/>
                  </a:moveTo>
                  <a:lnTo>
                    <a:pt x="1990" y="263"/>
                  </a:lnTo>
                  <a:cubicBezTo>
                    <a:pt x="1998" y="268"/>
                    <a:pt x="2003" y="271"/>
                    <a:pt x="2003" y="269"/>
                  </a:cubicBezTo>
                  <a:cubicBezTo>
                    <a:pt x="2000" y="266"/>
                    <a:pt x="2000" y="265"/>
                    <a:pt x="1994" y="262"/>
                  </a:cubicBezTo>
                  <a:cubicBezTo>
                    <a:pt x="1993" y="263"/>
                    <a:pt x="1989" y="261"/>
                    <a:pt x="1990" y="263"/>
                  </a:cubicBezTo>
                  <a:close/>
                  <a:moveTo>
                    <a:pt x="1934" y="356"/>
                  </a:moveTo>
                  <a:lnTo>
                    <a:pt x="1934" y="356"/>
                  </a:lnTo>
                  <a:cubicBezTo>
                    <a:pt x="2021" y="413"/>
                    <a:pt x="2094" y="474"/>
                    <a:pt x="2162" y="547"/>
                  </a:cubicBezTo>
                  <a:cubicBezTo>
                    <a:pt x="2163" y="544"/>
                    <a:pt x="2153" y="536"/>
                    <a:pt x="2161" y="539"/>
                  </a:cubicBezTo>
                  <a:cubicBezTo>
                    <a:pt x="2122" y="497"/>
                    <a:pt x="2080" y="451"/>
                    <a:pt x="2037" y="423"/>
                  </a:cubicBezTo>
                  <a:cubicBezTo>
                    <a:pt x="2010" y="403"/>
                    <a:pt x="1965" y="368"/>
                    <a:pt x="1934" y="356"/>
                  </a:cubicBezTo>
                  <a:close/>
                  <a:moveTo>
                    <a:pt x="1920" y="353"/>
                  </a:moveTo>
                  <a:lnTo>
                    <a:pt x="1920" y="353"/>
                  </a:lnTo>
                  <a:cubicBezTo>
                    <a:pt x="1915" y="353"/>
                    <a:pt x="1926" y="359"/>
                    <a:pt x="1933" y="363"/>
                  </a:cubicBezTo>
                  <a:cubicBezTo>
                    <a:pt x="1936" y="362"/>
                    <a:pt x="1929" y="358"/>
                    <a:pt x="1920" y="353"/>
                  </a:cubicBezTo>
                  <a:close/>
                  <a:moveTo>
                    <a:pt x="1881" y="375"/>
                  </a:moveTo>
                  <a:lnTo>
                    <a:pt x="1881" y="375"/>
                  </a:lnTo>
                  <a:cubicBezTo>
                    <a:pt x="1895" y="386"/>
                    <a:pt x="1909" y="394"/>
                    <a:pt x="1939" y="414"/>
                  </a:cubicBezTo>
                  <a:cubicBezTo>
                    <a:pt x="1943" y="412"/>
                    <a:pt x="1917" y="399"/>
                    <a:pt x="1936" y="408"/>
                  </a:cubicBezTo>
                  <a:cubicBezTo>
                    <a:pt x="1919" y="396"/>
                    <a:pt x="1897" y="384"/>
                    <a:pt x="1881" y="375"/>
                  </a:cubicBezTo>
                  <a:close/>
                  <a:moveTo>
                    <a:pt x="1904" y="214"/>
                  </a:moveTo>
                  <a:lnTo>
                    <a:pt x="1904" y="214"/>
                  </a:lnTo>
                  <a:cubicBezTo>
                    <a:pt x="1913" y="220"/>
                    <a:pt x="1928" y="227"/>
                    <a:pt x="1934" y="227"/>
                  </a:cubicBezTo>
                  <a:cubicBezTo>
                    <a:pt x="1928" y="223"/>
                    <a:pt x="1909" y="214"/>
                    <a:pt x="1904" y="214"/>
                  </a:cubicBezTo>
                  <a:close/>
                  <a:moveTo>
                    <a:pt x="1850" y="300"/>
                  </a:moveTo>
                  <a:lnTo>
                    <a:pt x="1850" y="300"/>
                  </a:lnTo>
                  <a:cubicBezTo>
                    <a:pt x="1811" y="277"/>
                    <a:pt x="1773" y="262"/>
                    <a:pt x="1736" y="251"/>
                  </a:cubicBezTo>
                  <a:cubicBezTo>
                    <a:pt x="1755" y="257"/>
                    <a:pt x="1784" y="271"/>
                    <a:pt x="1765" y="269"/>
                  </a:cubicBezTo>
                  <a:cubicBezTo>
                    <a:pt x="1793" y="273"/>
                    <a:pt x="1829" y="296"/>
                    <a:pt x="1850" y="300"/>
                  </a:cubicBezTo>
                  <a:close/>
                  <a:moveTo>
                    <a:pt x="1762" y="329"/>
                  </a:moveTo>
                  <a:lnTo>
                    <a:pt x="1762" y="329"/>
                  </a:lnTo>
                  <a:cubicBezTo>
                    <a:pt x="1768" y="332"/>
                    <a:pt x="1781" y="338"/>
                    <a:pt x="1786" y="338"/>
                  </a:cubicBezTo>
                  <a:cubicBezTo>
                    <a:pt x="1780" y="335"/>
                    <a:pt x="1765" y="327"/>
                    <a:pt x="1762" y="329"/>
                  </a:cubicBezTo>
                  <a:close/>
                  <a:moveTo>
                    <a:pt x="1865" y="195"/>
                  </a:moveTo>
                  <a:lnTo>
                    <a:pt x="1865" y="195"/>
                  </a:lnTo>
                  <a:cubicBezTo>
                    <a:pt x="1852" y="190"/>
                    <a:pt x="1845" y="184"/>
                    <a:pt x="1838" y="183"/>
                  </a:cubicBezTo>
                  <a:cubicBezTo>
                    <a:pt x="1846" y="188"/>
                    <a:pt x="1860" y="196"/>
                    <a:pt x="1865" y="195"/>
                  </a:cubicBezTo>
                  <a:close/>
                  <a:moveTo>
                    <a:pt x="1880" y="205"/>
                  </a:moveTo>
                  <a:lnTo>
                    <a:pt x="1880" y="205"/>
                  </a:lnTo>
                  <a:cubicBezTo>
                    <a:pt x="1880" y="204"/>
                    <a:pt x="1884" y="206"/>
                    <a:pt x="1885" y="204"/>
                  </a:cubicBezTo>
                  <a:lnTo>
                    <a:pt x="1871" y="198"/>
                  </a:lnTo>
                  <a:cubicBezTo>
                    <a:pt x="1867" y="199"/>
                    <a:pt x="1875" y="202"/>
                    <a:pt x="1880" y="205"/>
                  </a:cubicBezTo>
                  <a:close/>
                  <a:moveTo>
                    <a:pt x="1933" y="182"/>
                  </a:moveTo>
                  <a:lnTo>
                    <a:pt x="1933" y="182"/>
                  </a:lnTo>
                  <a:cubicBezTo>
                    <a:pt x="1925" y="177"/>
                    <a:pt x="1897" y="163"/>
                    <a:pt x="1888" y="161"/>
                  </a:cubicBezTo>
                  <a:cubicBezTo>
                    <a:pt x="1901" y="169"/>
                    <a:pt x="1919" y="178"/>
                    <a:pt x="1933" y="182"/>
                  </a:cubicBezTo>
                  <a:close/>
                  <a:moveTo>
                    <a:pt x="1123" y="117"/>
                  </a:moveTo>
                  <a:lnTo>
                    <a:pt x="1123" y="117"/>
                  </a:lnTo>
                  <a:cubicBezTo>
                    <a:pt x="1111" y="119"/>
                    <a:pt x="1121" y="113"/>
                    <a:pt x="1108" y="117"/>
                  </a:cubicBezTo>
                  <a:lnTo>
                    <a:pt x="1108" y="118"/>
                  </a:lnTo>
                  <a:cubicBezTo>
                    <a:pt x="1103" y="119"/>
                    <a:pt x="1103" y="118"/>
                    <a:pt x="1097" y="120"/>
                  </a:cubicBezTo>
                  <a:cubicBezTo>
                    <a:pt x="1093" y="124"/>
                    <a:pt x="1122" y="118"/>
                    <a:pt x="1123" y="117"/>
                  </a:cubicBezTo>
                  <a:close/>
                  <a:moveTo>
                    <a:pt x="1195" y="345"/>
                  </a:moveTo>
                  <a:lnTo>
                    <a:pt x="1195" y="345"/>
                  </a:lnTo>
                  <a:cubicBezTo>
                    <a:pt x="1181" y="346"/>
                    <a:pt x="1175" y="349"/>
                    <a:pt x="1163" y="349"/>
                  </a:cubicBezTo>
                  <a:cubicBezTo>
                    <a:pt x="1163" y="350"/>
                    <a:pt x="1162" y="352"/>
                    <a:pt x="1166" y="352"/>
                  </a:cubicBezTo>
                  <a:cubicBezTo>
                    <a:pt x="1168" y="350"/>
                    <a:pt x="1196" y="346"/>
                    <a:pt x="1195" y="345"/>
                  </a:cubicBezTo>
                  <a:close/>
                  <a:moveTo>
                    <a:pt x="1172" y="101"/>
                  </a:moveTo>
                  <a:lnTo>
                    <a:pt x="1172" y="101"/>
                  </a:lnTo>
                  <a:cubicBezTo>
                    <a:pt x="1158" y="102"/>
                    <a:pt x="1152" y="105"/>
                    <a:pt x="1146" y="105"/>
                  </a:cubicBezTo>
                  <a:cubicBezTo>
                    <a:pt x="1146" y="107"/>
                    <a:pt x="1175" y="104"/>
                    <a:pt x="1172" y="101"/>
                  </a:cubicBezTo>
                  <a:close/>
                  <a:moveTo>
                    <a:pt x="1211" y="95"/>
                  </a:moveTo>
                  <a:lnTo>
                    <a:pt x="1211" y="95"/>
                  </a:lnTo>
                  <a:cubicBezTo>
                    <a:pt x="1195" y="99"/>
                    <a:pt x="1179" y="98"/>
                    <a:pt x="1175" y="102"/>
                  </a:cubicBezTo>
                  <a:cubicBezTo>
                    <a:pt x="1180" y="101"/>
                    <a:pt x="1213" y="98"/>
                    <a:pt x="1211" y="95"/>
                  </a:cubicBezTo>
                  <a:close/>
                  <a:moveTo>
                    <a:pt x="1320" y="74"/>
                  </a:moveTo>
                  <a:lnTo>
                    <a:pt x="1320" y="74"/>
                  </a:lnTo>
                  <a:cubicBezTo>
                    <a:pt x="1292" y="69"/>
                    <a:pt x="1243" y="67"/>
                    <a:pt x="1183" y="79"/>
                  </a:cubicBezTo>
                  <a:cubicBezTo>
                    <a:pt x="1193" y="85"/>
                    <a:pt x="1134" y="87"/>
                    <a:pt x="1133" y="92"/>
                  </a:cubicBezTo>
                  <a:cubicBezTo>
                    <a:pt x="1153" y="93"/>
                    <a:pt x="1214" y="78"/>
                    <a:pt x="1235" y="80"/>
                  </a:cubicBezTo>
                  <a:cubicBezTo>
                    <a:pt x="1258" y="75"/>
                    <a:pt x="1293" y="78"/>
                    <a:pt x="1320" y="74"/>
                  </a:cubicBezTo>
                  <a:close/>
                  <a:moveTo>
                    <a:pt x="1152" y="50"/>
                  </a:moveTo>
                  <a:lnTo>
                    <a:pt x="1152" y="50"/>
                  </a:lnTo>
                  <a:lnTo>
                    <a:pt x="1158" y="49"/>
                  </a:lnTo>
                  <a:cubicBezTo>
                    <a:pt x="1187" y="47"/>
                    <a:pt x="1201" y="42"/>
                    <a:pt x="1158" y="49"/>
                  </a:cubicBezTo>
                  <a:lnTo>
                    <a:pt x="1148" y="50"/>
                  </a:lnTo>
                  <a:cubicBezTo>
                    <a:pt x="1151" y="49"/>
                    <a:pt x="1152" y="50"/>
                    <a:pt x="1152" y="50"/>
                  </a:cubicBezTo>
                  <a:close/>
                  <a:moveTo>
                    <a:pt x="1238" y="68"/>
                  </a:moveTo>
                  <a:lnTo>
                    <a:pt x="1238" y="68"/>
                  </a:lnTo>
                  <a:cubicBezTo>
                    <a:pt x="1223" y="68"/>
                    <a:pt x="1205" y="69"/>
                    <a:pt x="1194" y="75"/>
                  </a:cubicBezTo>
                  <a:cubicBezTo>
                    <a:pt x="1207" y="72"/>
                    <a:pt x="1231" y="70"/>
                    <a:pt x="1238" y="68"/>
                  </a:cubicBezTo>
                  <a:close/>
                  <a:moveTo>
                    <a:pt x="1260" y="67"/>
                  </a:moveTo>
                  <a:lnTo>
                    <a:pt x="1260" y="67"/>
                  </a:lnTo>
                  <a:cubicBezTo>
                    <a:pt x="1255" y="66"/>
                    <a:pt x="1243" y="66"/>
                    <a:pt x="1242" y="69"/>
                  </a:cubicBezTo>
                  <a:cubicBezTo>
                    <a:pt x="1247" y="68"/>
                    <a:pt x="1261" y="68"/>
                    <a:pt x="1260" y="67"/>
                  </a:cubicBezTo>
                  <a:close/>
                  <a:moveTo>
                    <a:pt x="1324" y="63"/>
                  </a:moveTo>
                  <a:lnTo>
                    <a:pt x="1324" y="63"/>
                  </a:lnTo>
                  <a:cubicBezTo>
                    <a:pt x="1315" y="63"/>
                    <a:pt x="1290" y="63"/>
                    <a:pt x="1283" y="65"/>
                  </a:cubicBezTo>
                  <a:cubicBezTo>
                    <a:pt x="1290" y="66"/>
                    <a:pt x="1318" y="65"/>
                    <a:pt x="1324" y="63"/>
                  </a:cubicBezTo>
                  <a:close/>
                  <a:moveTo>
                    <a:pt x="1420" y="72"/>
                  </a:moveTo>
                  <a:lnTo>
                    <a:pt x="1420" y="72"/>
                  </a:lnTo>
                  <a:cubicBezTo>
                    <a:pt x="1403" y="69"/>
                    <a:pt x="1347" y="64"/>
                    <a:pt x="1320" y="70"/>
                  </a:cubicBezTo>
                  <a:cubicBezTo>
                    <a:pt x="1359" y="69"/>
                    <a:pt x="1381" y="70"/>
                    <a:pt x="1420" y="72"/>
                  </a:cubicBezTo>
                  <a:close/>
                  <a:moveTo>
                    <a:pt x="1651" y="71"/>
                  </a:moveTo>
                  <a:lnTo>
                    <a:pt x="1651" y="71"/>
                  </a:lnTo>
                  <a:cubicBezTo>
                    <a:pt x="1655" y="73"/>
                    <a:pt x="1661" y="75"/>
                    <a:pt x="1657" y="77"/>
                  </a:cubicBezTo>
                  <a:cubicBezTo>
                    <a:pt x="1738" y="86"/>
                    <a:pt x="1860" y="144"/>
                    <a:pt x="1935" y="177"/>
                  </a:cubicBezTo>
                  <a:cubicBezTo>
                    <a:pt x="1913" y="166"/>
                    <a:pt x="1921" y="167"/>
                    <a:pt x="1914" y="160"/>
                  </a:cubicBezTo>
                  <a:cubicBezTo>
                    <a:pt x="1830" y="115"/>
                    <a:pt x="1712" y="77"/>
                    <a:pt x="1631" y="55"/>
                  </a:cubicBezTo>
                  <a:cubicBezTo>
                    <a:pt x="1569" y="42"/>
                    <a:pt x="1488" y="28"/>
                    <a:pt x="1438" y="26"/>
                  </a:cubicBezTo>
                  <a:cubicBezTo>
                    <a:pt x="1385" y="18"/>
                    <a:pt x="1290" y="22"/>
                    <a:pt x="1249" y="24"/>
                  </a:cubicBezTo>
                  <a:cubicBezTo>
                    <a:pt x="1238" y="25"/>
                    <a:pt x="1239" y="27"/>
                    <a:pt x="1234" y="28"/>
                  </a:cubicBezTo>
                  <a:cubicBezTo>
                    <a:pt x="1194" y="35"/>
                    <a:pt x="1120" y="42"/>
                    <a:pt x="1114" y="53"/>
                  </a:cubicBezTo>
                  <a:cubicBezTo>
                    <a:pt x="1283" y="21"/>
                    <a:pt x="1478" y="28"/>
                    <a:pt x="1651" y="71"/>
                  </a:cubicBezTo>
                  <a:close/>
                  <a:moveTo>
                    <a:pt x="1635" y="121"/>
                  </a:moveTo>
                  <a:lnTo>
                    <a:pt x="1635" y="121"/>
                  </a:lnTo>
                  <a:cubicBezTo>
                    <a:pt x="1630" y="122"/>
                    <a:pt x="1602" y="112"/>
                    <a:pt x="1596" y="113"/>
                  </a:cubicBezTo>
                  <a:cubicBezTo>
                    <a:pt x="1613" y="119"/>
                    <a:pt x="1625" y="121"/>
                    <a:pt x="1642" y="127"/>
                  </a:cubicBezTo>
                  <a:cubicBezTo>
                    <a:pt x="1643" y="125"/>
                    <a:pt x="1643" y="123"/>
                    <a:pt x="1635" y="121"/>
                  </a:cubicBezTo>
                  <a:close/>
                  <a:moveTo>
                    <a:pt x="1538" y="106"/>
                  </a:moveTo>
                  <a:lnTo>
                    <a:pt x="1538" y="106"/>
                  </a:lnTo>
                  <a:cubicBezTo>
                    <a:pt x="1555" y="106"/>
                    <a:pt x="1577" y="113"/>
                    <a:pt x="1589" y="112"/>
                  </a:cubicBezTo>
                  <a:cubicBezTo>
                    <a:pt x="1577" y="109"/>
                    <a:pt x="1551" y="104"/>
                    <a:pt x="1538" y="106"/>
                  </a:cubicBezTo>
                  <a:close/>
                  <a:moveTo>
                    <a:pt x="1513" y="100"/>
                  </a:moveTo>
                  <a:lnTo>
                    <a:pt x="1513" y="100"/>
                  </a:lnTo>
                  <a:cubicBezTo>
                    <a:pt x="1512" y="104"/>
                    <a:pt x="1489" y="94"/>
                    <a:pt x="1488" y="98"/>
                  </a:cubicBezTo>
                  <a:cubicBezTo>
                    <a:pt x="1495" y="102"/>
                    <a:pt x="1519" y="104"/>
                    <a:pt x="1524" y="103"/>
                  </a:cubicBezTo>
                  <a:cubicBezTo>
                    <a:pt x="1519" y="102"/>
                    <a:pt x="1518" y="100"/>
                    <a:pt x="1513" y="100"/>
                  </a:cubicBezTo>
                  <a:close/>
                  <a:moveTo>
                    <a:pt x="1452" y="95"/>
                  </a:moveTo>
                  <a:lnTo>
                    <a:pt x="1452" y="95"/>
                  </a:lnTo>
                  <a:cubicBezTo>
                    <a:pt x="1454" y="98"/>
                    <a:pt x="1464" y="98"/>
                    <a:pt x="1477" y="98"/>
                  </a:cubicBezTo>
                  <a:cubicBezTo>
                    <a:pt x="1475" y="94"/>
                    <a:pt x="1465" y="96"/>
                    <a:pt x="1452" y="95"/>
                  </a:cubicBezTo>
                  <a:close/>
                  <a:moveTo>
                    <a:pt x="1676" y="329"/>
                  </a:moveTo>
                  <a:lnTo>
                    <a:pt x="1676" y="329"/>
                  </a:lnTo>
                  <a:cubicBezTo>
                    <a:pt x="1677" y="324"/>
                    <a:pt x="1646" y="318"/>
                    <a:pt x="1638" y="315"/>
                  </a:cubicBezTo>
                  <a:cubicBezTo>
                    <a:pt x="1635" y="312"/>
                    <a:pt x="1657" y="316"/>
                    <a:pt x="1642" y="312"/>
                  </a:cubicBezTo>
                  <a:cubicBezTo>
                    <a:pt x="1579" y="289"/>
                    <a:pt x="1498" y="281"/>
                    <a:pt x="1435" y="273"/>
                  </a:cubicBezTo>
                  <a:cubicBezTo>
                    <a:pt x="1435" y="275"/>
                    <a:pt x="1429" y="276"/>
                    <a:pt x="1425" y="277"/>
                  </a:cubicBezTo>
                  <a:cubicBezTo>
                    <a:pt x="1499" y="287"/>
                    <a:pt x="1596" y="304"/>
                    <a:pt x="1676" y="329"/>
                  </a:cubicBezTo>
                  <a:close/>
                  <a:moveTo>
                    <a:pt x="1774" y="112"/>
                  </a:moveTo>
                  <a:lnTo>
                    <a:pt x="1774" y="112"/>
                  </a:lnTo>
                  <a:cubicBezTo>
                    <a:pt x="1754" y="105"/>
                    <a:pt x="1740" y="97"/>
                    <a:pt x="1727" y="96"/>
                  </a:cubicBezTo>
                  <a:cubicBezTo>
                    <a:pt x="1749" y="102"/>
                    <a:pt x="1758" y="109"/>
                    <a:pt x="1774" y="112"/>
                  </a:cubicBezTo>
                  <a:close/>
                  <a:moveTo>
                    <a:pt x="1956" y="514"/>
                  </a:moveTo>
                  <a:lnTo>
                    <a:pt x="1956" y="514"/>
                  </a:lnTo>
                  <a:cubicBezTo>
                    <a:pt x="1877" y="450"/>
                    <a:pt x="1783" y="393"/>
                    <a:pt x="1674" y="363"/>
                  </a:cubicBezTo>
                  <a:cubicBezTo>
                    <a:pt x="1774" y="396"/>
                    <a:pt x="1867" y="448"/>
                    <a:pt x="1956" y="514"/>
                  </a:cubicBezTo>
                  <a:close/>
                  <a:moveTo>
                    <a:pt x="2093" y="591"/>
                  </a:moveTo>
                  <a:lnTo>
                    <a:pt x="2093" y="591"/>
                  </a:lnTo>
                  <a:cubicBezTo>
                    <a:pt x="2101" y="592"/>
                    <a:pt x="2126" y="624"/>
                    <a:pt x="2139" y="633"/>
                  </a:cubicBezTo>
                  <a:cubicBezTo>
                    <a:pt x="2069" y="552"/>
                    <a:pt x="2004" y="489"/>
                    <a:pt x="1905" y="428"/>
                  </a:cubicBezTo>
                  <a:cubicBezTo>
                    <a:pt x="1909" y="436"/>
                    <a:pt x="1978" y="474"/>
                    <a:pt x="1986" y="490"/>
                  </a:cubicBezTo>
                  <a:cubicBezTo>
                    <a:pt x="1978" y="484"/>
                    <a:pt x="1965" y="471"/>
                    <a:pt x="1963" y="475"/>
                  </a:cubicBezTo>
                  <a:cubicBezTo>
                    <a:pt x="1966" y="481"/>
                    <a:pt x="1983" y="490"/>
                    <a:pt x="1989" y="496"/>
                  </a:cubicBezTo>
                  <a:cubicBezTo>
                    <a:pt x="1987" y="496"/>
                    <a:pt x="1981" y="491"/>
                    <a:pt x="1982" y="495"/>
                  </a:cubicBezTo>
                  <a:cubicBezTo>
                    <a:pt x="2015" y="522"/>
                    <a:pt x="2069" y="566"/>
                    <a:pt x="2093" y="591"/>
                  </a:cubicBezTo>
                  <a:close/>
                  <a:moveTo>
                    <a:pt x="2220" y="856"/>
                  </a:moveTo>
                  <a:lnTo>
                    <a:pt x="2220" y="856"/>
                  </a:lnTo>
                  <a:cubicBezTo>
                    <a:pt x="2211" y="837"/>
                    <a:pt x="2197" y="817"/>
                    <a:pt x="2186" y="802"/>
                  </a:cubicBezTo>
                  <a:cubicBezTo>
                    <a:pt x="2194" y="817"/>
                    <a:pt x="2214" y="849"/>
                    <a:pt x="2220" y="856"/>
                  </a:cubicBezTo>
                  <a:close/>
                  <a:moveTo>
                    <a:pt x="2306" y="1057"/>
                  </a:moveTo>
                  <a:lnTo>
                    <a:pt x="2306" y="1057"/>
                  </a:lnTo>
                  <a:cubicBezTo>
                    <a:pt x="2306" y="1053"/>
                    <a:pt x="2304" y="1046"/>
                    <a:pt x="2302" y="1043"/>
                  </a:cubicBezTo>
                  <a:lnTo>
                    <a:pt x="2300" y="1043"/>
                  </a:lnTo>
                  <a:cubicBezTo>
                    <a:pt x="2302" y="1052"/>
                    <a:pt x="2304" y="1059"/>
                    <a:pt x="2306" y="1057"/>
                  </a:cubicBezTo>
                  <a:close/>
                  <a:moveTo>
                    <a:pt x="2340" y="1203"/>
                  </a:moveTo>
                  <a:lnTo>
                    <a:pt x="2340" y="1203"/>
                  </a:lnTo>
                  <a:cubicBezTo>
                    <a:pt x="2339" y="1192"/>
                    <a:pt x="2331" y="1156"/>
                    <a:pt x="2335" y="1150"/>
                  </a:cubicBezTo>
                  <a:cubicBezTo>
                    <a:pt x="2301" y="932"/>
                    <a:pt x="2198" y="739"/>
                    <a:pt x="2062" y="606"/>
                  </a:cubicBezTo>
                  <a:cubicBezTo>
                    <a:pt x="2054" y="599"/>
                    <a:pt x="2056" y="597"/>
                    <a:pt x="2048" y="590"/>
                  </a:cubicBezTo>
                  <a:lnTo>
                    <a:pt x="2042" y="588"/>
                  </a:lnTo>
                  <a:cubicBezTo>
                    <a:pt x="2034" y="576"/>
                    <a:pt x="2010" y="557"/>
                    <a:pt x="1992" y="540"/>
                  </a:cubicBezTo>
                  <a:cubicBezTo>
                    <a:pt x="1998" y="552"/>
                    <a:pt x="2021" y="573"/>
                    <a:pt x="2039" y="590"/>
                  </a:cubicBezTo>
                  <a:cubicBezTo>
                    <a:pt x="2097" y="646"/>
                    <a:pt x="2168" y="729"/>
                    <a:pt x="2202" y="792"/>
                  </a:cubicBezTo>
                  <a:cubicBezTo>
                    <a:pt x="2247" y="874"/>
                    <a:pt x="2300" y="982"/>
                    <a:pt x="2313" y="1079"/>
                  </a:cubicBezTo>
                  <a:cubicBezTo>
                    <a:pt x="2311" y="1077"/>
                    <a:pt x="2309" y="1057"/>
                    <a:pt x="2306" y="1060"/>
                  </a:cubicBezTo>
                  <a:cubicBezTo>
                    <a:pt x="2308" y="1076"/>
                    <a:pt x="2317" y="1096"/>
                    <a:pt x="2322" y="1107"/>
                  </a:cubicBezTo>
                  <a:cubicBezTo>
                    <a:pt x="2323" y="1134"/>
                    <a:pt x="2334" y="1188"/>
                    <a:pt x="2340" y="1203"/>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sp>
          <p:nvSpPr>
            <p:cNvPr id="18" name="文本框 17"/>
            <p:cNvSpPr txBox="1"/>
            <p:nvPr/>
          </p:nvSpPr>
          <p:spPr>
            <a:xfrm>
              <a:off x="2456829" y="5323283"/>
              <a:ext cx="1628751" cy="583353"/>
            </a:xfrm>
            <a:prstGeom prst="rect">
              <a:avLst/>
            </a:prstGeom>
            <a:noFill/>
          </p:spPr>
          <p:txBody>
            <a:bodyPr wrap="square" rtlCol="0">
              <a:spAutoFit/>
            </a:bodyPr>
            <a:lstStyle/>
            <a:p>
              <a:r>
                <a:rPr sz="750">
                  <a:solidFill>
                    <a:srgbClr val="4D453F"/>
                  </a:solidFill>
                  <a:latin typeface="微软雅黑" panose="020B0503020204020204" charset="-122"/>
                  <a:ea typeface="微软雅黑" panose="020B0503020204020204" charset="-122"/>
                </a:rPr>
                <a:t>您的内容打在这里，或者通过复制您的文本后，在此框中选择粘贴。</a:t>
              </a:r>
              <a:endParaRPr sz="750">
                <a:solidFill>
                  <a:srgbClr val="4D453F"/>
                </a:solidFill>
                <a:latin typeface="微软雅黑" panose="020B0503020204020204" charset="-122"/>
                <a:ea typeface="微软雅黑" panose="020B0503020204020204" charset="-122"/>
              </a:endParaRPr>
            </a:p>
          </p:txBody>
        </p:sp>
        <p:sp>
          <p:nvSpPr>
            <p:cNvPr id="30" name="文本框 29"/>
            <p:cNvSpPr txBox="1"/>
            <p:nvPr/>
          </p:nvSpPr>
          <p:spPr>
            <a:xfrm>
              <a:off x="2826848" y="4135390"/>
              <a:ext cx="878840" cy="890693"/>
            </a:xfrm>
            <a:prstGeom prst="rect">
              <a:avLst/>
            </a:prstGeom>
            <a:noFill/>
          </p:spPr>
          <p:txBody>
            <a:bodyPr wrap="none" rtlCol="0">
              <a:spAutoFit/>
            </a:bodyPr>
            <a:lstStyle/>
            <a:p>
              <a:pPr algn="ctr"/>
              <a:r>
                <a:rPr lang="zh-CN" altLang="en-US" sz="3750">
                  <a:solidFill>
                    <a:srgbClr val="4D453F"/>
                  </a:solidFill>
                  <a:effectLst/>
                  <a:latin typeface="微软雅黑" panose="020B0503020204020204" charset="-122"/>
                  <a:ea typeface="微软雅黑" panose="020B0503020204020204" charset="-122"/>
                </a:rPr>
                <a:t>贰</a:t>
              </a:r>
              <a:endParaRPr lang="zh-CN" altLang="en-US" sz="3750">
                <a:solidFill>
                  <a:srgbClr val="4D453F"/>
                </a:solidFill>
                <a:effectLst/>
                <a:latin typeface="微软雅黑" panose="020B0503020204020204" charset="-122"/>
                <a:ea typeface="微软雅黑" panose="020B0503020204020204" charset="-122"/>
              </a:endParaRPr>
            </a:p>
          </p:txBody>
        </p:sp>
      </p:grpSp>
      <p:grpSp>
        <p:nvGrpSpPr>
          <p:cNvPr id="9" name="组合 8"/>
          <p:cNvGrpSpPr/>
          <p:nvPr/>
        </p:nvGrpSpPr>
        <p:grpSpPr>
          <a:xfrm>
            <a:off x="3048788" y="2901045"/>
            <a:ext cx="1221563" cy="1529382"/>
            <a:chOff x="4065050" y="3867460"/>
            <a:chExt cx="1628751" cy="2039176"/>
          </a:xfrm>
        </p:grpSpPr>
        <p:sp>
          <p:nvSpPr>
            <p:cNvPr id="20" name="Freeform 6"/>
            <p:cNvSpPr>
              <a:spLocks noEditPoints="1"/>
            </p:cNvSpPr>
            <p:nvPr/>
          </p:nvSpPr>
          <p:spPr bwMode="auto">
            <a:xfrm>
              <a:off x="4224902" y="3867460"/>
              <a:ext cx="1309047" cy="1295979"/>
            </a:xfrm>
            <a:custGeom>
              <a:avLst/>
              <a:gdLst>
                <a:gd name="T0" fmla="*/ 2220 w 2628"/>
                <a:gd name="T1" fmla="*/ 866 h 2591"/>
                <a:gd name="T2" fmla="*/ 1010 w 2628"/>
                <a:gd name="T3" fmla="*/ 398 h 2591"/>
                <a:gd name="T4" fmla="*/ 544 w 2628"/>
                <a:gd name="T5" fmla="*/ 762 h 2591"/>
                <a:gd name="T6" fmla="*/ 548 w 2628"/>
                <a:gd name="T7" fmla="*/ 1889 h 2591"/>
                <a:gd name="T8" fmla="*/ 915 w 2628"/>
                <a:gd name="T9" fmla="*/ 2269 h 2591"/>
                <a:gd name="T10" fmla="*/ 315 w 2628"/>
                <a:gd name="T11" fmla="*/ 2149 h 2591"/>
                <a:gd name="T12" fmla="*/ 77 w 2628"/>
                <a:gd name="T13" fmla="*/ 1635 h 2591"/>
                <a:gd name="T14" fmla="*/ 1122 w 2628"/>
                <a:gd name="T15" fmla="*/ 33 h 2591"/>
                <a:gd name="T16" fmla="*/ 2575 w 2628"/>
                <a:gd name="T17" fmla="*/ 950 h 2591"/>
                <a:gd name="T18" fmla="*/ 2049 w 2628"/>
                <a:gd name="T19" fmla="*/ 2343 h 2591"/>
                <a:gd name="T20" fmla="*/ 1611 w 2628"/>
                <a:gd name="T21" fmla="*/ 2499 h 2591"/>
                <a:gd name="T22" fmla="*/ 2547 w 2628"/>
                <a:gd name="T23" fmla="*/ 1624 h 2591"/>
                <a:gd name="T24" fmla="*/ 2143 w 2628"/>
                <a:gd name="T25" fmla="*/ 2182 h 2591"/>
                <a:gd name="T26" fmla="*/ 2092 w 2628"/>
                <a:gd name="T27" fmla="*/ 2202 h 2591"/>
                <a:gd name="T28" fmla="*/ 2320 w 2628"/>
                <a:gd name="T29" fmla="*/ 684 h 2591"/>
                <a:gd name="T30" fmla="*/ 2224 w 2628"/>
                <a:gd name="T31" fmla="*/ 1951 h 2591"/>
                <a:gd name="T32" fmla="*/ 2161 w 2628"/>
                <a:gd name="T33" fmla="*/ 1974 h 2591"/>
                <a:gd name="T34" fmla="*/ 2243 w 2628"/>
                <a:gd name="T35" fmla="*/ 770 h 2591"/>
                <a:gd name="T36" fmla="*/ 2170 w 2628"/>
                <a:gd name="T37" fmla="*/ 1907 h 2591"/>
                <a:gd name="T38" fmla="*/ 2349 w 2628"/>
                <a:gd name="T39" fmla="*/ 1291 h 2591"/>
                <a:gd name="T40" fmla="*/ 2368 w 2628"/>
                <a:gd name="T41" fmla="*/ 1324 h 2591"/>
                <a:gd name="T42" fmla="*/ 2343 w 2628"/>
                <a:gd name="T43" fmla="*/ 1019 h 2591"/>
                <a:gd name="T44" fmla="*/ 2209 w 2628"/>
                <a:gd name="T45" fmla="*/ 2104 h 2591"/>
                <a:gd name="T46" fmla="*/ 2411 w 2628"/>
                <a:gd name="T47" fmla="*/ 1941 h 2591"/>
                <a:gd name="T48" fmla="*/ 2107 w 2628"/>
                <a:gd name="T49" fmla="*/ 2290 h 2591"/>
                <a:gd name="T50" fmla="*/ 2163 w 2628"/>
                <a:gd name="T51" fmla="*/ 2260 h 2591"/>
                <a:gd name="T52" fmla="*/ 2282 w 2628"/>
                <a:gd name="T53" fmla="*/ 2142 h 2591"/>
                <a:gd name="T54" fmla="*/ 2396 w 2628"/>
                <a:gd name="T55" fmla="*/ 1979 h 2591"/>
                <a:gd name="T56" fmla="*/ 2519 w 2628"/>
                <a:gd name="T57" fmla="*/ 1333 h 2591"/>
                <a:gd name="T58" fmla="*/ 2518 w 2628"/>
                <a:gd name="T59" fmla="*/ 1558 h 2591"/>
                <a:gd name="T60" fmla="*/ 2565 w 2628"/>
                <a:gd name="T61" fmla="*/ 1370 h 2591"/>
                <a:gd name="T62" fmla="*/ 2524 w 2628"/>
                <a:gd name="T63" fmla="*/ 1094 h 2591"/>
                <a:gd name="T64" fmla="*/ 2543 w 2628"/>
                <a:gd name="T65" fmla="*/ 952 h 2591"/>
                <a:gd name="T66" fmla="*/ 274 w 2628"/>
                <a:gd name="T67" fmla="*/ 2074 h 2591"/>
                <a:gd name="T68" fmla="*/ 349 w 2628"/>
                <a:gd name="T69" fmla="*/ 1735 h 2591"/>
                <a:gd name="T70" fmla="*/ 199 w 2628"/>
                <a:gd name="T71" fmla="*/ 1726 h 2591"/>
                <a:gd name="T72" fmla="*/ 295 w 2628"/>
                <a:gd name="T73" fmla="*/ 1556 h 2591"/>
                <a:gd name="T74" fmla="*/ 135 w 2628"/>
                <a:gd name="T75" fmla="*/ 1255 h 2591"/>
                <a:gd name="T76" fmla="*/ 324 w 2628"/>
                <a:gd name="T77" fmla="*/ 658 h 2591"/>
                <a:gd name="T78" fmla="*/ 458 w 2628"/>
                <a:gd name="T79" fmla="*/ 474 h 2591"/>
                <a:gd name="T80" fmla="*/ 780 w 2628"/>
                <a:gd name="T81" fmla="*/ 398 h 2591"/>
                <a:gd name="T82" fmla="*/ 816 w 2628"/>
                <a:gd name="T83" fmla="*/ 219 h 2591"/>
                <a:gd name="T84" fmla="*/ 1034 w 2628"/>
                <a:gd name="T85" fmla="*/ 137 h 2591"/>
                <a:gd name="T86" fmla="*/ 2022 w 2628"/>
                <a:gd name="T87" fmla="*/ 479 h 2591"/>
                <a:gd name="T88" fmla="*/ 2050 w 2628"/>
                <a:gd name="T89" fmla="*/ 500 h 2591"/>
                <a:gd name="T90" fmla="*/ 2260 w 2628"/>
                <a:gd name="T91" fmla="*/ 731 h 2591"/>
                <a:gd name="T92" fmla="*/ 2404 w 2628"/>
                <a:gd name="T93" fmla="*/ 1047 h 2591"/>
                <a:gd name="T94" fmla="*/ 2337 w 2628"/>
                <a:gd name="T95" fmla="*/ 1695 h 2591"/>
                <a:gd name="T96" fmla="*/ 2338 w 2628"/>
                <a:gd name="T97" fmla="*/ 1772 h 2591"/>
                <a:gd name="T98" fmla="*/ 2432 w 2628"/>
                <a:gd name="T99" fmla="*/ 1477 h 2591"/>
                <a:gd name="T100" fmla="*/ 2385 w 2628"/>
                <a:gd name="T101" fmla="*/ 860 h 2591"/>
                <a:gd name="T102" fmla="*/ 2327 w 2628"/>
                <a:gd name="T103" fmla="*/ 770 h 2591"/>
                <a:gd name="T104" fmla="*/ 2443 w 2628"/>
                <a:gd name="T105" fmla="*/ 1289 h 2591"/>
                <a:gd name="T106" fmla="*/ 2135 w 2628"/>
                <a:gd name="T107" fmla="*/ 578 h 2591"/>
                <a:gd name="T108" fmla="*/ 1990 w 2628"/>
                <a:gd name="T109" fmla="*/ 263 h 2591"/>
                <a:gd name="T110" fmla="*/ 1904 w 2628"/>
                <a:gd name="T111" fmla="*/ 214 h 2591"/>
                <a:gd name="T112" fmla="*/ 1871 w 2628"/>
                <a:gd name="T113" fmla="*/ 198 h 2591"/>
                <a:gd name="T114" fmla="*/ 1172 w 2628"/>
                <a:gd name="T115" fmla="*/ 101 h 2591"/>
                <a:gd name="T116" fmla="*/ 1238 w 2628"/>
                <a:gd name="T117" fmla="*/ 68 h 2591"/>
                <a:gd name="T118" fmla="*/ 1249 w 2628"/>
                <a:gd name="T119" fmla="*/ 24 h 2591"/>
                <a:gd name="T120" fmla="*/ 1477 w 2628"/>
                <a:gd name="T121" fmla="*/ 98 h 2591"/>
                <a:gd name="T122" fmla="*/ 1905 w 2628"/>
                <a:gd name="T123" fmla="*/ 428 h 2591"/>
                <a:gd name="T124" fmla="*/ 2042 w 2628"/>
                <a:gd name="T125" fmla="*/ 588 h 2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28" h="2591">
                  <a:moveTo>
                    <a:pt x="2081" y="1972"/>
                  </a:moveTo>
                  <a:cubicBezTo>
                    <a:pt x="2098" y="1948"/>
                    <a:pt x="2128" y="1915"/>
                    <a:pt x="2141" y="1890"/>
                  </a:cubicBezTo>
                  <a:cubicBezTo>
                    <a:pt x="2188" y="1832"/>
                    <a:pt x="2233" y="1748"/>
                    <a:pt x="2263" y="1672"/>
                  </a:cubicBezTo>
                  <a:cubicBezTo>
                    <a:pt x="2272" y="1647"/>
                    <a:pt x="2284" y="1618"/>
                    <a:pt x="2289" y="1601"/>
                  </a:cubicBezTo>
                  <a:cubicBezTo>
                    <a:pt x="2294" y="1580"/>
                    <a:pt x="2295" y="1550"/>
                    <a:pt x="2307" y="1525"/>
                  </a:cubicBezTo>
                  <a:cubicBezTo>
                    <a:pt x="2308" y="1528"/>
                    <a:pt x="2303" y="1542"/>
                    <a:pt x="2305" y="1548"/>
                  </a:cubicBezTo>
                  <a:cubicBezTo>
                    <a:pt x="2322" y="1491"/>
                    <a:pt x="2329" y="1437"/>
                    <a:pt x="2327" y="1399"/>
                  </a:cubicBezTo>
                  <a:cubicBezTo>
                    <a:pt x="2329" y="1380"/>
                    <a:pt x="2328" y="1367"/>
                    <a:pt x="2329" y="1346"/>
                  </a:cubicBezTo>
                  <a:cubicBezTo>
                    <a:pt x="2332" y="1355"/>
                    <a:pt x="2331" y="1377"/>
                    <a:pt x="2333" y="1387"/>
                  </a:cubicBezTo>
                  <a:cubicBezTo>
                    <a:pt x="2337" y="1359"/>
                    <a:pt x="2339" y="1264"/>
                    <a:pt x="2331" y="1248"/>
                  </a:cubicBezTo>
                  <a:cubicBezTo>
                    <a:pt x="2328" y="1244"/>
                    <a:pt x="2332" y="1239"/>
                    <a:pt x="2332" y="1236"/>
                  </a:cubicBezTo>
                  <a:cubicBezTo>
                    <a:pt x="2330" y="1224"/>
                    <a:pt x="2329" y="1215"/>
                    <a:pt x="2326" y="1207"/>
                  </a:cubicBezTo>
                  <a:cubicBezTo>
                    <a:pt x="2323" y="1172"/>
                    <a:pt x="2316" y="1132"/>
                    <a:pt x="2306" y="1099"/>
                  </a:cubicBezTo>
                  <a:cubicBezTo>
                    <a:pt x="2308" y="1097"/>
                    <a:pt x="2310" y="1113"/>
                    <a:pt x="2312" y="1109"/>
                  </a:cubicBezTo>
                  <a:cubicBezTo>
                    <a:pt x="2306" y="1079"/>
                    <a:pt x="2283" y="1023"/>
                    <a:pt x="2274" y="985"/>
                  </a:cubicBezTo>
                  <a:cubicBezTo>
                    <a:pt x="2283" y="1008"/>
                    <a:pt x="2294" y="1028"/>
                    <a:pt x="2296" y="1047"/>
                  </a:cubicBezTo>
                  <a:cubicBezTo>
                    <a:pt x="2299" y="1045"/>
                    <a:pt x="2295" y="1029"/>
                    <a:pt x="2294" y="1021"/>
                  </a:cubicBezTo>
                  <a:cubicBezTo>
                    <a:pt x="2275" y="976"/>
                    <a:pt x="2246" y="898"/>
                    <a:pt x="2230" y="881"/>
                  </a:cubicBezTo>
                  <a:cubicBezTo>
                    <a:pt x="2225" y="873"/>
                    <a:pt x="2226" y="870"/>
                    <a:pt x="2225" y="867"/>
                  </a:cubicBezTo>
                  <a:cubicBezTo>
                    <a:pt x="2222" y="861"/>
                    <a:pt x="2222" y="867"/>
                    <a:pt x="2220" y="866"/>
                  </a:cubicBezTo>
                  <a:cubicBezTo>
                    <a:pt x="2200" y="832"/>
                    <a:pt x="2183" y="794"/>
                    <a:pt x="2156" y="763"/>
                  </a:cubicBezTo>
                  <a:cubicBezTo>
                    <a:pt x="2153" y="755"/>
                    <a:pt x="2138" y="738"/>
                    <a:pt x="2137" y="734"/>
                  </a:cubicBezTo>
                  <a:cubicBezTo>
                    <a:pt x="2125" y="723"/>
                    <a:pt x="2108" y="688"/>
                    <a:pt x="2102" y="692"/>
                  </a:cubicBezTo>
                  <a:cubicBezTo>
                    <a:pt x="2099" y="689"/>
                    <a:pt x="2102" y="689"/>
                    <a:pt x="2102" y="688"/>
                  </a:cubicBezTo>
                  <a:cubicBezTo>
                    <a:pt x="2101" y="686"/>
                    <a:pt x="2088" y="672"/>
                    <a:pt x="2081" y="664"/>
                  </a:cubicBezTo>
                  <a:cubicBezTo>
                    <a:pt x="2106" y="687"/>
                    <a:pt x="2136" y="722"/>
                    <a:pt x="2162" y="752"/>
                  </a:cubicBezTo>
                  <a:cubicBezTo>
                    <a:pt x="2096" y="641"/>
                    <a:pt x="1978" y="539"/>
                    <a:pt x="1842" y="457"/>
                  </a:cubicBezTo>
                  <a:cubicBezTo>
                    <a:pt x="1841" y="454"/>
                    <a:pt x="1851" y="462"/>
                    <a:pt x="1851" y="459"/>
                  </a:cubicBezTo>
                  <a:cubicBezTo>
                    <a:pt x="1773" y="410"/>
                    <a:pt x="1694" y="378"/>
                    <a:pt x="1609" y="354"/>
                  </a:cubicBezTo>
                  <a:cubicBezTo>
                    <a:pt x="1588" y="356"/>
                    <a:pt x="1545" y="341"/>
                    <a:pt x="1507" y="339"/>
                  </a:cubicBezTo>
                  <a:cubicBezTo>
                    <a:pt x="1523" y="346"/>
                    <a:pt x="1550" y="346"/>
                    <a:pt x="1581" y="355"/>
                  </a:cubicBezTo>
                  <a:cubicBezTo>
                    <a:pt x="1551" y="350"/>
                    <a:pt x="1485" y="338"/>
                    <a:pt x="1443" y="332"/>
                  </a:cubicBezTo>
                  <a:cubicBezTo>
                    <a:pt x="1424" y="336"/>
                    <a:pt x="1399" y="332"/>
                    <a:pt x="1369" y="331"/>
                  </a:cubicBezTo>
                  <a:cubicBezTo>
                    <a:pt x="1361" y="330"/>
                    <a:pt x="1371" y="335"/>
                    <a:pt x="1364" y="334"/>
                  </a:cubicBezTo>
                  <a:cubicBezTo>
                    <a:pt x="1336" y="329"/>
                    <a:pt x="1242" y="336"/>
                    <a:pt x="1200" y="344"/>
                  </a:cubicBezTo>
                  <a:cubicBezTo>
                    <a:pt x="1202" y="347"/>
                    <a:pt x="1217" y="343"/>
                    <a:pt x="1227" y="342"/>
                  </a:cubicBezTo>
                  <a:cubicBezTo>
                    <a:pt x="1220" y="352"/>
                    <a:pt x="1176" y="352"/>
                    <a:pt x="1152" y="356"/>
                  </a:cubicBezTo>
                  <a:cubicBezTo>
                    <a:pt x="1151" y="354"/>
                    <a:pt x="1161" y="352"/>
                    <a:pt x="1157" y="350"/>
                  </a:cubicBezTo>
                  <a:cubicBezTo>
                    <a:pt x="1111" y="362"/>
                    <a:pt x="1058" y="374"/>
                    <a:pt x="1016" y="391"/>
                  </a:cubicBezTo>
                  <a:cubicBezTo>
                    <a:pt x="1013" y="393"/>
                    <a:pt x="1006" y="396"/>
                    <a:pt x="1010" y="398"/>
                  </a:cubicBezTo>
                  <a:cubicBezTo>
                    <a:pt x="1002" y="400"/>
                    <a:pt x="993" y="403"/>
                    <a:pt x="982" y="407"/>
                  </a:cubicBezTo>
                  <a:cubicBezTo>
                    <a:pt x="982" y="405"/>
                    <a:pt x="980" y="405"/>
                    <a:pt x="978" y="405"/>
                  </a:cubicBezTo>
                  <a:cubicBezTo>
                    <a:pt x="939" y="424"/>
                    <a:pt x="893" y="443"/>
                    <a:pt x="848" y="472"/>
                  </a:cubicBezTo>
                  <a:cubicBezTo>
                    <a:pt x="865" y="470"/>
                    <a:pt x="891" y="448"/>
                    <a:pt x="906" y="444"/>
                  </a:cubicBezTo>
                  <a:cubicBezTo>
                    <a:pt x="884" y="459"/>
                    <a:pt x="852" y="475"/>
                    <a:pt x="835" y="485"/>
                  </a:cubicBezTo>
                  <a:cubicBezTo>
                    <a:pt x="811" y="487"/>
                    <a:pt x="770" y="527"/>
                    <a:pt x="747" y="543"/>
                  </a:cubicBezTo>
                  <a:lnTo>
                    <a:pt x="756" y="541"/>
                  </a:lnTo>
                  <a:cubicBezTo>
                    <a:pt x="766" y="532"/>
                    <a:pt x="780" y="523"/>
                    <a:pt x="792" y="511"/>
                  </a:cubicBezTo>
                  <a:cubicBezTo>
                    <a:pt x="796" y="508"/>
                    <a:pt x="797" y="510"/>
                    <a:pt x="801" y="508"/>
                  </a:cubicBezTo>
                  <a:cubicBezTo>
                    <a:pt x="807" y="500"/>
                    <a:pt x="817" y="495"/>
                    <a:pt x="826" y="492"/>
                  </a:cubicBezTo>
                  <a:cubicBezTo>
                    <a:pt x="807" y="505"/>
                    <a:pt x="776" y="531"/>
                    <a:pt x="746" y="551"/>
                  </a:cubicBezTo>
                  <a:cubicBezTo>
                    <a:pt x="712" y="580"/>
                    <a:pt x="672" y="616"/>
                    <a:pt x="653" y="631"/>
                  </a:cubicBezTo>
                  <a:cubicBezTo>
                    <a:pt x="651" y="628"/>
                    <a:pt x="671" y="613"/>
                    <a:pt x="672" y="609"/>
                  </a:cubicBezTo>
                  <a:cubicBezTo>
                    <a:pt x="664" y="610"/>
                    <a:pt x="655" y="626"/>
                    <a:pt x="645" y="636"/>
                  </a:cubicBezTo>
                  <a:cubicBezTo>
                    <a:pt x="644" y="643"/>
                    <a:pt x="655" y="628"/>
                    <a:pt x="655" y="633"/>
                  </a:cubicBezTo>
                  <a:cubicBezTo>
                    <a:pt x="644" y="646"/>
                    <a:pt x="633" y="657"/>
                    <a:pt x="627" y="660"/>
                  </a:cubicBezTo>
                  <a:cubicBezTo>
                    <a:pt x="625" y="668"/>
                    <a:pt x="599" y="691"/>
                    <a:pt x="584" y="712"/>
                  </a:cubicBezTo>
                  <a:cubicBezTo>
                    <a:pt x="585" y="702"/>
                    <a:pt x="570" y="719"/>
                    <a:pt x="557" y="738"/>
                  </a:cubicBezTo>
                  <a:cubicBezTo>
                    <a:pt x="553" y="746"/>
                    <a:pt x="555" y="745"/>
                    <a:pt x="555" y="748"/>
                  </a:cubicBezTo>
                  <a:cubicBezTo>
                    <a:pt x="552" y="750"/>
                    <a:pt x="548" y="756"/>
                    <a:pt x="544" y="762"/>
                  </a:cubicBezTo>
                  <a:cubicBezTo>
                    <a:pt x="546" y="757"/>
                    <a:pt x="551" y="750"/>
                    <a:pt x="549" y="748"/>
                  </a:cubicBezTo>
                  <a:cubicBezTo>
                    <a:pt x="539" y="760"/>
                    <a:pt x="523" y="784"/>
                    <a:pt x="520" y="792"/>
                  </a:cubicBezTo>
                  <a:cubicBezTo>
                    <a:pt x="524" y="794"/>
                    <a:pt x="534" y="769"/>
                    <a:pt x="537" y="768"/>
                  </a:cubicBezTo>
                  <a:cubicBezTo>
                    <a:pt x="538" y="779"/>
                    <a:pt x="520" y="795"/>
                    <a:pt x="514" y="809"/>
                  </a:cubicBezTo>
                  <a:cubicBezTo>
                    <a:pt x="511" y="810"/>
                    <a:pt x="514" y="804"/>
                    <a:pt x="512" y="804"/>
                  </a:cubicBezTo>
                  <a:cubicBezTo>
                    <a:pt x="491" y="837"/>
                    <a:pt x="454" y="914"/>
                    <a:pt x="437" y="973"/>
                  </a:cubicBezTo>
                  <a:cubicBezTo>
                    <a:pt x="433" y="975"/>
                    <a:pt x="440" y="959"/>
                    <a:pt x="436" y="961"/>
                  </a:cubicBezTo>
                  <a:cubicBezTo>
                    <a:pt x="404" y="1016"/>
                    <a:pt x="372" y="1114"/>
                    <a:pt x="366" y="1188"/>
                  </a:cubicBezTo>
                  <a:cubicBezTo>
                    <a:pt x="348" y="1291"/>
                    <a:pt x="351" y="1405"/>
                    <a:pt x="375" y="1522"/>
                  </a:cubicBezTo>
                  <a:lnTo>
                    <a:pt x="385" y="1545"/>
                  </a:lnTo>
                  <a:cubicBezTo>
                    <a:pt x="389" y="1564"/>
                    <a:pt x="393" y="1575"/>
                    <a:pt x="398" y="1582"/>
                  </a:cubicBezTo>
                  <a:cubicBezTo>
                    <a:pt x="417" y="1642"/>
                    <a:pt x="436" y="1704"/>
                    <a:pt x="467" y="1756"/>
                  </a:cubicBezTo>
                  <a:cubicBezTo>
                    <a:pt x="474" y="1768"/>
                    <a:pt x="479" y="1775"/>
                    <a:pt x="486" y="1787"/>
                  </a:cubicBezTo>
                  <a:cubicBezTo>
                    <a:pt x="499" y="1809"/>
                    <a:pt x="510" y="1836"/>
                    <a:pt x="522" y="1856"/>
                  </a:cubicBezTo>
                  <a:cubicBezTo>
                    <a:pt x="516" y="1851"/>
                    <a:pt x="503" y="1826"/>
                    <a:pt x="494" y="1817"/>
                  </a:cubicBezTo>
                  <a:cubicBezTo>
                    <a:pt x="499" y="1849"/>
                    <a:pt x="532" y="1912"/>
                    <a:pt x="576" y="1962"/>
                  </a:cubicBezTo>
                  <a:cubicBezTo>
                    <a:pt x="583" y="1971"/>
                    <a:pt x="593" y="1983"/>
                    <a:pt x="601" y="1993"/>
                  </a:cubicBezTo>
                  <a:cubicBezTo>
                    <a:pt x="595" y="1976"/>
                    <a:pt x="566" y="1942"/>
                    <a:pt x="556" y="1916"/>
                  </a:cubicBezTo>
                  <a:cubicBezTo>
                    <a:pt x="585" y="1961"/>
                    <a:pt x="609" y="1986"/>
                    <a:pt x="643" y="2028"/>
                  </a:cubicBezTo>
                  <a:cubicBezTo>
                    <a:pt x="620" y="1990"/>
                    <a:pt x="579" y="1942"/>
                    <a:pt x="548" y="1889"/>
                  </a:cubicBezTo>
                  <a:cubicBezTo>
                    <a:pt x="538" y="1875"/>
                    <a:pt x="525" y="1848"/>
                    <a:pt x="511" y="1824"/>
                  </a:cubicBezTo>
                  <a:cubicBezTo>
                    <a:pt x="501" y="1794"/>
                    <a:pt x="459" y="1720"/>
                    <a:pt x="452" y="1685"/>
                  </a:cubicBezTo>
                  <a:cubicBezTo>
                    <a:pt x="445" y="1668"/>
                    <a:pt x="439" y="1652"/>
                    <a:pt x="439" y="1643"/>
                  </a:cubicBezTo>
                  <a:cubicBezTo>
                    <a:pt x="441" y="1645"/>
                    <a:pt x="443" y="1652"/>
                    <a:pt x="445" y="1656"/>
                  </a:cubicBezTo>
                  <a:cubicBezTo>
                    <a:pt x="437" y="1615"/>
                    <a:pt x="417" y="1574"/>
                    <a:pt x="410" y="1530"/>
                  </a:cubicBezTo>
                  <a:lnTo>
                    <a:pt x="402" y="1508"/>
                  </a:lnTo>
                  <a:cubicBezTo>
                    <a:pt x="395" y="1423"/>
                    <a:pt x="382" y="1320"/>
                    <a:pt x="396" y="1212"/>
                  </a:cubicBezTo>
                  <a:cubicBezTo>
                    <a:pt x="384" y="1330"/>
                    <a:pt x="399" y="1507"/>
                    <a:pt x="441" y="1627"/>
                  </a:cubicBezTo>
                  <a:cubicBezTo>
                    <a:pt x="451" y="1657"/>
                    <a:pt x="463" y="1692"/>
                    <a:pt x="480" y="1724"/>
                  </a:cubicBezTo>
                  <a:cubicBezTo>
                    <a:pt x="526" y="1831"/>
                    <a:pt x="595" y="1930"/>
                    <a:pt x="659" y="2008"/>
                  </a:cubicBezTo>
                  <a:cubicBezTo>
                    <a:pt x="665" y="2013"/>
                    <a:pt x="669" y="2016"/>
                    <a:pt x="670" y="2014"/>
                  </a:cubicBezTo>
                  <a:cubicBezTo>
                    <a:pt x="681" y="2038"/>
                    <a:pt x="733" y="2081"/>
                    <a:pt x="753" y="2103"/>
                  </a:cubicBezTo>
                  <a:cubicBezTo>
                    <a:pt x="762" y="2109"/>
                    <a:pt x="767" y="2109"/>
                    <a:pt x="776" y="2118"/>
                  </a:cubicBezTo>
                  <a:cubicBezTo>
                    <a:pt x="773" y="2120"/>
                    <a:pt x="762" y="2111"/>
                    <a:pt x="761" y="2114"/>
                  </a:cubicBezTo>
                  <a:cubicBezTo>
                    <a:pt x="768" y="2126"/>
                    <a:pt x="787" y="2143"/>
                    <a:pt x="789" y="2152"/>
                  </a:cubicBezTo>
                  <a:cubicBezTo>
                    <a:pt x="765" y="2138"/>
                    <a:pt x="755" y="2123"/>
                    <a:pt x="731" y="2103"/>
                  </a:cubicBezTo>
                  <a:cubicBezTo>
                    <a:pt x="735" y="2114"/>
                    <a:pt x="766" y="2137"/>
                    <a:pt x="769" y="2149"/>
                  </a:cubicBezTo>
                  <a:lnTo>
                    <a:pt x="743" y="2133"/>
                  </a:lnTo>
                  <a:cubicBezTo>
                    <a:pt x="749" y="2143"/>
                    <a:pt x="774" y="2163"/>
                    <a:pt x="785" y="2174"/>
                  </a:cubicBezTo>
                  <a:cubicBezTo>
                    <a:pt x="855" y="2218"/>
                    <a:pt x="890" y="2245"/>
                    <a:pt x="915" y="2269"/>
                  </a:cubicBezTo>
                  <a:cubicBezTo>
                    <a:pt x="986" y="2300"/>
                    <a:pt x="997" y="2308"/>
                    <a:pt x="1056" y="2328"/>
                  </a:cubicBezTo>
                  <a:cubicBezTo>
                    <a:pt x="1055" y="2331"/>
                    <a:pt x="1042" y="2323"/>
                    <a:pt x="1037" y="2323"/>
                  </a:cubicBezTo>
                  <a:cubicBezTo>
                    <a:pt x="1037" y="2329"/>
                    <a:pt x="1054" y="2334"/>
                    <a:pt x="1049" y="2339"/>
                  </a:cubicBezTo>
                  <a:lnTo>
                    <a:pt x="1076" y="2349"/>
                  </a:lnTo>
                  <a:lnTo>
                    <a:pt x="1074" y="2357"/>
                  </a:lnTo>
                  <a:cubicBezTo>
                    <a:pt x="1055" y="2353"/>
                    <a:pt x="1051" y="2358"/>
                    <a:pt x="1034" y="2355"/>
                  </a:cubicBezTo>
                  <a:cubicBezTo>
                    <a:pt x="1033" y="2370"/>
                    <a:pt x="977" y="2351"/>
                    <a:pt x="948" y="2348"/>
                  </a:cubicBezTo>
                  <a:cubicBezTo>
                    <a:pt x="947" y="2351"/>
                    <a:pt x="956" y="2356"/>
                    <a:pt x="952" y="2358"/>
                  </a:cubicBezTo>
                  <a:cubicBezTo>
                    <a:pt x="970" y="2369"/>
                    <a:pt x="1013" y="2385"/>
                    <a:pt x="1036" y="2394"/>
                  </a:cubicBezTo>
                  <a:cubicBezTo>
                    <a:pt x="1004" y="2385"/>
                    <a:pt x="979" y="2375"/>
                    <a:pt x="959" y="2368"/>
                  </a:cubicBezTo>
                  <a:cubicBezTo>
                    <a:pt x="970" y="2383"/>
                    <a:pt x="966" y="2396"/>
                    <a:pt x="972" y="2411"/>
                  </a:cubicBezTo>
                  <a:cubicBezTo>
                    <a:pt x="996" y="2425"/>
                    <a:pt x="1013" y="2439"/>
                    <a:pt x="1020" y="2449"/>
                  </a:cubicBezTo>
                  <a:cubicBezTo>
                    <a:pt x="1018" y="2451"/>
                    <a:pt x="1020" y="2456"/>
                    <a:pt x="1010" y="2454"/>
                  </a:cubicBezTo>
                  <a:cubicBezTo>
                    <a:pt x="1110" y="2512"/>
                    <a:pt x="1053" y="2564"/>
                    <a:pt x="955" y="2569"/>
                  </a:cubicBezTo>
                  <a:cubicBezTo>
                    <a:pt x="937" y="2565"/>
                    <a:pt x="915" y="2559"/>
                    <a:pt x="910" y="2563"/>
                  </a:cubicBezTo>
                  <a:cubicBezTo>
                    <a:pt x="925" y="2571"/>
                    <a:pt x="956" y="2582"/>
                    <a:pt x="970" y="2587"/>
                  </a:cubicBezTo>
                  <a:cubicBezTo>
                    <a:pt x="969" y="2588"/>
                    <a:pt x="963" y="2587"/>
                    <a:pt x="954" y="2583"/>
                  </a:cubicBezTo>
                  <a:cubicBezTo>
                    <a:pt x="950" y="2585"/>
                    <a:pt x="965" y="2589"/>
                    <a:pt x="960" y="2591"/>
                  </a:cubicBezTo>
                  <a:cubicBezTo>
                    <a:pt x="881" y="2585"/>
                    <a:pt x="728" y="2505"/>
                    <a:pt x="620" y="2429"/>
                  </a:cubicBezTo>
                  <a:cubicBezTo>
                    <a:pt x="503" y="2350"/>
                    <a:pt x="402" y="2256"/>
                    <a:pt x="315" y="2149"/>
                  </a:cubicBezTo>
                  <a:cubicBezTo>
                    <a:pt x="213" y="2024"/>
                    <a:pt x="131" y="1871"/>
                    <a:pt x="91" y="1735"/>
                  </a:cubicBezTo>
                  <a:cubicBezTo>
                    <a:pt x="10" y="1505"/>
                    <a:pt x="0" y="1203"/>
                    <a:pt x="75" y="948"/>
                  </a:cubicBezTo>
                  <a:cubicBezTo>
                    <a:pt x="102" y="845"/>
                    <a:pt x="150" y="731"/>
                    <a:pt x="198" y="654"/>
                  </a:cubicBezTo>
                  <a:cubicBezTo>
                    <a:pt x="218" y="624"/>
                    <a:pt x="238" y="583"/>
                    <a:pt x="260" y="561"/>
                  </a:cubicBezTo>
                  <a:cubicBezTo>
                    <a:pt x="210" y="634"/>
                    <a:pt x="165" y="713"/>
                    <a:pt x="147" y="771"/>
                  </a:cubicBezTo>
                  <a:cubicBezTo>
                    <a:pt x="167" y="734"/>
                    <a:pt x="203" y="653"/>
                    <a:pt x="233" y="615"/>
                  </a:cubicBezTo>
                  <a:cubicBezTo>
                    <a:pt x="120" y="799"/>
                    <a:pt x="61" y="1002"/>
                    <a:pt x="45" y="1181"/>
                  </a:cubicBezTo>
                  <a:cubicBezTo>
                    <a:pt x="48" y="1107"/>
                    <a:pt x="67" y="1018"/>
                    <a:pt x="88" y="936"/>
                  </a:cubicBezTo>
                  <a:cubicBezTo>
                    <a:pt x="105" y="886"/>
                    <a:pt x="126" y="829"/>
                    <a:pt x="145" y="779"/>
                  </a:cubicBezTo>
                  <a:cubicBezTo>
                    <a:pt x="59" y="962"/>
                    <a:pt x="25" y="1184"/>
                    <a:pt x="37" y="1389"/>
                  </a:cubicBezTo>
                  <a:cubicBezTo>
                    <a:pt x="41" y="1393"/>
                    <a:pt x="38" y="1368"/>
                    <a:pt x="39" y="1362"/>
                  </a:cubicBezTo>
                  <a:cubicBezTo>
                    <a:pt x="42" y="1376"/>
                    <a:pt x="43" y="1404"/>
                    <a:pt x="43" y="1421"/>
                  </a:cubicBezTo>
                  <a:cubicBezTo>
                    <a:pt x="41" y="1423"/>
                    <a:pt x="40" y="1413"/>
                    <a:pt x="39" y="1401"/>
                  </a:cubicBezTo>
                  <a:cubicBezTo>
                    <a:pt x="37" y="1412"/>
                    <a:pt x="40" y="1449"/>
                    <a:pt x="45" y="1472"/>
                  </a:cubicBezTo>
                  <a:cubicBezTo>
                    <a:pt x="45" y="1462"/>
                    <a:pt x="45" y="1468"/>
                    <a:pt x="48" y="1468"/>
                  </a:cubicBezTo>
                  <a:cubicBezTo>
                    <a:pt x="50" y="1479"/>
                    <a:pt x="48" y="1482"/>
                    <a:pt x="46" y="1476"/>
                  </a:cubicBezTo>
                  <a:cubicBezTo>
                    <a:pt x="54" y="1489"/>
                    <a:pt x="57" y="1530"/>
                    <a:pt x="60" y="1554"/>
                  </a:cubicBezTo>
                  <a:cubicBezTo>
                    <a:pt x="54" y="1537"/>
                    <a:pt x="54" y="1503"/>
                    <a:pt x="48" y="1492"/>
                  </a:cubicBezTo>
                  <a:cubicBezTo>
                    <a:pt x="52" y="1541"/>
                    <a:pt x="67" y="1607"/>
                    <a:pt x="82" y="1663"/>
                  </a:cubicBezTo>
                  <a:cubicBezTo>
                    <a:pt x="84" y="1663"/>
                    <a:pt x="80" y="1648"/>
                    <a:pt x="77" y="1635"/>
                  </a:cubicBezTo>
                  <a:cubicBezTo>
                    <a:pt x="81" y="1636"/>
                    <a:pt x="82" y="1648"/>
                    <a:pt x="86" y="1658"/>
                  </a:cubicBezTo>
                  <a:cubicBezTo>
                    <a:pt x="86" y="1635"/>
                    <a:pt x="69" y="1572"/>
                    <a:pt x="60" y="1534"/>
                  </a:cubicBezTo>
                  <a:cubicBezTo>
                    <a:pt x="57" y="1520"/>
                    <a:pt x="61" y="1524"/>
                    <a:pt x="59" y="1510"/>
                  </a:cubicBezTo>
                  <a:cubicBezTo>
                    <a:pt x="56" y="1495"/>
                    <a:pt x="52" y="1492"/>
                    <a:pt x="49" y="1476"/>
                  </a:cubicBezTo>
                  <a:lnTo>
                    <a:pt x="53" y="1475"/>
                  </a:lnTo>
                  <a:cubicBezTo>
                    <a:pt x="45" y="1403"/>
                    <a:pt x="40" y="1332"/>
                    <a:pt x="45" y="1255"/>
                  </a:cubicBezTo>
                  <a:cubicBezTo>
                    <a:pt x="46" y="1170"/>
                    <a:pt x="60" y="1086"/>
                    <a:pt x="78" y="1007"/>
                  </a:cubicBezTo>
                  <a:cubicBezTo>
                    <a:pt x="106" y="869"/>
                    <a:pt x="162" y="728"/>
                    <a:pt x="251" y="598"/>
                  </a:cubicBezTo>
                  <a:cubicBezTo>
                    <a:pt x="269" y="569"/>
                    <a:pt x="289" y="543"/>
                    <a:pt x="307" y="527"/>
                  </a:cubicBezTo>
                  <a:cubicBezTo>
                    <a:pt x="335" y="482"/>
                    <a:pt x="376" y="445"/>
                    <a:pt x="416" y="404"/>
                  </a:cubicBezTo>
                  <a:cubicBezTo>
                    <a:pt x="466" y="355"/>
                    <a:pt x="518" y="304"/>
                    <a:pt x="578" y="264"/>
                  </a:cubicBezTo>
                  <a:cubicBezTo>
                    <a:pt x="588" y="260"/>
                    <a:pt x="600" y="253"/>
                    <a:pt x="610" y="248"/>
                  </a:cubicBezTo>
                  <a:lnTo>
                    <a:pt x="652" y="220"/>
                  </a:lnTo>
                  <a:cubicBezTo>
                    <a:pt x="655" y="221"/>
                    <a:pt x="666" y="215"/>
                    <a:pt x="674" y="212"/>
                  </a:cubicBezTo>
                  <a:cubicBezTo>
                    <a:pt x="735" y="173"/>
                    <a:pt x="776" y="154"/>
                    <a:pt x="824" y="131"/>
                  </a:cubicBezTo>
                  <a:cubicBezTo>
                    <a:pt x="812" y="128"/>
                    <a:pt x="750" y="158"/>
                    <a:pt x="711" y="182"/>
                  </a:cubicBezTo>
                  <a:cubicBezTo>
                    <a:pt x="710" y="173"/>
                    <a:pt x="759" y="151"/>
                    <a:pt x="778" y="143"/>
                  </a:cubicBezTo>
                  <a:cubicBezTo>
                    <a:pt x="853" y="105"/>
                    <a:pt x="938" y="70"/>
                    <a:pt x="1018" y="52"/>
                  </a:cubicBezTo>
                  <a:cubicBezTo>
                    <a:pt x="1057" y="44"/>
                    <a:pt x="1090" y="36"/>
                    <a:pt x="1129" y="29"/>
                  </a:cubicBezTo>
                  <a:cubicBezTo>
                    <a:pt x="1134" y="31"/>
                    <a:pt x="1123" y="32"/>
                    <a:pt x="1122" y="33"/>
                  </a:cubicBezTo>
                  <a:cubicBezTo>
                    <a:pt x="1148" y="32"/>
                    <a:pt x="1171" y="31"/>
                    <a:pt x="1203" y="25"/>
                  </a:cubicBezTo>
                  <a:cubicBezTo>
                    <a:pt x="1221" y="22"/>
                    <a:pt x="1236" y="18"/>
                    <a:pt x="1253" y="17"/>
                  </a:cubicBezTo>
                  <a:cubicBezTo>
                    <a:pt x="1286" y="14"/>
                    <a:pt x="1321" y="18"/>
                    <a:pt x="1346" y="11"/>
                  </a:cubicBezTo>
                  <a:cubicBezTo>
                    <a:pt x="1337" y="8"/>
                    <a:pt x="1301" y="11"/>
                    <a:pt x="1283" y="10"/>
                  </a:cubicBezTo>
                  <a:cubicBezTo>
                    <a:pt x="1314" y="0"/>
                    <a:pt x="1376" y="4"/>
                    <a:pt x="1427" y="9"/>
                  </a:cubicBezTo>
                  <a:cubicBezTo>
                    <a:pt x="1478" y="10"/>
                    <a:pt x="1532" y="18"/>
                    <a:pt x="1558" y="28"/>
                  </a:cubicBezTo>
                  <a:cubicBezTo>
                    <a:pt x="1624" y="35"/>
                    <a:pt x="1655" y="58"/>
                    <a:pt x="1737" y="75"/>
                  </a:cubicBezTo>
                  <a:cubicBezTo>
                    <a:pt x="1741" y="77"/>
                    <a:pt x="1744" y="80"/>
                    <a:pt x="1750" y="84"/>
                  </a:cubicBezTo>
                  <a:cubicBezTo>
                    <a:pt x="1786" y="93"/>
                    <a:pt x="1820" y="109"/>
                    <a:pt x="1856" y="122"/>
                  </a:cubicBezTo>
                  <a:cubicBezTo>
                    <a:pt x="1874" y="130"/>
                    <a:pt x="1895" y="138"/>
                    <a:pt x="1912" y="147"/>
                  </a:cubicBezTo>
                  <a:cubicBezTo>
                    <a:pt x="1936" y="160"/>
                    <a:pt x="1959" y="174"/>
                    <a:pt x="1994" y="196"/>
                  </a:cubicBezTo>
                  <a:cubicBezTo>
                    <a:pt x="2047" y="226"/>
                    <a:pt x="2101" y="256"/>
                    <a:pt x="2145" y="295"/>
                  </a:cubicBezTo>
                  <a:cubicBezTo>
                    <a:pt x="2175" y="319"/>
                    <a:pt x="2194" y="342"/>
                    <a:pt x="2220" y="366"/>
                  </a:cubicBezTo>
                  <a:cubicBezTo>
                    <a:pt x="2244" y="389"/>
                    <a:pt x="2276" y="417"/>
                    <a:pt x="2297" y="440"/>
                  </a:cubicBezTo>
                  <a:cubicBezTo>
                    <a:pt x="2321" y="466"/>
                    <a:pt x="2348" y="498"/>
                    <a:pt x="2373" y="526"/>
                  </a:cubicBezTo>
                  <a:cubicBezTo>
                    <a:pt x="2357" y="497"/>
                    <a:pt x="2306" y="442"/>
                    <a:pt x="2291" y="425"/>
                  </a:cubicBezTo>
                  <a:cubicBezTo>
                    <a:pt x="2304" y="433"/>
                    <a:pt x="2320" y="455"/>
                    <a:pt x="2332" y="470"/>
                  </a:cubicBezTo>
                  <a:cubicBezTo>
                    <a:pt x="2430" y="586"/>
                    <a:pt x="2518" y="743"/>
                    <a:pt x="2558" y="879"/>
                  </a:cubicBezTo>
                  <a:cubicBezTo>
                    <a:pt x="2545" y="853"/>
                    <a:pt x="2530" y="803"/>
                    <a:pt x="2507" y="765"/>
                  </a:cubicBezTo>
                  <a:cubicBezTo>
                    <a:pt x="2528" y="818"/>
                    <a:pt x="2554" y="886"/>
                    <a:pt x="2575" y="950"/>
                  </a:cubicBezTo>
                  <a:cubicBezTo>
                    <a:pt x="2585" y="1010"/>
                    <a:pt x="2607" y="1107"/>
                    <a:pt x="2614" y="1188"/>
                  </a:cubicBezTo>
                  <a:cubicBezTo>
                    <a:pt x="2612" y="1200"/>
                    <a:pt x="2610" y="1262"/>
                    <a:pt x="2618" y="1275"/>
                  </a:cubicBezTo>
                  <a:cubicBezTo>
                    <a:pt x="2617" y="1249"/>
                    <a:pt x="2616" y="1220"/>
                    <a:pt x="2619" y="1207"/>
                  </a:cubicBezTo>
                  <a:cubicBezTo>
                    <a:pt x="2628" y="1289"/>
                    <a:pt x="2623" y="1391"/>
                    <a:pt x="2610" y="1455"/>
                  </a:cubicBezTo>
                  <a:cubicBezTo>
                    <a:pt x="2617" y="1418"/>
                    <a:pt x="2618" y="1355"/>
                    <a:pt x="2615" y="1335"/>
                  </a:cubicBezTo>
                  <a:cubicBezTo>
                    <a:pt x="2609" y="1424"/>
                    <a:pt x="2601" y="1511"/>
                    <a:pt x="2584" y="1587"/>
                  </a:cubicBezTo>
                  <a:cubicBezTo>
                    <a:pt x="2575" y="1621"/>
                    <a:pt x="2562" y="1661"/>
                    <a:pt x="2556" y="1693"/>
                  </a:cubicBezTo>
                  <a:cubicBezTo>
                    <a:pt x="2465" y="1947"/>
                    <a:pt x="2312" y="2172"/>
                    <a:pt x="2082" y="2326"/>
                  </a:cubicBezTo>
                  <a:cubicBezTo>
                    <a:pt x="2056" y="2351"/>
                    <a:pt x="2027" y="2362"/>
                    <a:pt x="2002" y="2380"/>
                  </a:cubicBezTo>
                  <a:cubicBezTo>
                    <a:pt x="1997" y="2382"/>
                    <a:pt x="2000" y="2377"/>
                    <a:pt x="1994" y="2381"/>
                  </a:cubicBezTo>
                  <a:cubicBezTo>
                    <a:pt x="1980" y="2389"/>
                    <a:pt x="1991" y="2385"/>
                    <a:pt x="1985" y="2389"/>
                  </a:cubicBezTo>
                  <a:cubicBezTo>
                    <a:pt x="1970" y="2396"/>
                    <a:pt x="1963" y="2402"/>
                    <a:pt x="1958" y="2400"/>
                  </a:cubicBezTo>
                  <a:cubicBezTo>
                    <a:pt x="1945" y="2411"/>
                    <a:pt x="1917" y="2418"/>
                    <a:pt x="1894" y="2431"/>
                  </a:cubicBezTo>
                  <a:cubicBezTo>
                    <a:pt x="1903" y="2421"/>
                    <a:pt x="1950" y="2404"/>
                    <a:pt x="1972" y="2388"/>
                  </a:cubicBezTo>
                  <a:cubicBezTo>
                    <a:pt x="1973" y="2389"/>
                    <a:pt x="1968" y="2393"/>
                    <a:pt x="1971" y="2393"/>
                  </a:cubicBezTo>
                  <a:cubicBezTo>
                    <a:pt x="1982" y="2388"/>
                    <a:pt x="1975" y="2389"/>
                    <a:pt x="1976" y="2386"/>
                  </a:cubicBezTo>
                  <a:cubicBezTo>
                    <a:pt x="1983" y="2382"/>
                    <a:pt x="1983" y="2384"/>
                    <a:pt x="1992" y="2377"/>
                  </a:cubicBezTo>
                  <a:cubicBezTo>
                    <a:pt x="2006" y="2369"/>
                    <a:pt x="1991" y="2382"/>
                    <a:pt x="2003" y="2375"/>
                  </a:cubicBezTo>
                  <a:cubicBezTo>
                    <a:pt x="2011" y="2370"/>
                    <a:pt x="2008" y="2369"/>
                    <a:pt x="2007" y="2367"/>
                  </a:cubicBezTo>
                  <a:cubicBezTo>
                    <a:pt x="2030" y="2356"/>
                    <a:pt x="2034" y="2347"/>
                    <a:pt x="2049" y="2343"/>
                  </a:cubicBezTo>
                  <a:cubicBezTo>
                    <a:pt x="2054" y="2339"/>
                    <a:pt x="2080" y="2316"/>
                    <a:pt x="2085" y="2317"/>
                  </a:cubicBezTo>
                  <a:cubicBezTo>
                    <a:pt x="2087" y="2314"/>
                    <a:pt x="2097" y="2306"/>
                    <a:pt x="2101" y="2301"/>
                  </a:cubicBezTo>
                  <a:cubicBezTo>
                    <a:pt x="1975" y="2388"/>
                    <a:pt x="1871" y="2448"/>
                    <a:pt x="1714" y="2498"/>
                  </a:cubicBezTo>
                  <a:cubicBezTo>
                    <a:pt x="1742" y="2484"/>
                    <a:pt x="1794" y="2465"/>
                    <a:pt x="1851" y="2442"/>
                  </a:cubicBezTo>
                  <a:cubicBezTo>
                    <a:pt x="1863" y="2430"/>
                    <a:pt x="1919" y="2411"/>
                    <a:pt x="1938" y="2395"/>
                  </a:cubicBezTo>
                  <a:cubicBezTo>
                    <a:pt x="1917" y="2401"/>
                    <a:pt x="1861" y="2434"/>
                    <a:pt x="1831" y="2444"/>
                  </a:cubicBezTo>
                  <a:cubicBezTo>
                    <a:pt x="1817" y="2449"/>
                    <a:pt x="1835" y="2446"/>
                    <a:pt x="1826" y="2450"/>
                  </a:cubicBezTo>
                  <a:cubicBezTo>
                    <a:pt x="1785" y="2463"/>
                    <a:pt x="1709" y="2491"/>
                    <a:pt x="1668" y="2501"/>
                  </a:cubicBezTo>
                  <a:cubicBezTo>
                    <a:pt x="1667" y="2499"/>
                    <a:pt x="1674" y="2498"/>
                    <a:pt x="1667" y="2498"/>
                  </a:cubicBezTo>
                  <a:cubicBezTo>
                    <a:pt x="1637" y="2511"/>
                    <a:pt x="1585" y="2520"/>
                    <a:pt x="1539" y="2528"/>
                  </a:cubicBezTo>
                  <a:cubicBezTo>
                    <a:pt x="1548" y="2521"/>
                    <a:pt x="1591" y="2516"/>
                    <a:pt x="1610" y="2509"/>
                  </a:cubicBezTo>
                  <a:cubicBezTo>
                    <a:pt x="1607" y="2508"/>
                    <a:pt x="1580" y="2513"/>
                    <a:pt x="1577" y="2514"/>
                  </a:cubicBezTo>
                  <a:cubicBezTo>
                    <a:pt x="1573" y="2512"/>
                    <a:pt x="1635" y="2502"/>
                    <a:pt x="1651" y="2494"/>
                  </a:cubicBezTo>
                  <a:cubicBezTo>
                    <a:pt x="1616" y="2500"/>
                    <a:pt x="1540" y="2514"/>
                    <a:pt x="1515" y="2522"/>
                  </a:cubicBezTo>
                  <a:cubicBezTo>
                    <a:pt x="1485" y="2527"/>
                    <a:pt x="1405" y="2534"/>
                    <a:pt x="1370" y="2536"/>
                  </a:cubicBezTo>
                  <a:cubicBezTo>
                    <a:pt x="1342" y="2536"/>
                    <a:pt x="1389" y="2536"/>
                    <a:pt x="1381" y="2531"/>
                  </a:cubicBezTo>
                  <a:cubicBezTo>
                    <a:pt x="1363" y="2533"/>
                    <a:pt x="1362" y="2529"/>
                    <a:pt x="1348" y="2527"/>
                  </a:cubicBezTo>
                  <a:cubicBezTo>
                    <a:pt x="1386" y="2528"/>
                    <a:pt x="1411" y="2527"/>
                    <a:pt x="1453" y="2522"/>
                  </a:cubicBezTo>
                  <a:cubicBezTo>
                    <a:pt x="1431" y="2520"/>
                    <a:pt x="1357" y="2530"/>
                    <a:pt x="1319" y="2522"/>
                  </a:cubicBezTo>
                  <a:cubicBezTo>
                    <a:pt x="1410" y="2524"/>
                    <a:pt x="1524" y="2512"/>
                    <a:pt x="1611" y="2499"/>
                  </a:cubicBezTo>
                  <a:cubicBezTo>
                    <a:pt x="1660" y="2488"/>
                    <a:pt x="1704" y="2478"/>
                    <a:pt x="1755" y="2459"/>
                  </a:cubicBezTo>
                  <a:lnTo>
                    <a:pt x="1803" y="2443"/>
                  </a:lnTo>
                  <a:cubicBezTo>
                    <a:pt x="1867" y="2421"/>
                    <a:pt x="1945" y="2383"/>
                    <a:pt x="1999" y="2347"/>
                  </a:cubicBezTo>
                  <a:cubicBezTo>
                    <a:pt x="2111" y="2277"/>
                    <a:pt x="2224" y="2184"/>
                    <a:pt x="2310" y="2080"/>
                  </a:cubicBezTo>
                  <a:cubicBezTo>
                    <a:pt x="2367" y="2010"/>
                    <a:pt x="2417" y="1930"/>
                    <a:pt x="2458" y="1857"/>
                  </a:cubicBezTo>
                  <a:cubicBezTo>
                    <a:pt x="2449" y="1874"/>
                    <a:pt x="2449" y="1876"/>
                    <a:pt x="2441" y="1894"/>
                  </a:cubicBezTo>
                  <a:cubicBezTo>
                    <a:pt x="2444" y="1894"/>
                    <a:pt x="2449" y="1893"/>
                    <a:pt x="2454" y="1884"/>
                  </a:cubicBezTo>
                  <a:cubicBezTo>
                    <a:pt x="2458" y="1873"/>
                    <a:pt x="2453" y="1877"/>
                    <a:pt x="2455" y="1872"/>
                  </a:cubicBezTo>
                  <a:cubicBezTo>
                    <a:pt x="2461" y="1860"/>
                    <a:pt x="2458" y="1871"/>
                    <a:pt x="2463" y="1868"/>
                  </a:cubicBezTo>
                  <a:cubicBezTo>
                    <a:pt x="2475" y="1842"/>
                    <a:pt x="2485" y="1822"/>
                    <a:pt x="2497" y="1798"/>
                  </a:cubicBezTo>
                  <a:cubicBezTo>
                    <a:pt x="2501" y="1790"/>
                    <a:pt x="2514" y="1763"/>
                    <a:pt x="2511" y="1756"/>
                  </a:cubicBezTo>
                  <a:cubicBezTo>
                    <a:pt x="2511" y="1763"/>
                    <a:pt x="2505" y="1772"/>
                    <a:pt x="2498" y="1787"/>
                  </a:cubicBezTo>
                  <a:cubicBezTo>
                    <a:pt x="2503" y="1767"/>
                    <a:pt x="2513" y="1752"/>
                    <a:pt x="2521" y="1728"/>
                  </a:cubicBezTo>
                  <a:cubicBezTo>
                    <a:pt x="2522" y="1733"/>
                    <a:pt x="2518" y="1737"/>
                    <a:pt x="2518" y="1743"/>
                  </a:cubicBezTo>
                  <a:cubicBezTo>
                    <a:pt x="2543" y="1694"/>
                    <a:pt x="2555" y="1630"/>
                    <a:pt x="2574" y="1562"/>
                  </a:cubicBezTo>
                  <a:cubicBezTo>
                    <a:pt x="2575" y="1557"/>
                    <a:pt x="2575" y="1553"/>
                    <a:pt x="2574" y="1551"/>
                  </a:cubicBezTo>
                  <a:cubicBezTo>
                    <a:pt x="2575" y="1544"/>
                    <a:pt x="2577" y="1549"/>
                    <a:pt x="2578" y="1541"/>
                  </a:cubicBezTo>
                  <a:cubicBezTo>
                    <a:pt x="2593" y="1445"/>
                    <a:pt x="2609" y="1329"/>
                    <a:pt x="2594" y="1224"/>
                  </a:cubicBezTo>
                  <a:cubicBezTo>
                    <a:pt x="2601" y="1355"/>
                    <a:pt x="2580" y="1522"/>
                    <a:pt x="2552" y="1618"/>
                  </a:cubicBezTo>
                  <a:cubicBezTo>
                    <a:pt x="2548" y="1631"/>
                    <a:pt x="2550" y="1618"/>
                    <a:pt x="2547" y="1624"/>
                  </a:cubicBezTo>
                  <a:cubicBezTo>
                    <a:pt x="2543" y="1646"/>
                    <a:pt x="2542" y="1653"/>
                    <a:pt x="2537" y="1664"/>
                  </a:cubicBezTo>
                  <a:cubicBezTo>
                    <a:pt x="2533" y="1680"/>
                    <a:pt x="2541" y="1659"/>
                    <a:pt x="2538" y="1671"/>
                  </a:cubicBezTo>
                  <a:cubicBezTo>
                    <a:pt x="2533" y="1685"/>
                    <a:pt x="2528" y="1700"/>
                    <a:pt x="2528" y="1691"/>
                  </a:cubicBezTo>
                  <a:cubicBezTo>
                    <a:pt x="2523" y="1703"/>
                    <a:pt x="2518" y="1722"/>
                    <a:pt x="2515" y="1718"/>
                  </a:cubicBezTo>
                  <a:cubicBezTo>
                    <a:pt x="2524" y="1697"/>
                    <a:pt x="2535" y="1669"/>
                    <a:pt x="2541" y="1642"/>
                  </a:cubicBezTo>
                  <a:cubicBezTo>
                    <a:pt x="2512" y="1709"/>
                    <a:pt x="2479" y="1813"/>
                    <a:pt x="2435" y="1878"/>
                  </a:cubicBezTo>
                  <a:cubicBezTo>
                    <a:pt x="2439" y="1861"/>
                    <a:pt x="2463" y="1824"/>
                    <a:pt x="2465" y="1808"/>
                  </a:cubicBezTo>
                  <a:cubicBezTo>
                    <a:pt x="2450" y="1836"/>
                    <a:pt x="2433" y="1871"/>
                    <a:pt x="2420" y="1887"/>
                  </a:cubicBezTo>
                  <a:cubicBezTo>
                    <a:pt x="2396" y="1925"/>
                    <a:pt x="2375" y="1969"/>
                    <a:pt x="2331" y="2022"/>
                  </a:cubicBezTo>
                  <a:cubicBezTo>
                    <a:pt x="2266" y="2112"/>
                    <a:pt x="2180" y="2195"/>
                    <a:pt x="2086" y="2263"/>
                  </a:cubicBezTo>
                  <a:cubicBezTo>
                    <a:pt x="2094" y="2253"/>
                    <a:pt x="2123" y="2233"/>
                    <a:pt x="2140" y="2215"/>
                  </a:cubicBezTo>
                  <a:cubicBezTo>
                    <a:pt x="2144" y="2209"/>
                    <a:pt x="2137" y="2215"/>
                    <a:pt x="2137" y="2212"/>
                  </a:cubicBezTo>
                  <a:cubicBezTo>
                    <a:pt x="2176" y="2176"/>
                    <a:pt x="2224" y="2133"/>
                    <a:pt x="2257" y="2092"/>
                  </a:cubicBezTo>
                  <a:cubicBezTo>
                    <a:pt x="2257" y="2096"/>
                    <a:pt x="2246" y="2108"/>
                    <a:pt x="2238" y="2117"/>
                  </a:cubicBezTo>
                  <a:cubicBezTo>
                    <a:pt x="2251" y="2108"/>
                    <a:pt x="2272" y="2088"/>
                    <a:pt x="2291" y="2064"/>
                  </a:cubicBezTo>
                  <a:lnTo>
                    <a:pt x="2297" y="2041"/>
                  </a:lnTo>
                  <a:cubicBezTo>
                    <a:pt x="2275" y="2073"/>
                    <a:pt x="2262" y="2082"/>
                    <a:pt x="2240" y="2104"/>
                  </a:cubicBezTo>
                  <a:cubicBezTo>
                    <a:pt x="2300" y="2035"/>
                    <a:pt x="2353" y="1961"/>
                    <a:pt x="2387" y="1897"/>
                  </a:cubicBezTo>
                  <a:cubicBezTo>
                    <a:pt x="2319" y="2016"/>
                    <a:pt x="2187" y="2174"/>
                    <a:pt x="2037" y="2274"/>
                  </a:cubicBezTo>
                  <a:cubicBezTo>
                    <a:pt x="2056" y="2253"/>
                    <a:pt x="2122" y="2211"/>
                    <a:pt x="2143" y="2182"/>
                  </a:cubicBezTo>
                  <a:cubicBezTo>
                    <a:pt x="2091" y="2231"/>
                    <a:pt x="2007" y="2288"/>
                    <a:pt x="1949" y="2326"/>
                  </a:cubicBezTo>
                  <a:lnTo>
                    <a:pt x="1936" y="2333"/>
                  </a:lnTo>
                  <a:lnTo>
                    <a:pt x="1939" y="2330"/>
                  </a:lnTo>
                  <a:lnTo>
                    <a:pt x="1933" y="2334"/>
                  </a:lnTo>
                  <a:cubicBezTo>
                    <a:pt x="1895" y="2352"/>
                    <a:pt x="1851" y="2376"/>
                    <a:pt x="1810" y="2394"/>
                  </a:cubicBezTo>
                  <a:cubicBezTo>
                    <a:pt x="1777" y="2405"/>
                    <a:pt x="1746" y="2412"/>
                    <a:pt x="1713" y="2422"/>
                  </a:cubicBezTo>
                  <a:cubicBezTo>
                    <a:pt x="1670" y="2432"/>
                    <a:pt x="1636" y="2445"/>
                    <a:pt x="1594" y="2452"/>
                  </a:cubicBezTo>
                  <a:cubicBezTo>
                    <a:pt x="1588" y="2454"/>
                    <a:pt x="1573" y="2456"/>
                    <a:pt x="1570" y="2458"/>
                  </a:cubicBezTo>
                  <a:cubicBezTo>
                    <a:pt x="1567" y="2457"/>
                    <a:pt x="1557" y="2458"/>
                    <a:pt x="1546" y="2460"/>
                  </a:cubicBezTo>
                  <a:cubicBezTo>
                    <a:pt x="1530" y="2463"/>
                    <a:pt x="1529" y="2466"/>
                    <a:pt x="1509" y="2469"/>
                  </a:cubicBezTo>
                  <a:cubicBezTo>
                    <a:pt x="1509" y="2465"/>
                    <a:pt x="1529" y="2465"/>
                    <a:pt x="1532" y="2460"/>
                  </a:cubicBezTo>
                  <a:cubicBezTo>
                    <a:pt x="1497" y="2463"/>
                    <a:pt x="1447" y="2466"/>
                    <a:pt x="1400" y="2471"/>
                  </a:cubicBezTo>
                  <a:cubicBezTo>
                    <a:pt x="1366" y="2471"/>
                    <a:pt x="1295" y="2467"/>
                    <a:pt x="1248" y="2463"/>
                  </a:cubicBezTo>
                  <a:cubicBezTo>
                    <a:pt x="1347" y="2462"/>
                    <a:pt x="1477" y="2469"/>
                    <a:pt x="1599" y="2440"/>
                  </a:cubicBezTo>
                  <a:cubicBezTo>
                    <a:pt x="1606" y="2438"/>
                    <a:pt x="1606" y="2440"/>
                    <a:pt x="1606" y="2441"/>
                  </a:cubicBezTo>
                  <a:cubicBezTo>
                    <a:pt x="1675" y="2422"/>
                    <a:pt x="1761" y="2401"/>
                    <a:pt x="1837" y="2367"/>
                  </a:cubicBezTo>
                  <a:cubicBezTo>
                    <a:pt x="1984" y="2301"/>
                    <a:pt x="2091" y="2232"/>
                    <a:pt x="2197" y="2122"/>
                  </a:cubicBezTo>
                  <a:cubicBezTo>
                    <a:pt x="2185" y="2129"/>
                    <a:pt x="2154" y="2167"/>
                    <a:pt x="2140" y="2174"/>
                  </a:cubicBezTo>
                  <a:cubicBezTo>
                    <a:pt x="2152" y="2161"/>
                    <a:pt x="2184" y="2136"/>
                    <a:pt x="2186" y="2126"/>
                  </a:cubicBezTo>
                  <a:cubicBezTo>
                    <a:pt x="2168" y="2137"/>
                    <a:pt x="2108" y="2200"/>
                    <a:pt x="2092" y="2202"/>
                  </a:cubicBezTo>
                  <a:cubicBezTo>
                    <a:pt x="2014" y="2260"/>
                    <a:pt x="1930" y="2317"/>
                    <a:pt x="1848" y="2349"/>
                  </a:cubicBezTo>
                  <a:cubicBezTo>
                    <a:pt x="1915" y="2318"/>
                    <a:pt x="2006" y="2263"/>
                    <a:pt x="2082" y="2206"/>
                  </a:cubicBezTo>
                  <a:lnTo>
                    <a:pt x="2135" y="2163"/>
                  </a:lnTo>
                  <a:cubicBezTo>
                    <a:pt x="2145" y="2155"/>
                    <a:pt x="2152" y="2147"/>
                    <a:pt x="2161" y="2139"/>
                  </a:cubicBezTo>
                  <a:cubicBezTo>
                    <a:pt x="2210" y="2093"/>
                    <a:pt x="2261" y="2047"/>
                    <a:pt x="2295" y="1992"/>
                  </a:cubicBezTo>
                  <a:cubicBezTo>
                    <a:pt x="2299" y="1990"/>
                    <a:pt x="2310" y="1979"/>
                    <a:pt x="2316" y="1968"/>
                  </a:cubicBezTo>
                  <a:cubicBezTo>
                    <a:pt x="2315" y="1964"/>
                    <a:pt x="2300" y="1990"/>
                    <a:pt x="2300" y="1982"/>
                  </a:cubicBezTo>
                  <a:cubicBezTo>
                    <a:pt x="2308" y="1969"/>
                    <a:pt x="2329" y="1942"/>
                    <a:pt x="2321" y="1942"/>
                  </a:cubicBezTo>
                  <a:cubicBezTo>
                    <a:pt x="2344" y="1900"/>
                    <a:pt x="2388" y="1831"/>
                    <a:pt x="2399" y="1793"/>
                  </a:cubicBezTo>
                  <a:cubicBezTo>
                    <a:pt x="2407" y="1786"/>
                    <a:pt x="2422" y="1752"/>
                    <a:pt x="2430" y="1728"/>
                  </a:cubicBezTo>
                  <a:cubicBezTo>
                    <a:pt x="2426" y="1728"/>
                    <a:pt x="2424" y="1746"/>
                    <a:pt x="2421" y="1743"/>
                  </a:cubicBezTo>
                  <a:cubicBezTo>
                    <a:pt x="2426" y="1728"/>
                    <a:pt x="2432" y="1715"/>
                    <a:pt x="2436" y="1712"/>
                  </a:cubicBezTo>
                  <a:cubicBezTo>
                    <a:pt x="2473" y="1604"/>
                    <a:pt x="2514" y="1453"/>
                    <a:pt x="2516" y="1326"/>
                  </a:cubicBezTo>
                  <a:cubicBezTo>
                    <a:pt x="2514" y="1328"/>
                    <a:pt x="2513" y="1319"/>
                    <a:pt x="2513" y="1305"/>
                  </a:cubicBezTo>
                  <a:cubicBezTo>
                    <a:pt x="2511" y="1299"/>
                    <a:pt x="2509" y="1318"/>
                    <a:pt x="2509" y="1309"/>
                  </a:cubicBezTo>
                  <a:cubicBezTo>
                    <a:pt x="2508" y="1286"/>
                    <a:pt x="2509" y="1261"/>
                    <a:pt x="2504" y="1251"/>
                  </a:cubicBezTo>
                  <a:cubicBezTo>
                    <a:pt x="2503" y="1255"/>
                    <a:pt x="2504" y="1262"/>
                    <a:pt x="2504" y="1271"/>
                  </a:cubicBezTo>
                  <a:cubicBezTo>
                    <a:pt x="2499" y="1221"/>
                    <a:pt x="2495" y="1144"/>
                    <a:pt x="2482" y="1081"/>
                  </a:cubicBezTo>
                  <a:cubicBezTo>
                    <a:pt x="2480" y="1069"/>
                    <a:pt x="2477" y="1079"/>
                    <a:pt x="2474" y="1068"/>
                  </a:cubicBezTo>
                  <a:cubicBezTo>
                    <a:pt x="2466" y="956"/>
                    <a:pt x="2391" y="799"/>
                    <a:pt x="2320" y="684"/>
                  </a:cubicBezTo>
                  <a:cubicBezTo>
                    <a:pt x="2321" y="681"/>
                    <a:pt x="2325" y="688"/>
                    <a:pt x="2323" y="682"/>
                  </a:cubicBezTo>
                  <a:cubicBezTo>
                    <a:pt x="2307" y="652"/>
                    <a:pt x="2283" y="627"/>
                    <a:pt x="2266" y="600"/>
                  </a:cubicBezTo>
                  <a:cubicBezTo>
                    <a:pt x="2259" y="591"/>
                    <a:pt x="2259" y="598"/>
                    <a:pt x="2256" y="599"/>
                  </a:cubicBezTo>
                  <a:cubicBezTo>
                    <a:pt x="2246" y="588"/>
                    <a:pt x="2222" y="561"/>
                    <a:pt x="2209" y="550"/>
                  </a:cubicBezTo>
                  <a:cubicBezTo>
                    <a:pt x="2206" y="554"/>
                    <a:pt x="2227" y="575"/>
                    <a:pt x="2231" y="584"/>
                  </a:cubicBezTo>
                  <a:cubicBezTo>
                    <a:pt x="2255" y="611"/>
                    <a:pt x="2266" y="635"/>
                    <a:pt x="2286" y="657"/>
                  </a:cubicBezTo>
                  <a:lnTo>
                    <a:pt x="2292" y="670"/>
                  </a:lnTo>
                  <a:cubicBezTo>
                    <a:pt x="2343" y="742"/>
                    <a:pt x="2361" y="794"/>
                    <a:pt x="2397" y="869"/>
                  </a:cubicBezTo>
                  <a:cubicBezTo>
                    <a:pt x="2396" y="874"/>
                    <a:pt x="2403" y="891"/>
                    <a:pt x="2401" y="893"/>
                  </a:cubicBezTo>
                  <a:cubicBezTo>
                    <a:pt x="2404" y="902"/>
                    <a:pt x="2405" y="899"/>
                    <a:pt x="2407" y="902"/>
                  </a:cubicBezTo>
                  <a:cubicBezTo>
                    <a:pt x="2457" y="1051"/>
                    <a:pt x="2493" y="1256"/>
                    <a:pt x="2463" y="1448"/>
                  </a:cubicBezTo>
                  <a:cubicBezTo>
                    <a:pt x="2461" y="1459"/>
                    <a:pt x="2459" y="1458"/>
                    <a:pt x="2457" y="1467"/>
                  </a:cubicBezTo>
                  <a:cubicBezTo>
                    <a:pt x="2451" y="1534"/>
                    <a:pt x="2428" y="1609"/>
                    <a:pt x="2408" y="1673"/>
                  </a:cubicBezTo>
                  <a:cubicBezTo>
                    <a:pt x="2378" y="1744"/>
                    <a:pt x="2319" y="1870"/>
                    <a:pt x="2255" y="1950"/>
                  </a:cubicBezTo>
                  <a:cubicBezTo>
                    <a:pt x="2266" y="1930"/>
                    <a:pt x="2246" y="1961"/>
                    <a:pt x="2239" y="1967"/>
                  </a:cubicBezTo>
                  <a:cubicBezTo>
                    <a:pt x="2255" y="1941"/>
                    <a:pt x="2286" y="1902"/>
                    <a:pt x="2305" y="1862"/>
                  </a:cubicBezTo>
                  <a:cubicBezTo>
                    <a:pt x="2285" y="1891"/>
                    <a:pt x="2256" y="1941"/>
                    <a:pt x="2228" y="1971"/>
                  </a:cubicBezTo>
                  <a:cubicBezTo>
                    <a:pt x="2215" y="1981"/>
                    <a:pt x="2192" y="2013"/>
                    <a:pt x="2168" y="2035"/>
                  </a:cubicBezTo>
                  <a:cubicBezTo>
                    <a:pt x="2221" y="1971"/>
                    <a:pt x="2253" y="1930"/>
                    <a:pt x="2288" y="1867"/>
                  </a:cubicBezTo>
                  <a:cubicBezTo>
                    <a:pt x="2273" y="1882"/>
                    <a:pt x="2248" y="1923"/>
                    <a:pt x="2224" y="1951"/>
                  </a:cubicBezTo>
                  <a:lnTo>
                    <a:pt x="2199" y="1985"/>
                  </a:lnTo>
                  <a:cubicBezTo>
                    <a:pt x="2190" y="1997"/>
                    <a:pt x="2200" y="1981"/>
                    <a:pt x="2196" y="1983"/>
                  </a:cubicBezTo>
                  <a:cubicBezTo>
                    <a:pt x="2181" y="2004"/>
                    <a:pt x="2166" y="2016"/>
                    <a:pt x="2151" y="2033"/>
                  </a:cubicBezTo>
                  <a:cubicBezTo>
                    <a:pt x="2147" y="2031"/>
                    <a:pt x="2159" y="2025"/>
                    <a:pt x="2161" y="2020"/>
                  </a:cubicBezTo>
                  <a:cubicBezTo>
                    <a:pt x="2157" y="2020"/>
                    <a:pt x="2154" y="2027"/>
                    <a:pt x="2149" y="2031"/>
                  </a:cubicBezTo>
                  <a:cubicBezTo>
                    <a:pt x="2143" y="2038"/>
                    <a:pt x="2147" y="2034"/>
                    <a:pt x="2149" y="2035"/>
                  </a:cubicBezTo>
                  <a:cubicBezTo>
                    <a:pt x="2082" y="2103"/>
                    <a:pt x="1983" y="2186"/>
                    <a:pt x="1896" y="2234"/>
                  </a:cubicBezTo>
                  <a:cubicBezTo>
                    <a:pt x="1896" y="2233"/>
                    <a:pt x="1904" y="2229"/>
                    <a:pt x="1900" y="2228"/>
                  </a:cubicBezTo>
                  <a:cubicBezTo>
                    <a:pt x="1883" y="2236"/>
                    <a:pt x="1844" y="2259"/>
                    <a:pt x="1820" y="2267"/>
                  </a:cubicBezTo>
                  <a:cubicBezTo>
                    <a:pt x="1837" y="2256"/>
                    <a:pt x="1894" y="2232"/>
                    <a:pt x="1910" y="2215"/>
                  </a:cubicBezTo>
                  <a:cubicBezTo>
                    <a:pt x="1959" y="2190"/>
                    <a:pt x="1997" y="2155"/>
                    <a:pt x="2039" y="2123"/>
                  </a:cubicBezTo>
                  <a:cubicBezTo>
                    <a:pt x="2092" y="2079"/>
                    <a:pt x="2148" y="2026"/>
                    <a:pt x="2180" y="1978"/>
                  </a:cubicBezTo>
                  <a:cubicBezTo>
                    <a:pt x="2218" y="1929"/>
                    <a:pt x="2241" y="1901"/>
                    <a:pt x="2273" y="1846"/>
                  </a:cubicBezTo>
                  <a:cubicBezTo>
                    <a:pt x="2262" y="1856"/>
                    <a:pt x="2249" y="1883"/>
                    <a:pt x="2239" y="1899"/>
                  </a:cubicBezTo>
                  <a:lnTo>
                    <a:pt x="2170" y="1986"/>
                  </a:lnTo>
                  <a:cubicBezTo>
                    <a:pt x="2162" y="1995"/>
                    <a:pt x="2175" y="1985"/>
                    <a:pt x="2166" y="1995"/>
                  </a:cubicBezTo>
                  <a:cubicBezTo>
                    <a:pt x="2156" y="2001"/>
                    <a:pt x="2140" y="2021"/>
                    <a:pt x="2131" y="2023"/>
                  </a:cubicBezTo>
                  <a:cubicBezTo>
                    <a:pt x="2218" y="1919"/>
                    <a:pt x="2281" y="1830"/>
                    <a:pt x="2336" y="1701"/>
                  </a:cubicBezTo>
                  <a:cubicBezTo>
                    <a:pt x="2327" y="1720"/>
                    <a:pt x="2309" y="1751"/>
                    <a:pt x="2299" y="1774"/>
                  </a:cubicBezTo>
                  <a:cubicBezTo>
                    <a:pt x="2263" y="1848"/>
                    <a:pt x="2210" y="1923"/>
                    <a:pt x="2161" y="1974"/>
                  </a:cubicBezTo>
                  <a:cubicBezTo>
                    <a:pt x="2226" y="1894"/>
                    <a:pt x="2280" y="1807"/>
                    <a:pt x="2327" y="1711"/>
                  </a:cubicBezTo>
                  <a:lnTo>
                    <a:pt x="2364" y="1625"/>
                  </a:lnTo>
                  <a:cubicBezTo>
                    <a:pt x="2390" y="1534"/>
                    <a:pt x="2412" y="1454"/>
                    <a:pt x="2419" y="1369"/>
                  </a:cubicBezTo>
                  <a:cubicBezTo>
                    <a:pt x="2432" y="1283"/>
                    <a:pt x="2416" y="1132"/>
                    <a:pt x="2380" y="1014"/>
                  </a:cubicBezTo>
                  <a:cubicBezTo>
                    <a:pt x="2377" y="1006"/>
                    <a:pt x="2377" y="1007"/>
                    <a:pt x="2373" y="1000"/>
                  </a:cubicBezTo>
                  <a:cubicBezTo>
                    <a:pt x="2357" y="942"/>
                    <a:pt x="2326" y="865"/>
                    <a:pt x="2294" y="807"/>
                  </a:cubicBezTo>
                  <a:cubicBezTo>
                    <a:pt x="2278" y="781"/>
                    <a:pt x="2260" y="752"/>
                    <a:pt x="2247" y="739"/>
                  </a:cubicBezTo>
                  <a:cubicBezTo>
                    <a:pt x="2258" y="761"/>
                    <a:pt x="2283" y="795"/>
                    <a:pt x="2300" y="835"/>
                  </a:cubicBezTo>
                  <a:cubicBezTo>
                    <a:pt x="2232" y="712"/>
                    <a:pt x="2138" y="574"/>
                    <a:pt x="2020" y="492"/>
                  </a:cubicBezTo>
                  <a:cubicBezTo>
                    <a:pt x="2079" y="541"/>
                    <a:pt x="2127" y="598"/>
                    <a:pt x="2169" y="648"/>
                  </a:cubicBezTo>
                  <a:cubicBezTo>
                    <a:pt x="2163" y="644"/>
                    <a:pt x="2143" y="623"/>
                    <a:pt x="2135" y="612"/>
                  </a:cubicBezTo>
                  <a:cubicBezTo>
                    <a:pt x="2135" y="615"/>
                    <a:pt x="2128" y="606"/>
                    <a:pt x="2128" y="610"/>
                  </a:cubicBezTo>
                  <a:cubicBezTo>
                    <a:pt x="2146" y="633"/>
                    <a:pt x="2179" y="666"/>
                    <a:pt x="2200" y="699"/>
                  </a:cubicBezTo>
                  <a:cubicBezTo>
                    <a:pt x="2205" y="706"/>
                    <a:pt x="2202" y="693"/>
                    <a:pt x="2209" y="704"/>
                  </a:cubicBezTo>
                  <a:cubicBezTo>
                    <a:pt x="2218" y="716"/>
                    <a:pt x="2211" y="708"/>
                    <a:pt x="2208" y="708"/>
                  </a:cubicBezTo>
                  <a:cubicBezTo>
                    <a:pt x="2223" y="730"/>
                    <a:pt x="2243" y="753"/>
                    <a:pt x="2259" y="786"/>
                  </a:cubicBezTo>
                  <a:cubicBezTo>
                    <a:pt x="2247" y="774"/>
                    <a:pt x="2230" y="742"/>
                    <a:pt x="2213" y="720"/>
                  </a:cubicBezTo>
                  <a:cubicBezTo>
                    <a:pt x="2206" y="719"/>
                    <a:pt x="2197" y="701"/>
                    <a:pt x="2185" y="690"/>
                  </a:cubicBezTo>
                  <a:cubicBezTo>
                    <a:pt x="2188" y="696"/>
                    <a:pt x="2203" y="713"/>
                    <a:pt x="2215" y="730"/>
                  </a:cubicBezTo>
                  <a:cubicBezTo>
                    <a:pt x="2211" y="717"/>
                    <a:pt x="2236" y="755"/>
                    <a:pt x="2243" y="770"/>
                  </a:cubicBezTo>
                  <a:cubicBezTo>
                    <a:pt x="2242" y="771"/>
                    <a:pt x="2236" y="761"/>
                    <a:pt x="2234" y="761"/>
                  </a:cubicBezTo>
                  <a:cubicBezTo>
                    <a:pt x="2248" y="788"/>
                    <a:pt x="2277" y="833"/>
                    <a:pt x="2296" y="876"/>
                  </a:cubicBezTo>
                  <a:cubicBezTo>
                    <a:pt x="2337" y="966"/>
                    <a:pt x="2374" y="1077"/>
                    <a:pt x="2384" y="1167"/>
                  </a:cubicBezTo>
                  <a:cubicBezTo>
                    <a:pt x="2384" y="1147"/>
                    <a:pt x="2376" y="1109"/>
                    <a:pt x="2371" y="1081"/>
                  </a:cubicBezTo>
                  <a:cubicBezTo>
                    <a:pt x="2384" y="1120"/>
                    <a:pt x="2384" y="1158"/>
                    <a:pt x="2389" y="1188"/>
                  </a:cubicBezTo>
                  <a:cubicBezTo>
                    <a:pt x="2387" y="1191"/>
                    <a:pt x="2386" y="1168"/>
                    <a:pt x="2383" y="1170"/>
                  </a:cubicBezTo>
                  <a:cubicBezTo>
                    <a:pt x="2383" y="1182"/>
                    <a:pt x="2392" y="1225"/>
                    <a:pt x="2387" y="1229"/>
                  </a:cubicBezTo>
                  <a:cubicBezTo>
                    <a:pt x="2382" y="1221"/>
                    <a:pt x="2384" y="1199"/>
                    <a:pt x="2381" y="1183"/>
                  </a:cubicBezTo>
                  <a:cubicBezTo>
                    <a:pt x="2377" y="1188"/>
                    <a:pt x="2381" y="1216"/>
                    <a:pt x="2381" y="1232"/>
                  </a:cubicBezTo>
                  <a:cubicBezTo>
                    <a:pt x="2382" y="1259"/>
                    <a:pt x="2385" y="1286"/>
                    <a:pt x="2386" y="1309"/>
                  </a:cubicBezTo>
                  <a:cubicBezTo>
                    <a:pt x="2384" y="1354"/>
                    <a:pt x="2381" y="1407"/>
                    <a:pt x="2372" y="1458"/>
                  </a:cubicBezTo>
                  <a:cubicBezTo>
                    <a:pt x="2370" y="1484"/>
                    <a:pt x="2362" y="1528"/>
                    <a:pt x="2353" y="1557"/>
                  </a:cubicBezTo>
                  <a:cubicBezTo>
                    <a:pt x="2333" y="1651"/>
                    <a:pt x="2283" y="1742"/>
                    <a:pt x="2257" y="1801"/>
                  </a:cubicBezTo>
                  <a:cubicBezTo>
                    <a:pt x="2208" y="1880"/>
                    <a:pt x="2163" y="1948"/>
                    <a:pt x="2087" y="2024"/>
                  </a:cubicBezTo>
                  <a:cubicBezTo>
                    <a:pt x="2137" y="1965"/>
                    <a:pt x="2203" y="1890"/>
                    <a:pt x="2245" y="1812"/>
                  </a:cubicBezTo>
                  <a:cubicBezTo>
                    <a:pt x="2258" y="1792"/>
                    <a:pt x="2266" y="1770"/>
                    <a:pt x="2277" y="1750"/>
                  </a:cubicBezTo>
                  <a:cubicBezTo>
                    <a:pt x="2270" y="1754"/>
                    <a:pt x="2258" y="1779"/>
                    <a:pt x="2252" y="1792"/>
                  </a:cubicBezTo>
                  <a:cubicBezTo>
                    <a:pt x="2224" y="1837"/>
                    <a:pt x="2195" y="1892"/>
                    <a:pt x="2163" y="1925"/>
                  </a:cubicBezTo>
                  <a:cubicBezTo>
                    <a:pt x="2155" y="1933"/>
                    <a:pt x="2150" y="1934"/>
                    <a:pt x="2142" y="1946"/>
                  </a:cubicBezTo>
                  <a:cubicBezTo>
                    <a:pt x="2150" y="1932"/>
                    <a:pt x="2165" y="1917"/>
                    <a:pt x="2170" y="1907"/>
                  </a:cubicBezTo>
                  <a:cubicBezTo>
                    <a:pt x="2160" y="1911"/>
                    <a:pt x="2131" y="1958"/>
                    <a:pt x="2106" y="1979"/>
                  </a:cubicBezTo>
                  <a:cubicBezTo>
                    <a:pt x="2126" y="1952"/>
                    <a:pt x="2195" y="1871"/>
                    <a:pt x="2188" y="1858"/>
                  </a:cubicBezTo>
                  <a:cubicBezTo>
                    <a:pt x="2199" y="1847"/>
                    <a:pt x="2222" y="1811"/>
                    <a:pt x="2225" y="1797"/>
                  </a:cubicBezTo>
                  <a:cubicBezTo>
                    <a:pt x="2233" y="1793"/>
                    <a:pt x="2254" y="1744"/>
                    <a:pt x="2254" y="1736"/>
                  </a:cubicBezTo>
                  <a:cubicBezTo>
                    <a:pt x="2288" y="1665"/>
                    <a:pt x="2299" y="1622"/>
                    <a:pt x="2317" y="1558"/>
                  </a:cubicBezTo>
                  <a:cubicBezTo>
                    <a:pt x="2326" y="1547"/>
                    <a:pt x="2336" y="1498"/>
                    <a:pt x="2342" y="1487"/>
                  </a:cubicBezTo>
                  <a:cubicBezTo>
                    <a:pt x="2344" y="1475"/>
                    <a:pt x="2344" y="1475"/>
                    <a:pt x="2346" y="1460"/>
                  </a:cubicBezTo>
                  <a:cubicBezTo>
                    <a:pt x="2348" y="1459"/>
                    <a:pt x="2347" y="1466"/>
                    <a:pt x="2350" y="1464"/>
                  </a:cubicBezTo>
                  <a:cubicBezTo>
                    <a:pt x="2358" y="1412"/>
                    <a:pt x="2357" y="1331"/>
                    <a:pt x="2367" y="1306"/>
                  </a:cubicBezTo>
                  <a:cubicBezTo>
                    <a:pt x="2366" y="1280"/>
                    <a:pt x="2360" y="1263"/>
                    <a:pt x="2360" y="1240"/>
                  </a:cubicBezTo>
                  <a:lnTo>
                    <a:pt x="2361" y="1212"/>
                  </a:lnTo>
                  <a:cubicBezTo>
                    <a:pt x="2360" y="1187"/>
                    <a:pt x="2350" y="1153"/>
                    <a:pt x="2347" y="1121"/>
                  </a:cubicBezTo>
                  <a:cubicBezTo>
                    <a:pt x="2331" y="1015"/>
                    <a:pt x="2299" y="900"/>
                    <a:pt x="2237" y="806"/>
                  </a:cubicBezTo>
                  <a:cubicBezTo>
                    <a:pt x="2233" y="806"/>
                    <a:pt x="2235" y="812"/>
                    <a:pt x="2236" y="817"/>
                  </a:cubicBezTo>
                  <a:cubicBezTo>
                    <a:pt x="2275" y="885"/>
                    <a:pt x="2305" y="953"/>
                    <a:pt x="2324" y="1024"/>
                  </a:cubicBezTo>
                  <a:cubicBezTo>
                    <a:pt x="2319" y="1006"/>
                    <a:pt x="2308" y="976"/>
                    <a:pt x="2303" y="968"/>
                  </a:cubicBezTo>
                  <a:cubicBezTo>
                    <a:pt x="2302" y="978"/>
                    <a:pt x="2314" y="999"/>
                    <a:pt x="2319" y="1019"/>
                  </a:cubicBezTo>
                  <a:cubicBezTo>
                    <a:pt x="2333" y="1092"/>
                    <a:pt x="2357" y="1223"/>
                    <a:pt x="2350" y="1291"/>
                  </a:cubicBezTo>
                  <a:cubicBezTo>
                    <a:pt x="2350" y="1303"/>
                    <a:pt x="2352" y="1308"/>
                    <a:pt x="2350" y="1315"/>
                  </a:cubicBezTo>
                  <a:cubicBezTo>
                    <a:pt x="2350" y="1309"/>
                    <a:pt x="2350" y="1299"/>
                    <a:pt x="2349" y="1291"/>
                  </a:cubicBezTo>
                  <a:cubicBezTo>
                    <a:pt x="2345" y="1315"/>
                    <a:pt x="2346" y="1350"/>
                    <a:pt x="2340" y="1368"/>
                  </a:cubicBezTo>
                  <a:cubicBezTo>
                    <a:pt x="2338" y="1396"/>
                    <a:pt x="2340" y="1418"/>
                    <a:pt x="2337" y="1438"/>
                  </a:cubicBezTo>
                  <a:cubicBezTo>
                    <a:pt x="2333" y="1500"/>
                    <a:pt x="2309" y="1593"/>
                    <a:pt x="2279" y="1663"/>
                  </a:cubicBezTo>
                  <a:cubicBezTo>
                    <a:pt x="2237" y="1771"/>
                    <a:pt x="2166" y="1888"/>
                    <a:pt x="2081" y="1972"/>
                  </a:cubicBezTo>
                  <a:close/>
                  <a:moveTo>
                    <a:pt x="2193" y="1876"/>
                  </a:moveTo>
                  <a:lnTo>
                    <a:pt x="2193" y="1876"/>
                  </a:lnTo>
                  <a:cubicBezTo>
                    <a:pt x="2191" y="1875"/>
                    <a:pt x="2175" y="1894"/>
                    <a:pt x="2178" y="1895"/>
                  </a:cubicBezTo>
                  <a:cubicBezTo>
                    <a:pt x="2179" y="1894"/>
                    <a:pt x="2191" y="1881"/>
                    <a:pt x="2193" y="1876"/>
                  </a:cubicBezTo>
                  <a:close/>
                  <a:moveTo>
                    <a:pt x="2272" y="1744"/>
                  </a:moveTo>
                  <a:lnTo>
                    <a:pt x="2272" y="1744"/>
                  </a:lnTo>
                  <a:cubicBezTo>
                    <a:pt x="2261" y="1759"/>
                    <a:pt x="2234" y="1811"/>
                    <a:pt x="2222" y="1830"/>
                  </a:cubicBezTo>
                  <a:cubicBezTo>
                    <a:pt x="2241" y="1811"/>
                    <a:pt x="2259" y="1774"/>
                    <a:pt x="2272" y="1744"/>
                  </a:cubicBezTo>
                  <a:close/>
                  <a:moveTo>
                    <a:pt x="2373" y="1403"/>
                  </a:moveTo>
                  <a:lnTo>
                    <a:pt x="2373" y="1403"/>
                  </a:lnTo>
                  <a:cubicBezTo>
                    <a:pt x="2367" y="1433"/>
                    <a:pt x="2361" y="1470"/>
                    <a:pt x="2352" y="1516"/>
                  </a:cubicBezTo>
                  <a:cubicBezTo>
                    <a:pt x="2339" y="1571"/>
                    <a:pt x="2317" y="1634"/>
                    <a:pt x="2306" y="1670"/>
                  </a:cubicBezTo>
                  <a:cubicBezTo>
                    <a:pt x="2316" y="1648"/>
                    <a:pt x="2328" y="1615"/>
                    <a:pt x="2336" y="1603"/>
                  </a:cubicBezTo>
                  <a:cubicBezTo>
                    <a:pt x="2358" y="1530"/>
                    <a:pt x="2369" y="1464"/>
                    <a:pt x="2375" y="1403"/>
                  </a:cubicBezTo>
                  <a:lnTo>
                    <a:pt x="2373" y="1403"/>
                  </a:lnTo>
                  <a:close/>
                  <a:moveTo>
                    <a:pt x="2368" y="1324"/>
                  </a:moveTo>
                  <a:lnTo>
                    <a:pt x="2368" y="1324"/>
                  </a:lnTo>
                  <a:cubicBezTo>
                    <a:pt x="2359" y="1333"/>
                    <a:pt x="2363" y="1372"/>
                    <a:pt x="2360" y="1396"/>
                  </a:cubicBezTo>
                  <a:cubicBezTo>
                    <a:pt x="2359" y="1415"/>
                    <a:pt x="2354" y="1441"/>
                    <a:pt x="2353" y="1464"/>
                  </a:cubicBezTo>
                  <a:cubicBezTo>
                    <a:pt x="2365" y="1412"/>
                    <a:pt x="2362" y="1376"/>
                    <a:pt x="2368" y="1324"/>
                  </a:cubicBezTo>
                  <a:close/>
                  <a:moveTo>
                    <a:pt x="2363" y="1209"/>
                  </a:moveTo>
                  <a:lnTo>
                    <a:pt x="2363" y="1209"/>
                  </a:lnTo>
                  <a:cubicBezTo>
                    <a:pt x="2365" y="1207"/>
                    <a:pt x="2362" y="1230"/>
                    <a:pt x="2366" y="1227"/>
                  </a:cubicBezTo>
                  <a:cubicBezTo>
                    <a:pt x="2368" y="1224"/>
                    <a:pt x="2364" y="1201"/>
                    <a:pt x="2363" y="1209"/>
                  </a:cubicBezTo>
                  <a:close/>
                  <a:moveTo>
                    <a:pt x="2353" y="1129"/>
                  </a:moveTo>
                  <a:lnTo>
                    <a:pt x="2353" y="1129"/>
                  </a:lnTo>
                  <a:cubicBezTo>
                    <a:pt x="2353" y="1133"/>
                    <a:pt x="2352" y="1132"/>
                    <a:pt x="2352" y="1135"/>
                  </a:cubicBezTo>
                  <a:cubicBezTo>
                    <a:pt x="2357" y="1164"/>
                    <a:pt x="2357" y="1182"/>
                    <a:pt x="2364" y="1200"/>
                  </a:cubicBezTo>
                  <a:cubicBezTo>
                    <a:pt x="2360" y="1176"/>
                    <a:pt x="2359" y="1148"/>
                    <a:pt x="2353" y="1129"/>
                  </a:cubicBezTo>
                  <a:close/>
                  <a:moveTo>
                    <a:pt x="2338" y="1045"/>
                  </a:moveTo>
                  <a:lnTo>
                    <a:pt x="2338" y="1045"/>
                  </a:lnTo>
                  <a:cubicBezTo>
                    <a:pt x="2336" y="1033"/>
                    <a:pt x="2332" y="1024"/>
                    <a:pt x="2329" y="1016"/>
                  </a:cubicBezTo>
                  <a:cubicBezTo>
                    <a:pt x="2332" y="1027"/>
                    <a:pt x="2334" y="1046"/>
                    <a:pt x="2338" y="1045"/>
                  </a:cubicBezTo>
                  <a:close/>
                  <a:moveTo>
                    <a:pt x="2320" y="952"/>
                  </a:moveTo>
                  <a:lnTo>
                    <a:pt x="2320" y="952"/>
                  </a:lnTo>
                  <a:cubicBezTo>
                    <a:pt x="2324" y="972"/>
                    <a:pt x="2338" y="995"/>
                    <a:pt x="2343" y="1019"/>
                  </a:cubicBezTo>
                  <a:cubicBezTo>
                    <a:pt x="2349" y="1045"/>
                    <a:pt x="2354" y="1074"/>
                    <a:pt x="2362" y="1090"/>
                  </a:cubicBezTo>
                  <a:cubicBezTo>
                    <a:pt x="2355" y="1050"/>
                    <a:pt x="2339" y="992"/>
                    <a:pt x="2320" y="952"/>
                  </a:cubicBezTo>
                  <a:close/>
                  <a:moveTo>
                    <a:pt x="2296" y="893"/>
                  </a:moveTo>
                  <a:lnTo>
                    <a:pt x="2296" y="893"/>
                  </a:lnTo>
                  <a:cubicBezTo>
                    <a:pt x="2292" y="891"/>
                    <a:pt x="2306" y="916"/>
                    <a:pt x="2306" y="918"/>
                  </a:cubicBezTo>
                  <a:cubicBezTo>
                    <a:pt x="2306" y="909"/>
                    <a:pt x="2301" y="901"/>
                    <a:pt x="2296" y="893"/>
                  </a:cubicBezTo>
                  <a:close/>
                  <a:moveTo>
                    <a:pt x="2273" y="849"/>
                  </a:moveTo>
                  <a:lnTo>
                    <a:pt x="2273" y="849"/>
                  </a:lnTo>
                  <a:cubicBezTo>
                    <a:pt x="2275" y="857"/>
                    <a:pt x="2286" y="877"/>
                    <a:pt x="2291" y="885"/>
                  </a:cubicBezTo>
                  <a:cubicBezTo>
                    <a:pt x="2285" y="871"/>
                    <a:pt x="2277" y="851"/>
                    <a:pt x="2273" y="849"/>
                  </a:cubicBezTo>
                  <a:close/>
                  <a:moveTo>
                    <a:pt x="2248" y="804"/>
                  </a:moveTo>
                  <a:lnTo>
                    <a:pt x="2248" y="804"/>
                  </a:lnTo>
                  <a:lnTo>
                    <a:pt x="2254" y="814"/>
                  </a:lnTo>
                  <a:cubicBezTo>
                    <a:pt x="2258" y="815"/>
                    <a:pt x="2249" y="800"/>
                    <a:pt x="2248" y="804"/>
                  </a:cubicBezTo>
                  <a:close/>
                  <a:moveTo>
                    <a:pt x="2197" y="2132"/>
                  </a:moveTo>
                  <a:lnTo>
                    <a:pt x="2197" y="2132"/>
                  </a:lnTo>
                  <a:cubicBezTo>
                    <a:pt x="2190" y="2141"/>
                    <a:pt x="2175" y="2152"/>
                    <a:pt x="2172" y="2157"/>
                  </a:cubicBezTo>
                  <a:cubicBezTo>
                    <a:pt x="2183" y="2148"/>
                    <a:pt x="2194" y="2140"/>
                    <a:pt x="2197" y="2132"/>
                  </a:cubicBezTo>
                  <a:close/>
                  <a:moveTo>
                    <a:pt x="2209" y="2104"/>
                  </a:moveTo>
                  <a:lnTo>
                    <a:pt x="2209" y="2104"/>
                  </a:lnTo>
                  <a:cubicBezTo>
                    <a:pt x="2209" y="2103"/>
                    <a:pt x="2211" y="2100"/>
                    <a:pt x="2209" y="2100"/>
                  </a:cubicBezTo>
                  <a:cubicBezTo>
                    <a:pt x="2202" y="2108"/>
                    <a:pt x="2190" y="2120"/>
                    <a:pt x="2192" y="2122"/>
                  </a:cubicBezTo>
                  <a:cubicBezTo>
                    <a:pt x="2201" y="2113"/>
                    <a:pt x="2200" y="2112"/>
                    <a:pt x="2209" y="2104"/>
                  </a:cubicBezTo>
                  <a:close/>
                  <a:moveTo>
                    <a:pt x="2264" y="2047"/>
                  </a:moveTo>
                  <a:lnTo>
                    <a:pt x="2264" y="2047"/>
                  </a:lnTo>
                  <a:cubicBezTo>
                    <a:pt x="2251" y="2063"/>
                    <a:pt x="2209" y="2104"/>
                    <a:pt x="2205" y="2115"/>
                  </a:cubicBezTo>
                  <a:cubicBezTo>
                    <a:pt x="2230" y="2085"/>
                    <a:pt x="2257" y="2062"/>
                    <a:pt x="2264" y="2047"/>
                  </a:cubicBezTo>
                  <a:close/>
                  <a:moveTo>
                    <a:pt x="2289" y="2017"/>
                  </a:moveTo>
                  <a:lnTo>
                    <a:pt x="2289" y="2017"/>
                  </a:lnTo>
                  <a:cubicBezTo>
                    <a:pt x="2286" y="2017"/>
                    <a:pt x="2271" y="2035"/>
                    <a:pt x="2274" y="2037"/>
                  </a:cubicBezTo>
                  <a:cubicBezTo>
                    <a:pt x="2281" y="2026"/>
                    <a:pt x="2281" y="2025"/>
                    <a:pt x="2289" y="2017"/>
                  </a:cubicBezTo>
                  <a:close/>
                  <a:moveTo>
                    <a:pt x="2354" y="1918"/>
                  </a:moveTo>
                  <a:lnTo>
                    <a:pt x="2354" y="1918"/>
                  </a:lnTo>
                  <a:lnTo>
                    <a:pt x="2338" y="1945"/>
                  </a:lnTo>
                  <a:cubicBezTo>
                    <a:pt x="2339" y="1950"/>
                    <a:pt x="2355" y="1921"/>
                    <a:pt x="2354" y="1918"/>
                  </a:cubicBezTo>
                  <a:close/>
                  <a:moveTo>
                    <a:pt x="2323" y="2007"/>
                  </a:moveTo>
                  <a:lnTo>
                    <a:pt x="2323" y="2007"/>
                  </a:lnTo>
                  <a:lnTo>
                    <a:pt x="2299" y="2039"/>
                  </a:lnTo>
                  <a:cubicBezTo>
                    <a:pt x="2301" y="2045"/>
                    <a:pt x="2326" y="2008"/>
                    <a:pt x="2323" y="2007"/>
                  </a:cubicBezTo>
                  <a:close/>
                  <a:moveTo>
                    <a:pt x="2411" y="1941"/>
                  </a:moveTo>
                  <a:lnTo>
                    <a:pt x="2411" y="1941"/>
                  </a:lnTo>
                  <a:cubicBezTo>
                    <a:pt x="2419" y="1932"/>
                    <a:pt x="2436" y="1908"/>
                    <a:pt x="2437" y="1900"/>
                  </a:cubicBezTo>
                  <a:cubicBezTo>
                    <a:pt x="2431" y="1907"/>
                    <a:pt x="2422" y="1926"/>
                    <a:pt x="2411" y="1941"/>
                  </a:cubicBezTo>
                  <a:close/>
                  <a:moveTo>
                    <a:pt x="2370" y="2010"/>
                  </a:moveTo>
                  <a:lnTo>
                    <a:pt x="2370" y="2010"/>
                  </a:lnTo>
                  <a:cubicBezTo>
                    <a:pt x="2388" y="1986"/>
                    <a:pt x="2399" y="1968"/>
                    <a:pt x="2406" y="1950"/>
                  </a:cubicBezTo>
                  <a:cubicBezTo>
                    <a:pt x="2395" y="1971"/>
                    <a:pt x="2376" y="1995"/>
                    <a:pt x="2370" y="2010"/>
                  </a:cubicBezTo>
                  <a:close/>
                  <a:moveTo>
                    <a:pt x="2255" y="2157"/>
                  </a:moveTo>
                  <a:lnTo>
                    <a:pt x="2255" y="2157"/>
                  </a:lnTo>
                  <a:lnTo>
                    <a:pt x="2254" y="2162"/>
                  </a:lnTo>
                  <a:cubicBezTo>
                    <a:pt x="2268" y="2147"/>
                    <a:pt x="2292" y="2123"/>
                    <a:pt x="2303" y="2107"/>
                  </a:cubicBezTo>
                  <a:cubicBezTo>
                    <a:pt x="2282" y="2128"/>
                    <a:pt x="2273" y="2139"/>
                    <a:pt x="2255" y="2157"/>
                  </a:cubicBezTo>
                  <a:close/>
                  <a:moveTo>
                    <a:pt x="2158" y="2249"/>
                  </a:moveTo>
                  <a:lnTo>
                    <a:pt x="2158" y="2249"/>
                  </a:lnTo>
                  <a:lnTo>
                    <a:pt x="2225" y="2191"/>
                  </a:lnTo>
                  <a:cubicBezTo>
                    <a:pt x="2218" y="2191"/>
                    <a:pt x="2192" y="2215"/>
                    <a:pt x="2185" y="2224"/>
                  </a:cubicBezTo>
                  <a:cubicBezTo>
                    <a:pt x="2181" y="2225"/>
                    <a:pt x="2169" y="2235"/>
                    <a:pt x="2159" y="2244"/>
                  </a:cubicBezTo>
                  <a:cubicBezTo>
                    <a:pt x="2160" y="2245"/>
                    <a:pt x="2160" y="2246"/>
                    <a:pt x="2158" y="2249"/>
                  </a:cubicBezTo>
                  <a:close/>
                  <a:moveTo>
                    <a:pt x="2107" y="2290"/>
                  </a:moveTo>
                  <a:lnTo>
                    <a:pt x="2107" y="2290"/>
                  </a:lnTo>
                  <a:cubicBezTo>
                    <a:pt x="2123" y="2279"/>
                    <a:pt x="2136" y="2270"/>
                    <a:pt x="2156" y="2252"/>
                  </a:cubicBezTo>
                  <a:lnTo>
                    <a:pt x="2154" y="2249"/>
                  </a:lnTo>
                  <a:cubicBezTo>
                    <a:pt x="2136" y="2264"/>
                    <a:pt x="2127" y="2271"/>
                    <a:pt x="2104" y="2287"/>
                  </a:cubicBezTo>
                  <a:lnTo>
                    <a:pt x="2107" y="2290"/>
                  </a:lnTo>
                  <a:close/>
                  <a:moveTo>
                    <a:pt x="1983" y="2370"/>
                  </a:moveTo>
                  <a:lnTo>
                    <a:pt x="1983" y="2370"/>
                  </a:lnTo>
                  <a:cubicBezTo>
                    <a:pt x="1972" y="2375"/>
                    <a:pt x="1957" y="2382"/>
                    <a:pt x="1958" y="2386"/>
                  </a:cubicBezTo>
                  <a:cubicBezTo>
                    <a:pt x="1968" y="2381"/>
                    <a:pt x="1980" y="2374"/>
                    <a:pt x="1983" y="2370"/>
                  </a:cubicBezTo>
                  <a:close/>
                  <a:moveTo>
                    <a:pt x="2101" y="2294"/>
                  </a:moveTo>
                  <a:lnTo>
                    <a:pt x="2101" y="2294"/>
                  </a:lnTo>
                  <a:cubicBezTo>
                    <a:pt x="2106" y="2290"/>
                    <a:pt x="2097" y="2294"/>
                    <a:pt x="2095" y="2294"/>
                  </a:cubicBezTo>
                  <a:cubicBezTo>
                    <a:pt x="2067" y="2315"/>
                    <a:pt x="2034" y="2340"/>
                    <a:pt x="1995" y="2361"/>
                  </a:cubicBezTo>
                  <a:lnTo>
                    <a:pt x="1990" y="2367"/>
                  </a:lnTo>
                  <a:cubicBezTo>
                    <a:pt x="2018" y="2352"/>
                    <a:pt x="2076" y="2315"/>
                    <a:pt x="2101" y="2294"/>
                  </a:cubicBezTo>
                  <a:close/>
                  <a:moveTo>
                    <a:pt x="2204" y="2216"/>
                  </a:moveTo>
                  <a:lnTo>
                    <a:pt x="2204" y="2216"/>
                  </a:lnTo>
                  <a:cubicBezTo>
                    <a:pt x="2169" y="2248"/>
                    <a:pt x="2126" y="2283"/>
                    <a:pt x="2105" y="2300"/>
                  </a:cubicBezTo>
                  <a:cubicBezTo>
                    <a:pt x="2117" y="2292"/>
                    <a:pt x="2117" y="2292"/>
                    <a:pt x="2129" y="2282"/>
                  </a:cubicBezTo>
                  <a:cubicBezTo>
                    <a:pt x="2130" y="2284"/>
                    <a:pt x="2135" y="2280"/>
                    <a:pt x="2134" y="2283"/>
                  </a:cubicBezTo>
                  <a:cubicBezTo>
                    <a:pt x="2148" y="2272"/>
                    <a:pt x="2159" y="2266"/>
                    <a:pt x="2163" y="2260"/>
                  </a:cubicBezTo>
                  <a:cubicBezTo>
                    <a:pt x="2153" y="2269"/>
                    <a:pt x="2144" y="2275"/>
                    <a:pt x="2135" y="2278"/>
                  </a:cubicBezTo>
                  <a:cubicBezTo>
                    <a:pt x="2152" y="2264"/>
                    <a:pt x="2192" y="2233"/>
                    <a:pt x="2204" y="2216"/>
                  </a:cubicBezTo>
                  <a:close/>
                  <a:moveTo>
                    <a:pt x="2237" y="2192"/>
                  </a:moveTo>
                  <a:lnTo>
                    <a:pt x="2237" y="2192"/>
                  </a:lnTo>
                  <a:cubicBezTo>
                    <a:pt x="2227" y="2200"/>
                    <a:pt x="2223" y="2206"/>
                    <a:pt x="2212" y="2214"/>
                  </a:cubicBezTo>
                  <a:lnTo>
                    <a:pt x="2213" y="2216"/>
                  </a:lnTo>
                  <a:cubicBezTo>
                    <a:pt x="2223" y="2205"/>
                    <a:pt x="2232" y="2200"/>
                    <a:pt x="2237" y="2192"/>
                  </a:cubicBezTo>
                  <a:close/>
                  <a:moveTo>
                    <a:pt x="2231" y="2185"/>
                  </a:moveTo>
                  <a:lnTo>
                    <a:pt x="2231" y="2185"/>
                  </a:lnTo>
                  <a:cubicBezTo>
                    <a:pt x="2234" y="2183"/>
                    <a:pt x="2241" y="2175"/>
                    <a:pt x="2249" y="2168"/>
                  </a:cubicBezTo>
                  <a:cubicBezTo>
                    <a:pt x="2248" y="2167"/>
                    <a:pt x="2255" y="2160"/>
                    <a:pt x="2252" y="2160"/>
                  </a:cubicBezTo>
                  <a:cubicBezTo>
                    <a:pt x="2241" y="2173"/>
                    <a:pt x="2231" y="2180"/>
                    <a:pt x="2231" y="2185"/>
                  </a:cubicBezTo>
                  <a:close/>
                  <a:moveTo>
                    <a:pt x="2260" y="2162"/>
                  </a:moveTo>
                  <a:lnTo>
                    <a:pt x="2260" y="2162"/>
                  </a:lnTo>
                  <a:lnTo>
                    <a:pt x="2245" y="2179"/>
                  </a:lnTo>
                  <a:cubicBezTo>
                    <a:pt x="2246" y="2181"/>
                    <a:pt x="2261" y="2164"/>
                    <a:pt x="2260" y="2162"/>
                  </a:cubicBezTo>
                  <a:close/>
                  <a:moveTo>
                    <a:pt x="2306" y="2119"/>
                  </a:moveTo>
                  <a:lnTo>
                    <a:pt x="2306" y="2119"/>
                  </a:lnTo>
                  <a:cubicBezTo>
                    <a:pt x="2304" y="2118"/>
                    <a:pt x="2299" y="2122"/>
                    <a:pt x="2295" y="2125"/>
                  </a:cubicBezTo>
                  <a:cubicBezTo>
                    <a:pt x="2303" y="2122"/>
                    <a:pt x="2285" y="2140"/>
                    <a:pt x="2282" y="2142"/>
                  </a:cubicBezTo>
                  <a:cubicBezTo>
                    <a:pt x="2284" y="2142"/>
                    <a:pt x="2282" y="2148"/>
                    <a:pt x="2287" y="2142"/>
                  </a:cubicBezTo>
                  <a:cubicBezTo>
                    <a:pt x="2287" y="2137"/>
                    <a:pt x="2295" y="2130"/>
                    <a:pt x="2306" y="2119"/>
                  </a:cubicBezTo>
                  <a:close/>
                  <a:moveTo>
                    <a:pt x="2338" y="2078"/>
                  </a:moveTo>
                  <a:lnTo>
                    <a:pt x="2338" y="2078"/>
                  </a:lnTo>
                  <a:cubicBezTo>
                    <a:pt x="2333" y="2088"/>
                    <a:pt x="2311" y="2109"/>
                    <a:pt x="2309" y="2117"/>
                  </a:cubicBezTo>
                  <a:cubicBezTo>
                    <a:pt x="2318" y="2107"/>
                    <a:pt x="2343" y="2076"/>
                    <a:pt x="2338" y="2078"/>
                  </a:cubicBezTo>
                  <a:close/>
                  <a:moveTo>
                    <a:pt x="2334" y="2056"/>
                  </a:moveTo>
                  <a:lnTo>
                    <a:pt x="2334" y="2056"/>
                  </a:lnTo>
                  <a:cubicBezTo>
                    <a:pt x="2348" y="2036"/>
                    <a:pt x="2358" y="2028"/>
                    <a:pt x="2367" y="2012"/>
                  </a:cubicBezTo>
                  <a:cubicBezTo>
                    <a:pt x="2359" y="2018"/>
                    <a:pt x="2340" y="2046"/>
                    <a:pt x="2334" y="2056"/>
                  </a:cubicBezTo>
                  <a:close/>
                  <a:moveTo>
                    <a:pt x="2389" y="2014"/>
                  </a:moveTo>
                  <a:lnTo>
                    <a:pt x="2389" y="2014"/>
                  </a:lnTo>
                  <a:cubicBezTo>
                    <a:pt x="2383" y="2022"/>
                    <a:pt x="2384" y="2014"/>
                    <a:pt x="2378" y="2024"/>
                  </a:cubicBezTo>
                  <a:cubicBezTo>
                    <a:pt x="2379" y="2025"/>
                    <a:pt x="2377" y="2029"/>
                    <a:pt x="2378" y="2029"/>
                  </a:cubicBezTo>
                  <a:cubicBezTo>
                    <a:pt x="2381" y="2025"/>
                    <a:pt x="2390" y="2014"/>
                    <a:pt x="2389" y="2014"/>
                  </a:cubicBezTo>
                  <a:close/>
                  <a:moveTo>
                    <a:pt x="2396" y="1979"/>
                  </a:moveTo>
                  <a:lnTo>
                    <a:pt x="2396" y="1979"/>
                  </a:lnTo>
                  <a:cubicBezTo>
                    <a:pt x="2395" y="1979"/>
                    <a:pt x="2395" y="1976"/>
                    <a:pt x="2392" y="1980"/>
                  </a:cubicBezTo>
                  <a:cubicBezTo>
                    <a:pt x="2395" y="1982"/>
                    <a:pt x="2379" y="2003"/>
                    <a:pt x="2374" y="2008"/>
                  </a:cubicBezTo>
                  <a:cubicBezTo>
                    <a:pt x="2377" y="2012"/>
                    <a:pt x="2389" y="1990"/>
                    <a:pt x="2396" y="1979"/>
                  </a:cubicBezTo>
                  <a:close/>
                  <a:moveTo>
                    <a:pt x="2428" y="1921"/>
                  </a:moveTo>
                  <a:lnTo>
                    <a:pt x="2428" y="1921"/>
                  </a:lnTo>
                  <a:cubicBezTo>
                    <a:pt x="2427" y="1926"/>
                    <a:pt x="2419" y="1938"/>
                    <a:pt x="2415" y="1943"/>
                  </a:cubicBezTo>
                  <a:cubicBezTo>
                    <a:pt x="2420" y="1944"/>
                    <a:pt x="2397" y="1968"/>
                    <a:pt x="2403" y="1970"/>
                  </a:cubicBezTo>
                  <a:cubicBezTo>
                    <a:pt x="2407" y="1964"/>
                    <a:pt x="2406" y="1963"/>
                    <a:pt x="2407" y="1959"/>
                  </a:cubicBezTo>
                  <a:cubicBezTo>
                    <a:pt x="2415" y="1955"/>
                    <a:pt x="2418" y="1940"/>
                    <a:pt x="2427" y="1933"/>
                  </a:cubicBezTo>
                  <a:cubicBezTo>
                    <a:pt x="2431" y="1924"/>
                    <a:pt x="2423" y="1935"/>
                    <a:pt x="2426" y="1928"/>
                  </a:cubicBezTo>
                  <a:cubicBezTo>
                    <a:pt x="2433" y="1926"/>
                    <a:pt x="2438" y="1905"/>
                    <a:pt x="2428" y="1921"/>
                  </a:cubicBezTo>
                  <a:close/>
                  <a:moveTo>
                    <a:pt x="2447" y="1897"/>
                  </a:moveTo>
                  <a:lnTo>
                    <a:pt x="2447" y="1897"/>
                  </a:lnTo>
                  <a:cubicBezTo>
                    <a:pt x="2446" y="1891"/>
                    <a:pt x="2441" y="1903"/>
                    <a:pt x="2435" y="1912"/>
                  </a:cubicBezTo>
                  <a:cubicBezTo>
                    <a:pt x="2436" y="1914"/>
                    <a:pt x="2442" y="1906"/>
                    <a:pt x="2447" y="1897"/>
                  </a:cubicBezTo>
                  <a:close/>
                  <a:moveTo>
                    <a:pt x="2517" y="1309"/>
                  </a:moveTo>
                  <a:lnTo>
                    <a:pt x="2517" y="1309"/>
                  </a:lnTo>
                  <a:cubicBezTo>
                    <a:pt x="2521" y="1311"/>
                    <a:pt x="2519" y="1290"/>
                    <a:pt x="2518" y="1278"/>
                  </a:cubicBezTo>
                  <a:cubicBezTo>
                    <a:pt x="2515" y="1279"/>
                    <a:pt x="2516" y="1300"/>
                    <a:pt x="2517" y="1309"/>
                  </a:cubicBezTo>
                  <a:close/>
                  <a:moveTo>
                    <a:pt x="2519" y="1333"/>
                  </a:moveTo>
                  <a:lnTo>
                    <a:pt x="2519" y="1333"/>
                  </a:lnTo>
                  <a:cubicBezTo>
                    <a:pt x="2519" y="1326"/>
                    <a:pt x="2521" y="1309"/>
                    <a:pt x="2518" y="1312"/>
                  </a:cubicBezTo>
                  <a:cubicBezTo>
                    <a:pt x="2518" y="1321"/>
                    <a:pt x="2517" y="1332"/>
                    <a:pt x="2519" y="1333"/>
                  </a:cubicBezTo>
                  <a:close/>
                  <a:moveTo>
                    <a:pt x="2469" y="1728"/>
                  </a:moveTo>
                  <a:lnTo>
                    <a:pt x="2469" y="1728"/>
                  </a:lnTo>
                  <a:cubicBezTo>
                    <a:pt x="2462" y="1730"/>
                    <a:pt x="2449" y="1778"/>
                    <a:pt x="2441" y="1794"/>
                  </a:cubicBezTo>
                  <a:cubicBezTo>
                    <a:pt x="2449" y="1777"/>
                    <a:pt x="2460" y="1754"/>
                    <a:pt x="2469" y="1728"/>
                  </a:cubicBezTo>
                  <a:close/>
                  <a:moveTo>
                    <a:pt x="2500" y="1634"/>
                  </a:moveTo>
                  <a:lnTo>
                    <a:pt x="2500" y="1634"/>
                  </a:lnTo>
                  <a:cubicBezTo>
                    <a:pt x="2494" y="1651"/>
                    <a:pt x="2477" y="1696"/>
                    <a:pt x="2469" y="1724"/>
                  </a:cubicBezTo>
                  <a:cubicBezTo>
                    <a:pt x="2479" y="1694"/>
                    <a:pt x="2494" y="1667"/>
                    <a:pt x="2500" y="1634"/>
                  </a:cubicBezTo>
                  <a:close/>
                  <a:moveTo>
                    <a:pt x="2505" y="1530"/>
                  </a:moveTo>
                  <a:lnTo>
                    <a:pt x="2505" y="1530"/>
                  </a:lnTo>
                  <a:cubicBezTo>
                    <a:pt x="2506" y="1523"/>
                    <a:pt x="2502" y="1527"/>
                    <a:pt x="2503" y="1519"/>
                  </a:cubicBezTo>
                  <a:cubicBezTo>
                    <a:pt x="2509" y="1501"/>
                    <a:pt x="2510" y="1484"/>
                    <a:pt x="2514" y="1465"/>
                  </a:cubicBezTo>
                  <a:cubicBezTo>
                    <a:pt x="2512" y="1463"/>
                    <a:pt x="2511" y="1486"/>
                    <a:pt x="2508" y="1478"/>
                  </a:cubicBezTo>
                  <a:cubicBezTo>
                    <a:pt x="2500" y="1508"/>
                    <a:pt x="2498" y="1544"/>
                    <a:pt x="2489" y="1577"/>
                  </a:cubicBezTo>
                  <a:cubicBezTo>
                    <a:pt x="2483" y="1599"/>
                    <a:pt x="2470" y="1630"/>
                    <a:pt x="2472" y="1648"/>
                  </a:cubicBezTo>
                  <a:cubicBezTo>
                    <a:pt x="2483" y="1607"/>
                    <a:pt x="2496" y="1566"/>
                    <a:pt x="2505" y="1530"/>
                  </a:cubicBezTo>
                  <a:close/>
                  <a:moveTo>
                    <a:pt x="2518" y="1558"/>
                  </a:moveTo>
                  <a:lnTo>
                    <a:pt x="2518" y="1558"/>
                  </a:lnTo>
                  <a:cubicBezTo>
                    <a:pt x="2511" y="1592"/>
                    <a:pt x="2505" y="1604"/>
                    <a:pt x="2502" y="1627"/>
                  </a:cubicBezTo>
                  <a:cubicBezTo>
                    <a:pt x="2509" y="1601"/>
                    <a:pt x="2518" y="1575"/>
                    <a:pt x="2518" y="1558"/>
                  </a:cubicBezTo>
                  <a:close/>
                  <a:moveTo>
                    <a:pt x="2558" y="1563"/>
                  </a:moveTo>
                  <a:lnTo>
                    <a:pt x="2558" y="1563"/>
                  </a:lnTo>
                  <a:cubicBezTo>
                    <a:pt x="2557" y="1557"/>
                    <a:pt x="2547" y="1600"/>
                    <a:pt x="2553" y="1584"/>
                  </a:cubicBezTo>
                  <a:cubicBezTo>
                    <a:pt x="2552" y="1579"/>
                    <a:pt x="2557" y="1572"/>
                    <a:pt x="2558" y="1563"/>
                  </a:cubicBezTo>
                  <a:close/>
                  <a:moveTo>
                    <a:pt x="2579" y="1433"/>
                  </a:moveTo>
                  <a:lnTo>
                    <a:pt x="2579" y="1433"/>
                  </a:lnTo>
                  <a:cubicBezTo>
                    <a:pt x="2576" y="1443"/>
                    <a:pt x="2576" y="1447"/>
                    <a:pt x="2574" y="1447"/>
                  </a:cubicBezTo>
                  <a:lnTo>
                    <a:pt x="2571" y="1465"/>
                  </a:lnTo>
                  <a:cubicBezTo>
                    <a:pt x="2576" y="1476"/>
                    <a:pt x="2560" y="1522"/>
                    <a:pt x="2562" y="1545"/>
                  </a:cubicBezTo>
                  <a:cubicBezTo>
                    <a:pt x="2569" y="1520"/>
                    <a:pt x="2572" y="1475"/>
                    <a:pt x="2577" y="1458"/>
                  </a:cubicBezTo>
                  <a:cubicBezTo>
                    <a:pt x="2576" y="1458"/>
                    <a:pt x="2574" y="1459"/>
                    <a:pt x="2574" y="1454"/>
                  </a:cubicBezTo>
                  <a:lnTo>
                    <a:pt x="2577" y="1455"/>
                  </a:lnTo>
                  <a:cubicBezTo>
                    <a:pt x="2578" y="1447"/>
                    <a:pt x="2582" y="1430"/>
                    <a:pt x="2579" y="1433"/>
                  </a:cubicBezTo>
                  <a:close/>
                  <a:moveTo>
                    <a:pt x="2517" y="1347"/>
                  </a:moveTo>
                  <a:lnTo>
                    <a:pt x="2517" y="1347"/>
                  </a:lnTo>
                  <a:cubicBezTo>
                    <a:pt x="2516" y="1370"/>
                    <a:pt x="2515" y="1395"/>
                    <a:pt x="2516" y="1413"/>
                  </a:cubicBezTo>
                  <a:cubicBezTo>
                    <a:pt x="2517" y="1400"/>
                    <a:pt x="2520" y="1357"/>
                    <a:pt x="2517" y="1347"/>
                  </a:cubicBezTo>
                  <a:close/>
                  <a:moveTo>
                    <a:pt x="2566" y="1345"/>
                  </a:moveTo>
                  <a:lnTo>
                    <a:pt x="2566" y="1345"/>
                  </a:lnTo>
                  <a:cubicBezTo>
                    <a:pt x="2565" y="1351"/>
                    <a:pt x="2561" y="1370"/>
                    <a:pt x="2565" y="1370"/>
                  </a:cubicBezTo>
                  <a:cubicBezTo>
                    <a:pt x="2566" y="1370"/>
                    <a:pt x="2567" y="1345"/>
                    <a:pt x="2566" y="1345"/>
                  </a:cubicBezTo>
                  <a:close/>
                  <a:moveTo>
                    <a:pt x="2565" y="1219"/>
                  </a:moveTo>
                  <a:lnTo>
                    <a:pt x="2565" y="1219"/>
                  </a:lnTo>
                  <a:cubicBezTo>
                    <a:pt x="2564" y="1247"/>
                    <a:pt x="2564" y="1316"/>
                    <a:pt x="2569" y="1334"/>
                  </a:cubicBezTo>
                  <a:cubicBezTo>
                    <a:pt x="2574" y="1319"/>
                    <a:pt x="2570" y="1238"/>
                    <a:pt x="2565" y="1219"/>
                  </a:cubicBezTo>
                  <a:close/>
                  <a:moveTo>
                    <a:pt x="2539" y="1206"/>
                  </a:moveTo>
                  <a:lnTo>
                    <a:pt x="2539" y="1206"/>
                  </a:lnTo>
                  <a:cubicBezTo>
                    <a:pt x="2539" y="1226"/>
                    <a:pt x="2542" y="1254"/>
                    <a:pt x="2545" y="1270"/>
                  </a:cubicBezTo>
                  <a:cubicBezTo>
                    <a:pt x="2543" y="1250"/>
                    <a:pt x="2543" y="1215"/>
                    <a:pt x="2539" y="1206"/>
                  </a:cubicBezTo>
                  <a:close/>
                  <a:moveTo>
                    <a:pt x="2538" y="1178"/>
                  </a:moveTo>
                  <a:lnTo>
                    <a:pt x="2538" y="1178"/>
                  </a:lnTo>
                  <a:cubicBezTo>
                    <a:pt x="2536" y="1172"/>
                    <a:pt x="2535" y="1155"/>
                    <a:pt x="2532" y="1157"/>
                  </a:cubicBezTo>
                  <a:cubicBezTo>
                    <a:pt x="2535" y="1170"/>
                    <a:pt x="2535" y="1167"/>
                    <a:pt x="2536" y="1178"/>
                  </a:cubicBezTo>
                  <a:lnTo>
                    <a:pt x="2538" y="1178"/>
                  </a:lnTo>
                  <a:close/>
                  <a:moveTo>
                    <a:pt x="2580" y="1136"/>
                  </a:moveTo>
                  <a:lnTo>
                    <a:pt x="2580" y="1136"/>
                  </a:lnTo>
                  <a:cubicBezTo>
                    <a:pt x="2580" y="1146"/>
                    <a:pt x="2580" y="1172"/>
                    <a:pt x="2585" y="1169"/>
                  </a:cubicBezTo>
                  <a:cubicBezTo>
                    <a:pt x="2582" y="1154"/>
                    <a:pt x="2584" y="1140"/>
                    <a:pt x="2580" y="1136"/>
                  </a:cubicBezTo>
                  <a:close/>
                  <a:moveTo>
                    <a:pt x="2524" y="1094"/>
                  </a:moveTo>
                  <a:lnTo>
                    <a:pt x="2524" y="1094"/>
                  </a:lnTo>
                  <a:cubicBezTo>
                    <a:pt x="2523" y="1098"/>
                    <a:pt x="2529" y="1143"/>
                    <a:pt x="2533" y="1154"/>
                  </a:cubicBezTo>
                  <a:cubicBezTo>
                    <a:pt x="2531" y="1132"/>
                    <a:pt x="2527" y="1112"/>
                    <a:pt x="2524" y="1094"/>
                  </a:cubicBezTo>
                  <a:close/>
                  <a:moveTo>
                    <a:pt x="2571" y="1067"/>
                  </a:moveTo>
                  <a:lnTo>
                    <a:pt x="2571" y="1067"/>
                  </a:lnTo>
                  <a:cubicBezTo>
                    <a:pt x="2569" y="1066"/>
                    <a:pt x="2568" y="1068"/>
                    <a:pt x="2570" y="1078"/>
                  </a:cubicBezTo>
                  <a:lnTo>
                    <a:pt x="2573" y="1077"/>
                  </a:lnTo>
                  <a:lnTo>
                    <a:pt x="2571" y="1067"/>
                  </a:lnTo>
                  <a:close/>
                  <a:moveTo>
                    <a:pt x="2496" y="1064"/>
                  </a:moveTo>
                  <a:lnTo>
                    <a:pt x="2496" y="1064"/>
                  </a:lnTo>
                  <a:cubicBezTo>
                    <a:pt x="2498" y="1075"/>
                    <a:pt x="2499" y="1101"/>
                    <a:pt x="2503" y="1105"/>
                  </a:cubicBezTo>
                  <a:cubicBezTo>
                    <a:pt x="2503" y="1099"/>
                    <a:pt x="2500" y="1069"/>
                    <a:pt x="2496" y="1064"/>
                  </a:cubicBezTo>
                  <a:close/>
                  <a:moveTo>
                    <a:pt x="2552" y="980"/>
                  </a:moveTo>
                  <a:lnTo>
                    <a:pt x="2552" y="980"/>
                  </a:lnTo>
                  <a:cubicBezTo>
                    <a:pt x="2549" y="982"/>
                    <a:pt x="2557" y="1015"/>
                    <a:pt x="2560" y="1012"/>
                  </a:cubicBezTo>
                  <a:cubicBezTo>
                    <a:pt x="2557" y="997"/>
                    <a:pt x="2556" y="998"/>
                    <a:pt x="2552" y="980"/>
                  </a:cubicBezTo>
                  <a:close/>
                  <a:moveTo>
                    <a:pt x="2543" y="952"/>
                  </a:moveTo>
                  <a:lnTo>
                    <a:pt x="2543" y="952"/>
                  </a:lnTo>
                  <a:cubicBezTo>
                    <a:pt x="2545" y="960"/>
                    <a:pt x="2542" y="956"/>
                    <a:pt x="2544" y="963"/>
                  </a:cubicBezTo>
                  <a:cubicBezTo>
                    <a:pt x="2545" y="964"/>
                    <a:pt x="2546" y="968"/>
                    <a:pt x="2547" y="966"/>
                  </a:cubicBezTo>
                  <a:cubicBezTo>
                    <a:pt x="2546" y="960"/>
                    <a:pt x="2544" y="952"/>
                    <a:pt x="2543" y="952"/>
                  </a:cubicBezTo>
                  <a:close/>
                  <a:moveTo>
                    <a:pt x="2464" y="950"/>
                  </a:moveTo>
                  <a:lnTo>
                    <a:pt x="2464" y="950"/>
                  </a:lnTo>
                  <a:cubicBezTo>
                    <a:pt x="2475" y="979"/>
                    <a:pt x="2474" y="984"/>
                    <a:pt x="2484" y="1017"/>
                  </a:cubicBezTo>
                  <a:cubicBezTo>
                    <a:pt x="2484" y="1024"/>
                    <a:pt x="2490" y="1054"/>
                    <a:pt x="2494" y="1054"/>
                  </a:cubicBezTo>
                  <a:cubicBezTo>
                    <a:pt x="2486" y="1027"/>
                    <a:pt x="2481" y="964"/>
                    <a:pt x="2464" y="950"/>
                  </a:cubicBezTo>
                  <a:close/>
                  <a:moveTo>
                    <a:pt x="827" y="2240"/>
                  </a:moveTo>
                  <a:lnTo>
                    <a:pt x="827" y="2240"/>
                  </a:lnTo>
                  <a:cubicBezTo>
                    <a:pt x="832" y="2243"/>
                    <a:pt x="829" y="2244"/>
                    <a:pt x="837" y="2247"/>
                  </a:cubicBezTo>
                  <a:lnTo>
                    <a:pt x="838" y="2245"/>
                  </a:lnTo>
                  <a:cubicBezTo>
                    <a:pt x="831" y="2241"/>
                    <a:pt x="830" y="2239"/>
                    <a:pt x="827" y="2240"/>
                  </a:cubicBezTo>
                  <a:close/>
                  <a:moveTo>
                    <a:pt x="708" y="2118"/>
                  </a:moveTo>
                  <a:lnTo>
                    <a:pt x="708" y="2118"/>
                  </a:lnTo>
                  <a:cubicBezTo>
                    <a:pt x="720" y="2128"/>
                    <a:pt x="738" y="2143"/>
                    <a:pt x="762" y="2159"/>
                  </a:cubicBezTo>
                  <a:cubicBezTo>
                    <a:pt x="759" y="2151"/>
                    <a:pt x="742" y="2137"/>
                    <a:pt x="730" y="2125"/>
                  </a:cubicBezTo>
                  <a:cubicBezTo>
                    <a:pt x="730" y="2132"/>
                    <a:pt x="709" y="2112"/>
                    <a:pt x="708" y="2118"/>
                  </a:cubicBezTo>
                  <a:close/>
                  <a:moveTo>
                    <a:pt x="400" y="2222"/>
                  </a:moveTo>
                  <a:lnTo>
                    <a:pt x="400" y="2222"/>
                  </a:lnTo>
                  <a:cubicBezTo>
                    <a:pt x="410" y="2231"/>
                    <a:pt x="411" y="2235"/>
                    <a:pt x="417" y="2238"/>
                  </a:cubicBezTo>
                  <a:cubicBezTo>
                    <a:pt x="414" y="2234"/>
                    <a:pt x="402" y="2220"/>
                    <a:pt x="400" y="2222"/>
                  </a:cubicBezTo>
                  <a:close/>
                  <a:moveTo>
                    <a:pt x="274" y="2074"/>
                  </a:moveTo>
                  <a:lnTo>
                    <a:pt x="274" y="2074"/>
                  </a:lnTo>
                  <a:cubicBezTo>
                    <a:pt x="286" y="2087"/>
                    <a:pt x="300" y="2110"/>
                    <a:pt x="306" y="2115"/>
                  </a:cubicBezTo>
                  <a:cubicBezTo>
                    <a:pt x="289" y="2094"/>
                    <a:pt x="284" y="2079"/>
                    <a:pt x="274" y="2074"/>
                  </a:cubicBezTo>
                  <a:close/>
                  <a:moveTo>
                    <a:pt x="395" y="1833"/>
                  </a:moveTo>
                  <a:lnTo>
                    <a:pt x="395" y="1833"/>
                  </a:lnTo>
                  <a:cubicBezTo>
                    <a:pt x="411" y="1864"/>
                    <a:pt x="413" y="1856"/>
                    <a:pt x="395" y="1833"/>
                  </a:cubicBezTo>
                  <a:close/>
                  <a:moveTo>
                    <a:pt x="199" y="1939"/>
                  </a:moveTo>
                  <a:lnTo>
                    <a:pt x="199" y="1939"/>
                  </a:lnTo>
                  <a:cubicBezTo>
                    <a:pt x="203" y="1945"/>
                    <a:pt x="208" y="1953"/>
                    <a:pt x="210" y="1956"/>
                  </a:cubicBezTo>
                  <a:cubicBezTo>
                    <a:pt x="208" y="1951"/>
                    <a:pt x="206" y="1946"/>
                    <a:pt x="201" y="1938"/>
                  </a:cubicBezTo>
                  <a:lnTo>
                    <a:pt x="199" y="1939"/>
                  </a:lnTo>
                  <a:close/>
                  <a:moveTo>
                    <a:pt x="160" y="1858"/>
                  </a:moveTo>
                  <a:lnTo>
                    <a:pt x="160" y="1858"/>
                  </a:lnTo>
                  <a:lnTo>
                    <a:pt x="168" y="1875"/>
                  </a:lnTo>
                  <a:cubicBezTo>
                    <a:pt x="173" y="1880"/>
                    <a:pt x="160" y="1851"/>
                    <a:pt x="160" y="1858"/>
                  </a:cubicBezTo>
                  <a:close/>
                  <a:moveTo>
                    <a:pt x="323" y="1661"/>
                  </a:moveTo>
                  <a:lnTo>
                    <a:pt x="323" y="1661"/>
                  </a:lnTo>
                  <a:cubicBezTo>
                    <a:pt x="326" y="1657"/>
                    <a:pt x="315" y="1631"/>
                    <a:pt x="313" y="1626"/>
                  </a:cubicBezTo>
                  <a:cubicBezTo>
                    <a:pt x="317" y="1641"/>
                    <a:pt x="318" y="1646"/>
                    <a:pt x="323" y="1661"/>
                  </a:cubicBezTo>
                  <a:close/>
                  <a:moveTo>
                    <a:pt x="349" y="1735"/>
                  </a:moveTo>
                  <a:lnTo>
                    <a:pt x="349" y="1735"/>
                  </a:lnTo>
                  <a:cubicBezTo>
                    <a:pt x="352" y="1742"/>
                    <a:pt x="354" y="1746"/>
                    <a:pt x="356" y="1746"/>
                  </a:cubicBezTo>
                  <a:cubicBezTo>
                    <a:pt x="354" y="1742"/>
                    <a:pt x="354" y="1740"/>
                    <a:pt x="351" y="1734"/>
                  </a:cubicBezTo>
                  <a:lnTo>
                    <a:pt x="349" y="1735"/>
                  </a:lnTo>
                  <a:close/>
                  <a:moveTo>
                    <a:pt x="141" y="1810"/>
                  </a:moveTo>
                  <a:lnTo>
                    <a:pt x="141" y="1810"/>
                  </a:lnTo>
                  <a:cubicBezTo>
                    <a:pt x="136" y="1805"/>
                    <a:pt x="148" y="1833"/>
                    <a:pt x="149" y="1832"/>
                  </a:cubicBezTo>
                  <a:cubicBezTo>
                    <a:pt x="148" y="1827"/>
                    <a:pt x="144" y="1819"/>
                    <a:pt x="141" y="1810"/>
                  </a:cubicBezTo>
                  <a:close/>
                  <a:moveTo>
                    <a:pt x="122" y="1783"/>
                  </a:moveTo>
                  <a:lnTo>
                    <a:pt x="122" y="1783"/>
                  </a:lnTo>
                  <a:cubicBezTo>
                    <a:pt x="119" y="1784"/>
                    <a:pt x="127" y="1804"/>
                    <a:pt x="132" y="1818"/>
                  </a:cubicBezTo>
                  <a:cubicBezTo>
                    <a:pt x="137" y="1819"/>
                    <a:pt x="127" y="1796"/>
                    <a:pt x="122" y="1783"/>
                  </a:cubicBezTo>
                  <a:close/>
                  <a:moveTo>
                    <a:pt x="129" y="1776"/>
                  </a:moveTo>
                  <a:lnTo>
                    <a:pt x="129" y="1776"/>
                  </a:lnTo>
                  <a:cubicBezTo>
                    <a:pt x="127" y="1768"/>
                    <a:pt x="115" y="1734"/>
                    <a:pt x="112" y="1732"/>
                  </a:cubicBezTo>
                  <a:cubicBezTo>
                    <a:pt x="119" y="1750"/>
                    <a:pt x="123" y="1771"/>
                    <a:pt x="129" y="1776"/>
                  </a:cubicBezTo>
                  <a:close/>
                  <a:moveTo>
                    <a:pt x="202" y="1729"/>
                  </a:moveTo>
                  <a:lnTo>
                    <a:pt x="202" y="1729"/>
                  </a:lnTo>
                  <a:lnTo>
                    <a:pt x="195" y="1712"/>
                  </a:lnTo>
                  <a:cubicBezTo>
                    <a:pt x="191" y="1713"/>
                    <a:pt x="200" y="1724"/>
                    <a:pt x="199" y="1726"/>
                  </a:cubicBezTo>
                  <a:cubicBezTo>
                    <a:pt x="199" y="1727"/>
                    <a:pt x="198" y="1727"/>
                    <a:pt x="200" y="1730"/>
                  </a:cubicBezTo>
                  <a:lnTo>
                    <a:pt x="202" y="1729"/>
                  </a:lnTo>
                  <a:close/>
                  <a:moveTo>
                    <a:pt x="383" y="1618"/>
                  </a:moveTo>
                  <a:lnTo>
                    <a:pt x="383" y="1618"/>
                  </a:lnTo>
                  <a:cubicBezTo>
                    <a:pt x="385" y="1625"/>
                    <a:pt x="387" y="1631"/>
                    <a:pt x="392" y="1644"/>
                  </a:cubicBezTo>
                  <a:cubicBezTo>
                    <a:pt x="395" y="1645"/>
                    <a:pt x="384" y="1620"/>
                    <a:pt x="383" y="1618"/>
                  </a:cubicBezTo>
                  <a:close/>
                  <a:moveTo>
                    <a:pt x="333" y="1630"/>
                  </a:moveTo>
                  <a:lnTo>
                    <a:pt x="333" y="1630"/>
                  </a:lnTo>
                  <a:lnTo>
                    <a:pt x="338" y="1645"/>
                  </a:lnTo>
                  <a:cubicBezTo>
                    <a:pt x="342" y="1649"/>
                    <a:pt x="333" y="1625"/>
                    <a:pt x="333" y="1630"/>
                  </a:cubicBezTo>
                  <a:close/>
                  <a:moveTo>
                    <a:pt x="373" y="1582"/>
                  </a:moveTo>
                  <a:lnTo>
                    <a:pt x="373" y="1582"/>
                  </a:lnTo>
                  <a:cubicBezTo>
                    <a:pt x="375" y="1589"/>
                    <a:pt x="381" y="1616"/>
                    <a:pt x="381" y="1609"/>
                  </a:cubicBezTo>
                  <a:cubicBezTo>
                    <a:pt x="377" y="1597"/>
                    <a:pt x="376" y="1583"/>
                    <a:pt x="373" y="1582"/>
                  </a:cubicBezTo>
                  <a:close/>
                  <a:moveTo>
                    <a:pt x="295" y="1556"/>
                  </a:moveTo>
                  <a:lnTo>
                    <a:pt x="295" y="1556"/>
                  </a:lnTo>
                  <a:cubicBezTo>
                    <a:pt x="299" y="1568"/>
                    <a:pt x="299" y="1569"/>
                    <a:pt x="300" y="1579"/>
                  </a:cubicBezTo>
                  <a:lnTo>
                    <a:pt x="302" y="1578"/>
                  </a:lnTo>
                  <a:cubicBezTo>
                    <a:pt x="302" y="1580"/>
                    <a:pt x="303" y="1582"/>
                    <a:pt x="303" y="1581"/>
                  </a:cubicBezTo>
                  <a:cubicBezTo>
                    <a:pt x="301" y="1574"/>
                    <a:pt x="298" y="1554"/>
                    <a:pt x="295" y="1556"/>
                  </a:cubicBezTo>
                  <a:close/>
                  <a:moveTo>
                    <a:pt x="133" y="1484"/>
                  </a:moveTo>
                  <a:lnTo>
                    <a:pt x="133" y="1484"/>
                  </a:lnTo>
                  <a:cubicBezTo>
                    <a:pt x="136" y="1479"/>
                    <a:pt x="131" y="1461"/>
                    <a:pt x="131" y="1451"/>
                  </a:cubicBezTo>
                  <a:cubicBezTo>
                    <a:pt x="128" y="1453"/>
                    <a:pt x="131" y="1470"/>
                    <a:pt x="133" y="1484"/>
                  </a:cubicBezTo>
                  <a:close/>
                  <a:moveTo>
                    <a:pt x="275" y="1414"/>
                  </a:moveTo>
                  <a:lnTo>
                    <a:pt x="275" y="1414"/>
                  </a:lnTo>
                  <a:cubicBezTo>
                    <a:pt x="274" y="1423"/>
                    <a:pt x="277" y="1447"/>
                    <a:pt x="280" y="1457"/>
                  </a:cubicBezTo>
                  <a:cubicBezTo>
                    <a:pt x="280" y="1449"/>
                    <a:pt x="276" y="1422"/>
                    <a:pt x="275" y="1414"/>
                  </a:cubicBezTo>
                  <a:close/>
                  <a:moveTo>
                    <a:pt x="274" y="1366"/>
                  </a:moveTo>
                  <a:lnTo>
                    <a:pt x="274" y="1366"/>
                  </a:lnTo>
                  <a:cubicBezTo>
                    <a:pt x="271" y="1363"/>
                    <a:pt x="273" y="1393"/>
                    <a:pt x="275" y="1395"/>
                  </a:cubicBezTo>
                  <a:cubicBezTo>
                    <a:pt x="275" y="1385"/>
                    <a:pt x="274" y="1382"/>
                    <a:pt x="274" y="1366"/>
                  </a:cubicBezTo>
                  <a:close/>
                  <a:moveTo>
                    <a:pt x="133" y="1369"/>
                  </a:moveTo>
                  <a:lnTo>
                    <a:pt x="133" y="1369"/>
                  </a:lnTo>
                  <a:cubicBezTo>
                    <a:pt x="137" y="1389"/>
                    <a:pt x="132" y="1404"/>
                    <a:pt x="137" y="1420"/>
                  </a:cubicBezTo>
                  <a:cubicBezTo>
                    <a:pt x="137" y="1417"/>
                    <a:pt x="138" y="1416"/>
                    <a:pt x="139" y="1417"/>
                  </a:cubicBezTo>
                  <a:cubicBezTo>
                    <a:pt x="137" y="1394"/>
                    <a:pt x="138" y="1372"/>
                    <a:pt x="133" y="1369"/>
                  </a:cubicBezTo>
                  <a:close/>
                  <a:moveTo>
                    <a:pt x="139" y="1215"/>
                  </a:moveTo>
                  <a:lnTo>
                    <a:pt x="139" y="1215"/>
                  </a:lnTo>
                  <a:cubicBezTo>
                    <a:pt x="136" y="1222"/>
                    <a:pt x="136" y="1244"/>
                    <a:pt x="135" y="1255"/>
                  </a:cubicBezTo>
                  <a:cubicBezTo>
                    <a:pt x="138" y="1252"/>
                    <a:pt x="138" y="1228"/>
                    <a:pt x="139" y="1215"/>
                  </a:cubicBezTo>
                  <a:close/>
                  <a:moveTo>
                    <a:pt x="172" y="1010"/>
                  </a:moveTo>
                  <a:lnTo>
                    <a:pt x="172" y="1010"/>
                  </a:lnTo>
                  <a:cubicBezTo>
                    <a:pt x="169" y="1018"/>
                    <a:pt x="169" y="1027"/>
                    <a:pt x="168" y="1035"/>
                  </a:cubicBezTo>
                  <a:cubicBezTo>
                    <a:pt x="169" y="1025"/>
                    <a:pt x="171" y="1026"/>
                    <a:pt x="173" y="1017"/>
                  </a:cubicBezTo>
                  <a:cubicBezTo>
                    <a:pt x="172" y="1016"/>
                    <a:pt x="173" y="1011"/>
                    <a:pt x="172" y="1010"/>
                  </a:cubicBezTo>
                  <a:close/>
                  <a:moveTo>
                    <a:pt x="209" y="895"/>
                  </a:moveTo>
                  <a:lnTo>
                    <a:pt x="209" y="895"/>
                  </a:lnTo>
                  <a:cubicBezTo>
                    <a:pt x="201" y="918"/>
                    <a:pt x="189" y="941"/>
                    <a:pt x="185" y="964"/>
                  </a:cubicBezTo>
                  <a:cubicBezTo>
                    <a:pt x="190" y="956"/>
                    <a:pt x="207" y="903"/>
                    <a:pt x="209" y="895"/>
                  </a:cubicBezTo>
                  <a:close/>
                  <a:moveTo>
                    <a:pt x="219" y="864"/>
                  </a:moveTo>
                  <a:lnTo>
                    <a:pt x="219" y="864"/>
                  </a:lnTo>
                  <a:cubicBezTo>
                    <a:pt x="218" y="870"/>
                    <a:pt x="215" y="878"/>
                    <a:pt x="215" y="881"/>
                  </a:cubicBezTo>
                  <a:cubicBezTo>
                    <a:pt x="218" y="877"/>
                    <a:pt x="223" y="862"/>
                    <a:pt x="219" y="864"/>
                  </a:cubicBezTo>
                  <a:close/>
                  <a:moveTo>
                    <a:pt x="251" y="793"/>
                  </a:moveTo>
                  <a:lnTo>
                    <a:pt x="251" y="793"/>
                  </a:lnTo>
                  <a:cubicBezTo>
                    <a:pt x="247" y="799"/>
                    <a:pt x="237" y="821"/>
                    <a:pt x="240" y="817"/>
                  </a:cubicBezTo>
                  <a:cubicBezTo>
                    <a:pt x="245" y="807"/>
                    <a:pt x="252" y="797"/>
                    <a:pt x="251" y="793"/>
                  </a:cubicBezTo>
                  <a:close/>
                  <a:moveTo>
                    <a:pt x="324" y="658"/>
                  </a:moveTo>
                  <a:lnTo>
                    <a:pt x="324" y="658"/>
                  </a:lnTo>
                  <a:cubicBezTo>
                    <a:pt x="321" y="665"/>
                    <a:pt x="310" y="679"/>
                    <a:pt x="314" y="678"/>
                  </a:cubicBezTo>
                  <a:cubicBezTo>
                    <a:pt x="319" y="669"/>
                    <a:pt x="326" y="660"/>
                    <a:pt x="324" y="658"/>
                  </a:cubicBezTo>
                  <a:close/>
                  <a:moveTo>
                    <a:pt x="407" y="542"/>
                  </a:moveTo>
                  <a:lnTo>
                    <a:pt x="407" y="542"/>
                  </a:lnTo>
                  <a:cubicBezTo>
                    <a:pt x="392" y="559"/>
                    <a:pt x="387" y="568"/>
                    <a:pt x="374" y="586"/>
                  </a:cubicBezTo>
                  <a:cubicBezTo>
                    <a:pt x="375" y="587"/>
                    <a:pt x="376" y="586"/>
                    <a:pt x="378" y="585"/>
                  </a:cubicBezTo>
                  <a:cubicBezTo>
                    <a:pt x="383" y="574"/>
                    <a:pt x="400" y="556"/>
                    <a:pt x="407" y="542"/>
                  </a:cubicBezTo>
                  <a:close/>
                  <a:moveTo>
                    <a:pt x="605" y="683"/>
                  </a:moveTo>
                  <a:lnTo>
                    <a:pt x="605" y="683"/>
                  </a:lnTo>
                  <a:cubicBezTo>
                    <a:pt x="604" y="680"/>
                    <a:pt x="599" y="686"/>
                    <a:pt x="594" y="693"/>
                  </a:cubicBezTo>
                  <a:lnTo>
                    <a:pt x="598" y="693"/>
                  </a:lnTo>
                  <a:cubicBezTo>
                    <a:pt x="602" y="689"/>
                    <a:pt x="601" y="687"/>
                    <a:pt x="605" y="683"/>
                  </a:cubicBezTo>
                  <a:close/>
                  <a:moveTo>
                    <a:pt x="425" y="514"/>
                  </a:moveTo>
                  <a:lnTo>
                    <a:pt x="425" y="514"/>
                  </a:lnTo>
                  <a:cubicBezTo>
                    <a:pt x="424" y="509"/>
                    <a:pt x="404" y="535"/>
                    <a:pt x="410" y="530"/>
                  </a:cubicBezTo>
                  <a:cubicBezTo>
                    <a:pt x="416" y="521"/>
                    <a:pt x="418" y="523"/>
                    <a:pt x="425" y="514"/>
                  </a:cubicBezTo>
                  <a:close/>
                  <a:moveTo>
                    <a:pt x="458" y="474"/>
                  </a:moveTo>
                  <a:lnTo>
                    <a:pt x="458" y="474"/>
                  </a:lnTo>
                  <a:cubicBezTo>
                    <a:pt x="457" y="473"/>
                    <a:pt x="448" y="484"/>
                    <a:pt x="445" y="487"/>
                  </a:cubicBezTo>
                  <a:cubicBezTo>
                    <a:pt x="443" y="493"/>
                    <a:pt x="461" y="474"/>
                    <a:pt x="458" y="474"/>
                  </a:cubicBezTo>
                  <a:close/>
                  <a:moveTo>
                    <a:pt x="485" y="445"/>
                  </a:moveTo>
                  <a:lnTo>
                    <a:pt x="485" y="445"/>
                  </a:lnTo>
                  <a:cubicBezTo>
                    <a:pt x="475" y="456"/>
                    <a:pt x="462" y="466"/>
                    <a:pt x="461" y="472"/>
                  </a:cubicBezTo>
                  <a:cubicBezTo>
                    <a:pt x="468" y="465"/>
                    <a:pt x="489" y="445"/>
                    <a:pt x="485" y="445"/>
                  </a:cubicBezTo>
                  <a:close/>
                  <a:moveTo>
                    <a:pt x="730" y="560"/>
                  </a:moveTo>
                  <a:lnTo>
                    <a:pt x="730" y="560"/>
                  </a:lnTo>
                  <a:cubicBezTo>
                    <a:pt x="730" y="556"/>
                    <a:pt x="721" y="567"/>
                    <a:pt x="721" y="563"/>
                  </a:cubicBezTo>
                  <a:cubicBezTo>
                    <a:pt x="706" y="579"/>
                    <a:pt x="705" y="578"/>
                    <a:pt x="691" y="591"/>
                  </a:cubicBezTo>
                  <a:cubicBezTo>
                    <a:pt x="694" y="592"/>
                    <a:pt x="703" y="584"/>
                    <a:pt x="709" y="580"/>
                  </a:cubicBezTo>
                  <a:cubicBezTo>
                    <a:pt x="706" y="578"/>
                    <a:pt x="724" y="566"/>
                    <a:pt x="730" y="560"/>
                  </a:cubicBezTo>
                  <a:close/>
                  <a:moveTo>
                    <a:pt x="630" y="263"/>
                  </a:moveTo>
                  <a:lnTo>
                    <a:pt x="630" y="263"/>
                  </a:lnTo>
                  <a:cubicBezTo>
                    <a:pt x="629" y="261"/>
                    <a:pt x="617" y="269"/>
                    <a:pt x="614" y="273"/>
                  </a:cubicBezTo>
                  <a:cubicBezTo>
                    <a:pt x="612" y="277"/>
                    <a:pt x="624" y="267"/>
                    <a:pt x="630" y="263"/>
                  </a:cubicBezTo>
                  <a:close/>
                  <a:moveTo>
                    <a:pt x="663" y="310"/>
                  </a:moveTo>
                  <a:lnTo>
                    <a:pt x="663" y="310"/>
                  </a:lnTo>
                  <a:cubicBezTo>
                    <a:pt x="666" y="309"/>
                    <a:pt x="701" y="287"/>
                    <a:pt x="696" y="288"/>
                  </a:cubicBezTo>
                  <a:cubicBezTo>
                    <a:pt x="677" y="299"/>
                    <a:pt x="673" y="301"/>
                    <a:pt x="663" y="310"/>
                  </a:cubicBezTo>
                  <a:close/>
                  <a:moveTo>
                    <a:pt x="780" y="398"/>
                  </a:moveTo>
                  <a:lnTo>
                    <a:pt x="780" y="398"/>
                  </a:lnTo>
                  <a:cubicBezTo>
                    <a:pt x="768" y="406"/>
                    <a:pt x="748" y="416"/>
                    <a:pt x="742" y="424"/>
                  </a:cubicBezTo>
                  <a:cubicBezTo>
                    <a:pt x="753" y="414"/>
                    <a:pt x="773" y="404"/>
                    <a:pt x="780" y="398"/>
                  </a:cubicBezTo>
                  <a:close/>
                  <a:moveTo>
                    <a:pt x="781" y="167"/>
                  </a:moveTo>
                  <a:lnTo>
                    <a:pt x="781" y="167"/>
                  </a:lnTo>
                  <a:cubicBezTo>
                    <a:pt x="752" y="177"/>
                    <a:pt x="720" y="201"/>
                    <a:pt x="704" y="208"/>
                  </a:cubicBezTo>
                  <a:cubicBezTo>
                    <a:pt x="713" y="199"/>
                    <a:pt x="748" y="179"/>
                    <a:pt x="758" y="172"/>
                  </a:cubicBezTo>
                  <a:cubicBezTo>
                    <a:pt x="668" y="220"/>
                    <a:pt x="546" y="297"/>
                    <a:pt x="470" y="376"/>
                  </a:cubicBezTo>
                  <a:cubicBezTo>
                    <a:pt x="462" y="383"/>
                    <a:pt x="457" y="383"/>
                    <a:pt x="443" y="398"/>
                  </a:cubicBezTo>
                  <a:cubicBezTo>
                    <a:pt x="483" y="374"/>
                    <a:pt x="623" y="242"/>
                    <a:pt x="691" y="216"/>
                  </a:cubicBezTo>
                  <a:cubicBezTo>
                    <a:pt x="656" y="238"/>
                    <a:pt x="625" y="255"/>
                    <a:pt x="615" y="268"/>
                  </a:cubicBezTo>
                  <a:cubicBezTo>
                    <a:pt x="659" y="235"/>
                    <a:pt x="736" y="191"/>
                    <a:pt x="781" y="167"/>
                  </a:cubicBezTo>
                  <a:close/>
                  <a:moveTo>
                    <a:pt x="838" y="384"/>
                  </a:moveTo>
                  <a:lnTo>
                    <a:pt x="838" y="384"/>
                  </a:lnTo>
                  <a:cubicBezTo>
                    <a:pt x="839" y="386"/>
                    <a:pt x="835" y="388"/>
                    <a:pt x="840" y="387"/>
                  </a:cubicBezTo>
                  <a:cubicBezTo>
                    <a:pt x="850" y="381"/>
                    <a:pt x="848" y="377"/>
                    <a:pt x="838" y="384"/>
                  </a:cubicBezTo>
                  <a:close/>
                  <a:moveTo>
                    <a:pt x="816" y="219"/>
                  </a:moveTo>
                  <a:lnTo>
                    <a:pt x="816" y="219"/>
                  </a:lnTo>
                  <a:cubicBezTo>
                    <a:pt x="815" y="219"/>
                    <a:pt x="808" y="222"/>
                    <a:pt x="803" y="225"/>
                  </a:cubicBezTo>
                  <a:lnTo>
                    <a:pt x="801" y="229"/>
                  </a:lnTo>
                  <a:cubicBezTo>
                    <a:pt x="807" y="225"/>
                    <a:pt x="821" y="220"/>
                    <a:pt x="816" y="219"/>
                  </a:cubicBezTo>
                  <a:close/>
                  <a:moveTo>
                    <a:pt x="859" y="200"/>
                  </a:moveTo>
                  <a:lnTo>
                    <a:pt x="859" y="200"/>
                  </a:lnTo>
                  <a:cubicBezTo>
                    <a:pt x="853" y="202"/>
                    <a:pt x="850" y="202"/>
                    <a:pt x="842" y="206"/>
                  </a:cubicBezTo>
                  <a:cubicBezTo>
                    <a:pt x="837" y="212"/>
                    <a:pt x="859" y="202"/>
                    <a:pt x="859" y="200"/>
                  </a:cubicBezTo>
                  <a:close/>
                  <a:moveTo>
                    <a:pt x="880" y="183"/>
                  </a:moveTo>
                  <a:lnTo>
                    <a:pt x="880" y="183"/>
                  </a:lnTo>
                  <a:cubicBezTo>
                    <a:pt x="862" y="190"/>
                    <a:pt x="850" y="195"/>
                    <a:pt x="844" y="201"/>
                  </a:cubicBezTo>
                  <a:cubicBezTo>
                    <a:pt x="855" y="195"/>
                    <a:pt x="875" y="187"/>
                    <a:pt x="880" y="183"/>
                  </a:cubicBezTo>
                  <a:close/>
                  <a:moveTo>
                    <a:pt x="925" y="167"/>
                  </a:moveTo>
                  <a:lnTo>
                    <a:pt x="925" y="167"/>
                  </a:lnTo>
                  <a:cubicBezTo>
                    <a:pt x="925" y="164"/>
                    <a:pt x="893" y="177"/>
                    <a:pt x="890" y="179"/>
                  </a:cubicBezTo>
                  <a:cubicBezTo>
                    <a:pt x="902" y="176"/>
                    <a:pt x="911" y="170"/>
                    <a:pt x="925" y="167"/>
                  </a:cubicBezTo>
                  <a:close/>
                  <a:moveTo>
                    <a:pt x="1023" y="374"/>
                  </a:moveTo>
                  <a:lnTo>
                    <a:pt x="1023" y="374"/>
                  </a:lnTo>
                  <a:cubicBezTo>
                    <a:pt x="1024" y="371"/>
                    <a:pt x="1009" y="377"/>
                    <a:pt x="1006" y="379"/>
                  </a:cubicBezTo>
                  <a:lnTo>
                    <a:pt x="1007" y="381"/>
                  </a:lnTo>
                  <a:cubicBezTo>
                    <a:pt x="1015" y="379"/>
                    <a:pt x="1016" y="377"/>
                    <a:pt x="1023" y="374"/>
                  </a:cubicBezTo>
                  <a:close/>
                  <a:moveTo>
                    <a:pt x="1047" y="131"/>
                  </a:moveTo>
                  <a:lnTo>
                    <a:pt x="1047" y="131"/>
                  </a:lnTo>
                  <a:cubicBezTo>
                    <a:pt x="1042" y="131"/>
                    <a:pt x="1031" y="135"/>
                    <a:pt x="1034" y="137"/>
                  </a:cubicBezTo>
                  <a:cubicBezTo>
                    <a:pt x="1042" y="135"/>
                    <a:pt x="1044" y="133"/>
                    <a:pt x="1047" y="131"/>
                  </a:cubicBezTo>
                  <a:close/>
                  <a:moveTo>
                    <a:pt x="2171" y="694"/>
                  </a:moveTo>
                  <a:lnTo>
                    <a:pt x="2171" y="694"/>
                  </a:lnTo>
                  <a:cubicBezTo>
                    <a:pt x="2181" y="706"/>
                    <a:pt x="2195" y="727"/>
                    <a:pt x="2204" y="734"/>
                  </a:cubicBezTo>
                  <a:cubicBezTo>
                    <a:pt x="2194" y="720"/>
                    <a:pt x="2181" y="702"/>
                    <a:pt x="2171" y="694"/>
                  </a:cubicBezTo>
                  <a:close/>
                  <a:moveTo>
                    <a:pt x="2033" y="548"/>
                  </a:moveTo>
                  <a:lnTo>
                    <a:pt x="2033" y="548"/>
                  </a:lnTo>
                  <a:cubicBezTo>
                    <a:pt x="2062" y="572"/>
                    <a:pt x="2087" y="601"/>
                    <a:pt x="2108" y="627"/>
                  </a:cubicBezTo>
                  <a:cubicBezTo>
                    <a:pt x="2125" y="646"/>
                    <a:pt x="2150" y="667"/>
                    <a:pt x="2157" y="677"/>
                  </a:cubicBezTo>
                  <a:cubicBezTo>
                    <a:pt x="2161" y="681"/>
                    <a:pt x="2168" y="695"/>
                    <a:pt x="2168" y="688"/>
                  </a:cubicBezTo>
                  <a:cubicBezTo>
                    <a:pt x="2139" y="647"/>
                    <a:pt x="2079" y="584"/>
                    <a:pt x="2033" y="548"/>
                  </a:cubicBezTo>
                  <a:close/>
                  <a:moveTo>
                    <a:pt x="2025" y="475"/>
                  </a:moveTo>
                  <a:lnTo>
                    <a:pt x="2025" y="475"/>
                  </a:lnTo>
                  <a:cubicBezTo>
                    <a:pt x="2041" y="486"/>
                    <a:pt x="2044" y="489"/>
                    <a:pt x="2055" y="499"/>
                  </a:cubicBezTo>
                  <a:cubicBezTo>
                    <a:pt x="2055" y="495"/>
                    <a:pt x="2063" y="502"/>
                    <a:pt x="2065" y="502"/>
                  </a:cubicBezTo>
                  <a:cubicBezTo>
                    <a:pt x="2040" y="476"/>
                    <a:pt x="2009" y="456"/>
                    <a:pt x="1996" y="451"/>
                  </a:cubicBezTo>
                  <a:lnTo>
                    <a:pt x="1997" y="449"/>
                  </a:lnTo>
                  <a:cubicBezTo>
                    <a:pt x="1969" y="425"/>
                    <a:pt x="1939" y="407"/>
                    <a:pt x="1946" y="421"/>
                  </a:cubicBezTo>
                  <a:cubicBezTo>
                    <a:pt x="1964" y="430"/>
                    <a:pt x="1978" y="445"/>
                    <a:pt x="2007" y="462"/>
                  </a:cubicBezTo>
                  <a:cubicBezTo>
                    <a:pt x="2012" y="468"/>
                    <a:pt x="2015" y="472"/>
                    <a:pt x="2022" y="479"/>
                  </a:cubicBezTo>
                  <a:cubicBezTo>
                    <a:pt x="2028" y="481"/>
                    <a:pt x="2025" y="477"/>
                    <a:pt x="2025" y="475"/>
                  </a:cubicBezTo>
                  <a:close/>
                  <a:moveTo>
                    <a:pt x="2000" y="406"/>
                  </a:moveTo>
                  <a:lnTo>
                    <a:pt x="2000" y="406"/>
                  </a:lnTo>
                  <a:cubicBezTo>
                    <a:pt x="1989" y="398"/>
                    <a:pt x="1978" y="387"/>
                    <a:pt x="1970" y="386"/>
                  </a:cubicBezTo>
                  <a:cubicBezTo>
                    <a:pt x="1976" y="390"/>
                    <a:pt x="1994" y="407"/>
                    <a:pt x="2000" y="406"/>
                  </a:cubicBezTo>
                  <a:close/>
                  <a:moveTo>
                    <a:pt x="2017" y="422"/>
                  </a:moveTo>
                  <a:lnTo>
                    <a:pt x="2017" y="422"/>
                  </a:lnTo>
                  <a:cubicBezTo>
                    <a:pt x="2021" y="421"/>
                    <a:pt x="2007" y="411"/>
                    <a:pt x="2002" y="409"/>
                  </a:cubicBezTo>
                  <a:cubicBezTo>
                    <a:pt x="2000" y="410"/>
                    <a:pt x="2012" y="419"/>
                    <a:pt x="2017" y="422"/>
                  </a:cubicBezTo>
                  <a:close/>
                  <a:moveTo>
                    <a:pt x="2122" y="559"/>
                  </a:moveTo>
                  <a:lnTo>
                    <a:pt x="2122" y="559"/>
                  </a:lnTo>
                  <a:cubicBezTo>
                    <a:pt x="2110" y="546"/>
                    <a:pt x="2108" y="539"/>
                    <a:pt x="2099" y="532"/>
                  </a:cubicBezTo>
                  <a:cubicBezTo>
                    <a:pt x="2093" y="530"/>
                    <a:pt x="2107" y="540"/>
                    <a:pt x="2105" y="540"/>
                  </a:cubicBezTo>
                  <a:cubicBezTo>
                    <a:pt x="2098" y="534"/>
                    <a:pt x="2093" y="530"/>
                    <a:pt x="2089" y="528"/>
                  </a:cubicBezTo>
                  <a:cubicBezTo>
                    <a:pt x="2097" y="535"/>
                    <a:pt x="2113" y="553"/>
                    <a:pt x="2098" y="542"/>
                  </a:cubicBezTo>
                  <a:cubicBezTo>
                    <a:pt x="2095" y="533"/>
                    <a:pt x="2083" y="531"/>
                    <a:pt x="2077" y="522"/>
                  </a:cubicBezTo>
                  <a:cubicBezTo>
                    <a:pt x="2078" y="519"/>
                    <a:pt x="2087" y="529"/>
                    <a:pt x="2087" y="526"/>
                  </a:cubicBezTo>
                  <a:cubicBezTo>
                    <a:pt x="2085" y="522"/>
                    <a:pt x="2088" y="521"/>
                    <a:pt x="2080" y="515"/>
                  </a:cubicBezTo>
                  <a:cubicBezTo>
                    <a:pt x="2074" y="514"/>
                    <a:pt x="2073" y="513"/>
                    <a:pt x="2072" y="519"/>
                  </a:cubicBezTo>
                  <a:cubicBezTo>
                    <a:pt x="2068" y="511"/>
                    <a:pt x="2057" y="504"/>
                    <a:pt x="2050" y="500"/>
                  </a:cubicBezTo>
                  <a:cubicBezTo>
                    <a:pt x="2049" y="496"/>
                    <a:pt x="2041" y="490"/>
                    <a:pt x="2032" y="482"/>
                  </a:cubicBezTo>
                  <a:cubicBezTo>
                    <a:pt x="2030" y="485"/>
                    <a:pt x="2050" y="502"/>
                    <a:pt x="2059" y="510"/>
                  </a:cubicBezTo>
                  <a:lnTo>
                    <a:pt x="2109" y="554"/>
                  </a:lnTo>
                  <a:cubicBezTo>
                    <a:pt x="2113" y="556"/>
                    <a:pt x="2115" y="552"/>
                    <a:pt x="2122" y="559"/>
                  </a:cubicBezTo>
                  <a:close/>
                  <a:moveTo>
                    <a:pt x="2237" y="700"/>
                  </a:moveTo>
                  <a:lnTo>
                    <a:pt x="2237" y="700"/>
                  </a:lnTo>
                  <a:cubicBezTo>
                    <a:pt x="2235" y="696"/>
                    <a:pt x="2230" y="690"/>
                    <a:pt x="2226" y="684"/>
                  </a:cubicBezTo>
                  <a:cubicBezTo>
                    <a:pt x="2219" y="682"/>
                    <a:pt x="2236" y="702"/>
                    <a:pt x="2237" y="700"/>
                  </a:cubicBezTo>
                  <a:close/>
                  <a:moveTo>
                    <a:pt x="2367" y="948"/>
                  </a:moveTo>
                  <a:lnTo>
                    <a:pt x="2367" y="948"/>
                  </a:lnTo>
                  <a:cubicBezTo>
                    <a:pt x="2367" y="933"/>
                    <a:pt x="2354" y="907"/>
                    <a:pt x="2346" y="888"/>
                  </a:cubicBezTo>
                  <a:cubicBezTo>
                    <a:pt x="2328" y="852"/>
                    <a:pt x="2313" y="815"/>
                    <a:pt x="2298" y="786"/>
                  </a:cubicBezTo>
                  <a:cubicBezTo>
                    <a:pt x="2297" y="788"/>
                    <a:pt x="2295" y="787"/>
                    <a:pt x="2292" y="782"/>
                  </a:cubicBezTo>
                  <a:cubicBezTo>
                    <a:pt x="2288" y="775"/>
                    <a:pt x="2283" y="766"/>
                    <a:pt x="2274" y="752"/>
                  </a:cubicBezTo>
                  <a:cubicBezTo>
                    <a:pt x="2282" y="754"/>
                    <a:pt x="2262" y="728"/>
                    <a:pt x="2268" y="729"/>
                  </a:cubicBezTo>
                  <a:cubicBezTo>
                    <a:pt x="2263" y="718"/>
                    <a:pt x="2265" y="728"/>
                    <a:pt x="2261" y="722"/>
                  </a:cubicBezTo>
                  <a:cubicBezTo>
                    <a:pt x="2234" y="679"/>
                    <a:pt x="2229" y="668"/>
                    <a:pt x="2189" y="615"/>
                  </a:cubicBezTo>
                  <a:cubicBezTo>
                    <a:pt x="2190" y="628"/>
                    <a:pt x="2228" y="670"/>
                    <a:pt x="2233" y="687"/>
                  </a:cubicBezTo>
                  <a:cubicBezTo>
                    <a:pt x="2243" y="699"/>
                    <a:pt x="2248" y="706"/>
                    <a:pt x="2257" y="721"/>
                  </a:cubicBezTo>
                  <a:cubicBezTo>
                    <a:pt x="2255" y="721"/>
                    <a:pt x="2255" y="723"/>
                    <a:pt x="2260" y="731"/>
                  </a:cubicBezTo>
                  <a:cubicBezTo>
                    <a:pt x="2261" y="731"/>
                    <a:pt x="2261" y="729"/>
                    <a:pt x="2263" y="732"/>
                  </a:cubicBezTo>
                  <a:cubicBezTo>
                    <a:pt x="2261" y="733"/>
                    <a:pt x="2261" y="735"/>
                    <a:pt x="2266" y="742"/>
                  </a:cubicBezTo>
                  <a:cubicBezTo>
                    <a:pt x="2268" y="747"/>
                    <a:pt x="2268" y="742"/>
                    <a:pt x="2271" y="746"/>
                  </a:cubicBezTo>
                  <a:lnTo>
                    <a:pt x="2269" y="748"/>
                  </a:lnTo>
                  <a:cubicBezTo>
                    <a:pt x="2306" y="807"/>
                    <a:pt x="2346" y="884"/>
                    <a:pt x="2367" y="948"/>
                  </a:cubicBezTo>
                  <a:close/>
                  <a:moveTo>
                    <a:pt x="2324" y="823"/>
                  </a:moveTo>
                  <a:lnTo>
                    <a:pt x="2324" y="823"/>
                  </a:lnTo>
                  <a:cubicBezTo>
                    <a:pt x="2310" y="788"/>
                    <a:pt x="2286" y="756"/>
                    <a:pt x="2273" y="737"/>
                  </a:cubicBezTo>
                  <a:cubicBezTo>
                    <a:pt x="2294" y="772"/>
                    <a:pt x="2307" y="793"/>
                    <a:pt x="2324" y="823"/>
                  </a:cubicBezTo>
                  <a:close/>
                  <a:moveTo>
                    <a:pt x="2337" y="860"/>
                  </a:moveTo>
                  <a:lnTo>
                    <a:pt x="2337" y="860"/>
                  </a:lnTo>
                  <a:cubicBezTo>
                    <a:pt x="2340" y="860"/>
                    <a:pt x="2332" y="846"/>
                    <a:pt x="2328" y="839"/>
                  </a:cubicBezTo>
                  <a:cubicBezTo>
                    <a:pt x="2324" y="838"/>
                    <a:pt x="2333" y="856"/>
                    <a:pt x="2337" y="860"/>
                  </a:cubicBezTo>
                  <a:close/>
                  <a:moveTo>
                    <a:pt x="2397" y="1036"/>
                  </a:moveTo>
                  <a:lnTo>
                    <a:pt x="2397" y="1036"/>
                  </a:lnTo>
                  <a:cubicBezTo>
                    <a:pt x="2399" y="1026"/>
                    <a:pt x="2381" y="970"/>
                    <a:pt x="2369" y="951"/>
                  </a:cubicBezTo>
                  <a:cubicBezTo>
                    <a:pt x="2379" y="976"/>
                    <a:pt x="2391" y="1018"/>
                    <a:pt x="2397" y="1036"/>
                  </a:cubicBezTo>
                  <a:close/>
                  <a:moveTo>
                    <a:pt x="2408" y="1073"/>
                  </a:moveTo>
                  <a:lnTo>
                    <a:pt x="2408" y="1073"/>
                  </a:lnTo>
                  <a:cubicBezTo>
                    <a:pt x="2402" y="1056"/>
                    <a:pt x="2406" y="1057"/>
                    <a:pt x="2404" y="1047"/>
                  </a:cubicBezTo>
                  <a:cubicBezTo>
                    <a:pt x="2402" y="1044"/>
                    <a:pt x="2399" y="1044"/>
                    <a:pt x="2400" y="1048"/>
                  </a:cubicBezTo>
                  <a:cubicBezTo>
                    <a:pt x="2404" y="1058"/>
                    <a:pt x="2404" y="1071"/>
                    <a:pt x="2408" y="1073"/>
                  </a:cubicBezTo>
                  <a:close/>
                  <a:moveTo>
                    <a:pt x="2434" y="1277"/>
                  </a:moveTo>
                  <a:lnTo>
                    <a:pt x="2434" y="1277"/>
                  </a:lnTo>
                  <a:cubicBezTo>
                    <a:pt x="2433" y="1267"/>
                    <a:pt x="2435" y="1267"/>
                    <a:pt x="2434" y="1257"/>
                  </a:cubicBezTo>
                  <a:cubicBezTo>
                    <a:pt x="2432" y="1256"/>
                    <a:pt x="2432" y="1276"/>
                    <a:pt x="2434" y="1277"/>
                  </a:cubicBezTo>
                  <a:close/>
                  <a:moveTo>
                    <a:pt x="2411" y="1538"/>
                  </a:moveTo>
                  <a:lnTo>
                    <a:pt x="2411" y="1538"/>
                  </a:lnTo>
                  <a:cubicBezTo>
                    <a:pt x="2415" y="1528"/>
                    <a:pt x="2420" y="1510"/>
                    <a:pt x="2418" y="1501"/>
                  </a:cubicBezTo>
                  <a:cubicBezTo>
                    <a:pt x="2415" y="1510"/>
                    <a:pt x="2413" y="1530"/>
                    <a:pt x="2411" y="1538"/>
                  </a:cubicBezTo>
                  <a:close/>
                  <a:moveTo>
                    <a:pt x="2401" y="1576"/>
                  </a:moveTo>
                  <a:lnTo>
                    <a:pt x="2401" y="1576"/>
                  </a:lnTo>
                  <a:cubicBezTo>
                    <a:pt x="2403" y="1572"/>
                    <a:pt x="2404" y="1568"/>
                    <a:pt x="2406" y="1560"/>
                  </a:cubicBezTo>
                  <a:cubicBezTo>
                    <a:pt x="2404" y="1557"/>
                    <a:pt x="2399" y="1575"/>
                    <a:pt x="2401" y="1576"/>
                  </a:cubicBezTo>
                  <a:close/>
                  <a:moveTo>
                    <a:pt x="2381" y="1640"/>
                  </a:moveTo>
                  <a:lnTo>
                    <a:pt x="2381" y="1640"/>
                  </a:lnTo>
                  <a:cubicBezTo>
                    <a:pt x="2387" y="1639"/>
                    <a:pt x="2391" y="1616"/>
                    <a:pt x="2397" y="1598"/>
                  </a:cubicBezTo>
                  <a:cubicBezTo>
                    <a:pt x="2393" y="1602"/>
                    <a:pt x="2402" y="1581"/>
                    <a:pt x="2397" y="1585"/>
                  </a:cubicBezTo>
                  <a:cubicBezTo>
                    <a:pt x="2391" y="1602"/>
                    <a:pt x="2391" y="1612"/>
                    <a:pt x="2381" y="1640"/>
                  </a:cubicBezTo>
                  <a:close/>
                  <a:moveTo>
                    <a:pt x="2337" y="1695"/>
                  </a:moveTo>
                  <a:lnTo>
                    <a:pt x="2337" y="1695"/>
                  </a:lnTo>
                  <a:cubicBezTo>
                    <a:pt x="2338" y="1697"/>
                    <a:pt x="2341" y="1689"/>
                    <a:pt x="2344" y="1681"/>
                  </a:cubicBezTo>
                  <a:cubicBezTo>
                    <a:pt x="2342" y="1679"/>
                    <a:pt x="2339" y="1687"/>
                    <a:pt x="2337" y="1695"/>
                  </a:cubicBezTo>
                  <a:close/>
                  <a:moveTo>
                    <a:pt x="2351" y="1721"/>
                  </a:moveTo>
                  <a:lnTo>
                    <a:pt x="2351" y="1721"/>
                  </a:lnTo>
                  <a:cubicBezTo>
                    <a:pt x="2360" y="1708"/>
                    <a:pt x="2377" y="1659"/>
                    <a:pt x="2379" y="1646"/>
                  </a:cubicBezTo>
                  <a:cubicBezTo>
                    <a:pt x="2371" y="1669"/>
                    <a:pt x="2359" y="1697"/>
                    <a:pt x="2351" y="1721"/>
                  </a:cubicBezTo>
                  <a:close/>
                  <a:moveTo>
                    <a:pt x="2338" y="1804"/>
                  </a:moveTo>
                  <a:lnTo>
                    <a:pt x="2338" y="1804"/>
                  </a:lnTo>
                  <a:cubicBezTo>
                    <a:pt x="2331" y="1810"/>
                    <a:pt x="2321" y="1837"/>
                    <a:pt x="2312" y="1850"/>
                  </a:cubicBezTo>
                  <a:cubicBezTo>
                    <a:pt x="2323" y="1835"/>
                    <a:pt x="2331" y="1817"/>
                    <a:pt x="2338" y="1804"/>
                  </a:cubicBezTo>
                  <a:close/>
                  <a:moveTo>
                    <a:pt x="2350" y="1778"/>
                  </a:moveTo>
                  <a:lnTo>
                    <a:pt x="2350" y="1778"/>
                  </a:lnTo>
                  <a:cubicBezTo>
                    <a:pt x="2346" y="1784"/>
                    <a:pt x="2338" y="1796"/>
                    <a:pt x="2340" y="1798"/>
                  </a:cubicBezTo>
                  <a:cubicBezTo>
                    <a:pt x="2342" y="1796"/>
                    <a:pt x="2350" y="1780"/>
                    <a:pt x="2350" y="1778"/>
                  </a:cubicBezTo>
                  <a:close/>
                  <a:moveTo>
                    <a:pt x="2338" y="1772"/>
                  </a:moveTo>
                  <a:lnTo>
                    <a:pt x="2338" y="1772"/>
                  </a:lnTo>
                  <a:lnTo>
                    <a:pt x="2334" y="1774"/>
                  </a:lnTo>
                  <a:cubicBezTo>
                    <a:pt x="2326" y="1792"/>
                    <a:pt x="2312" y="1820"/>
                    <a:pt x="2307" y="1829"/>
                  </a:cubicBezTo>
                  <a:cubicBezTo>
                    <a:pt x="2316" y="1822"/>
                    <a:pt x="2329" y="1790"/>
                    <a:pt x="2338" y="1772"/>
                  </a:cubicBezTo>
                  <a:close/>
                  <a:moveTo>
                    <a:pt x="2330" y="1764"/>
                  </a:moveTo>
                  <a:lnTo>
                    <a:pt x="2330" y="1764"/>
                  </a:lnTo>
                  <a:cubicBezTo>
                    <a:pt x="2334" y="1764"/>
                    <a:pt x="2336" y="1754"/>
                    <a:pt x="2341" y="1745"/>
                  </a:cubicBezTo>
                  <a:cubicBezTo>
                    <a:pt x="2339" y="1744"/>
                    <a:pt x="2334" y="1755"/>
                    <a:pt x="2330" y="1764"/>
                  </a:cubicBezTo>
                  <a:close/>
                  <a:moveTo>
                    <a:pt x="2412" y="1569"/>
                  </a:moveTo>
                  <a:lnTo>
                    <a:pt x="2412" y="1569"/>
                  </a:lnTo>
                  <a:cubicBezTo>
                    <a:pt x="2409" y="1578"/>
                    <a:pt x="2410" y="1581"/>
                    <a:pt x="2410" y="1585"/>
                  </a:cubicBezTo>
                  <a:cubicBezTo>
                    <a:pt x="2399" y="1609"/>
                    <a:pt x="2374" y="1697"/>
                    <a:pt x="2360" y="1718"/>
                  </a:cubicBezTo>
                  <a:cubicBezTo>
                    <a:pt x="2353" y="1739"/>
                    <a:pt x="2342" y="1754"/>
                    <a:pt x="2344" y="1760"/>
                  </a:cubicBezTo>
                  <a:cubicBezTo>
                    <a:pt x="2367" y="1713"/>
                    <a:pt x="2394" y="1660"/>
                    <a:pt x="2406" y="1600"/>
                  </a:cubicBezTo>
                  <a:cubicBezTo>
                    <a:pt x="2410" y="1598"/>
                    <a:pt x="2411" y="1584"/>
                    <a:pt x="2416" y="1573"/>
                  </a:cubicBezTo>
                  <a:cubicBezTo>
                    <a:pt x="2416" y="1563"/>
                    <a:pt x="2410" y="1582"/>
                    <a:pt x="2412" y="1569"/>
                  </a:cubicBezTo>
                  <a:close/>
                  <a:moveTo>
                    <a:pt x="2430" y="1493"/>
                  </a:moveTo>
                  <a:lnTo>
                    <a:pt x="2430" y="1493"/>
                  </a:lnTo>
                  <a:cubicBezTo>
                    <a:pt x="2426" y="1518"/>
                    <a:pt x="2422" y="1539"/>
                    <a:pt x="2415" y="1559"/>
                  </a:cubicBezTo>
                  <a:cubicBezTo>
                    <a:pt x="2417" y="1559"/>
                    <a:pt x="2416" y="1565"/>
                    <a:pt x="2417" y="1566"/>
                  </a:cubicBezTo>
                  <a:cubicBezTo>
                    <a:pt x="2423" y="1537"/>
                    <a:pt x="2430" y="1515"/>
                    <a:pt x="2430" y="1493"/>
                  </a:cubicBezTo>
                  <a:close/>
                  <a:moveTo>
                    <a:pt x="2438" y="1445"/>
                  </a:moveTo>
                  <a:lnTo>
                    <a:pt x="2438" y="1445"/>
                  </a:lnTo>
                  <a:cubicBezTo>
                    <a:pt x="2436" y="1458"/>
                    <a:pt x="2434" y="1466"/>
                    <a:pt x="2432" y="1477"/>
                  </a:cubicBezTo>
                  <a:cubicBezTo>
                    <a:pt x="2435" y="1474"/>
                    <a:pt x="2439" y="1449"/>
                    <a:pt x="2438" y="1445"/>
                  </a:cubicBezTo>
                  <a:close/>
                  <a:moveTo>
                    <a:pt x="2442" y="1412"/>
                  </a:moveTo>
                  <a:lnTo>
                    <a:pt x="2442" y="1412"/>
                  </a:lnTo>
                  <a:cubicBezTo>
                    <a:pt x="2442" y="1425"/>
                    <a:pt x="2437" y="1432"/>
                    <a:pt x="2440" y="1435"/>
                  </a:cubicBezTo>
                  <a:cubicBezTo>
                    <a:pt x="2441" y="1428"/>
                    <a:pt x="2443" y="1425"/>
                    <a:pt x="2445" y="1419"/>
                  </a:cubicBezTo>
                  <a:lnTo>
                    <a:pt x="2442" y="1412"/>
                  </a:lnTo>
                  <a:close/>
                  <a:moveTo>
                    <a:pt x="2432" y="996"/>
                  </a:moveTo>
                  <a:lnTo>
                    <a:pt x="2432" y="996"/>
                  </a:lnTo>
                  <a:cubicBezTo>
                    <a:pt x="2434" y="1004"/>
                    <a:pt x="2437" y="1017"/>
                    <a:pt x="2441" y="1028"/>
                  </a:cubicBezTo>
                  <a:cubicBezTo>
                    <a:pt x="2439" y="1015"/>
                    <a:pt x="2436" y="1003"/>
                    <a:pt x="2432" y="996"/>
                  </a:cubicBezTo>
                  <a:close/>
                  <a:moveTo>
                    <a:pt x="2413" y="939"/>
                  </a:moveTo>
                  <a:lnTo>
                    <a:pt x="2413" y="939"/>
                  </a:lnTo>
                  <a:cubicBezTo>
                    <a:pt x="2416" y="955"/>
                    <a:pt x="2426" y="971"/>
                    <a:pt x="2428" y="986"/>
                  </a:cubicBezTo>
                  <a:cubicBezTo>
                    <a:pt x="2433" y="978"/>
                    <a:pt x="2418" y="949"/>
                    <a:pt x="2413" y="939"/>
                  </a:cubicBezTo>
                  <a:close/>
                  <a:moveTo>
                    <a:pt x="2399" y="898"/>
                  </a:moveTo>
                  <a:lnTo>
                    <a:pt x="2399" y="898"/>
                  </a:lnTo>
                  <a:cubicBezTo>
                    <a:pt x="2402" y="908"/>
                    <a:pt x="2406" y="926"/>
                    <a:pt x="2412" y="935"/>
                  </a:cubicBezTo>
                  <a:cubicBezTo>
                    <a:pt x="2415" y="936"/>
                    <a:pt x="2402" y="900"/>
                    <a:pt x="2399" y="898"/>
                  </a:cubicBezTo>
                  <a:close/>
                  <a:moveTo>
                    <a:pt x="2385" y="860"/>
                  </a:moveTo>
                  <a:lnTo>
                    <a:pt x="2385" y="860"/>
                  </a:lnTo>
                  <a:lnTo>
                    <a:pt x="2396" y="888"/>
                  </a:lnTo>
                  <a:cubicBezTo>
                    <a:pt x="2398" y="887"/>
                    <a:pt x="2401" y="888"/>
                    <a:pt x="2398" y="880"/>
                  </a:cubicBezTo>
                  <a:cubicBezTo>
                    <a:pt x="2397" y="887"/>
                    <a:pt x="2390" y="863"/>
                    <a:pt x="2385" y="860"/>
                  </a:cubicBezTo>
                  <a:close/>
                  <a:moveTo>
                    <a:pt x="2353" y="786"/>
                  </a:moveTo>
                  <a:lnTo>
                    <a:pt x="2353" y="786"/>
                  </a:lnTo>
                  <a:cubicBezTo>
                    <a:pt x="2358" y="803"/>
                    <a:pt x="2369" y="825"/>
                    <a:pt x="2379" y="848"/>
                  </a:cubicBezTo>
                  <a:cubicBezTo>
                    <a:pt x="2382" y="840"/>
                    <a:pt x="2362" y="806"/>
                    <a:pt x="2353" y="786"/>
                  </a:cubicBezTo>
                  <a:close/>
                  <a:moveTo>
                    <a:pt x="2332" y="751"/>
                  </a:moveTo>
                  <a:lnTo>
                    <a:pt x="2332" y="751"/>
                  </a:lnTo>
                  <a:cubicBezTo>
                    <a:pt x="2336" y="757"/>
                    <a:pt x="2342" y="769"/>
                    <a:pt x="2343" y="768"/>
                  </a:cubicBezTo>
                  <a:cubicBezTo>
                    <a:pt x="2342" y="764"/>
                    <a:pt x="2336" y="752"/>
                    <a:pt x="2332" y="751"/>
                  </a:cubicBezTo>
                  <a:close/>
                  <a:moveTo>
                    <a:pt x="2252" y="467"/>
                  </a:moveTo>
                  <a:lnTo>
                    <a:pt x="2252" y="467"/>
                  </a:lnTo>
                  <a:cubicBezTo>
                    <a:pt x="2250" y="467"/>
                    <a:pt x="2251" y="469"/>
                    <a:pt x="2255" y="474"/>
                  </a:cubicBezTo>
                  <a:cubicBezTo>
                    <a:pt x="2256" y="473"/>
                    <a:pt x="2265" y="484"/>
                    <a:pt x="2267" y="483"/>
                  </a:cubicBezTo>
                  <a:cubicBezTo>
                    <a:pt x="2264" y="479"/>
                    <a:pt x="2256" y="469"/>
                    <a:pt x="2252" y="467"/>
                  </a:cubicBezTo>
                  <a:close/>
                  <a:moveTo>
                    <a:pt x="2165" y="549"/>
                  </a:moveTo>
                  <a:lnTo>
                    <a:pt x="2165" y="549"/>
                  </a:lnTo>
                  <a:cubicBezTo>
                    <a:pt x="2210" y="602"/>
                    <a:pt x="2279" y="682"/>
                    <a:pt x="2317" y="757"/>
                  </a:cubicBezTo>
                  <a:cubicBezTo>
                    <a:pt x="2319" y="759"/>
                    <a:pt x="2324" y="765"/>
                    <a:pt x="2327" y="770"/>
                  </a:cubicBezTo>
                  <a:cubicBezTo>
                    <a:pt x="2348" y="809"/>
                    <a:pt x="2351" y="833"/>
                    <a:pt x="2370" y="874"/>
                  </a:cubicBezTo>
                  <a:cubicBezTo>
                    <a:pt x="2344" y="825"/>
                    <a:pt x="2310" y="759"/>
                    <a:pt x="2282" y="728"/>
                  </a:cubicBezTo>
                  <a:cubicBezTo>
                    <a:pt x="2300" y="755"/>
                    <a:pt x="2332" y="809"/>
                    <a:pt x="2343" y="832"/>
                  </a:cubicBezTo>
                  <a:cubicBezTo>
                    <a:pt x="2340" y="830"/>
                    <a:pt x="2337" y="825"/>
                    <a:pt x="2336" y="828"/>
                  </a:cubicBezTo>
                  <a:cubicBezTo>
                    <a:pt x="2358" y="872"/>
                    <a:pt x="2376" y="932"/>
                    <a:pt x="2387" y="962"/>
                  </a:cubicBezTo>
                  <a:cubicBezTo>
                    <a:pt x="2374" y="937"/>
                    <a:pt x="2358" y="878"/>
                    <a:pt x="2334" y="844"/>
                  </a:cubicBezTo>
                  <a:cubicBezTo>
                    <a:pt x="2357" y="892"/>
                    <a:pt x="2377" y="943"/>
                    <a:pt x="2384" y="980"/>
                  </a:cubicBezTo>
                  <a:cubicBezTo>
                    <a:pt x="2388" y="982"/>
                    <a:pt x="2391" y="1006"/>
                    <a:pt x="2394" y="1010"/>
                  </a:cubicBezTo>
                  <a:cubicBezTo>
                    <a:pt x="2393" y="998"/>
                    <a:pt x="2389" y="985"/>
                    <a:pt x="2386" y="976"/>
                  </a:cubicBezTo>
                  <a:cubicBezTo>
                    <a:pt x="2401" y="1013"/>
                    <a:pt x="2408" y="1059"/>
                    <a:pt x="2419" y="1107"/>
                  </a:cubicBezTo>
                  <a:cubicBezTo>
                    <a:pt x="2418" y="1111"/>
                    <a:pt x="2421" y="1124"/>
                    <a:pt x="2417" y="1120"/>
                  </a:cubicBezTo>
                  <a:cubicBezTo>
                    <a:pt x="2416" y="1108"/>
                    <a:pt x="2415" y="1078"/>
                    <a:pt x="2408" y="1079"/>
                  </a:cubicBezTo>
                  <a:cubicBezTo>
                    <a:pt x="2415" y="1111"/>
                    <a:pt x="2418" y="1155"/>
                    <a:pt x="2424" y="1174"/>
                  </a:cubicBezTo>
                  <a:cubicBezTo>
                    <a:pt x="2430" y="1178"/>
                    <a:pt x="2420" y="1144"/>
                    <a:pt x="2422" y="1139"/>
                  </a:cubicBezTo>
                  <a:cubicBezTo>
                    <a:pt x="2425" y="1155"/>
                    <a:pt x="2425" y="1139"/>
                    <a:pt x="2424" y="1135"/>
                  </a:cubicBezTo>
                  <a:cubicBezTo>
                    <a:pt x="2430" y="1158"/>
                    <a:pt x="2432" y="1188"/>
                    <a:pt x="2435" y="1202"/>
                  </a:cubicBezTo>
                  <a:cubicBezTo>
                    <a:pt x="2437" y="1201"/>
                    <a:pt x="2440" y="1197"/>
                    <a:pt x="2440" y="1195"/>
                  </a:cubicBezTo>
                  <a:cubicBezTo>
                    <a:pt x="2439" y="1202"/>
                    <a:pt x="2441" y="1201"/>
                    <a:pt x="2441" y="1211"/>
                  </a:cubicBezTo>
                  <a:cubicBezTo>
                    <a:pt x="2440" y="1210"/>
                    <a:pt x="2440" y="1201"/>
                    <a:pt x="2437" y="1205"/>
                  </a:cubicBezTo>
                  <a:cubicBezTo>
                    <a:pt x="2440" y="1234"/>
                    <a:pt x="2439" y="1268"/>
                    <a:pt x="2443" y="1289"/>
                  </a:cubicBezTo>
                  <a:cubicBezTo>
                    <a:pt x="2445" y="1278"/>
                    <a:pt x="2439" y="1235"/>
                    <a:pt x="2442" y="1218"/>
                  </a:cubicBezTo>
                  <a:cubicBezTo>
                    <a:pt x="2445" y="1228"/>
                    <a:pt x="2446" y="1255"/>
                    <a:pt x="2450" y="1260"/>
                  </a:cubicBezTo>
                  <a:cubicBezTo>
                    <a:pt x="2446" y="1272"/>
                    <a:pt x="2454" y="1327"/>
                    <a:pt x="2448" y="1341"/>
                  </a:cubicBezTo>
                  <a:cubicBezTo>
                    <a:pt x="2448" y="1336"/>
                    <a:pt x="2448" y="1333"/>
                    <a:pt x="2447" y="1332"/>
                  </a:cubicBezTo>
                  <a:cubicBezTo>
                    <a:pt x="2445" y="1355"/>
                    <a:pt x="2444" y="1371"/>
                    <a:pt x="2443" y="1403"/>
                  </a:cubicBezTo>
                  <a:cubicBezTo>
                    <a:pt x="2446" y="1399"/>
                    <a:pt x="2444" y="1414"/>
                    <a:pt x="2447" y="1410"/>
                  </a:cubicBezTo>
                  <a:cubicBezTo>
                    <a:pt x="2449" y="1365"/>
                    <a:pt x="2455" y="1310"/>
                    <a:pt x="2453" y="1273"/>
                  </a:cubicBezTo>
                  <a:cubicBezTo>
                    <a:pt x="2454" y="1279"/>
                    <a:pt x="2455" y="1281"/>
                    <a:pt x="2456" y="1279"/>
                  </a:cubicBezTo>
                  <a:cubicBezTo>
                    <a:pt x="2451" y="1148"/>
                    <a:pt x="2421" y="1026"/>
                    <a:pt x="2379" y="905"/>
                  </a:cubicBezTo>
                  <a:cubicBezTo>
                    <a:pt x="2390" y="928"/>
                    <a:pt x="2404" y="968"/>
                    <a:pt x="2414" y="987"/>
                  </a:cubicBezTo>
                  <a:cubicBezTo>
                    <a:pt x="2397" y="941"/>
                    <a:pt x="2394" y="919"/>
                    <a:pt x="2383" y="883"/>
                  </a:cubicBezTo>
                  <a:cubicBezTo>
                    <a:pt x="2378" y="866"/>
                    <a:pt x="2368" y="849"/>
                    <a:pt x="2360" y="831"/>
                  </a:cubicBezTo>
                  <a:cubicBezTo>
                    <a:pt x="2322" y="740"/>
                    <a:pt x="2258" y="635"/>
                    <a:pt x="2190" y="566"/>
                  </a:cubicBezTo>
                  <a:cubicBezTo>
                    <a:pt x="2208" y="589"/>
                    <a:pt x="2249" y="637"/>
                    <a:pt x="2261" y="663"/>
                  </a:cubicBezTo>
                  <a:cubicBezTo>
                    <a:pt x="2229" y="616"/>
                    <a:pt x="2201" y="586"/>
                    <a:pt x="2165" y="549"/>
                  </a:cubicBezTo>
                  <a:close/>
                  <a:moveTo>
                    <a:pt x="2146" y="580"/>
                  </a:moveTo>
                  <a:lnTo>
                    <a:pt x="2146" y="580"/>
                  </a:lnTo>
                  <a:cubicBezTo>
                    <a:pt x="2151" y="583"/>
                    <a:pt x="2157" y="595"/>
                    <a:pt x="2162" y="596"/>
                  </a:cubicBezTo>
                  <a:cubicBezTo>
                    <a:pt x="2161" y="592"/>
                    <a:pt x="2141" y="572"/>
                    <a:pt x="2146" y="580"/>
                  </a:cubicBezTo>
                  <a:close/>
                  <a:moveTo>
                    <a:pt x="2135" y="578"/>
                  </a:moveTo>
                  <a:lnTo>
                    <a:pt x="2135" y="578"/>
                  </a:lnTo>
                  <a:cubicBezTo>
                    <a:pt x="2138" y="579"/>
                    <a:pt x="2140" y="577"/>
                    <a:pt x="2137" y="572"/>
                  </a:cubicBezTo>
                  <a:cubicBezTo>
                    <a:pt x="2126" y="562"/>
                    <a:pt x="2134" y="577"/>
                    <a:pt x="2125" y="569"/>
                  </a:cubicBezTo>
                  <a:lnTo>
                    <a:pt x="2128" y="566"/>
                  </a:lnTo>
                  <a:cubicBezTo>
                    <a:pt x="2122" y="560"/>
                    <a:pt x="2116" y="556"/>
                    <a:pt x="2114" y="558"/>
                  </a:cubicBezTo>
                  <a:cubicBezTo>
                    <a:pt x="2143" y="590"/>
                    <a:pt x="2193" y="643"/>
                    <a:pt x="2217" y="674"/>
                  </a:cubicBezTo>
                  <a:cubicBezTo>
                    <a:pt x="2203" y="651"/>
                    <a:pt x="2170" y="612"/>
                    <a:pt x="2152" y="596"/>
                  </a:cubicBezTo>
                  <a:cubicBezTo>
                    <a:pt x="2159" y="603"/>
                    <a:pt x="2163" y="605"/>
                    <a:pt x="2164" y="602"/>
                  </a:cubicBezTo>
                  <a:cubicBezTo>
                    <a:pt x="2158" y="597"/>
                    <a:pt x="2144" y="579"/>
                    <a:pt x="2141" y="580"/>
                  </a:cubicBezTo>
                  <a:cubicBezTo>
                    <a:pt x="2142" y="583"/>
                    <a:pt x="2148" y="587"/>
                    <a:pt x="2143" y="587"/>
                  </a:cubicBezTo>
                  <a:lnTo>
                    <a:pt x="2135" y="578"/>
                  </a:lnTo>
                  <a:close/>
                  <a:moveTo>
                    <a:pt x="2219" y="438"/>
                  </a:moveTo>
                  <a:lnTo>
                    <a:pt x="2219" y="438"/>
                  </a:lnTo>
                  <a:cubicBezTo>
                    <a:pt x="2227" y="447"/>
                    <a:pt x="2232" y="446"/>
                    <a:pt x="2227" y="440"/>
                  </a:cubicBezTo>
                  <a:cubicBezTo>
                    <a:pt x="2224" y="440"/>
                    <a:pt x="2224" y="439"/>
                    <a:pt x="2219" y="438"/>
                  </a:cubicBezTo>
                  <a:close/>
                  <a:moveTo>
                    <a:pt x="2006" y="271"/>
                  </a:moveTo>
                  <a:lnTo>
                    <a:pt x="2006" y="271"/>
                  </a:lnTo>
                  <a:cubicBezTo>
                    <a:pt x="2014" y="276"/>
                    <a:pt x="2028" y="288"/>
                    <a:pt x="2028" y="284"/>
                  </a:cubicBezTo>
                  <a:cubicBezTo>
                    <a:pt x="2022" y="280"/>
                    <a:pt x="2009" y="271"/>
                    <a:pt x="2006" y="271"/>
                  </a:cubicBezTo>
                  <a:close/>
                  <a:moveTo>
                    <a:pt x="1990" y="263"/>
                  </a:moveTo>
                  <a:lnTo>
                    <a:pt x="1990" y="263"/>
                  </a:lnTo>
                  <a:cubicBezTo>
                    <a:pt x="1998" y="268"/>
                    <a:pt x="2003" y="271"/>
                    <a:pt x="2003" y="269"/>
                  </a:cubicBezTo>
                  <a:cubicBezTo>
                    <a:pt x="2000" y="266"/>
                    <a:pt x="2000" y="265"/>
                    <a:pt x="1994" y="262"/>
                  </a:cubicBezTo>
                  <a:cubicBezTo>
                    <a:pt x="1993" y="263"/>
                    <a:pt x="1989" y="261"/>
                    <a:pt x="1990" y="263"/>
                  </a:cubicBezTo>
                  <a:close/>
                  <a:moveTo>
                    <a:pt x="1934" y="356"/>
                  </a:moveTo>
                  <a:lnTo>
                    <a:pt x="1934" y="356"/>
                  </a:lnTo>
                  <a:cubicBezTo>
                    <a:pt x="2021" y="413"/>
                    <a:pt x="2094" y="474"/>
                    <a:pt x="2162" y="547"/>
                  </a:cubicBezTo>
                  <a:cubicBezTo>
                    <a:pt x="2163" y="544"/>
                    <a:pt x="2153" y="536"/>
                    <a:pt x="2161" y="539"/>
                  </a:cubicBezTo>
                  <a:cubicBezTo>
                    <a:pt x="2122" y="497"/>
                    <a:pt x="2080" y="451"/>
                    <a:pt x="2037" y="423"/>
                  </a:cubicBezTo>
                  <a:cubicBezTo>
                    <a:pt x="2010" y="403"/>
                    <a:pt x="1965" y="368"/>
                    <a:pt x="1934" y="356"/>
                  </a:cubicBezTo>
                  <a:close/>
                  <a:moveTo>
                    <a:pt x="1920" y="353"/>
                  </a:moveTo>
                  <a:lnTo>
                    <a:pt x="1920" y="353"/>
                  </a:lnTo>
                  <a:cubicBezTo>
                    <a:pt x="1915" y="353"/>
                    <a:pt x="1926" y="359"/>
                    <a:pt x="1933" y="363"/>
                  </a:cubicBezTo>
                  <a:cubicBezTo>
                    <a:pt x="1936" y="362"/>
                    <a:pt x="1929" y="358"/>
                    <a:pt x="1920" y="353"/>
                  </a:cubicBezTo>
                  <a:close/>
                  <a:moveTo>
                    <a:pt x="1881" y="375"/>
                  </a:moveTo>
                  <a:lnTo>
                    <a:pt x="1881" y="375"/>
                  </a:lnTo>
                  <a:cubicBezTo>
                    <a:pt x="1895" y="386"/>
                    <a:pt x="1909" y="394"/>
                    <a:pt x="1939" y="414"/>
                  </a:cubicBezTo>
                  <a:cubicBezTo>
                    <a:pt x="1943" y="412"/>
                    <a:pt x="1917" y="399"/>
                    <a:pt x="1936" y="408"/>
                  </a:cubicBezTo>
                  <a:cubicBezTo>
                    <a:pt x="1919" y="396"/>
                    <a:pt x="1897" y="384"/>
                    <a:pt x="1881" y="375"/>
                  </a:cubicBezTo>
                  <a:close/>
                  <a:moveTo>
                    <a:pt x="1904" y="214"/>
                  </a:moveTo>
                  <a:lnTo>
                    <a:pt x="1904" y="214"/>
                  </a:lnTo>
                  <a:cubicBezTo>
                    <a:pt x="1913" y="220"/>
                    <a:pt x="1928" y="227"/>
                    <a:pt x="1934" y="227"/>
                  </a:cubicBezTo>
                  <a:cubicBezTo>
                    <a:pt x="1928" y="223"/>
                    <a:pt x="1909" y="214"/>
                    <a:pt x="1904" y="214"/>
                  </a:cubicBezTo>
                  <a:close/>
                  <a:moveTo>
                    <a:pt x="1850" y="300"/>
                  </a:moveTo>
                  <a:lnTo>
                    <a:pt x="1850" y="300"/>
                  </a:lnTo>
                  <a:cubicBezTo>
                    <a:pt x="1811" y="277"/>
                    <a:pt x="1773" y="262"/>
                    <a:pt x="1736" y="251"/>
                  </a:cubicBezTo>
                  <a:cubicBezTo>
                    <a:pt x="1755" y="257"/>
                    <a:pt x="1784" y="271"/>
                    <a:pt x="1765" y="269"/>
                  </a:cubicBezTo>
                  <a:cubicBezTo>
                    <a:pt x="1793" y="273"/>
                    <a:pt x="1829" y="296"/>
                    <a:pt x="1850" y="300"/>
                  </a:cubicBezTo>
                  <a:close/>
                  <a:moveTo>
                    <a:pt x="1762" y="329"/>
                  </a:moveTo>
                  <a:lnTo>
                    <a:pt x="1762" y="329"/>
                  </a:lnTo>
                  <a:cubicBezTo>
                    <a:pt x="1768" y="332"/>
                    <a:pt x="1781" y="338"/>
                    <a:pt x="1786" y="338"/>
                  </a:cubicBezTo>
                  <a:cubicBezTo>
                    <a:pt x="1780" y="335"/>
                    <a:pt x="1765" y="327"/>
                    <a:pt x="1762" y="329"/>
                  </a:cubicBezTo>
                  <a:close/>
                  <a:moveTo>
                    <a:pt x="1865" y="195"/>
                  </a:moveTo>
                  <a:lnTo>
                    <a:pt x="1865" y="195"/>
                  </a:lnTo>
                  <a:cubicBezTo>
                    <a:pt x="1852" y="190"/>
                    <a:pt x="1845" y="184"/>
                    <a:pt x="1838" y="183"/>
                  </a:cubicBezTo>
                  <a:cubicBezTo>
                    <a:pt x="1846" y="188"/>
                    <a:pt x="1860" y="196"/>
                    <a:pt x="1865" y="195"/>
                  </a:cubicBezTo>
                  <a:close/>
                  <a:moveTo>
                    <a:pt x="1880" y="205"/>
                  </a:moveTo>
                  <a:lnTo>
                    <a:pt x="1880" y="205"/>
                  </a:lnTo>
                  <a:cubicBezTo>
                    <a:pt x="1880" y="204"/>
                    <a:pt x="1884" y="206"/>
                    <a:pt x="1885" y="204"/>
                  </a:cubicBezTo>
                  <a:lnTo>
                    <a:pt x="1871" y="198"/>
                  </a:lnTo>
                  <a:cubicBezTo>
                    <a:pt x="1867" y="199"/>
                    <a:pt x="1875" y="202"/>
                    <a:pt x="1880" y="205"/>
                  </a:cubicBezTo>
                  <a:close/>
                  <a:moveTo>
                    <a:pt x="1933" y="182"/>
                  </a:moveTo>
                  <a:lnTo>
                    <a:pt x="1933" y="182"/>
                  </a:lnTo>
                  <a:cubicBezTo>
                    <a:pt x="1925" y="177"/>
                    <a:pt x="1897" y="163"/>
                    <a:pt x="1888" y="161"/>
                  </a:cubicBezTo>
                  <a:cubicBezTo>
                    <a:pt x="1901" y="169"/>
                    <a:pt x="1919" y="178"/>
                    <a:pt x="1933" y="182"/>
                  </a:cubicBezTo>
                  <a:close/>
                  <a:moveTo>
                    <a:pt x="1123" y="117"/>
                  </a:moveTo>
                  <a:lnTo>
                    <a:pt x="1123" y="117"/>
                  </a:lnTo>
                  <a:cubicBezTo>
                    <a:pt x="1111" y="119"/>
                    <a:pt x="1121" y="113"/>
                    <a:pt x="1108" y="117"/>
                  </a:cubicBezTo>
                  <a:lnTo>
                    <a:pt x="1108" y="118"/>
                  </a:lnTo>
                  <a:cubicBezTo>
                    <a:pt x="1103" y="119"/>
                    <a:pt x="1103" y="118"/>
                    <a:pt x="1097" y="120"/>
                  </a:cubicBezTo>
                  <a:cubicBezTo>
                    <a:pt x="1093" y="124"/>
                    <a:pt x="1122" y="118"/>
                    <a:pt x="1123" y="117"/>
                  </a:cubicBezTo>
                  <a:close/>
                  <a:moveTo>
                    <a:pt x="1195" y="345"/>
                  </a:moveTo>
                  <a:lnTo>
                    <a:pt x="1195" y="345"/>
                  </a:lnTo>
                  <a:cubicBezTo>
                    <a:pt x="1181" y="346"/>
                    <a:pt x="1175" y="349"/>
                    <a:pt x="1163" y="349"/>
                  </a:cubicBezTo>
                  <a:cubicBezTo>
                    <a:pt x="1163" y="350"/>
                    <a:pt x="1162" y="352"/>
                    <a:pt x="1166" y="352"/>
                  </a:cubicBezTo>
                  <a:cubicBezTo>
                    <a:pt x="1168" y="350"/>
                    <a:pt x="1196" y="346"/>
                    <a:pt x="1195" y="345"/>
                  </a:cubicBezTo>
                  <a:close/>
                  <a:moveTo>
                    <a:pt x="1172" y="101"/>
                  </a:moveTo>
                  <a:lnTo>
                    <a:pt x="1172" y="101"/>
                  </a:lnTo>
                  <a:cubicBezTo>
                    <a:pt x="1158" y="102"/>
                    <a:pt x="1152" y="105"/>
                    <a:pt x="1146" y="105"/>
                  </a:cubicBezTo>
                  <a:cubicBezTo>
                    <a:pt x="1146" y="107"/>
                    <a:pt x="1175" y="104"/>
                    <a:pt x="1172" y="101"/>
                  </a:cubicBezTo>
                  <a:close/>
                  <a:moveTo>
                    <a:pt x="1211" y="95"/>
                  </a:moveTo>
                  <a:lnTo>
                    <a:pt x="1211" y="95"/>
                  </a:lnTo>
                  <a:cubicBezTo>
                    <a:pt x="1195" y="99"/>
                    <a:pt x="1179" y="98"/>
                    <a:pt x="1175" y="102"/>
                  </a:cubicBezTo>
                  <a:cubicBezTo>
                    <a:pt x="1180" y="101"/>
                    <a:pt x="1213" y="98"/>
                    <a:pt x="1211" y="95"/>
                  </a:cubicBezTo>
                  <a:close/>
                  <a:moveTo>
                    <a:pt x="1320" y="74"/>
                  </a:moveTo>
                  <a:lnTo>
                    <a:pt x="1320" y="74"/>
                  </a:lnTo>
                  <a:cubicBezTo>
                    <a:pt x="1292" y="69"/>
                    <a:pt x="1243" y="67"/>
                    <a:pt x="1183" y="79"/>
                  </a:cubicBezTo>
                  <a:cubicBezTo>
                    <a:pt x="1193" y="85"/>
                    <a:pt x="1134" y="87"/>
                    <a:pt x="1133" y="92"/>
                  </a:cubicBezTo>
                  <a:cubicBezTo>
                    <a:pt x="1153" y="93"/>
                    <a:pt x="1214" y="78"/>
                    <a:pt x="1235" y="80"/>
                  </a:cubicBezTo>
                  <a:cubicBezTo>
                    <a:pt x="1258" y="75"/>
                    <a:pt x="1293" y="78"/>
                    <a:pt x="1320" y="74"/>
                  </a:cubicBezTo>
                  <a:close/>
                  <a:moveTo>
                    <a:pt x="1152" y="50"/>
                  </a:moveTo>
                  <a:lnTo>
                    <a:pt x="1152" y="50"/>
                  </a:lnTo>
                  <a:lnTo>
                    <a:pt x="1158" y="49"/>
                  </a:lnTo>
                  <a:cubicBezTo>
                    <a:pt x="1187" y="47"/>
                    <a:pt x="1201" y="42"/>
                    <a:pt x="1158" y="49"/>
                  </a:cubicBezTo>
                  <a:lnTo>
                    <a:pt x="1148" y="50"/>
                  </a:lnTo>
                  <a:cubicBezTo>
                    <a:pt x="1151" y="49"/>
                    <a:pt x="1152" y="50"/>
                    <a:pt x="1152" y="50"/>
                  </a:cubicBezTo>
                  <a:close/>
                  <a:moveTo>
                    <a:pt x="1238" y="68"/>
                  </a:moveTo>
                  <a:lnTo>
                    <a:pt x="1238" y="68"/>
                  </a:lnTo>
                  <a:cubicBezTo>
                    <a:pt x="1223" y="68"/>
                    <a:pt x="1205" y="69"/>
                    <a:pt x="1194" y="75"/>
                  </a:cubicBezTo>
                  <a:cubicBezTo>
                    <a:pt x="1207" y="72"/>
                    <a:pt x="1231" y="70"/>
                    <a:pt x="1238" y="68"/>
                  </a:cubicBezTo>
                  <a:close/>
                  <a:moveTo>
                    <a:pt x="1260" y="67"/>
                  </a:moveTo>
                  <a:lnTo>
                    <a:pt x="1260" y="67"/>
                  </a:lnTo>
                  <a:cubicBezTo>
                    <a:pt x="1255" y="66"/>
                    <a:pt x="1243" y="66"/>
                    <a:pt x="1242" y="69"/>
                  </a:cubicBezTo>
                  <a:cubicBezTo>
                    <a:pt x="1247" y="68"/>
                    <a:pt x="1261" y="68"/>
                    <a:pt x="1260" y="67"/>
                  </a:cubicBezTo>
                  <a:close/>
                  <a:moveTo>
                    <a:pt x="1324" y="63"/>
                  </a:moveTo>
                  <a:lnTo>
                    <a:pt x="1324" y="63"/>
                  </a:lnTo>
                  <a:cubicBezTo>
                    <a:pt x="1315" y="63"/>
                    <a:pt x="1290" y="63"/>
                    <a:pt x="1283" y="65"/>
                  </a:cubicBezTo>
                  <a:cubicBezTo>
                    <a:pt x="1290" y="66"/>
                    <a:pt x="1318" y="65"/>
                    <a:pt x="1324" y="63"/>
                  </a:cubicBezTo>
                  <a:close/>
                  <a:moveTo>
                    <a:pt x="1420" y="72"/>
                  </a:moveTo>
                  <a:lnTo>
                    <a:pt x="1420" y="72"/>
                  </a:lnTo>
                  <a:cubicBezTo>
                    <a:pt x="1403" y="69"/>
                    <a:pt x="1347" y="64"/>
                    <a:pt x="1320" y="70"/>
                  </a:cubicBezTo>
                  <a:cubicBezTo>
                    <a:pt x="1359" y="69"/>
                    <a:pt x="1381" y="70"/>
                    <a:pt x="1420" y="72"/>
                  </a:cubicBezTo>
                  <a:close/>
                  <a:moveTo>
                    <a:pt x="1651" y="71"/>
                  </a:moveTo>
                  <a:lnTo>
                    <a:pt x="1651" y="71"/>
                  </a:lnTo>
                  <a:cubicBezTo>
                    <a:pt x="1655" y="73"/>
                    <a:pt x="1661" y="75"/>
                    <a:pt x="1657" y="77"/>
                  </a:cubicBezTo>
                  <a:cubicBezTo>
                    <a:pt x="1738" y="86"/>
                    <a:pt x="1860" y="144"/>
                    <a:pt x="1935" y="177"/>
                  </a:cubicBezTo>
                  <a:cubicBezTo>
                    <a:pt x="1913" y="166"/>
                    <a:pt x="1921" y="167"/>
                    <a:pt x="1914" y="160"/>
                  </a:cubicBezTo>
                  <a:cubicBezTo>
                    <a:pt x="1830" y="115"/>
                    <a:pt x="1712" y="77"/>
                    <a:pt x="1631" y="55"/>
                  </a:cubicBezTo>
                  <a:cubicBezTo>
                    <a:pt x="1569" y="42"/>
                    <a:pt x="1488" y="28"/>
                    <a:pt x="1438" y="26"/>
                  </a:cubicBezTo>
                  <a:cubicBezTo>
                    <a:pt x="1385" y="18"/>
                    <a:pt x="1290" y="22"/>
                    <a:pt x="1249" y="24"/>
                  </a:cubicBezTo>
                  <a:cubicBezTo>
                    <a:pt x="1238" y="25"/>
                    <a:pt x="1239" y="27"/>
                    <a:pt x="1234" y="28"/>
                  </a:cubicBezTo>
                  <a:cubicBezTo>
                    <a:pt x="1194" y="35"/>
                    <a:pt x="1120" y="42"/>
                    <a:pt x="1114" y="53"/>
                  </a:cubicBezTo>
                  <a:cubicBezTo>
                    <a:pt x="1283" y="21"/>
                    <a:pt x="1478" y="28"/>
                    <a:pt x="1651" y="71"/>
                  </a:cubicBezTo>
                  <a:close/>
                  <a:moveTo>
                    <a:pt x="1635" y="121"/>
                  </a:moveTo>
                  <a:lnTo>
                    <a:pt x="1635" y="121"/>
                  </a:lnTo>
                  <a:cubicBezTo>
                    <a:pt x="1630" y="122"/>
                    <a:pt x="1602" y="112"/>
                    <a:pt x="1596" y="113"/>
                  </a:cubicBezTo>
                  <a:cubicBezTo>
                    <a:pt x="1613" y="119"/>
                    <a:pt x="1625" y="121"/>
                    <a:pt x="1642" y="127"/>
                  </a:cubicBezTo>
                  <a:cubicBezTo>
                    <a:pt x="1643" y="125"/>
                    <a:pt x="1643" y="123"/>
                    <a:pt x="1635" y="121"/>
                  </a:cubicBezTo>
                  <a:close/>
                  <a:moveTo>
                    <a:pt x="1538" y="106"/>
                  </a:moveTo>
                  <a:lnTo>
                    <a:pt x="1538" y="106"/>
                  </a:lnTo>
                  <a:cubicBezTo>
                    <a:pt x="1555" y="106"/>
                    <a:pt x="1577" y="113"/>
                    <a:pt x="1589" y="112"/>
                  </a:cubicBezTo>
                  <a:cubicBezTo>
                    <a:pt x="1577" y="109"/>
                    <a:pt x="1551" y="104"/>
                    <a:pt x="1538" y="106"/>
                  </a:cubicBezTo>
                  <a:close/>
                  <a:moveTo>
                    <a:pt x="1513" y="100"/>
                  </a:moveTo>
                  <a:lnTo>
                    <a:pt x="1513" y="100"/>
                  </a:lnTo>
                  <a:cubicBezTo>
                    <a:pt x="1512" y="104"/>
                    <a:pt x="1489" y="94"/>
                    <a:pt x="1488" y="98"/>
                  </a:cubicBezTo>
                  <a:cubicBezTo>
                    <a:pt x="1495" y="102"/>
                    <a:pt x="1519" y="104"/>
                    <a:pt x="1524" y="103"/>
                  </a:cubicBezTo>
                  <a:cubicBezTo>
                    <a:pt x="1519" y="102"/>
                    <a:pt x="1518" y="100"/>
                    <a:pt x="1513" y="100"/>
                  </a:cubicBezTo>
                  <a:close/>
                  <a:moveTo>
                    <a:pt x="1452" y="95"/>
                  </a:moveTo>
                  <a:lnTo>
                    <a:pt x="1452" y="95"/>
                  </a:lnTo>
                  <a:cubicBezTo>
                    <a:pt x="1454" y="98"/>
                    <a:pt x="1464" y="98"/>
                    <a:pt x="1477" y="98"/>
                  </a:cubicBezTo>
                  <a:cubicBezTo>
                    <a:pt x="1475" y="94"/>
                    <a:pt x="1465" y="96"/>
                    <a:pt x="1452" y="95"/>
                  </a:cubicBezTo>
                  <a:close/>
                  <a:moveTo>
                    <a:pt x="1676" y="329"/>
                  </a:moveTo>
                  <a:lnTo>
                    <a:pt x="1676" y="329"/>
                  </a:lnTo>
                  <a:cubicBezTo>
                    <a:pt x="1677" y="324"/>
                    <a:pt x="1646" y="318"/>
                    <a:pt x="1638" y="315"/>
                  </a:cubicBezTo>
                  <a:cubicBezTo>
                    <a:pt x="1635" y="312"/>
                    <a:pt x="1657" y="316"/>
                    <a:pt x="1642" y="312"/>
                  </a:cubicBezTo>
                  <a:cubicBezTo>
                    <a:pt x="1579" y="289"/>
                    <a:pt x="1498" y="281"/>
                    <a:pt x="1435" y="273"/>
                  </a:cubicBezTo>
                  <a:cubicBezTo>
                    <a:pt x="1435" y="275"/>
                    <a:pt x="1429" y="276"/>
                    <a:pt x="1425" y="277"/>
                  </a:cubicBezTo>
                  <a:cubicBezTo>
                    <a:pt x="1499" y="287"/>
                    <a:pt x="1596" y="304"/>
                    <a:pt x="1676" y="329"/>
                  </a:cubicBezTo>
                  <a:close/>
                  <a:moveTo>
                    <a:pt x="1774" y="112"/>
                  </a:moveTo>
                  <a:lnTo>
                    <a:pt x="1774" y="112"/>
                  </a:lnTo>
                  <a:cubicBezTo>
                    <a:pt x="1754" y="105"/>
                    <a:pt x="1740" y="97"/>
                    <a:pt x="1727" y="96"/>
                  </a:cubicBezTo>
                  <a:cubicBezTo>
                    <a:pt x="1749" y="102"/>
                    <a:pt x="1758" y="109"/>
                    <a:pt x="1774" y="112"/>
                  </a:cubicBezTo>
                  <a:close/>
                  <a:moveTo>
                    <a:pt x="1956" y="514"/>
                  </a:moveTo>
                  <a:lnTo>
                    <a:pt x="1956" y="514"/>
                  </a:lnTo>
                  <a:cubicBezTo>
                    <a:pt x="1877" y="450"/>
                    <a:pt x="1783" y="393"/>
                    <a:pt x="1674" y="363"/>
                  </a:cubicBezTo>
                  <a:cubicBezTo>
                    <a:pt x="1774" y="396"/>
                    <a:pt x="1867" y="448"/>
                    <a:pt x="1956" y="514"/>
                  </a:cubicBezTo>
                  <a:close/>
                  <a:moveTo>
                    <a:pt x="2093" y="591"/>
                  </a:moveTo>
                  <a:lnTo>
                    <a:pt x="2093" y="591"/>
                  </a:lnTo>
                  <a:cubicBezTo>
                    <a:pt x="2101" y="592"/>
                    <a:pt x="2126" y="624"/>
                    <a:pt x="2139" y="633"/>
                  </a:cubicBezTo>
                  <a:cubicBezTo>
                    <a:pt x="2069" y="552"/>
                    <a:pt x="2004" y="489"/>
                    <a:pt x="1905" y="428"/>
                  </a:cubicBezTo>
                  <a:cubicBezTo>
                    <a:pt x="1909" y="436"/>
                    <a:pt x="1978" y="474"/>
                    <a:pt x="1986" y="490"/>
                  </a:cubicBezTo>
                  <a:cubicBezTo>
                    <a:pt x="1978" y="484"/>
                    <a:pt x="1965" y="471"/>
                    <a:pt x="1963" y="475"/>
                  </a:cubicBezTo>
                  <a:cubicBezTo>
                    <a:pt x="1966" y="481"/>
                    <a:pt x="1983" y="490"/>
                    <a:pt x="1989" y="496"/>
                  </a:cubicBezTo>
                  <a:cubicBezTo>
                    <a:pt x="1987" y="496"/>
                    <a:pt x="1981" y="491"/>
                    <a:pt x="1982" y="495"/>
                  </a:cubicBezTo>
                  <a:cubicBezTo>
                    <a:pt x="2015" y="522"/>
                    <a:pt x="2069" y="566"/>
                    <a:pt x="2093" y="591"/>
                  </a:cubicBezTo>
                  <a:close/>
                  <a:moveTo>
                    <a:pt x="2220" y="856"/>
                  </a:moveTo>
                  <a:lnTo>
                    <a:pt x="2220" y="856"/>
                  </a:lnTo>
                  <a:cubicBezTo>
                    <a:pt x="2211" y="837"/>
                    <a:pt x="2197" y="817"/>
                    <a:pt x="2186" y="802"/>
                  </a:cubicBezTo>
                  <a:cubicBezTo>
                    <a:pt x="2194" y="817"/>
                    <a:pt x="2214" y="849"/>
                    <a:pt x="2220" y="856"/>
                  </a:cubicBezTo>
                  <a:close/>
                  <a:moveTo>
                    <a:pt x="2306" y="1057"/>
                  </a:moveTo>
                  <a:lnTo>
                    <a:pt x="2306" y="1057"/>
                  </a:lnTo>
                  <a:cubicBezTo>
                    <a:pt x="2306" y="1053"/>
                    <a:pt x="2304" y="1046"/>
                    <a:pt x="2302" y="1043"/>
                  </a:cubicBezTo>
                  <a:lnTo>
                    <a:pt x="2300" y="1043"/>
                  </a:lnTo>
                  <a:cubicBezTo>
                    <a:pt x="2302" y="1052"/>
                    <a:pt x="2304" y="1059"/>
                    <a:pt x="2306" y="1057"/>
                  </a:cubicBezTo>
                  <a:close/>
                  <a:moveTo>
                    <a:pt x="2340" y="1203"/>
                  </a:moveTo>
                  <a:lnTo>
                    <a:pt x="2340" y="1203"/>
                  </a:lnTo>
                  <a:cubicBezTo>
                    <a:pt x="2339" y="1192"/>
                    <a:pt x="2331" y="1156"/>
                    <a:pt x="2335" y="1150"/>
                  </a:cubicBezTo>
                  <a:cubicBezTo>
                    <a:pt x="2301" y="932"/>
                    <a:pt x="2198" y="739"/>
                    <a:pt x="2062" y="606"/>
                  </a:cubicBezTo>
                  <a:cubicBezTo>
                    <a:pt x="2054" y="599"/>
                    <a:pt x="2056" y="597"/>
                    <a:pt x="2048" y="590"/>
                  </a:cubicBezTo>
                  <a:lnTo>
                    <a:pt x="2042" y="588"/>
                  </a:lnTo>
                  <a:cubicBezTo>
                    <a:pt x="2034" y="576"/>
                    <a:pt x="2010" y="557"/>
                    <a:pt x="1992" y="540"/>
                  </a:cubicBezTo>
                  <a:cubicBezTo>
                    <a:pt x="1998" y="552"/>
                    <a:pt x="2021" y="573"/>
                    <a:pt x="2039" y="590"/>
                  </a:cubicBezTo>
                  <a:cubicBezTo>
                    <a:pt x="2097" y="646"/>
                    <a:pt x="2168" y="729"/>
                    <a:pt x="2202" y="792"/>
                  </a:cubicBezTo>
                  <a:cubicBezTo>
                    <a:pt x="2247" y="874"/>
                    <a:pt x="2300" y="982"/>
                    <a:pt x="2313" y="1079"/>
                  </a:cubicBezTo>
                  <a:cubicBezTo>
                    <a:pt x="2311" y="1077"/>
                    <a:pt x="2309" y="1057"/>
                    <a:pt x="2306" y="1060"/>
                  </a:cubicBezTo>
                  <a:cubicBezTo>
                    <a:pt x="2308" y="1076"/>
                    <a:pt x="2317" y="1096"/>
                    <a:pt x="2322" y="1107"/>
                  </a:cubicBezTo>
                  <a:cubicBezTo>
                    <a:pt x="2323" y="1134"/>
                    <a:pt x="2334" y="1188"/>
                    <a:pt x="2340" y="1203"/>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sp>
          <p:nvSpPr>
            <p:cNvPr id="21" name="文本框 20"/>
            <p:cNvSpPr txBox="1"/>
            <p:nvPr/>
          </p:nvSpPr>
          <p:spPr>
            <a:xfrm>
              <a:off x="4065050" y="5323283"/>
              <a:ext cx="1628751" cy="583353"/>
            </a:xfrm>
            <a:prstGeom prst="rect">
              <a:avLst/>
            </a:prstGeom>
            <a:noFill/>
          </p:spPr>
          <p:txBody>
            <a:bodyPr wrap="square" rtlCol="0">
              <a:spAutoFit/>
            </a:bodyPr>
            <a:lstStyle/>
            <a:p>
              <a:r>
                <a:rPr sz="750">
                  <a:solidFill>
                    <a:srgbClr val="4D453F"/>
                  </a:solidFill>
                  <a:latin typeface="微软雅黑" panose="020B0503020204020204" charset="-122"/>
                  <a:ea typeface="微软雅黑" panose="020B0503020204020204" charset="-122"/>
                </a:rPr>
                <a:t>您的内容打在这里，或者通过复制您的文本后，在此框中选择粘贴。</a:t>
              </a:r>
              <a:endParaRPr sz="750">
                <a:solidFill>
                  <a:srgbClr val="4D453F"/>
                </a:solidFill>
                <a:latin typeface="微软雅黑" panose="020B0503020204020204" charset="-122"/>
                <a:ea typeface="微软雅黑" panose="020B0503020204020204" charset="-122"/>
              </a:endParaRPr>
            </a:p>
          </p:txBody>
        </p:sp>
        <p:sp>
          <p:nvSpPr>
            <p:cNvPr id="31" name="文本框 30"/>
            <p:cNvSpPr txBox="1"/>
            <p:nvPr/>
          </p:nvSpPr>
          <p:spPr>
            <a:xfrm>
              <a:off x="4430223" y="4135390"/>
              <a:ext cx="878840" cy="890693"/>
            </a:xfrm>
            <a:prstGeom prst="rect">
              <a:avLst/>
            </a:prstGeom>
            <a:noFill/>
          </p:spPr>
          <p:txBody>
            <a:bodyPr wrap="none" rtlCol="0">
              <a:spAutoFit/>
            </a:bodyPr>
            <a:lstStyle/>
            <a:p>
              <a:pPr algn="ctr"/>
              <a:r>
                <a:rPr lang="zh-CN" altLang="en-US" sz="3750">
                  <a:solidFill>
                    <a:srgbClr val="4D453F"/>
                  </a:solidFill>
                  <a:effectLst/>
                  <a:latin typeface="微软雅黑" panose="020B0503020204020204" charset="-122"/>
                  <a:ea typeface="微软雅黑" panose="020B0503020204020204" charset="-122"/>
                </a:rPr>
                <a:t>叁</a:t>
              </a:r>
              <a:endParaRPr lang="zh-CN" altLang="en-US" sz="3750">
                <a:solidFill>
                  <a:srgbClr val="4D453F"/>
                </a:solidFill>
                <a:effectLst/>
                <a:latin typeface="微软雅黑" panose="020B0503020204020204" charset="-122"/>
                <a:ea typeface="微软雅黑" panose="020B0503020204020204" charset="-122"/>
              </a:endParaRPr>
            </a:p>
          </p:txBody>
        </p:sp>
      </p:grpSp>
      <p:grpSp>
        <p:nvGrpSpPr>
          <p:cNvPr id="15" name="组合 14"/>
          <p:cNvGrpSpPr/>
          <p:nvPr/>
        </p:nvGrpSpPr>
        <p:grpSpPr>
          <a:xfrm>
            <a:off x="4254954" y="2901045"/>
            <a:ext cx="1221563" cy="1529382"/>
            <a:chOff x="5673272" y="3867460"/>
            <a:chExt cx="1628751" cy="2039176"/>
          </a:xfrm>
        </p:grpSpPr>
        <p:sp>
          <p:nvSpPr>
            <p:cNvPr id="23" name="Freeform 6"/>
            <p:cNvSpPr>
              <a:spLocks noEditPoints="1"/>
            </p:cNvSpPr>
            <p:nvPr/>
          </p:nvSpPr>
          <p:spPr bwMode="auto">
            <a:xfrm>
              <a:off x="5833124" y="3867460"/>
              <a:ext cx="1309047" cy="1295979"/>
            </a:xfrm>
            <a:custGeom>
              <a:avLst/>
              <a:gdLst>
                <a:gd name="T0" fmla="*/ 2220 w 2628"/>
                <a:gd name="T1" fmla="*/ 866 h 2591"/>
                <a:gd name="T2" fmla="*/ 1010 w 2628"/>
                <a:gd name="T3" fmla="*/ 398 h 2591"/>
                <a:gd name="T4" fmla="*/ 544 w 2628"/>
                <a:gd name="T5" fmla="*/ 762 h 2591"/>
                <a:gd name="T6" fmla="*/ 548 w 2628"/>
                <a:gd name="T7" fmla="*/ 1889 h 2591"/>
                <a:gd name="T8" fmla="*/ 915 w 2628"/>
                <a:gd name="T9" fmla="*/ 2269 h 2591"/>
                <a:gd name="T10" fmla="*/ 315 w 2628"/>
                <a:gd name="T11" fmla="*/ 2149 h 2591"/>
                <a:gd name="T12" fmla="*/ 77 w 2628"/>
                <a:gd name="T13" fmla="*/ 1635 h 2591"/>
                <a:gd name="T14" fmla="*/ 1122 w 2628"/>
                <a:gd name="T15" fmla="*/ 33 h 2591"/>
                <a:gd name="T16" fmla="*/ 2575 w 2628"/>
                <a:gd name="T17" fmla="*/ 950 h 2591"/>
                <a:gd name="T18" fmla="*/ 2049 w 2628"/>
                <a:gd name="T19" fmla="*/ 2343 h 2591"/>
                <a:gd name="T20" fmla="*/ 1611 w 2628"/>
                <a:gd name="T21" fmla="*/ 2499 h 2591"/>
                <a:gd name="T22" fmla="*/ 2547 w 2628"/>
                <a:gd name="T23" fmla="*/ 1624 h 2591"/>
                <a:gd name="T24" fmla="*/ 2143 w 2628"/>
                <a:gd name="T25" fmla="*/ 2182 h 2591"/>
                <a:gd name="T26" fmla="*/ 2092 w 2628"/>
                <a:gd name="T27" fmla="*/ 2202 h 2591"/>
                <a:gd name="T28" fmla="*/ 2320 w 2628"/>
                <a:gd name="T29" fmla="*/ 684 h 2591"/>
                <a:gd name="T30" fmla="*/ 2224 w 2628"/>
                <a:gd name="T31" fmla="*/ 1951 h 2591"/>
                <a:gd name="T32" fmla="*/ 2161 w 2628"/>
                <a:gd name="T33" fmla="*/ 1974 h 2591"/>
                <a:gd name="T34" fmla="*/ 2243 w 2628"/>
                <a:gd name="T35" fmla="*/ 770 h 2591"/>
                <a:gd name="T36" fmla="*/ 2170 w 2628"/>
                <a:gd name="T37" fmla="*/ 1907 h 2591"/>
                <a:gd name="T38" fmla="*/ 2349 w 2628"/>
                <a:gd name="T39" fmla="*/ 1291 h 2591"/>
                <a:gd name="T40" fmla="*/ 2368 w 2628"/>
                <a:gd name="T41" fmla="*/ 1324 h 2591"/>
                <a:gd name="T42" fmla="*/ 2343 w 2628"/>
                <a:gd name="T43" fmla="*/ 1019 h 2591"/>
                <a:gd name="T44" fmla="*/ 2209 w 2628"/>
                <a:gd name="T45" fmla="*/ 2104 h 2591"/>
                <a:gd name="T46" fmla="*/ 2411 w 2628"/>
                <a:gd name="T47" fmla="*/ 1941 h 2591"/>
                <a:gd name="T48" fmla="*/ 2107 w 2628"/>
                <a:gd name="T49" fmla="*/ 2290 h 2591"/>
                <a:gd name="T50" fmla="*/ 2163 w 2628"/>
                <a:gd name="T51" fmla="*/ 2260 h 2591"/>
                <a:gd name="T52" fmla="*/ 2282 w 2628"/>
                <a:gd name="T53" fmla="*/ 2142 h 2591"/>
                <a:gd name="T54" fmla="*/ 2396 w 2628"/>
                <a:gd name="T55" fmla="*/ 1979 h 2591"/>
                <a:gd name="T56" fmla="*/ 2519 w 2628"/>
                <a:gd name="T57" fmla="*/ 1333 h 2591"/>
                <a:gd name="T58" fmla="*/ 2518 w 2628"/>
                <a:gd name="T59" fmla="*/ 1558 h 2591"/>
                <a:gd name="T60" fmla="*/ 2565 w 2628"/>
                <a:gd name="T61" fmla="*/ 1370 h 2591"/>
                <a:gd name="T62" fmla="*/ 2524 w 2628"/>
                <a:gd name="T63" fmla="*/ 1094 h 2591"/>
                <a:gd name="T64" fmla="*/ 2543 w 2628"/>
                <a:gd name="T65" fmla="*/ 952 h 2591"/>
                <a:gd name="T66" fmla="*/ 274 w 2628"/>
                <a:gd name="T67" fmla="*/ 2074 h 2591"/>
                <a:gd name="T68" fmla="*/ 349 w 2628"/>
                <a:gd name="T69" fmla="*/ 1735 h 2591"/>
                <a:gd name="T70" fmla="*/ 199 w 2628"/>
                <a:gd name="T71" fmla="*/ 1726 h 2591"/>
                <a:gd name="T72" fmla="*/ 295 w 2628"/>
                <a:gd name="T73" fmla="*/ 1556 h 2591"/>
                <a:gd name="T74" fmla="*/ 135 w 2628"/>
                <a:gd name="T75" fmla="*/ 1255 h 2591"/>
                <a:gd name="T76" fmla="*/ 324 w 2628"/>
                <a:gd name="T77" fmla="*/ 658 h 2591"/>
                <a:gd name="T78" fmla="*/ 458 w 2628"/>
                <a:gd name="T79" fmla="*/ 474 h 2591"/>
                <a:gd name="T80" fmla="*/ 780 w 2628"/>
                <a:gd name="T81" fmla="*/ 398 h 2591"/>
                <a:gd name="T82" fmla="*/ 816 w 2628"/>
                <a:gd name="T83" fmla="*/ 219 h 2591"/>
                <a:gd name="T84" fmla="*/ 1034 w 2628"/>
                <a:gd name="T85" fmla="*/ 137 h 2591"/>
                <a:gd name="T86" fmla="*/ 2022 w 2628"/>
                <a:gd name="T87" fmla="*/ 479 h 2591"/>
                <a:gd name="T88" fmla="*/ 2050 w 2628"/>
                <a:gd name="T89" fmla="*/ 500 h 2591"/>
                <a:gd name="T90" fmla="*/ 2260 w 2628"/>
                <a:gd name="T91" fmla="*/ 731 h 2591"/>
                <a:gd name="T92" fmla="*/ 2404 w 2628"/>
                <a:gd name="T93" fmla="*/ 1047 h 2591"/>
                <a:gd name="T94" fmla="*/ 2337 w 2628"/>
                <a:gd name="T95" fmla="*/ 1695 h 2591"/>
                <a:gd name="T96" fmla="*/ 2338 w 2628"/>
                <a:gd name="T97" fmla="*/ 1772 h 2591"/>
                <a:gd name="T98" fmla="*/ 2432 w 2628"/>
                <a:gd name="T99" fmla="*/ 1477 h 2591"/>
                <a:gd name="T100" fmla="*/ 2385 w 2628"/>
                <a:gd name="T101" fmla="*/ 860 h 2591"/>
                <a:gd name="T102" fmla="*/ 2327 w 2628"/>
                <a:gd name="T103" fmla="*/ 770 h 2591"/>
                <a:gd name="T104" fmla="*/ 2443 w 2628"/>
                <a:gd name="T105" fmla="*/ 1289 h 2591"/>
                <a:gd name="T106" fmla="*/ 2135 w 2628"/>
                <a:gd name="T107" fmla="*/ 578 h 2591"/>
                <a:gd name="T108" fmla="*/ 1990 w 2628"/>
                <a:gd name="T109" fmla="*/ 263 h 2591"/>
                <a:gd name="T110" fmla="*/ 1904 w 2628"/>
                <a:gd name="T111" fmla="*/ 214 h 2591"/>
                <a:gd name="T112" fmla="*/ 1871 w 2628"/>
                <a:gd name="T113" fmla="*/ 198 h 2591"/>
                <a:gd name="T114" fmla="*/ 1172 w 2628"/>
                <a:gd name="T115" fmla="*/ 101 h 2591"/>
                <a:gd name="T116" fmla="*/ 1238 w 2628"/>
                <a:gd name="T117" fmla="*/ 68 h 2591"/>
                <a:gd name="T118" fmla="*/ 1249 w 2628"/>
                <a:gd name="T119" fmla="*/ 24 h 2591"/>
                <a:gd name="T120" fmla="*/ 1477 w 2628"/>
                <a:gd name="T121" fmla="*/ 98 h 2591"/>
                <a:gd name="T122" fmla="*/ 1905 w 2628"/>
                <a:gd name="T123" fmla="*/ 428 h 2591"/>
                <a:gd name="T124" fmla="*/ 2042 w 2628"/>
                <a:gd name="T125" fmla="*/ 588 h 2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28" h="2591">
                  <a:moveTo>
                    <a:pt x="2081" y="1972"/>
                  </a:moveTo>
                  <a:cubicBezTo>
                    <a:pt x="2098" y="1948"/>
                    <a:pt x="2128" y="1915"/>
                    <a:pt x="2141" y="1890"/>
                  </a:cubicBezTo>
                  <a:cubicBezTo>
                    <a:pt x="2188" y="1832"/>
                    <a:pt x="2233" y="1748"/>
                    <a:pt x="2263" y="1672"/>
                  </a:cubicBezTo>
                  <a:cubicBezTo>
                    <a:pt x="2272" y="1647"/>
                    <a:pt x="2284" y="1618"/>
                    <a:pt x="2289" y="1601"/>
                  </a:cubicBezTo>
                  <a:cubicBezTo>
                    <a:pt x="2294" y="1580"/>
                    <a:pt x="2295" y="1550"/>
                    <a:pt x="2307" y="1525"/>
                  </a:cubicBezTo>
                  <a:cubicBezTo>
                    <a:pt x="2308" y="1528"/>
                    <a:pt x="2303" y="1542"/>
                    <a:pt x="2305" y="1548"/>
                  </a:cubicBezTo>
                  <a:cubicBezTo>
                    <a:pt x="2322" y="1491"/>
                    <a:pt x="2329" y="1437"/>
                    <a:pt x="2327" y="1399"/>
                  </a:cubicBezTo>
                  <a:cubicBezTo>
                    <a:pt x="2329" y="1380"/>
                    <a:pt x="2328" y="1367"/>
                    <a:pt x="2329" y="1346"/>
                  </a:cubicBezTo>
                  <a:cubicBezTo>
                    <a:pt x="2332" y="1355"/>
                    <a:pt x="2331" y="1377"/>
                    <a:pt x="2333" y="1387"/>
                  </a:cubicBezTo>
                  <a:cubicBezTo>
                    <a:pt x="2337" y="1359"/>
                    <a:pt x="2339" y="1264"/>
                    <a:pt x="2331" y="1248"/>
                  </a:cubicBezTo>
                  <a:cubicBezTo>
                    <a:pt x="2328" y="1244"/>
                    <a:pt x="2332" y="1239"/>
                    <a:pt x="2332" y="1236"/>
                  </a:cubicBezTo>
                  <a:cubicBezTo>
                    <a:pt x="2330" y="1224"/>
                    <a:pt x="2329" y="1215"/>
                    <a:pt x="2326" y="1207"/>
                  </a:cubicBezTo>
                  <a:cubicBezTo>
                    <a:pt x="2323" y="1172"/>
                    <a:pt x="2316" y="1132"/>
                    <a:pt x="2306" y="1099"/>
                  </a:cubicBezTo>
                  <a:cubicBezTo>
                    <a:pt x="2308" y="1097"/>
                    <a:pt x="2310" y="1113"/>
                    <a:pt x="2312" y="1109"/>
                  </a:cubicBezTo>
                  <a:cubicBezTo>
                    <a:pt x="2306" y="1079"/>
                    <a:pt x="2283" y="1023"/>
                    <a:pt x="2274" y="985"/>
                  </a:cubicBezTo>
                  <a:cubicBezTo>
                    <a:pt x="2283" y="1008"/>
                    <a:pt x="2294" y="1028"/>
                    <a:pt x="2296" y="1047"/>
                  </a:cubicBezTo>
                  <a:cubicBezTo>
                    <a:pt x="2299" y="1045"/>
                    <a:pt x="2295" y="1029"/>
                    <a:pt x="2294" y="1021"/>
                  </a:cubicBezTo>
                  <a:cubicBezTo>
                    <a:pt x="2275" y="976"/>
                    <a:pt x="2246" y="898"/>
                    <a:pt x="2230" y="881"/>
                  </a:cubicBezTo>
                  <a:cubicBezTo>
                    <a:pt x="2225" y="873"/>
                    <a:pt x="2226" y="870"/>
                    <a:pt x="2225" y="867"/>
                  </a:cubicBezTo>
                  <a:cubicBezTo>
                    <a:pt x="2222" y="861"/>
                    <a:pt x="2222" y="867"/>
                    <a:pt x="2220" y="866"/>
                  </a:cubicBezTo>
                  <a:cubicBezTo>
                    <a:pt x="2200" y="832"/>
                    <a:pt x="2183" y="794"/>
                    <a:pt x="2156" y="763"/>
                  </a:cubicBezTo>
                  <a:cubicBezTo>
                    <a:pt x="2153" y="755"/>
                    <a:pt x="2138" y="738"/>
                    <a:pt x="2137" y="734"/>
                  </a:cubicBezTo>
                  <a:cubicBezTo>
                    <a:pt x="2125" y="723"/>
                    <a:pt x="2108" y="688"/>
                    <a:pt x="2102" y="692"/>
                  </a:cubicBezTo>
                  <a:cubicBezTo>
                    <a:pt x="2099" y="689"/>
                    <a:pt x="2102" y="689"/>
                    <a:pt x="2102" y="688"/>
                  </a:cubicBezTo>
                  <a:cubicBezTo>
                    <a:pt x="2101" y="686"/>
                    <a:pt x="2088" y="672"/>
                    <a:pt x="2081" y="664"/>
                  </a:cubicBezTo>
                  <a:cubicBezTo>
                    <a:pt x="2106" y="687"/>
                    <a:pt x="2136" y="722"/>
                    <a:pt x="2162" y="752"/>
                  </a:cubicBezTo>
                  <a:cubicBezTo>
                    <a:pt x="2096" y="641"/>
                    <a:pt x="1978" y="539"/>
                    <a:pt x="1842" y="457"/>
                  </a:cubicBezTo>
                  <a:cubicBezTo>
                    <a:pt x="1841" y="454"/>
                    <a:pt x="1851" y="462"/>
                    <a:pt x="1851" y="459"/>
                  </a:cubicBezTo>
                  <a:cubicBezTo>
                    <a:pt x="1773" y="410"/>
                    <a:pt x="1694" y="378"/>
                    <a:pt x="1609" y="354"/>
                  </a:cubicBezTo>
                  <a:cubicBezTo>
                    <a:pt x="1588" y="356"/>
                    <a:pt x="1545" y="341"/>
                    <a:pt x="1507" y="339"/>
                  </a:cubicBezTo>
                  <a:cubicBezTo>
                    <a:pt x="1523" y="346"/>
                    <a:pt x="1550" y="346"/>
                    <a:pt x="1581" y="355"/>
                  </a:cubicBezTo>
                  <a:cubicBezTo>
                    <a:pt x="1551" y="350"/>
                    <a:pt x="1485" y="338"/>
                    <a:pt x="1443" y="332"/>
                  </a:cubicBezTo>
                  <a:cubicBezTo>
                    <a:pt x="1424" y="336"/>
                    <a:pt x="1399" y="332"/>
                    <a:pt x="1369" y="331"/>
                  </a:cubicBezTo>
                  <a:cubicBezTo>
                    <a:pt x="1361" y="330"/>
                    <a:pt x="1371" y="335"/>
                    <a:pt x="1364" y="334"/>
                  </a:cubicBezTo>
                  <a:cubicBezTo>
                    <a:pt x="1336" y="329"/>
                    <a:pt x="1242" y="336"/>
                    <a:pt x="1200" y="344"/>
                  </a:cubicBezTo>
                  <a:cubicBezTo>
                    <a:pt x="1202" y="347"/>
                    <a:pt x="1217" y="343"/>
                    <a:pt x="1227" y="342"/>
                  </a:cubicBezTo>
                  <a:cubicBezTo>
                    <a:pt x="1220" y="352"/>
                    <a:pt x="1176" y="352"/>
                    <a:pt x="1152" y="356"/>
                  </a:cubicBezTo>
                  <a:cubicBezTo>
                    <a:pt x="1151" y="354"/>
                    <a:pt x="1161" y="352"/>
                    <a:pt x="1157" y="350"/>
                  </a:cubicBezTo>
                  <a:cubicBezTo>
                    <a:pt x="1111" y="362"/>
                    <a:pt x="1058" y="374"/>
                    <a:pt x="1016" y="391"/>
                  </a:cubicBezTo>
                  <a:cubicBezTo>
                    <a:pt x="1013" y="393"/>
                    <a:pt x="1006" y="396"/>
                    <a:pt x="1010" y="398"/>
                  </a:cubicBezTo>
                  <a:cubicBezTo>
                    <a:pt x="1002" y="400"/>
                    <a:pt x="993" y="403"/>
                    <a:pt x="982" y="407"/>
                  </a:cubicBezTo>
                  <a:cubicBezTo>
                    <a:pt x="982" y="405"/>
                    <a:pt x="980" y="405"/>
                    <a:pt x="978" y="405"/>
                  </a:cubicBezTo>
                  <a:cubicBezTo>
                    <a:pt x="939" y="424"/>
                    <a:pt x="893" y="443"/>
                    <a:pt x="848" y="472"/>
                  </a:cubicBezTo>
                  <a:cubicBezTo>
                    <a:pt x="865" y="470"/>
                    <a:pt x="891" y="448"/>
                    <a:pt x="906" y="444"/>
                  </a:cubicBezTo>
                  <a:cubicBezTo>
                    <a:pt x="884" y="459"/>
                    <a:pt x="852" y="475"/>
                    <a:pt x="835" y="485"/>
                  </a:cubicBezTo>
                  <a:cubicBezTo>
                    <a:pt x="811" y="487"/>
                    <a:pt x="770" y="527"/>
                    <a:pt x="747" y="543"/>
                  </a:cubicBezTo>
                  <a:lnTo>
                    <a:pt x="756" y="541"/>
                  </a:lnTo>
                  <a:cubicBezTo>
                    <a:pt x="766" y="532"/>
                    <a:pt x="780" y="523"/>
                    <a:pt x="792" y="511"/>
                  </a:cubicBezTo>
                  <a:cubicBezTo>
                    <a:pt x="796" y="508"/>
                    <a:pt x="797" y="510"/>
                    <a:pt x="801" y="508"/>
                  </a:cubicBezTo>
                  <a:cubicBezTo>
                    <a:pt x="807" y="500"/>
                    <a:pt x="817" y="495"/>
                    <a:pt x="826" y="492"/>
                  </a:cubicBezTo>
                  <a:cubicBezTo>
                    <a:pt x="807" y="505"/>
                    <a:pt x="776" y="531"/>
                    <a:pt x="746" y="551"/>
                  </a:cubicBezTo>
                  <a:cubicBezTo>
                    <a:pt x="712" y="580"/>
                    <a:pt x="672" y="616"/>
                    <a:pt x="653" y="631"/>
                  </a:cubicBezTo>
                  <a:cubicBezTo>
                    <a:pt x="651" y="628"/>
                    <a:pt x="671" y="613"/>
                    <a:pt x="672" y="609"/>
                  </a:cubicBezTo>
                  <a:cubicBezTo>
                    <a:pt x="664" y="610"/>
                    <a:pt x="655" y="626"/>
                    <a:pt x="645" y="636"/>
                  </a:cubicBezTo>
                  <a:cubicBezTo>
                    <a:pt x="644" y="643"/>
                    <a:pt x="655" y="628"/>
                    <a:pt x="655" y="633"/>
                  </a:cubicBezTo>
                  <a:cubicBezTo>
                    <a:pt x="644" y="646"/>
                    <a:pt x="633" y="657"/>
                    <a:pt x="627" y="660"/>
                  </a:cubicBezTo>
                  <a:cubicBezTo>
                    <a:pt x="625" y="668"/>
                    <a:pt x="599" y="691"/>
                    <a:pt x="584" y="712"/>
                  </a:cubicBezTo>
                  <a:cubicBezTo>
                    <a:pt x="585" y="702"/>
                    <a:pt x="570" y="719"/>
                    <a:pt x="557" y="738"/>
                  </a:cubicBezTo>
                  <a:cubicBezTo>
                    <a:pt x="553" y="746"/>
                    <a:pt x="555" y="745"/>
                    <a:pt x="555" y="748"/>
                  </a:cubicBezTo>
                  <a:cubicBezTo>
                    <a:pt x="552" y="750"/>
                    <a:pt x="548" y="756"/>
                    <a:pt x="544" y="762"/>
                  </a:cubicBezTo>
                  <a:cubicBezTo>
                    <a:pt x="546" y="757"/>
                    <a:pt x="551" y="750"/>
                    <a:pt x="549" y="748"/>
                  </a:cubicBezTo>
                  <a:cubicBezTo>
                    <a:pt x="539" y="760"/>
                    <a:pt x="523" y="784"/>
                    <a:pt x="520" y="792"/>
                  </a:cubicBezTo>
                  <a:cubicBezTo>
                    <a:pt x="524" y="794"/>
                    <a:pt x="534" y="769"/>
                    <a:pt x="537" y="768"/>
                  </a:cubicBezTo>
                  <a:cubicBezTo>
                    <a:pt x="538" y="779"/>
                    <a:pt x="520" y="795"/>
                    <a:pt x="514" y="809"/>
                  </a:cubicBezTo>
                  <a:cubicBezTo>
                    <a:pt x="511" y="810"/>
                    <a:pt x="514" y="804"/>
                    <a:pt x="512" y="804"/>
                  </a:cubicBezTo>
                  <a:cubicBezTo>
                    <a:pt x="491" y="837"/>
                    <a:pt x="454" y="914"/>
                    <a:pt x="437" y="973"/>
                  </a:cubicBezTo>
                  <a:cubicBezTo>
                    <a:pt x="433" y="975"/>
                    <a:pt x="440" y="959"/>
                    <a:pt x="436" y="961"/>
                  </a:cubicBezTo>
                  <a:cubicBezTo>
                    <a:pt x="404" y="1016"/>
                    <a:pt x="372" y="1114"/>
                    <a:pt x="366" y="1188"/>
                  </a:cubicBezTo>
                  <a:cubicBezTo>
                    <a:pt x="348" y="1291"/>
                    <a:pt x="351" y="1405"/>
                    <a:pt x="375" y="1522"/>
                  </a:cubicBezTo>
                  <a:lnTo>
                    <a:pt x="385" y="1545"/>
                  </a:lnTo>
                  <a:cubicBezTo>
                    <a:pt x="389" y="1564"/>
                    <a:pt x="393" y="1575"/>
                    <a:pt x="398" y="1582"/>
                  </a:cubicBezTo>
                  <a:cubicBezTo>
                    <a:pt x="417" y="1642"/>
                    <a:pt x="436" y="1704"/>
                    <a:pt x="467" y="1756"/>
                  </a:cubicBezTo>
                  <a:cubicBezTo>
                    <a:pt x="474" y="1768"/>
                    <a:pt x="479" y="1775"/>
                    <a:pt x="486" y="1787"/>
                  </a:cubicBezTo>
                  <a:cubicBezTo>
                    <a:pt x="499" y="1809"/>
                    <a:pt x="510" y="1836"/>
                    <a:pt x="522" y="1856"/>
                  </a:cubicBezTo>
                  <a:cubicBezTo>
                    <a:pt x="516" y="1851"/>
                    <a:pt x="503" y="1826"/>
                    <a:pt x="494" y="1817"/>
                  </a:cubicBezTo>
                  <a:cubicBezTo>
                    <a:pt x="499" y="1849"/>
                    <a:pt x="532" y="1912"/>
                    <a:pt x="576" y="1962"/>
                  </a:cubicBezTo>
                  <a:cubicBezTo>
                    <a:pt x="583" y="1971"/>
                    <a:pt x="593" y="1983"/>
                    <a:pt x="601" y="1993"/>
                  </a:cubicBezTo>
                  <a:cubicBezTo>
                    <a:pt x="595" y="1976"/>
                    <a:pt x="566" y="1942"/>
                    <a:pt x="556" y="1916"/>
                  </a:cubicBezTo>
                  <a:cubicBezTo>
                    <a:pt x="585" y="1961"/>
                    <a:pt x="609" y="1986"/>
                    <a:pt x="643" y="2028"/>
                  </a:cubicBezTo>
                  <a:cubicBezTo>
                    <a:pt x="620" y="1990"/>
                    <a:pt x="579" y="1942"/>
                    <a:pt x="548" y="1889"/>
                  </a:cubicBezTo>
                  <a:cubicBezTo>
                    <a:pt x="538" y="1875"/>
                    <a:pt x="525" y="1848"/>
                    <a:pt x="511" y="1824"/>
                  </a:cubicBezTo>
                  <a:cubicBezTo>
                    <a:pt x="501" y="1794"/>
                    <a:pt x="459" y="1720"/>
                    <a:pt x="452" y="1685"/>
                  </a:cubicBezTo>
                  <a:cubicBezTo>
                    <a:pt x="445" y="1668"/>
                    <a:pt x="439" y="1652"/>
                    <a:pt x="439" y="1643"/>
                  </a:cubicBezTo>
                  <a:cubicBezTo>
                    <a:pt x="441" y="1645"/>
                    <a:pt x="443" y="1652"/>
                    <a:pt x="445" y="1656"/>
                  </a:cubicBezTo>
                  <a:cubicBezTo>
                    <a:pt x="437" y="1615"/>
                    <a:pt x="417" y="1574"/>
                    <a:pt x="410" y="1530"/>
                  </a:cubicBezTo>
                  <a:lnTo>
                    <a:pt x="402" y="1508"/>
                  </a:lnTo>
                  <a:cubicBezTo>
                    <a:pt x="395" y="1423"/>
                    <a:pt x="382" y="1320"/>
                    <a:pt x="396" y="1212"/>
                  </a:cubicBezTo>
                  <a:cubicBezTo>
                    <a:pt x="384" y="1330"/>
                    <a:pt x="399" y="1507"/>
                    <a:pt x="441" y="1627"/>
                  </a:cubicBezTo>
                  <a:cubicBezTo>
                    <a:pt x="451" y="1657"/>
                    <a:pt x="463" y="1692"/>
                    <a:pt x="480" y="1724"/>
                  </a:cubicBezTo>
                  <a:cubicBezTo>
                    <a:pt x="526" y="1831"/>
                    <a:pt x="595" y="1930"/>
                    <a:pt x="659" y="2008"/>
                  </a:cubicBezTo>
                  <a:cubicBezTo>
                    <a:pt x="665" y="2013"/>
                    <a:pt x="669" y="2016"/>
                    <a:pt x="670" y="2014"/>
                  </a:cubicBezTo>
                  <a:cubicBezTo>
                    <a:pt x="681" y="2038"/>
                    <a:pt x="733" y="2081"/>
                    <a:pt x="753" y="2103"/>
                  </a:cubicBezTo>
                  <a:cubicBezTo>
                    <a:pt x="762" y="2109"/>
                    <a:pt x="767" y="2109"/>
                    <a:pt x="776" y="2118"/>
                  </a:cubicBezTo>
                  <a:cubicBezTo>
                    <a:pt x="773" y="2120"/>
                    <a:pt x="762" y="2111"/>
                    <a:pt x="761" y="2114"/>
                  </a:cubicBezTo>
                  <a:cubicBezTo>
                    <a:pt x="768" y="2126"/>
                    <a:pt x="787" y="2143"/>
                    <a:pt x="789" y="2152"/>
                  </a:cubicBezTo>
                  <a:cubicBezTo>
                    <a:pt x="765" y="2138"/>
                    <a:pt x="755" y="2123"/>
                    <a:pt x="731" y="2103"/>
                  </a:cubicBezTo>
                  <a:cubicBezTo>
                    <a:pt x="735" y="2114"/>
                    <a:pt x="766" y="2137"/>
                    <a:pt x="769" y="2149"/>
                  </a:cubicBezTo>
                  <a:lnTo>
                    <a:pt x="743" y="2133"/>
                  </a:lnTo>
                  <a:cubicBezTo>
                    <a:pt x="749" y="2143"/>
                    <a:pt x="774" y="2163"/>
                    <a:pt x="785" y="2174"/>
                  </a:cubicBezTo>
                  <a:cubicBezTo>
                    <a:pt x="855" y="2218"/>
                    <a:pt x="890" y="2245"/>
                    <a:pt x="915" y="2269"/>
                  </a:cubicBezTo>
                  <a:cubicBezTo>
                    <a:pt x="986" y="2300"/>
                    <a:pt x="997" y="2308"/>
                    <a:pt x="1056" y="2328"/>
                  </a:cubicBezTo>
                  <a:cubicBezTo>
                    <a:pt x="1055" y="2331"/>
                    <a:pt x="1042" y="2323"/>
                    <a:pt x="1037" y="2323"/>
                  </a:cubicBezTo>
                  <a:cubicBezTo>
                    <a:pt x="1037" y="2329"/>
                    <a:pt x="1054" y="2334"/>
                    <a:pt x="1049" y="2339"/>
                  </a:cubicBezTo>
                  <a:lnTo>
                    <a:pt x="1076" y="2349"/>
                  </a:lnTo>
                  <a:lnTo>
                    <a:pt x="1074" y="2357"/>
                  </a:lnTo>
                  <a:cubicBezTo>
                    <a:pt x="1055" y="2353"/>
                    <a:pt x="1051" y="2358"/>
                    <a:pt x="1034" y="2355"/>
                  </a:cubicBezTo>
                  <a:cubicBezTo>
                    <a:pt x="1033" y="2370"/>
                    <a:pt x="977" y="2351"/>
                    <a:pt x="948" y="2348"/>
                  </a:cubicBezTo>
                  <a:cubicBezTo>
                    <a:pt x="947" y="2351"/>
                    <a:pt x="956" y="2356"/>
                    <a:pt x="952" y="2358"/>
                  </a:cubicBezTo>
                  <a:cubicBezTo>
                    <a:pt x="970" y="2369"/>
                    <a:pt x="1013" y="2385"/>
                    <a:pt x="1036" y="2394"/>
                  </a:cubicBezTo>
                  <a:cubicBezTo>
                    <a:pt x="1004" y="2385"/>
                    <a:pt x="979" y="2375"/>
                    <a:pt x="959" y="2368"/>
                  </a:cubicBezTo>
                  <a:cubicBezTo>
                    <a:pt x="970" y="2383"/>
                    <a:pt x="966" y="2396"/>
                    <a:pt x="972" y="2411"/>
                  </a:cubicBezTo>
                  <a:cubicBezTo>
                    <a:pt x="996" y="2425"/>
                    <a:pt x="1013" y="2439"/>
                    <a:pt x="1020" y="2449"/>
                  </a:cubicBezTo>
                  <a:cubicBezTo>
                    <a:pt x="1018" y="2451"/>
                    <a:pt x="1020" y="2456"/>
                    <a:pt x="1010" y="2454"/>
                  </a:cubicBezTo>
                  <a:cubicBezTo>
                    <a:pt x="1110" y="2512"/>
                    <a:pt x="1053" y="2564"/>
                    <a:pt x="955" y="2569"/>
                  </a:cubicBezTo>
                  <a:cubicBezTo>
                    <a:pt x="937" y="2565"/>
                    <a:pt x="915" y="2559"/>
                    <a:pt x="910" y="2563"/>
                  </a:cubicBezTo>
                  <a:cubicBezTo>
                    <a:pt x="925" y="2571"/>
                    <a:pt x="956" y="2582"/>
                    <a:pt x="970" y="2587"/>
                  </a:cubicBezTo>
                  <a:cubicBezTo>
                    <a:pt x="969" y="2588"/>
                    <a:pt x="963" y="2587"/>
                    <a:pt x="954" y="2583"/>
                  </a:cubicBezTo>
                  <a:cubicBezTo>
                    <a:pt x="950" y="2585"/>
                    <a:pt x="965" y="2589"/>
                    <a:pt x="960" y="2591"/>
                  </a:cubicBezTo>
                  <a:cubicBezTo>
                    <a:pt x="881" y="2585"/>
                    <a:pt x="728" y="2505"/>
                    <a:pt x="620" y="2429"/>
                  </a:cubicBezTo>
                  <a:cubicBezTo>
                    <a:pt x="503" y="2350"/>
                    <a:pt x="402" y="2256"/>
                    <a:pt x="315" y="2149"/>
                  </a:cubicBezTo>
                  <a:cubicBezTo>
                    <a:pt x="213" y="2024"/>
                    <a:pt x="131" y="1871"/>
                    <a:pt x="91" y="1735"/>
                  </a:cubicBezTo>
                  <a:cubicBezTo>
                    <a:pt x="10" y="1505"/>
                    <a:pt x="0" y="1203"/>
                    <a:pt x="75" y="948"/>
                  </a:cubicBezTo>
                  <a:cubicBezTo>
                    <a:pt x="102" y="845"/>
                    <a:pt x="150" y="731"/>
                    <a:pt x="198" y="654"/>
                  </a:cubicBezTo>
                  <a:cubicBezTo>
                    <a:pt x="218" y="624"/>
                    <a:pt x="238" y="583"/>
                    <a:pt x="260" y="561"/>
                  </a:cubicBezTo>
                  <a:cubicBezTo>
                    <a:pt x="210" y="634"/>
                    <a:pt x="165" y="713"/>
                    <a:pt x="147" y="771"/>
                  </a:cubicBezTo>
                  <a:cubicBezTo>
                    <a:pt x="167" y="734"/>
                    <a:pt x="203" y="653"/>
                    <a:pt x="233" y="615"/>
                  </a:cubicBezTo>
                  <a:cubicBezTo>
                    <a:pt x="120" y="799"/>
                    <a:pt x="61" y="1002"/>
                    <a:pt x="45" y="1181"/>
                  </a:cubicBezTo>
                  <a:cubicBezTo>
                    <a:pt x="48" y="1107"/>
                    <a:pt x="67" y="1018"/>
                    <a:pt x="88" y="936"/>
                  </a:cubicBezTo>
                  <a:cubicBezTo>
                    <a:pt x="105" y="886"/>
                    <a:pt x="126" y="829"/>
                    <a:pt x="145" y="779"/>
                  </a:cubicBezTo>
                  <a:cubicBezTo>
                    <a:pt x="59" y="962"/>
                    <a:pt x="25" y="1184"/>
                    <a:pt x="37" y="1389"/>
                  </a:cubicBezTo>
                  <a:cubicBezTo>
                    <a:pt x="41" y="1393"/>
                    <a:pt x="38" y="1368"/>
                    <a:pt x="39" y="1362"/>
                  </a:cubicBezTo>
                  <a:cubicBezTo>
                    <a:pt x="42" y="1376"/>
                    <a:pt x="43" y="1404"/>
                    <a:pt x="43" y="1421"/>
                  </a:cubicBezTo>
                  <a:cubicBezTo>
                    <a:pt x="41" y="1423"/>
                    <a:pt x="40" y="1413"/>
                    <a:pt x="39" y="1401"/>
                  </a:cubicBezTo>
                  <a:cubicBezTo>
                    <a:pt x="37" y="1412"/>
                    <a:pt x="40" y="1449"/>
                    <a:pt x="45" y="1472"/>
                  </a:cubicBezTo>
                  <a:cubicBezTo>
                    <a:pt x="45" y="1462"/>
                    <a:pt x="45" y="1468"/>
                    <a:pt x="48" y="1468"/>
                  </a:cubicBezTo>
                  <a:cubicBezTo>
                    <a:pt x="50" y="1479"/>
                    <a:pt x="48" y="1482"/>
                    <a:pt x="46" y="1476"/>
                  </a:cubicBezTo>
                  <a:cubicBezTo>
                    <a:pt x="54" y="1489"/>
                    <a:pt x="57" y="1530"/>
                    <a:pt x="60" y="1554"/>
                  </a:cubicBezTo>
                  <a:cubicBezTo>
                    <a:pt x="54" y="1537"/>
                    <a:pt x="54" y="1503"/>
                    <a:pt x="48" y="1492"/>
                  </a:cubicBezTo>
                  <a:cubicBezTo>
                    <a:pt x="52" y="1541"/>
                    <a:pt x="67" y="1607"/>
                    <a:pt x="82" y="1663"/>
                  </a:cubicBezTo>
                  <a:cubicBezTo>
                    <a:pt x="84" y="1663"/>
                    <a:pt x="80" y="1648"/>
                    <a:pt x="77" y="1635"/>
                  </a:cubicBezTo>
                  <a:cubicBezTo>
                    <a:pt x="81" y="1636"/>
                    <a:pt x="82" y="1648"/>
                    <a:pt x="86" y="1658"/>
                  </a:cubicBezTo>
                  <a:cubicBezTo>
                    <a:pt x="86" y="1635"/>
                    <a:pt x="69" y="1572"/>
                    <a:pt x="60" y="1534"/>
                  </a:cubicBezTo>
                  <a:cubicBezTo>
                    <a:pt x="57" y="1520"/>
                    <a:pt x="61" y="1524"/>
                    <a:pt x="59" y="1510"/>
                  </a:cubicBezTo>
                  <a:cubicBezTo>
                    <a:pt x="56" y="1495"/>
                    <a:pt x="52" y="1492"/>
                    <a:pt x="49" y="1476"/>
                  </a:cubicBezTo>
                  <a:lnTo>
                    <a:pt x="53" y="1475"/>
                  </a:lnTo>
                  <a:cubicBezTo>
                    <a:pt x="45" y="1403"/>
                    <a:pt x="40" y="1332"/>
                    <a:pt x="45" y="1255"/>
                  </a:cubicBezTo>
                  <a:cubicBezTo>
                    <a:pt x="46" y="1170"/>
                    <a:pt x="60" y="1086"/>
                    <a:pt x="78" y="1007"/>
                  </a:cubicBezTo>
                  <a:cubicBezTo>
                    <a:pt x="106" y="869"/>
                    <a:pt x="162" y="728"/>
                    <a:pt x="251" y="598"/>
                  </a:cubicBezTo>
                  <a:cubicBezTo>
                    <a:pt x="269" y="569"/>
                    <a:pt x="289" y="543"/>
                    <a:pt x="307" y="527"/>
                  </a:cubicBezTo>
                  <a:cubicBezTo>
                    <a:pt x="335" y="482"/>
                    <a:pt x="376" y="445"/>
                    <a:pt x="416" y="404"/>
                  </a:cubicBezTo>
                  <a:cubicBezTo>
                    <a:pt x="466" y="355"/>
                    <a:pt x="518" y="304"/>
                    <a:pt x="578" y="264"/>
                  </a:cubicBezTo>
                  <a:cubicBezTo>
                    <a:pt x="588" y="260"/>
                    <a:pt x="600" y="253"/>
                    <a:pt x="610" y="248"/>
                  </a:cubicBezTo>
                  <a:lnTo>
                    <a:pt x="652" y="220"/>
                  </a:lnTo>
                  <a:cubicBezTo>
                    <a:pt x="655" y="221"/>
                    <a:pt x="666" y="215"/>
                    <a:pt x="674" y="212"/>
                  </a:cubicBezTo>
                  <a:cubicBezTo>
                    <a:pt x="735" y="173"/>
                    <a:pt x="776" y="154"/>
                    <a:pt x="824" y="131"/>
                  </a:cubicBezTo>
                  <a:cubicBezTo>
                    <a:pt x="812" y="128"/>
                    <a:pt x="750" y="158"/>
                    <a:pt x="711" y="182"/>
                  </a:cubicBezTo>
                  <a:cubicBezTo>
                    <a:pt x="710" y="173"/>
                    <a:pt x="759" y="151"/>
                    <a:pt x="778" y="143"/>
                  </a:cubicBezTo>
                  <a:cubicBezTo>
                    <a:pt x="853" y="105"/>
                    <a:pt x="938" y="70"/>
                    <a:pt x="1018" y="52"/>
                  </a:cubicBezTo>
                  <a:cubicBezTo>
                    <a:pt x="1057" y="44"/>
                    <a:pt x="1090" y="36"/>
                    <a:pt x="1129" y="29"/>
                  </a:cubicBezTo>
                  <a:cubicBezTo>
                    <a:pt x="1134" y="31"/>
                    <a:pt x="1123" y="32"/>
                    <a:pt x="1122" y="33"/>
                  </a:cubicBezTo>
                  <a:cubicBezTo>
                    <a:pt x="1148" y="32"/>
                    <a:pt x="1171" y="31"/>
                    <a:pt x="1203" y="25"/>
                  </a:cubicBezTo>
                  <a:cubicBezTo>
                    <a:pt x="1221" y="22"/>
                    <a:pt x="1236" y="18"/>
                    <a:pt x="1253" y="17"/>
                  </a:cubicBezTo>
                  <a:cubicBezTo>
                    <a:pt x="1286" y="14"/>
                    <a:pt x="1321" y="18"/>
                    <a:pt x="1346" y="11"/>
                  </a:cubicBezTo>
                  <a:cubicBezTo>
                    <a:pt x="1337" y="8"/>
                    <a:pt x="1301" y="11"/>
                    <a:pt x="1283" y="10"/>
                  </a:cubicBezTo>
                  <a:cubicBezTo>
                    <a:pt x="1314" y="0"/>
                    <a:pt x="1376" y="4"/>
                    <a:pt x="1427" y="9"/>
                  </a:cubicBezTo>
                  <a:cubicBezTo>
                    <a:pt x="1478" y="10"/>
                    <a:pt x="1532" y="18"/>
                    <a:pt x="1558" y="28"/>
                  </a:cubicBezTo>
                  <a:cubicBezTo>
                    <a:pt x="1624" y="35"/>
                    <a:pt x="1655" y="58"/>
                    <a:pt x="1737" y="75"/>
                  </a:cubicBezTo>
                  <a:cubicBezTo>
                    <a:pt x="1741" y="77"/>
                    <a:pt x="1744" y="80"/>
                    <a:pt x="1750" y="84"/>
                  </a:cubicBezTo>
                  <a:cubicBezTo>
                    <a:pt x="1786" y="93"/>
                    <a:pt x="1820" y="109"/>
                    <a:pt x="1856" y="122"/>
                  </a:cubicBezTo>
                  <a:cubicBezTo>
                    <a:pt x="1874" y="130"/>
                    <a:pt x="1895" y="138"/>
                    <a:pt x="1912" y="147"/>
                  </a:cubicBezTo>
                  <a:cubicBezTo>
                    <a:pt x="1936" y="160"/>
                    <a:pt x="1959" y="174"/>
                    <a:pt x="1994" y="196"/>
                  </a:cubicBezTo>
                  <a:cubicBezTo>
                    <a:pt x="2047" y="226"/>
                    <a:pt x="2101" y="256"/>
                    <a:pt x="2145" y="295"/>
                  </a:cubicBezTo>
                  <a:cubicBezTo>
                    <a:pt x="2175" y="319"/>
                    <a:pt x="2194" y="342"/>
                    <a:pt x="2220" y="366"/>
                  </a:cubicBezTo>
                  <a:cubicBezTo>
                    <a:pt x="2244" y="389"/>
                    <a:pt x="2276" y="417"/>
                    <a:pt x="2297" y="440"/>
                  </a:cubicBezTo>
                  <a:cubicBezTo>
                    <a:pt x="2321" y="466"/>
                    <a:pt x="2348" y="498"/>
                    <a:pt x="2373" y="526"/>
                  </a:cubicBezTo>
                  <a:cubicBezTo>
                    <a:pt x="2357" y="497"/>
                    <a:pt x="2306" y="442"/>
                    <a:pt x="2291" y="425"/>
                  </a:cubicBezTo>
                  <a:cubicBezTo>
                    <a:pt x="2304" y="433"/>
                    <a:pt x="2320" y="455"/>
                    <a:pt x="2332" y="470"/>
                  </a:cubicBezTo>
                  <a:cubicBezTo>
                    <a:pt x="2430" y="586"/>
                    <a:pt x="2518" y="743"/>
                    <a:pt x="2558" y="879"/>
                  </a:cubicBezTo>
                  <a:cubicBezTo>
                    <a:pt x="2545" y="853"/>
                    <a:pt x="2530" y="803"/>
                    <a:pt x="2507" y="765"/>
                  </a:cubicBezTo>
                  <a:cubicBezTo>
                    <a:pt x="2528" y="818"/>
                    <a:pt x="2554" y="886"/>
                    <a:pt x="2575" y="950"/>
                  </a:cubicBezTo>
                  <a:cubicBezTo>
                    <a:pt x="2585" y="1010"/>
                    <a:pt x="2607" y="1107"/>
                    <a:pt x="2614" y="1188"/>
                  </a:cubicBezTo>
                  <a:cubicBezTo>
                    <a:pt x="2612" y="1200"/>
                    <a:pt x="2610" y="1262"/>
                    <a:pt x="2618" y="1275"/>
                  </a:cubicBezTo>
                  <a:cubicBezTo>
                    <a:pt x="2617" y="1249"/>
                    <a:pt x="2616" y="1220"/>
                    <a:pt x="2619" y="1207"/>
                  </a:cubicBezTo>
                  <a:cubicBezTo>
                    <a:pt x="2628" y="1289"/>
                    <a:pt x="2623" y="1391"/>
                    <a:pt x="2610" y="1455"/>
                  </a:cubicBezTo>
                  <a:cubicBezTo>
                    <a:pt x="2617" y="1418"/>
                    <a:pt x="2618" y="1355"/>
                    <a:pt x="2615" y="1335"/>
                  </a:cubicBezTo>
                  <a:cubicBezTo>
                    <a:pt x="2609" y="1424"/>
                    <a:pt x="2601" y="1511"/>
                    <a:pt x="2584" y="1587"/>
                  </a:cubicBezTo>
                  <a:cubicBezTo>
                    <a:pt x="2575" y="1621"/>
                    <a:pt x="2562" y="1661"/>
                    <a:pt x="2556" y="1693"/>
                  </a:cubicBezTo>
                  <a:cubicBezTo>
                    <a:pt x="2465" y="1947"/>
                    <a:pt x="2312" y="2172"/>
                    <a:pt x="2082" y="2326"/>
                  </a:cubicBezTo>
                  <a:cubicBezTo>
                    <a:pt x="2056" y="2351"/>
                    <a:pt x="2027" y="2362"/>
                    <a:pt x="2002" y="2380"/>
                  </a:cubicBezTo>
                  <a:cubicBezTo>
                    <a:pt x="1997" y="2382"/>
                    <a:pt x="2000" y="2377"/>
                    <a:pt x="1994" y="2381"/>
                  </a:cubicBezTo>
                  <a:cubicBezTo>
                    <a:pt x="1980" y="2389"/>
                    <a:pt x="1991" y="2385"/>
                    <a:pt x="1985" y="2389"/>
                  </a:cubicBezTo>
                  <a:cubicBezTo>
                    <a:pt x="1970" y="2396"/>
                    <a:pt x="1963" y="2402"/>
                    <a:pt x="1958" y="2400"/>
                  </a:cubicBezTo>
                  <a:cubicBezTo>
                    <a:pt x="1945" y="2411"/>
                    <a:pt x="1917" y="2418"/>
                    <a:pt x="1894" y="2431"/>
                  </a:cubicBezTo>
                  <a:cubicBezTo>
                    <a:pt x="1903" y="2421"/>
                    <a:pt x="1950" y="2404"/>
                    <a:pt x="1972" y="2388"/>
                  </a:cubicBezTo>
                  <a:cubicBezTo>
                    <a:pt x="1973" y="2389"/>
                    <a:pt x="1968" y="2393"/>
                    <a:pt x="1971" y="2393"/>
                  </a:cubicBezTo>
                  <a:cubicBezTo>
                    <a:pt x="1982" y="2388"/>
                    <a:pt x="1975" y="2389"/>
                    <a:pt x="1976" y="2386"/>
                  </a:cubicBezTo>
                  <a:cubicBezTo>
                    <a:pt x="1983" y="2382"/>
                    <a:pt x="1983" y="2384"/>
                    <a:pt x="1992" y="2377"/>
                  </a:cubicBezTo>
                  <a:cubicBezTo>
                    <a:pt x="2006" y="2369"/>
                    <a:pt x="1991" y="2382"/>
                    <a:pt x="2003" y="2375"/>
                  </a:cubicBezTo>
                  <a:cubicBezTo>
                    <a:pt x="2011" y="2370"/>
                    <a:pt x="2008" y="2369"/>
                    <a:pt x="2007" y="2367"/>
                  </a:cubicBezTo>
                  <a:cubicBezTo>
                    <a:pt x="2030" y="2356"/>
                    <a:pt x="2034" y="2347"/>
                    <a:pt x="2049" y="2343"/>
                  </a:cubicBezTo>
                  <a:cubicBezTo>
                    <a:pt x="2054" y="2339"/>
                    <a:pt x="2080" y="2316"/>
                    <a:pt x="2085" y="2317"/>
                  </a:cubicBezTo>
                  <a:cubicBezTo>
                    <a:pt x="2087" y="2314"/>
                    <a:pt x="2097" y="2306"/>
                    <a:pt x="2101" y="2301"/>
                  </a:cubicBezTo>
                  <a:cubicBezTo>
                    <a:pt x="1975" y="2388"/>
                    <a:pt x="1871" y="2448"/>
                    <a:pt x="1714" y="2498"/>
                  </a:cubicBezTo>
                  <a:cubicBezTo>
                    <a:pt x="1742" y="2484"/>
                    <a:pt x="1794" y="2465"/>
                    <a:pt x="1851" y="2442"/>
                  </a:cubicBezTo>
                  <a:cubicBezTo>
                    <a:pt x="1863" y="2430"/>
                    <a:pt x="1919" y="2411"/>
                    <a:pt x="1938" y="2395"/>
                  </a:cubicBezTo>
                  <a:cubicBezTo>
                    <a:pt x="1917" y="2401"/>
                    <a:pt x="1861" y="2434"/>
                    <a:pt x="1831" y="2444"/>
                  </a:cubicBezTo>
                  <a:cubicBezTo>
                    <a:pt x="1817" y="2449"/>
                    <a:pt x="1835" y="2446"/>
                    <a:pt x="1826" y="2450"/>
                  </a:cubicBezTo>
                  <a:cubicBezTo>
                    <a:pt x="1785" y="2463"/>
                    <a:pt x="1709" y="2491"/>
                    <a:pt x="1668" y="2501"/>
                  </a:cubicBezTo>
                  <a:cubicBezTo>
                    <a:pt x="1667" y="2499"/>
                    <a:pt x="1674" y="2498"/>
                    <a:pt x="1667" y="2498"/>
                  </a:cubicBezTo>
                  <a:cubicBezTo>
                    <a:pt x="1637" y="2511"/>
                    <a:pt x="1585" y="2520"/>
                    <a:pt x="1539" y="2528"/>
                  </a:cubicBezTo>
                  <a:cubicBezTo>
                    <a:pt x="1548" y="2521"/>
                    <a:pt x="1591" y="2516"/>
                    <a:pt x="1610" y="2509"/>
                  </a:cubicBezTo>
                  <a:cubicBezTo>
                    <a:pt x="1607" y="2508"/>
                    <a:pt x="1580" y="2513"/>
                    <a:pt x="1577" y="2514"/>
                  </a:cubicBezTo>
                  <a:cubicBezTo>
                    <a:pt x="1573" y="2512"/>
                    <a:pt x="1635" y="2502"/>
                    <a:pt x="1651" y="2494"/>
                  </a:cubicBezTo>
                  <a:cubicBezTo>
                    <a:pt x="1616" y="2500"/>
                    <a:pt x="1540" y="2514"/>
                    <a:pt x="1515" y="2522"/>
                  </a:cubicBezTo>
                  <a:cubicBezTo>
                    <a:pt x="1485" y="2527"/>
                    <a:pt x="1405" y="2534"/>
                    <a:pt x="1370" y="2536"/>
                  </a:cubicBezTo>
                  <a:cubicBezTo>
                    <a:pt x="1342" y="2536"/>
                    <a:pt x="1389" y="2536"/>
                    <a:pt x="1381" y="2531"/>
                  </a:cubicBezTo>
                  <a:cubicBezTo>
                    <a:pt x="1363" y="2533"/>
                    <a:pt x="1362" y="2529"/>
                    <a:pt x="1348" y="2527"/>
                  </a:cubicBezTo>
                  <a:cubicBezTo>
                    <a:pt x="1386" y="2528"/>
                    <a:pt x="1411" y="2527"/>
                    <a:pt x="1453" y="2522"/>
                  </a:cubicBezTo>
                  <a:cubicBezTo>
                    <a:pt x="1431" y="2520"/>
                    <a:pt x="1357" y="2530"/>
                    <a:pt x="1319" y="2522"/>
                  </a:cubicBezTo>
                  <a:cubicBezTo>
                    <a:pt x="1410" y="2524"/>
                    <a:pt x="1524" y="2512"/>
                    <a:pt x="1611" y="2499"/>
                  </a:cubicBezTo>
                  <a:cubicBezTo>
                    <a:pt x="1660" y="2488"/>
                    <a:pt x="1704" y="2478"/>
                    <a:pt x="1755" y="2459"/>
                  </a:cubicBezTo>
                  <a:lnTo>
                    <a:pt x="1803" y="2443"/>
                  </a:lnTo>
                  <a:cubicBezTo>
                    <a:pt x="1867" y="2421"/>
                    <a:pt x="1945" y="2383"/>
                    <a:pt x="1999" y="2347"/>
                  </a:cubicBezTo>
                  <a:cubicBezTo>
                    <a:pt x="2111" y="2277"/>
                    <a:pt x="2224" y="2184"/>
                    <a:pt x="2310" y="2080"/>
                  </a:cubicBezTo>
                  <a:cubicBezTo>
                    <a:pt x="2367" y="2010"/>
                    <a:pt x="2417" y="1930"/>
                    <a:pt x="2458" y="1857"/>
                  </a:cubicBezTo>
                  <a:cubicBezTo>
                    <a:pt x="2449" y="1874"/>
                    <a:pt x="2449" y="1876"/>
                    <a:pt x="2441" y="1894"/>
                  </a:cubicBezTo>
                  <a:cubicBezTo>
                    <a:pt x="2444" y="1894"/>
                    <a:pt x="2449" y="1893"/>
                    <a:pt x="2454" y="1884"/>
                  </a:cubicBezTo>
                  <a:cubicBezTo>
                    <a:pt x="2458" y="1873"/>
                    <a:pt x="2453" y="1877"/>
                    <a:pt x="2455" y="1872"/>
                  </a:cubicBezTo>
                  <a:cubicBezTo>
                    <a:pt x="2461" y="1860"/>
                    <a:pt x="2458" y="1871"/>
                    <a:pt x="2463" y="1868"/>
                  </a:cubicBezTo>
                  <a:cubicBezTo>
                    <a:pt x="2475" y="1842"/>
                    <a:pt x="2485" y="1822"/>
                    <a:pt x="2497" y="1798"/>
                  </a:cubicBezTo>
                  <a:cubicBezTo>
                    <a:pt x="2501" y="1790"/>
                    <a:pt x="2514" y="1763"/>
                    <a:pt x="2511" y="1756"/>
                  </a:cubicBezTo>
                  <a:cubicBezTo>
                    <a:pt x="2511" y="1763"/>
                    <a:pt x="2505" y="1772"/>
                    <a:pt x="2498" y="1787"/>
                  </a:cubicBezTo>
                  <a:cubicBezTo>
                    <a:pt x="2503" y="1767"/>
                    <a:pt x="2513" y="1752"/>
                    <a:pt x="2521" y="1728"/>
                  </a:cubicBezTo>
                  <a:cubicBezTo>
                    <a:pt x="2522" y="1733"/>
                    <a:pt x="2518" y="1737"/>
                    <a:pt x="2518" y="1743"/>
                  </a:cubicBezTo>
                  <a:cubicBezTo>
                    <a:pt x="2543" y="1694"/>
                    <a:pt x="2555" y="1630"/>
                    <a:pt x="2574" y="1562"/>
                  </a:cubicBezTo>
                  <a:cubicBezTo>
                    <a:pt x="2575" y="1557"/>
                    <a:pt x="2575" y="1553"/>
                    <a:pt x="2574" y="1551"/>
                  </a:cubicBezTo>
                  <a:cubicBezTo>
                    <a:pt x="2575" y="1544"/>
                    <a:pt x="2577" y="1549"/>
                    <a:pt x="2578" y="1541"/>
                  </a:cubicBezTo>
                  <a:cubicBezTo>
                    <a:pt x="2593" y="1445"/>
                    <a:pt x="2609" y="1329"/>
                    <a:pt x="2594" y="1224"/>
                  </a:cubicBezTo>
                  <a:cubicBezTo>
                    <a:pt x="2601" y="1355"/>
                    <a:pt x="2580" y="1522"/>
                    <a:pt x="2552" y="1618"/>
                  </a:cubicBezTo>
                  <a:cubicBezTo>
                    <a:pt x="2548" y="1631"/>
                    <a:pt x="2550" y="1618"/>
                    <a:pt x="2547" y="1624"/>
                  </a:cubicBezTo>
                  <a:cubicBezTo>
                    <a:pt x="2543" y="1646"/>
                    <a:pt x="2542" y="1653"/>
                    <a:pt x="2537" y="1664"/>
                  </a:cubicBezTo>
                  <a:cubicBezTo>
                    <a:pt x="2533" y="1680"/>
                    <a:pt x="2541" y="1659"/>
                    <a:pt x="2538" y="1671"/>
                  </a:cubicBezTo>
                  <a:cubicBezTo>
                    <a:pt x="2533" y="1685"/>
                    <a:pt x="2528" y="1700"/>
                    <a:pt x="2528" y="1691"/>
                  </a:cubicBezTo>
                  <a:cubicBezTo>
                    <a:pt x="2523" y="1703"/>
                    <a:pt x="2518" y="1722"/>
                    <a:pt x="2515" y="1718"/>
                  </a:cubicBezTo>
                  <a:cubicBezTo>
                    <a:pt x="2524" y="1697"/>
                    <a:pt x="2535" y="1669"/>
                    <a:pt x="2541" y="1642"/>
                  </a:cubicBezTo>
                  <a:cubicBezTo>
                    <a:pt x="2512" y="1709"/>
                    <a:pt x="2479" y="1813"/>
                    <a:pt x="2435" y="1878"/>
                  </a:cubicBezTo>
                  <a:cubicBezTo>
                    <a:pt x="2439" y="1861"/>
                    <a:pt x="2463" y="1824"/>
                    <a:pt x="2465" y="1808"/>
                  </a:cubicBezTo>
                  <a:cubicBezTo>
                    <a:pt x="2450" y="1836"/>
                    <a:pt x="2433" y="1871"/>
                    <a:pt x="2420" y="1887"/>
                  </a:cubicBezTo>
                  <a:cubicBezTo>
                    <a:pt x="2396" y="1925"/>
                    <a:pt x="2375" y="1969"/>
                    <a:pt x="2331" y="2022"/>
                  </a:cubicBezTo>
                  <a:cubicBezTo>
                    <a:pt x="2266" y="2112"/>
                    <a:pt x="2180" y="2195"/>
                    <a:pt x="2086" y="2263"/>
                  </a:cubicBezTo>
                  <a:cubicBezTo>
                    <a:pt x="2094" y="2253"/>
                    <a:pt x="2123" y="2233"/>
                    <a:pt x="2140" y="2215"/>
                  </a:cubicBezTo>
                  <a:cubicBezTo>
                    <a:pt x="2144" y="2209"/>
                    <a:pt x="2137" y="2215"/>
                    <a:pt x="2137" y="2212"/>
                  </a:cubicBezTo>
                  <a:cubicBezTo>
                    <a:pt x="2176" y="2176"/>
                    <a:pt x="2224" y="2133"/>
                    <a:pt x="2257" y="2092"/>
                  </a:cubicBezTo>
                  <a:cubicBezTo>
                    <a:pt x="2257" y="2096"/>
                    <a:pt x="2246" y="2108"/>
                    <a:pt x="2238" y="2117"/>
                  </a:cubicBezTo>
                  <a:cubicBezTo>
                    <a:pt x="2251" y="2108"/>
                    <a:pt x="2272" y="2088"/>
                    <a:pt x="2291" y="2064"/>
                  </a:cubicBezTo>
                  <a:lnTo>
                    <a:pt x="2297" y="2041"/>
                  </a:lnTo>
                  <a:cubicBezTo>
                    <a:pt x="2275" y="2073"/>
                    <a:pt x="2262" y="2082"/>
                    <a:pt x="2240" y="2104"/>
                  </a:cubicBezTo>
                  <a:cubicBezTo>
                    <a:pt x="2300" y="2035"/>
                    <a:pt x="2353" y="1961"/>
                    <a:pt x="2387" y="1897"/>
                  </a:cubicBezTo>
                  <a:cubicBezTo>
                    <a:pt x="2319" y="2016"/>
                    <a:pt x="2187" y="2174"/>
                    <a:pt x="2037" y="2274"/>
                  </a:cubicBezTo>
                  <a:cubicBezTo>
                    <a:pt x="2056" y="2253"/>
                    <a:pt x="2122" y="2211"/>
                    <a:pt x="2143" y="2182"/>
                  </a:cubicBezTo>
                  <a:cubicBezTo>
                    <a:pt x="2091" y="2231"/>
                    <a:pt x="2007" y="2288"/>
                    <a:pt x="1949" y="2326"/>
                  </a:cubicBezTo>
                  <a:lnTo>
                    <a:pt x="1936" y="2333"/>
                  </a:lnTo>
                  <a:lnTo>
                    <a:pt x="1939" y="2330"/>
                  </a:lnTo>
                  <a:lnTo>
                    <a:pt x="1933" y="2334"/>
                  </a:lnTo>
                  <a:cubicBezTo>
                    <a:pt x="1895" y="2352"/>
                    <a:pt x="1851" y="2376"/>
                    <a:pt x="1810" y="2394"/>
                  </a:cubicBezTo>
                  <a:cubicBezTo>
                    <a:pt x="1777" y="2405"/>
                    <a:pt x="1746" y="2412"/>
                    <a:pt x="1713" y="2422"/>
                  </a:cubicBezTo>
                  <a:cubicBezTo>
                    <a:pt x="1670" y="2432"/>
                    <a:pt x="1636" y="2445"/>
                    <a:pt x="1594" y="2452"/>
                  </a:cubicBezTo>
                  <a:cubicBezTo>
                    <a:pt x="1588" y="2454"/>
                    <a:pt x="1573" y="2456"/>
                    <a:pt x="1570" y="2458"/>
                  </a:cubicBezTo>
                  <a:cubicBezTo>
                    <a:pt x="1567" y="2457"/>
                    <a:pt x="1557" y="2458"/>
                    <a:pt x="1546" y="2460"/>
                  </a:cubicBezTo>
                  <a:cubicBezTo>
                    <a:pt x="1530" y="2463"/>
                    <a:pt x="1529" y="2466"/>
                    <a:pt x="1509" y="2469"/>
                  </a:cubicBezTo>
                  <a:cubicBezTo>
                    <a:pt x="1509" y="2465"/>
                    <a:pt x="1529" y="2465"/>
                    <a:pt x="1532" y="2460"/>
                  </a:cubicBezTo>
                  <a:cubicBezTo>
                    <a:pt x="1497" y="2463"/>
                    <a:pt x="1447" y="2466"/>
                    <a:pt x="1400" y="2471"/>
                  </a:cubicBezTo>
                  <a:cubicBezTo>
                    <a:pt x="1366" y="2471"/>
                    <a:pt x="1295" y="2467"/>
                    <a:pt x="1248" y="2463"/>
                  </a:cubicBezTo>
                  <a:cubicBezTo>
                    <a:pt x="1347" y="2462"/>
                    <a:pt x="1477" y="2469"/>
                    <a:pt x="1599" y="2440"/>
                  </a:cubicBezTo>
                  <a:cubicBezTo>
                    <a:pt x="1606" y="2438"/>
                    <a:pt x="1606" y="2440"/>
                    <a:pt x="1606" y="2441"/>
                  </a:cubicBezTo>
                  <a:cubicBezTo>
                    <a:pt x="1675" y="2422"/>
                    <a:pt x="1761" y="2401"/>
                    <a:pt x="1837" y="2367"/>
                  </a:cubicBezTo>
                  <a:cubicBezTo>
                    <a:pt x="1984" y="2301"/>
                    <a:pt x="2091" y="2232"/>
                    <a:pt x="2197" y="2122"/>
                  </a:cubicBezTo>
                  <a:cubicBezTo>
                    <a:pt x="2185" y="2129"/>
                    <a:pt x="2154" y="2167"/>
                    <a:pt x="2140" y="2174"/>
                  </a:cubicBezTo>
                  <a:cubicBezTo>
                    <a:pt x="2152" y="2161"/>
                    <a:pt x="2184" y="2136"/>
                    <a:pt x="2186" y="2126"/>
                  </a:cubicBezTo>
                  <a:cubicBezTo>
                    <a:pt x="2168" y="2137"/>
                    <a:pt x="2108" y="2200"/>
                    <a:pt x="2092" y="2202"/>
                  </a:cubicBezTo>
                  <a:cubicBezTo>
                    <a:pt x="2014" y="2260"/>
                    <a:pt x="1930" y="2317"/>
                    <a:pt x="1848" y="2349"/>
                  </a:cubicBezTo>
                  <a:cubicBezTo>
                    <a:pt x="1915" y="2318"/>
                    <a:pt x="2006" y="2263"/>
                    <a:pt x="2082" y="2206"/>
                  </a:cubicBezTo>
                  <a:lnTo>
                    <a:pt x="2135" y="2163"/>
                  </a:lnTo>
                  <a:cubicBezTo>
                    <a:pt x="2145" y="2155"/>
                    <a:pt x="2152" y="2147"/>
                    <a:pt x="2161" y="2139"/>
                  </a:cubicBezTo>
                  <a:cubicBezTo>
                    <a:pt x="2210" y="2093"/>
                    <a:pt x="2261" y="2047"/>
                    <a:pt x="2295" y="1992"/>
                  </a:cubicBezTo>
                  <a:cubicBezTo>
                    <a:pt x="2299" y="1990"/>
                    <a:pt x="2310" y="1979"/>
                    <a:pt x="2316" y="1968"/>
                  </a:cubicBezTo>
                  <a:cubicBezTo>
                    <a:pt x="2315" y="1964"/>
                    <a:pt x="2300" y="1990"/>
                    <a:pt x="2300" y="1982"/>
                  </a:cubicBezTo>
                  <a:cubicBezTo>
                    <a:pt x="2308" y="1969"/>
                    <a:pt x="2329" y="1942"/>
                    <a:pt x="2321" y="1942"/>
                  </a:cubicBezTo>
                  <a:cubicBezTo>
                    <a:pt x="2344" y="1900"/>
                    <a:pt x="2388" y="1831"/>
                    <a:pt x="2399" y="1793"/>
                  </a:cubicBezTo>
                  <a:cubicBezTo>
                    <a:pt x="2407" y="1786"/>
                    <a:pt x="2422" y="1752"/>
                    <a:pt x="2430" y="1728"/>
                  </a:cubicBezTo>
                  <a:cubicBezTo>
                    <a:pt x="2426" y="1728"/>
                    <a:pt x="2424" y="1746"/>
                    <a:pt x="2421" y="1743"/>
                  </a:cubicBezTo>
                  <a:cubicBezTo>
                    <a:pt x="2426" y="1728"/>
                    <a:pt x="2432" y="1715"/>
                    <a:pt x="2436" y="1712"/>
                  </a:cubicBezTo>
                  <a:cubicBezTo>
                    <a:pt x="2473" y="1604"/>
                    <a:pt x="2514" y="1453"/>
                    <a:pt x="2516" y="1326"/>
                  </a:cubicBezTo>
                  <a:cubicBezTo>
                    <a:pt x="2514" y="1328"/>
                    <a:pt x="2513" y="1319"/>
                    <a:pt x="2513" y="1305"/>
                  </a:cubicBezTo>
                  <a:cubicBezTo>
                    <a:pt x="2511" y="1299"/>
                    <a:pt x="2509" y="1318"/>
                    <a:pt x="2509" y="1309"/>
                  </a:cubicBezTo>
                  <a:cubicBezTo>
                    <a:pt x="2508" y="1286"/>
                    <a:pt x="2509" y="1261"/>
                    <a:pt x="2504" y="1251"/>
                  </a:cubicBezTo>
                  <a:cubicBezTo>
                    <a:pt x="2503" y="1255"/>
                    <a:pt x="2504" y="1262"/>
                    <a:pt x="2504" y="1271"/>
                  </a:cubicBezTo>
                  <a:cubicBezTo>
                    <a:pt x="2499" y="1221"/>
                    <a:pt x="2495" y="1144"/>
                    <a:pt x="2482" y="1081"/>
                  </a:cubicBezTo>
                  <a:cubicBezTo>
                    <a:pt x="2480" y="1069"/>
                    <a:pt x="2477" y="1079"/>
                    <a:pt x="2474" y="1068"/>
                  </a:cubicBezTo>
                  <a:cubicBezTo>
                    <a:pt x="2466" y="956"/>
                    <a:pt x="2391" y="799"/>
                    <a:pt x="2320" y="684"/>
                  </a:cubicBezTo>
                  <a:cubicBezTo>
                    <a:pt x="2321" y="681"/>
                    <a:pt x="2325" y="688"/>
                    <a:pt x="2323" y="682"/>
                  </a:cubicBezTo>
                  <a:cubicBezTo>
                    <a:pt x="2307" y="652"/>
                    <a:pt x="2283" y="627"/>
                    <a:pt x="2266" y="600"/>
                  </a:cubicBezTo>
                  <a:cubicBezTo>
                    <a:pt x="2259" y="591"/>
                    <a:pt x="2259" y="598"/>
                    <a:pt x="2256" y="599"/>
                  </a:cubicBezTo>
                  <a:cubicBezTo>
                    <a:pt x="2246" y="588"/>
                    <a:pt x="2222" y="561"/>
                    <a:pt x="2209" y="550"/>
                  </a:cubicBezTo>
                  <a:cubicBezTo>
                    <a:pt x="2206" y="554"/>
                    <a:pt x="2227" y="575"/>
                    <a:pt x="2231" y="584"/>
                  </a:cubicBezTo>
                  <a:cubicBezTo>
                    <a:pt x="2255" y="611"/>
                    <a:pt x="2266" y="635"/>
                    <a:pt x="2286" y="657"/>
                  </a:cubicBezTo>
                  <a:lnTo>
                    <a:pt x="2292" y="670"/>
                  </a:lnTo>
                  <a:cubicBezTo>
                    <a:pt x="2343" y="742"/>
                    <a:pt x="2361" y="794"/>
                    <a:pt x="2397" y="869"/>
                  </a:cubicBezTo>
                  <a:cubicBezTo>
                    <a:pt x="2396" y="874"/>
                    <a:pt x="2403" y="891"/>
                    <a:pt x="2401" y="893"/>
                  </a:cubicBezTo>
                  <a:cubicBezTo>
                    <a:pt x="2404" y="902"/>
                    <a:pt x="2405" y="899"/>
                    <a:pt x="2407" y="902"/>
                  </a:cubicBezTo>
                  <a:cubicBezTo>
                    <a:pt x="2457" y="1051"/>
                    <a:pt x="2493" y="1256"/>
                    <a:pt x="2463" y="1448"/>
                  </a:cubicBezTo>
                  <a:cubicBezTo>
                    <a:pt x="2461" y="1459"/>
                    <a:pt x="2459" y="1458"/>
                    <a:pt x="2457" y="1467"/>
                  </a:cubicBezTo>
                  <a:cubicBezTo>
                    <a:pt x="2451" y="1534"/>
                    <a:pt x="2428" y="1609"/>
                    <a:pt x="2408" y="1673"/>
                  </a:cubicBezTo>
                  <a:cubicBezTo>
                    <a:pt x="2378" y="1744"/>
                    <a:pt x="2319" y="1870"/>
                    <a:pt x="2255" y="1950"/>
                  </a:cubicBezTo>
                  <a:cubicBezTo>
                    <a:pt x="2266" y="1930"/>
                    <a:pt x="2246" y="1961"/>
                    <a:pt x="2239" y="1967"/>
                  </a:cubicBezTo>
                  <a:cubicBezTo>
                    <a:pt x="2255" y="1941"/>
                    <a:pt x="2286" y="1902"/>
                    <a:pt x="2305" y="1862"/>
                  </a:cubicBezTo>
                  <a:cubicBezTo>
                    <a:pt x="2285" y="1891"/>
                    <a:pt x="2256" y="1941"/>
                    <a:pt x="2228" y="1971"/>
                  </a:cubicBezTo>
                  <a:cubicBezTo>
                    <a:pt x="2215" y="1981"/>
                    <a:pt x="2192" y="2013"/>
                    <a:pt x="2168" y="2035"/>
                  </a:cubicBezTo>
                  <a:cubicBezTo>
                    <a:pt x="2221" y="1971"/>
                    <a:pt x="2253" y="1930"/>
                    <a:pt x="2288" y="1867"/>
                  </a:cubicBezTo>
                  <a:cubicBezTo>
                    <a:pt x="2273" y="1882"/>
                    <a:pt x="2248" y="1923"/>
                    <a:pt x="2224" y="1951"/>
                  </a:cubicBezTo>
                  <a:lnTo>
                    <a:pt x="2199" y="1985"/>
                  </a:lnTo>
                  <a:cubicBezTo>
                    <a:pt x="2190" y="1997"/>
                    <a:pt x="2200" y="1981"/>
                    <a:pt x="2196" y="1983"/>
                  </a:cubicBezTo>
                  <a:cubicBezTo>
                    <a:pt x="2181" y="2004"/>
                    <a:pt x="2166" y="2016"/>
                    <a:pt x="2151" y="2033"/>
                  </a:cubicBezTo>
                  <a:cubicBezTo>
                    <a:pt x="2147" y="2031"/>
                    <a:pt x="2159" y="2025"/>
                    <a:pt x="2161" y="2020"/>
                  </a:cubicBezTo>
                  <a:cubicBezTo>
                    <a:pt x="2157" y="2020"/>
                    <a:pt x="2154" y="2027"/>
                    <a:pt x="2149" y="2031"/>
                  </a:cubicBezTo>
                  <a:cubicBezTo>
                    <a:pt x="2143" y="2038"/>
                    <a:pt x="2147" y="2034"/>
                    <a:pt x="2149" y="2035"/>
                  </a:cubicBezTo>
                  <a:cubicBezTo>
                    <a:pt x="2082" y="2103"/>
                    <a:pt x="1983" y="2186"/>
                    <a:pt x="1896" y="2234"/>
                  </a:cubicBezTo>
                  <a:cubicBezTo>
                    <a:pt x="1896" y="2233"/>
                    <a:pt x="1904" y="2229"/>
                    <a:pt x="1900" y="2228"/>
                  </a:cubicBezTo>
                  <a:cubicBezTo>
                    <a:pt x="1883" y="2236"/>
                    <a:pt x="1844" y="2259"/>
                    <a:pt x="1820" y="2267"/>
                  </a:cubicBezTo>
                  <a:cubicBezTo>
                    <a:pt x="1837" y="2256"/>
                    <a:pt x="1894" y="2232"/>
                    <a:pt x="1910" y="2215"/>
                  </a:cubicBezTo>
                  <a:cubicBezTo>
                    <a:pt x="1959" y="2190"/>
                    <a:pt x="1997" y="2155"/>
                    <a:pt x="2039" y="2123"/>
                  </a:cubicBezTo>
                  <a:cubicBezTo>
                    <a:pt x="2092" y="2079"/>
                    <a:pt x="2148" y="2026"/>
                    <a:pt x="2180" y="1978"/>
                  </a:cubicBezTo>
                  <a:cubicBezTo>
                    <a:pt x="2218" y="1929"/>
                    <a:pt x="2241" y="1901"/>
                    <a:pt x="2273" y="1846"/>
                  </a:cubicBezTo>
                  <a:cubicBezTo>
                    <a:pt x="2262" y="1856"/>
                    <a:pt x="2249" y="1883"/>
                    <a:pt x="2239" y="1899"/>
                  </a:cubicBezTo>
                  <a:lnTo>
                    <a:pt x="2170" y="1986"/>
                  </a:lnTo>
                  <a:cubicBezTo>
                    <a:pt x="2162" y="1995"/>
                    <a:pt x="2175" y="1985"/>
                    <a:pt x="2166" y="1995"/>
                  </a:cubicBezTo>
                  <a:cubicBezTo>
                    <a:pt x="2156" y="2001"/>
                    <a:pt x="2140" y="2021"/>
                    <a:pt x="2131" y="2023"/>
                  </a:cubicBezTo>
                  <a:cubicBezTo>
                    <a:pt x="2218" y="1919"/>
                    <a:pt x="2281" y="1830"/>
                    <a:pt x="2336" y="1701"/>
                  </a:cubicBezTo>
                  <a:cubicBezTo>
                    <a:pt x="2327" y="1720"/>
                    <a:pt x="2309" y="1751"/>
                    <a:pt x="2299" y="1774"/>
                  </a:cubicBezTo>
                  <a:cubicBezTo>
                    <a:pt x="2263" y="1848"/>
                    <a:pt x="2210" y="1923"/>
                    <a:pt x="2161" y="1974"/>
                  </a:cubicBezTo>
                  <a:cubicBezTo>
                    <a:pt x="2226" y="1894"/>
                    <a:pt x="2280" y="1807"/>
                    <a:pt x="2327" y="1711"/>
                  </a:cubicBezTo>
                  <a:lnTo>
                    <a:pt x="2364" y="1625"/>
                  </a:lnTo>
                  <a:cubicBezTo>
                    <a:pt x="2390" y="1534"/>
                    <a:pt x="2412" y="1454"/>
                    <a:pt x="2419" y="1369"/>
                  </a:cubicBezTo>
                  <a:cubicBezTo>
                    <a:pt x="2432" y="1283"/>
                    <a:pt x="2416" y="1132"/>
                    <a:pt x="2380" y="1014"/>
                  </a:cubicBezTo>
                  <a:cubicBezTo>
                    <a:pt x="2377" y="1006"/>
                    <a:pt x="2377" y="1007"/>
                    <a:pt x="2373" y="1000"/>
                  </a:cubicBezTo>
                  <a:cubicBezTo>
                    <a:pt x="2357" y="942"/>
                    <a:pt x="2326" y="865"/>
                    <a:pt x="2294" y="807"/>
                  </a:cubicBezTo>
                  <a:cubicBezTo>
                    <a:pt x="2278" y="781"/>
                    <a:pt x="2260" y="752"/>
                    <a:pt x="2247" y="739"/>
                  </a:cubicBezTo>
                  <a:cubicBezTo>
                    <a:pt x="2258" y="761"/>
                    <a:pt x="2283" y="795"/>
                    <a:pt x="2300" y="835"/>
                  </a:cubicBezTo>
                  <a:cubicBezTo>
                    <a:pt x="2232" y="712"/>
                    <a:pt x="2138" y="574"/>
                    <a:pt x="2020" y="492"/>
                  </a:cubicBezTo>
                  <a:cubicBezTo>
                    <a:pt x="2079" y="541"/>
                    <a:pt x="2127" y="598"/>
                    <a:pt x="2169" y="648"/>
                  </a:cubicBezTo>
                  <a:cubicBezTo>
                    <a:pt x="2163" y="644"/>
                    <a:pt x="2143" y="623"/>
                    <a:pt x="2135" y="612"/>
                  </a:cubicBezTo>
                  <a:cubicBezTo>
                    <a:pt x="2135" y="615"/>
                    <a:pt x="2128" y="606"/>
                    <a:pt x="2128" y="610"/>
                  </a:cubicBezTo>
                  <a:cubicBezTo>
                    <a:pt x="2146" y="633"/>
                    <a:pt x="2179" y="666"/>
                    <a:pt x="2200" y="699"/>
                  </a:cubicBezTo>
                  <a:cubicBezTo>
                    <a:pt x="2205" y="706"/>
                    <a:pt x="2202" y="693"/>
                    <a:pt x="2209" y="704"/>
                  </a:cubicBezTo>
                  <a:cubicBezTo>
                    <a:pt x="2218" y="716"/>
                    <a:pt x="2211" y="708"/>
                    <a:pt x="2208" y="708"/>
                  </a:cubicBezTo>
                  <a:cubicBezTo>
                    <a:pt x="2223" y="730"/>
                    <a:pt x="2243" y="753"/>
                    <a:pt x="2259" y="786"/>
                  </a:cubicBezTo>
                  <a:cubicBezTo>
                    <a:pt x="2247" y="774"/>
                    <a:pt x="2230" y="742"/>
                    <a:pt x="2213" y="720"/>
                  </a:cubicBezTo>
                  <a:cubicBezTo>
                    <a:pt x="2206" y="719"/>
                    <a:pt x="2197" y="701"/>
                    <a:pt x="2185" y="690"/>
                  </a:cubicBezTo>
                  <a:cubicBezTo>
                    <a:pt x="2188" y="696"/>
                    <a:pt x="2203" y="713"/>
                    <a:pt x="2215" y="730"/>
                  </a:cubicBezTo>
                  <a:cubicBezTo>
                    <a:pt x="2211" y="717"/>
                    <a:pt x="2236" y="755"/>
                    <a:pt x="2243" y="770"/>
                  </a:cubicBezTo>
                  <a:cubicBezTo>
                    <a:pt x="2242" y="771"/>
                    <a:pt x="2236" y="761"/>
                    <a:pt x="2234" y="761"/>
                  </a:cubicBezTo>
                  <a:cubicBezTo>
                    <a:pt x="2248" y="788"/>
                    <a:pt x="2277" y="833"/>
                    <a:pt x="2296" y="876"/>
                  </a:cubicBezTo>
                  <a:cubicBezTo>
                    <a:pt x="2337" y="966"/>
                    <a:pt x="2374" y="1077"/>
                    <a:pt x="2384" y="1167"/>
                  </a:cubicBezTo>
                  <a:cubicBezTo>
                    <a:pt x="2384" y="1147"/>
                    <a:pt x="2376" y="1109"/>
                    <a:pt x="2371" y="1081"/>
                  </a:cubicBezTo>
                  <a:cubicBezTo>
                    <a:pt x="2384" y="1120"/>
                    <a:pt x="2384" y="1158"/>
                    <a:pt x="2389" y="1188"/>
                  </a:cubicBezTo>
                  <a:cubicBezTo>
                    <a:pt x="2387" y="1191"/>
                    <a:pt x="2386" y="1168"/>
                    <a:pt x="2383" y="1170"/>
                  </a:cubicBezTo>
                  <a:cubicBezTo>
                    <a:pt x="2383" y="1182"/>
                    <a:pt x="2392" y="1225"/>
                    <a:pt x="2387" y="1229"/>
                  </a:cubicBezTo>
                  <a:cubicBezTo>
                    <a:pt x="2382" y="1221"/>
                    <a:pt x="2384" y="1199"/>
                    <a:pt x="2381" y="1183"/>
                  </a:cubicBezTo>
                  <a:cubicBezTo>
                    <a:pt x="2377" y="1188"/>
                    <a:pt x="2381" y="1216"/>
                    <a:pt x="2381" y="1232"/>
                  </a:cubicBezTo>
                  <a:cubicBezTo>
                    <a:pt x="2382" y="1259"/>
                    <a:pt x="2385" y="1286"/>
                    <a:pt x="2386" y="1309"/>
                  </a:cubicBezTo>
                  <a:cubicBezTo>
                    <a:pt x="2384" y="1354"/>
                    <a:pt x="2381" y="1407"/>
                    <a:pt x="2372" y="1458"/>
                  </a:cubicBezTo>
                  <a:cubicBezTo>
                    <a:pt x="2370" y="1484"/>
                    <a:pt x="2362" y="1528"/>
                    <a:pt x="2353" y="1557"/>
                  </a:cubicBezTo>
                  <a:cubicBezTo>
                    <a:pt x="2333" y="1651"/>
                    <a:pt x="2283" y="1742"/>
                    <a:pt x="2257" y="1801"/>
                  </a:cubicBezTo>
                  <a:cubicBezTo>
                    <a:pt x="2208" y="1880"/>
                    <a:pt x="2163" y="1948"/>
                    <a:pt x="2087" y="2024"/>
                  </a:cubicBezTo>
                  <a:cubicBezTo>
                    <a:pt x="2137" y="1965"/>
                    <a:pt x="2203" y="1890"/>
                    <a:pt x="2245" y="1812"/>
                  </a:cubicBezTo>
                  <a:cubicBezTo>
                    <a:pt x="2258" y="1792"/>
                    <a:pt x="2266" y="1770"/>
                    <a:pt x="2277" y="1750"/>
                  </a:cubicBezTo>
                  <a:cubicBezTo>
                    <a:pt x="2270" y="1754"/>
                    <a:pt x="2258" y="1779"/>
                    <a:pt x="2252" y="1792"/>
                  </a:cubicBezTo>
                  <a:cubicBezTo>
                    <a:pt x="2224" y="1837"/>
                    <a:pt x="2195" y="1892"/>
                    <a:pt x="2163" y="1925"/>
                  </a:cubicBezTo>
                  <a:cubicBezTo>
                    <a:pt x="2155" y="1933"/>
                    <a:pt x="2150" y="1934"/>
                    <a:pt x="2142" y="1946"/>
                  </a:cubicBezTo>
                  <a:cubicBezTo>
                    <a:pt x="2150" y="1932"/>
                    <a:pt x="2165" y="1917"/>
                    <a:pt x="2170" y="1907"/>
                  </a:cubicBezTo>
                  <a:cubicBezTo>
                    <a:pt x="2160" y="1911"/>
                    <a:pt x="2131" y="1958"/>
                    <a:pt x="2106" y="1979"/>
                  </a:cubicBezTo>
                  <a:cubicBezTo>
                    <a:pt x="2126" y="1952"/>
                    <a:pt x="2195" y="1871"/>
                    <a:pt x="2188" y="1858"/>
                  </a:cubicBezTo>
                  <a:cubicBezTo>
                    <a:pt x="2199" y="1847"/>
                    <a:pt x="2222" y="1811"/>
                    <a:pt x="2225" y="1797"/>
                  </a:cubicBezTo>
                  <a:cubicBezTo>
                    <a:pt x="2233" y="1793"/>
                    <a:pt x="2254" y="1744"/>
                    <a:pt x="2254" y="1736"/>
                  </a:cubicBezTo>
                  <a:cubicBezTo>
                    <a:pt x="2288" y="1665"/>
                    <a:pt x="2299" y="1622"/>
                    <a:pt x="2317" y="1558"/>
                  </a:cubicBezTo>
                  <a:cubicBezTo>
                    <a:pt x="2326" y="1547"/>
                    <a:pt x="2336" y="1498"/>
                    <a:pt x="2342" y="1487"/>
                  </a:cubicBezTo>
                  <a:cubicBezTo>
                    <a:pt x="2344" y="1475"/>
                    <a:pt x="2344" y="1475"/>
                    <a:pt x="2346" y="1460"/>
                  </a:cubicBezTo>
                  <a:cubicBezTo>
                    <a:pt x="2348" y="1459"/>
                    <a:pt x="2347" y="1466"/>
                    <a:pt x="2350" y="1464"/>
                  </a:cubicBezTo>
                  <a:cubicBezTo>
                    <a:pt x="2358" y="1412"/>
                    <a:pt x="2357" y="1331"/>
                    <a:pt x="2367" y="1306"/>
                  </a:cubicBezTo>
                  <a:cubicBezTo>
                    <a:pt x="2366" y="1280"/>
                    <a:pt x="2360" y="1263"/>
                    <a:pt x="2360" y="1240"/>
                  </a:cubicBezTo>
                  <a:lnTo>
                    <a:pt x="2361" y="1212"/>
                  </a:lnTo>
                  <a:cubicBezTo>
                    <a:pt x="2360" y="1187"/>
                    <a:pt x="2350" y="1153"/>
                    <a:pt x="2347" y="1121"/>
                  </a:cubicBezTo>
                  <a:cubicBezTo>
                    <a:pt x="2331" y="1015"/>
                    <a:pt x="2299" y="900"/>
                    <a:pt x="2237" y="806"/>
                  </a:cubicBezTo>
                  <a:cubicBezTo>
                    <a:pt x="2233" y="806"/>
                    <a:pt x="2235" y="812"/>
                    <a:pt x="2236" y="817"/>
                  </a:cubicBezTo>
                  <a:cubicBezTo>
                    <a:pt x="2275" y="885"/>
                    <a:pt x="2305" y="953"/>
                    <a:pt x="2324" y="1024"/>
                  </a:cubicBezTo>
                  <a:cubicBezTo>
                    <a:pt x="2319" y="1006"/>
                    <a:pt x="2308" y="976"/>
                    <a:pt x="2303" y="968"/>
                  </a:cubicBezTo>
                  <a:cubicBezTo>
                    <a:pt x="2302" y="978"/>
                    <a:pt x="2314" y="999"/>
                    <a:pt x="2319" y="1019"/>
                  </a:cubicBezTo>
                  <a:cubicBezTo>
                    <a:pt x="2333" y="1092"/>
                    <a:pt x="2357" y="1223"/>
                    <a:pt x="2350" y="1291"/>
                  </a:cubicBezTo>
                  <a:cubicBezTo>
                    <a:pt x="2350" y="1303"/>
                    <a:pt x="2352" y="1308"/>
                    <a:pt x="2350" y="1315"/>
                  </a:cubicBezTo>
                  <a:cubicBezTo>
                    <a:pt x="2350" y="1309"/>
                    <a:pt x="2350" y="1299"/>
                    <a:pt x="2349" y="1291"/>
                  </a:cubicBezTo>
                  <a:cubicBezTo>
                    <a:pt x="2345" y="1315"/>
                    <a:pt x="2346" y="1350"/>
                    <a:pt x="2340" y="1368"/>
                  </a:cubicBezTo>
                  <a:cubicBezTo>
                    <a:pt x="2338" y="1396"/>
                    <a:pt x="2340" y="1418"/>
                    <a:pt x="2337" y="1438"/>
                  </a:cubicBezTo>
                  <a:cubicBezTo>
                    <a:pt x="2333" y="1500"/>
                    <a:pt x="2309" y="1593"/>
                    <a:pt x="2279" y="1663"/>
                  </a:cubicBezTo>
                  <a:cubicBezTo>
                    <a:pt x="2237" y="1771"/>
                    <a:pt x="2166" y="1888"/>
                    <a:pt x="2081" y="1972"/>
                  </a:cubicBezTo>
                  <a:close/>
                  <a:moveTo>
                    <a:pt x="2193" y="1876"/>
                  </a:moveTo>
                  <a:lnTo>
                    <a:pt x="2193" y="1876"/>
                  </a:lnTo>
                  <a:cubicBezTo>
                    <a:pt x="2191" y="1875"/>
                    <a:pt x="2175" y="1894"/>
                    <a:pt x="2178" y="1895"/>
                  </a:cubicBezTo>
                  <a:cubicBezTo>
                    <a:pt x="2179" y="1894"/>
                    <a:pt x="2191" y="1881"/>
                    <a:pt x="2193" y="1876"/>
                  </a:cubicBezTo>
                  <a:close/>
                  <a:moveTo>
                    <a:pt x="2272" y="1744"/>
                  </a:moveTo>
                  <a:lnTo>
                    <a:pt x="2272" y="1744"/>
                  </a:lnTo>
                  <a:cubicBezTo>
                    <a:pt x="2261" y="1759"/>
                    <a:pt x="2234" y="1811"/>
                    <a:pt x="2222" y="1830"/>
                  </a:cubicBezTo>
                  <a:cubicBezTo>
                    <a:pt x="2241" y="1811"/>
                    <a:pt x="2259" y="1774"/>
                    <a:pt x="2272" y="1744"/>
                  </a:cubicBezTo>
                  <a:close/>
                  <a:moveTo>
                    <a:pt x="2373" y="1403"/>
                  </a:moveTo>
                  <a:lnTo>
                    <a:pt x="2373" y="1403"/>
                  </a:lnTo>
                  <a:cubicBezTo>
                    <a:pt x="2367" y="1433"/>
                    <a:pt x="2361" y="1470"/>
                    <a:pt x="2352" y="1516"/>
                  </a:cubicBezTo>
                  <a:cubicBezTo>
                    <a:pt x="2339" y="1571"/>
                    <a:pt x="2317" y="1634"/>
                    <a:pt x="2306" y="1670"/>
                  </a:cubicBezTo>
                  <a:cubicBezTo>
                    <a:pt x="2316" y="1648"/>
                    <a:pt x="2328" y="1615"/>
                    <a:pt x="2336" y="1603"/>
                  </a:cubicBezTo>
                  <a:cubicBezTo>
                    <a:pt x="2358" y="1530"/>
                    <a:pt x="2369" y="1464"/>
                    <a:pt x="2375" y="1403"/>
                  </a:cubicBezTo>
                  <a:lnTo>
                    <a:pt x="2373" y="1403"/>
                  </a:lnTo>
                  <a:close/>
                  <a:moveTo>
                    <a:pt x="2368" y="1324"/>
                  </a:moveTo>
                  <a:lnTo>
                    <a:pt x="2368" y="1324"/>
                  </a:lnTo>
                  <a:cubicBezTo>
                    <a:pt x="2359" y="1333"/>
                    <a:pt x="2363" y="1372"/>
                    <a:pt x="2360" y="1396"/>
                  </a:cubicBezTo>
                  <a:cubicBezTo>
                    <a:pt x="2359" y="1415"/>
                    <a:pt x="2354" y="1441"/>
                    <a:pt x="2353" y="1464"/>
                  </a:cubicBezTo>
                  <a:cubicBezTo>
                    <a:pt x="2365" y="1412"/>
                    <a:pt x="2362" y="1376"/>
                    <a:pt x="2368" y="1324"/>
                  </a:cubicBezTo>
                  <a:close/>
                  <a:moveTo>
                    <a:pt x="2363" y="1209"/>
                  </a:moveTo>
                  <a:lnTo>
                    <a:pt x="2363" y="1209"/>
                  </a:lnTo>
                  <a:cubicBezTo>
                    <a:pt x="2365" y="1207"/>
                    <a:pt x="2362" y="1230"/>
                    <a:pt x="2366" y="1227"/>
                  </a:cubicBezTo>
                  <a:cubicBezTo>
                    <a:pt x="2368" y="1224"/>
                    <a:pt x="2364" y="1201"/>
                    <a:pt x="2363" y="1209"/>
                  </a:cubicBezTo>
                  <a:close/>
                  <a:moveTo>
                    <a:pt x="2353" y="1129"/>
                  </a:moveTo>
                  <a:lnTo>
                    <a:pt x="2353" y="1129"/>
                  </a:lnTo>
                  <a:cubicBezTo>
                    <a:pt x="2353" y="1133"/>
                    <a:pt x="2352" y="1132"/>
                    <a:pt x="2352" y="1135"/>
                  </a:cubicBezTo>
                  <a:cubicBezTo>
                    <a:pt x="2357" y="1164"/>
                    <a:pt x="2357" y="1182"/>
                    <a:pt x="2364" y="1200"/>
                  </a:cubicBezTo>
                  <a:cubicBezTo>
                    <a:pt x="2360" y="1176"/>
                    <a:pt x="2359" y="1148"/>
                    <a:pt x="2353" y="1129"/>
                  </a:cubicBezTo>
                  <a:close/>
                  <a:moveTo>
                    <a:pt x="2338" y="1045"/>
                  </a:moveTo>
                  <a:lnTo>
                    <a:pt x="2338" y="1045"/>
                  </a:lnTo>
                  <a:cubicBezTo>
                    <a:pt x="2336" y="1033"/>
                    <a:pt x="2332" y="1024"/>
                    <a:pt x="2329" y="1016"/>
                  </a:cubicBezTo>
                  <a:cubicBezTo>
                    <a:pt x="2332" y="1027"/>
                    <a:pt x="2334" y="1046"/>
                    <a:pt x="2338" y="1045"/>
                  </a:cubicBezTo>
                  <a:close/>
                  <a:moveTo>
                    <a:pt x="2320" y="952"/>
                  </a:moveTo>
                  <a:lnTo>
                    <a:pt x="2320" y="952"/>
                  </a:lnTo>
                  <a:cubicBezTo>
                    <a:pt x="2324" y="972"/>
                    <a:pt x="2338" y="995"/>
                    <a:pt x="2343" y="1019"/>
                  </a:cubicBezTo>
                  <a:cubicBezTo>
                    <a:pt x="2349" y="1045"/>
                    <a:pt x="2354" y="1074"/>
                    <a:pt x="2362" y="1090"/>
                  </a:cubicBezTo>
                  <a:cubicBezTo>
                    <a:pt x="2355" y="1050"/>
                    <a:pt x="2339" y="992"/>
                    <a:pt x="2320" y="952"/>
                  </a:cubicBezTo>
                  <a:close/>
                  <a:moveTo>
                    <a:pt x="2296" y="893"/>
                  </a:moveTo>
                  <a:lnTo>
                    <a:pt x="2296" y="893"/>
                  </a:lnTo>
                  <a:cubicBezTo>
                    <a:pt x="2292" y="891"/>
                    <a:pt x="2306" y="916"/>
                    <a:pt x="2306" y="918"/>
                  </a:cubicBezTo>
                  <a:cubicBezTo>
                    <a:pt x="2306" y="909"/>
                    <a:pt x="2301" y="901"/>
                    <a:pt x="2296" y="893"/>
                  </a:cubicBezTo>
                  <a:close/>
                  <a:moveTo>
                    <a:pt x="2273" y="849"/>
                  </a:moveTo>
                  <a:lnTo>
                    <a:pt x="2273" y="849"/>
                  </a:lnTo>
                  <a:cubicBezTo>
                    <a:pt x="2275" y="857"/>
                    <a:pt x="2286" y="877"/>
                    <a:pt x="2291" y="885"/>
                  </a:cubicBezTo>
                  <a:cubicBezTo>
                    <a:pt x="2285" y="871"/>
                    <a:pt x="2277" y="851"/>
                    <a:pt x="2273" y="849"/>
                  </a:cubicBezTo>
                  <a:close/>
                  <a:moveTo>
                    <a:pt x="2248" y="804"/>
                  </a:moveTo>
                  <a:lnTo>
                    <a:pt x="2248" y="804"/>
                  </a:lnTo>
                  <a:lnTo>
                    <a:pt x="2254" y="814"/>
                  </a:lnTo>
                  <a:cubicBezTo>
                    <a:pt x="2258" y="815"/>
                    <a:pt x="2249" y="800"/>
                    <a:pt x="2248" y="804"/>
                  </a:cubicBezTo>
                  <a:close/>
                  <a:moveTo>
                    <a:pt x="2197" y="2132"/>
                  </a:moveTo>
                  <a:lnTo>
                    <a:pt x="2197" y="2132"/>
                  </a:lnTo>
                  <a:cubicBezTo>
                    <a:pt x="2190" y="2141"/>
                    <a:pt x="2175" y="2152"/>
                    <a:pt x="2172" y="2157"/>
                  </a:cubicBezTo>
                  <a:cubicBezTo>
                    <a:pt x="2183" y="2148"/>
                    <a:pt x="2194" y="2140"/>
                    <a:pt x="2197" y="2132"/>
                  </a:cubicBezTo>
                  <a:close/>
                  <a:moveTo>
                    <a:pt x="2209" y="2104"/>
                  </a:moveTo>
                  <a:lnTo>
                    <a:pt x="2209" y="2104"/>
                  </a:lnTo>
                  <a:cubicBezTo>
                    <a:pt x="2209" y="2103"/>
                    <a:pt x="2211" y="2100"/>
                    <a:pt x="2209" y="2100"/>
                  </a:cubicBezTo>
                  <a:cubicBezTo>
                    <a:pt x="2202" y="2108"/>
                    <a:pt x="2190" y="2120"/>
                    <a:pt x="2192" y="2122"/>
                  </a:cubicBezTo>
                  <a:cubicBezTo>
                    <a:pt x="2201" y="2113"/>
                    <a:pt x="2200" y="2112"/>
                    <a:pt x="2209" y="2104"/>
                  </a:cubicBezTo>
                  <a:close/>
                  <a:moveTo>
                    <a:pt x="2264" y="2047"/>
                  </a:moveTo>
                  <a:lnTo>
                    <a:pt x="2264" y="2047"/>
                  </a:lnTo>
                  <a:cubicBezTo>
                    <a:pt x="2251" y="2063"/>
                    <a:pt x="2209" y="2104"/>
                    <a:pt x="2205" y="2115"/>
                  </a:cubicBezTo>
                  <a:cubicBezTo>
                    <a:pt x="2230" y="2085"/>
                    <a:pt x="2257" y="2062"/>
                    <a:pt x="2264" y="2047"/>
                  </a:cubicBezTo>
                  <a:close/>
                  <a:moveTo>
                    <a:pt x="2289" y="2017"/>
                  </a:moveTo>
                  <a:lnTo>
                    <a:pt x="2289" y="2017"/>
                  </a:lnTo>
                  <a:cubicBezTo>
                    <a:pt x="2286" y="2017"/>
                    <a:pt x="2271" y="2035"/>
                    <a:pt x="2274" y="2037"/>
                  </a:cubicBezTo>
                  <a:cubicBezTo>
                    <a:pt x="2281" y="2026"/>
                    <a:pt x="2281" y="2025"/>
                    <a:pt x="2289" y="2017"/>
                  </a:cubicBezTo>
                  <a:close/>
                  <a:moveTo>
                    <a:pt x="2354" y="1918"/>
                  </a:moveTo>
                  <a:lnTo>
                    <a:pt x="2354" y="1918"/>
                  </a:lnTo>
                  <a:lnTo>
                    <a:pt x="2338" y="1945"/>
                  </a:lnTo>
                  <a:cubicBezTo>
                    <a:pt x="2339" y="1950"/>
                    <a:pt x="2355" y="1921"/>
                    <a:pt x="2354" y="1918"/>
                  </a:cubicBezTo>
                  <a:close/>
                  <a:moveTo>
                    <a:pt x="2323" y="2007"/>
                  </a:moveTo>
                  <a:lnTo>
                    <a:pt x="2323" y="2007"/>
                  </a:lnTo>
                  <a:lnTo>
                    <a:pt x="2299" y="2039"/>
                  </a:lnTo>
                  <a:cubicBezTo>
                    <a:pt x="2301" y="2045"/>
                    <a:pt x="2326" y="2008"/>
                    <a:pt x="2323" y="2007"/>
                  </a:cubicBezTo>
                  <a:close/>
                  <a:moveTo>
                    <a:pt x="2411" y="1941"/>
                  </a:moveTo>
                  <a:lnTo>
                    <a:pt x="2411" y="1941"/>
                  </a:lnTo>
                  <a:cubicBezTo>
                    <a:pt x="2419" y="1932"/>
                    <a:pt x="2436" y="1908"/>
                    <a:pt x="2437" y="1900"/>
                  </a:cubicBezTo>
                  <a:cubicBezTo>
                    <a:pt x="2431" y="1907"/>
                    <a:pt x="2422" y="1926"/>
                    <a:pt x="2411" y="1941"/>
                  </a:cubicBezTo>
                  <a:close/>
                  <a:moveTo>
                    <a:pt x="2370" y="2010"/>
                  </a:moveTo>
                  <a:lnTo>
                    <a:pt x="2370" y="2010"/>
                  </a:lnTo>
                  <a:cubicBezTo>
                    <a:pt x="2388" y="1986"/>
                    <a:pt x="2399" y="1968"/>
                    <a:pt x="2406" y="1950"/>
                  </a:cubicBezTo>
                  <a:cubicBezTo>
                    <a:pt x="2395" y="1971"/>
                    <a:pt x="2376" y="1995"/>
                    <a:pt x="2370" y="2010"/>
                  </a:cubicBezTo>
                  <a:close/>
                  <a:moveTo>
                    <a:pt x="2255" y="2157"/>
                  </a:moveTo>
                  <a:lnTo>
                    <a:pt x="2255" y="2157"/>
                  </a:lnTo>
                  <a:lnTo>
                    <a:pt x="2254" y="2162"/>
                  </a:lnTo>
                  <a:cubicBezTo>
                    <a:pt x="2268" y="2147"/>
                    <a:pt x="2292" y="2123"/>
                    <a:pt x="2303" y="2107"/>
                  </a:cubicBezTo>
                  <a:cubicBezTo>
                    <a:pt x="2282" y="2128"/>
                    <a:pt x="2273" y="2139"/>
                    <a:pt x="2255" y="2157"/>
                  </a:cubicBezTo>
                  <a:close/>
                  <a:moveTo>
                    <a:pt x="2158" y="2249"/>
                  </a:moveTo>
                  <a:lnTo>
                    <a:pt x="2158" y="2249"/>
                  </a:lnTo>
                  <a:lnTo>
                    <a:pt x="2225" y="2191"/>
                  </a:lnTo>
                  <a:cubicBezTo>
                    <a:pt x="2218" y="2191"/>
                    <a:pt x="2192" y="2215"/>
                    <a:pt x="2185" y="2224"/>
                  </a:cubicBezTo>
                  <a:cubicBezTo>
                    <a:pt x="2181" y="2225"/>
                    <a:pt x="2169" y="2235"/>
                    <a:pt x="2159" y="2244"/>
                  </a:cubicBezTo>
                  <a:cubicBezTo>
                    <a:pt x="2160" y="2245"/>
                    <a:pt x="2160" y="2246"/>
                    <a:pt x="2158" y="2249"/>
                  </a:cubicBezTo>
                  <a:close/>
                  <a:moveTo>
                    <a:pt x="2107" y="2290"/>
                  </a:moveTo>
                  <a:lnTo>
                    <a:pt x="2107" y="2290"/>
                  </a:lnTo>
                  <a:cubicBezTo>
                    <a:pt x="2123" y="2279"/>
                    <a:pt x="2136" y="2270"/>
                    <a:pt x="2156" y="2252"/>
                  </a:cubicBezTo>
                  <a:lnTo>
                    <a:pt x="2154" y="2249"/>
                  </a:lnTo>
                  <a:cubicBezTo>
                    <a:pt x="2136" y="2264"/>
                    <a:pt x="2127" y="2271"/>
                    <a:pt x="2104" y="2287"/>
                  </a:cubicBezTo>
                  <a:lnTo>
                    <a:pt x="2107" y="2290"/>
                  </a:lnTo>
                  <a:close/>
                  <a:moveTo>
                    <a:pt x="1983" y="2370"/>
                  </a:moveTo>
                  <a:lnTo>
                    <a:pt x="1983" y="2370"/>
                  </a:lnTo>
                  <a:cubicBezTo>
                    <a:pt x="1972" y="2375"/>
                    <a:pt x="1957" y="2382"/>
                    <a:pt x="1958" y="2386"/>
                  </a:cubicBezTo>
                  <a:cubicBezTo>
                    <a:pt x="1968" y="2381"/>
                    <a:pt x="1980" y="2374"/>
                    <a:pt x="1983" y="2370"/>
                  </a:cubicBezTo>
                  <a:close/>
                  <a:moveTo>
                    <a:pt x="2101" y="2294"/>
                  </a:moveTo>
                  <a:lnTo>
                    <a:pt x="2101" y="2294"/>
                  </a:lnTo>
                  <a:cubicBezTo>
                    <a:pt x="2106" y="2290"/>
                    <a:pt x="2097" y="2294"/>
                    <a:pt x="2095" y="2294"/>
                  </a:cubicBezTo>
                  <a:cubicBezTo>
                    <a:pt x="2067" y="2315"/>
                    <a:pt x="2034" y="2340"/>
                    <a:pt x="1995" y="2361"/>
                  </a:cubicBezTo>
                  <a:lnTo>
                    <a:pt x="1990" y="2367"/>
                  </a:lnTo>
                  <a:cubicBezTo>
                    <a:pt x="2018" y="2352"/>
                    <a:pt x="2076" y="2315"/>
                    <a:pt x="2101" y="2294"/>
                  </a:cubicBezTo>
                  <a:close/>
                  <a:moveTo>
                    <a:pt x="2204" y="2216"/>
                  </a:moveTo>
                  <a:lnTo>
                    <a:pt x="2204" y="2216"/>
                  </a:lnTo>
                  <a:cubicBezTo>
                    <a:pt x="2169" y="2248"/>
                    <a:pt x="2126" y="2283"/>
                    <a:pt x="2105" y="2300"/>
                  </a:cubicBezTo>
                  <a:cubicBezTo>
                    <a:pt x="2117" y="2292"/>
                    <a:pt x="2117" y="2292"/>
                    <a:pt x="2129" y="2282"/>
                  </a:cubicBezTo>
                  <a:cubicBezTo>
                    <a:pt x="2130" y="2284"/>
                    <a:pt x="2135" y="2280"/>
                    <a:pt x="2134" y="2283"/>
                  </a:cubicBezTo>
                  <a:cubicBezTo>
                    <a:pt x="2148" y="2272"/>
                    <a:pt x="2159" y="2266"/>
                    <a:pt x="2163" y="2260"/>
                  </a:cubicBezTo>
                  <a:cubicBezTo>
                    <a:pt x="2153" y="2269"/>
                    <a:pt x="2144" y="2275"/>
                    <a:pt x="2135" y="2278"/>
                  </a:cubicBezTo>
                  <a:cubicBezTo>
                    <a:pt x="2152" y="2264"/>
                    <a:pt x="2192" y="2233"/>
                    <a:pt x="2204" y="2216"/>
                  </a:cubicBezTo>
                  <a:close/>
                  <a:moveTo>
                    <a:pt x="2237" y="2192"/>
                  </a:moveTo>
                  <a:lnTo>
                    <a:pt x="2237" y="2192"/>
                  </a:lnTo>
                  <a:cubicBezTo>
                    <a:pt x="2227" y="2200"/>
                    <a:pt x="2223" y="2206"/>
                    <a:pt x="2212" y="2214"/>
                  </a:cubicBezTo>
                  <a:lnTo>
                    <a:pt x="2213" y="2216"/>
                  </a:lnTo>
                  <a:cubicBezTo>
                    <a:pt x="2223" y="2205"/>
                    <a:pt x="2232" y="2200"/>
                    <a:pt x="2237" y="2192"/>
                  </a:cubicBezTo>
                  <a:close/>
                  <a:moveTo>
                    <a:pt x="2231" y="2185"/>
                  </a:moveTo>
                  <a:lnTo>
                    <a:pt x="2231" y="2185"/>
                  </a:lnTo>
                  <a:cubicBezTo>
                    <a:pt x="2234" y="2183"/>
                    <a:pt x="2241" y="2175"/>
                    <a:pt x="2249" y="2168"/>
                  </a:cubicBezTo>
                  <a:cubicBezTo>
                    <a:pt x="2248" y="2167"/>
                    <a:pt x="2255" y="2160"/>
                    <a:pt x="2252" y="2160"/>
                  </a:cubicBezTo>
                  <a:cubicBezTo>
                    <a:pt x="2241" y="2173"/>
                    <a:pt x="2231" y="2180"/>
                    <a:pt x="2231" y="2185"/>
                  </a:cubicBezTo>
                  <a:close/>
                  <a:moveTo>
                    <a:pt x="2260" y="2162"/>
                  </a:moveTo>
                  <a:lnTo>
                    <a:pt x="2260" y="2162"/>
                  </a:lnTo>
                  <a:lnTo>
                    <a:pt x="2245" y="2179"/>
                  </a:lnTo>
                  <a:cubicBezTo>
                    <a:pt x="2246" y="2181"/>
                    <a:pt x="2261" y="2164"/>
                    <a:pt x="2260" y="2162"/>
                  </a:cubicBezTo>
                  <a:close/>
                  <a:moveTo>
                    <a:pt x="2306" y="2119"/>
                  </a:moveTo>
                  <a:lnTo>
                    <a:pt x="2306" y="2119"/>
                  </a:lnTo>
                  <a:cubicBezTo>
                    <a:pt x="2304" y="2118"/>
                    <a:pt x="2299" y="2122"/>
                    <a:pt x="2295" y="2125"/>
                  </a:cubicBezTo>
                  <a:cubicBezTo>
                    <a:pt x="2303" y="2122"/>
                    <a:pt x="2285" y="2140"/>
                    <a:pt x="2282" y="2142"/>
                  </a:cubicBezTo>
                  <a:cubicBezTo>
                    <a:pt x="2284" y="2142"/>
                    <a:pt x="2282" y="2148"/>
                    <a:pt x="2287" y="2142"/>
                  </a:cubicBezTo>
                  <a:cubicBezTo>
                    <a:pt x="2287" y="2137"/>
                    <a:pt x="2295" y="2130"/>
                    <a:pt x="2306" y="2119"/>
                  </a:cubicBezTo>
                  <a:close/>
                  <a:moveTo>
                    <a:pt x="2338" y="2078"/>
                  </a:moveTo>
                  <a:lnTo>
                    <a:pt x="2338" y="2078"/>
                  </a:lnTo>
                  <a:cubicBezTo>
                    <a:pt x="2333" y="2088"/>
                    <a:pt x="2311" y="2109"/>
                    <a:pt x="2309" y="2117"/>
                  </a:cubicBezTo>
                  <a:cubicBezTo>
                    <a:pt x="2318" y="2107"/>
                    <a:pt x="2343" y="2076"/>
                    <a:pt x="2338" y="2078"/>
                  </a:cubicBezTo>
                  <a:close/>
                  <a:moveTo>
                    <a:pt x="2334" y="2056"/>
                  </a:moveTo>
                  <a:lnTo>
                    <a:pt x="2334" y="2056"/>
                  </a:lnTo>
                  <a:cubicBezTo>
                    <a:pt x="2348" y="2036"/>
                    <a:pt x="2358" y="2028"/>
                    <a:pt x="2367" y="2012"/>
                  </a:cubicBezTo>
                  <a:cubicBezTo>
                    <a:pt x="2359" y="2018"/>
                    <a:pt x="2340" y="2046"/>
                    <a:pt x="2334" y="2056"/>
                  </a:cubicBezTo>
                  <a:close/>
                  <a:moveTo>
                    <a:pt x="2389" y="2014"/>
                  </a:moveTo>
                  <a:lnTo>
                    <a:pt x="2389" y="2014"/>
                  </a:lnTo>
                  <a:cubicBezTo>
                    <a:pt x="2383" y="2022"/>
                    <a:pt x="2384" y="2014"/>
                    <a:pt x="2378" y="2024"/>
                  </a:cubicBezTo>
                  <a:cubicBezTo>
                    <a:pt x="2379" y="2025"/>
                    <a:pt x="2377" y="2029"/>
                    <a:pt x="2378" y="2029"/>
                  </a:cubicBezTo>
                  <a:cubicBezTo>
                    <a:pt x="2381" y="2025"/>
                    <a:pt x="2390" y="2014"/>
                    <a:pt x="2389" y="2014"/>
                  </a:cubicBezTo>
                  <a:close/>
                  <a:moveTo>
                    <a:pt x="2396" y="1979"/>
                  </a:moveTo>
                  <a:lnTo>
                    <a:pt x="2396" y="1979"/>
                  </a:lnTo>
                  <a:cubicBezTo>
                    <a:pt x="2395" y="1979"/>
                    <a:pt x="2395" y="1976"/>
                    <a:pt x="2392" y="1980"/>
                  </a:cubicBezTo>
                  <a:cubicBezTo>
                    <a:pt x="2395" y="1982"/>
                    <a:pt x="2379" y="2003"/>
                    <a:pt x="2374" y="2008"/>
                  </a:cubicBezTo>
                  <a:cubicBezTo>
                    <a:pt x="2377" y="2012"/>
                    <a:pt x="2389" y="1990"/>
                    <a:pt x="2396" y="1979"/>
                  </a:cubicBezTo>
                  <a:close/>
                  <a:moveTo>
                    <a:pt x="2428" y="1921"/>
                  </a:moveTo>
                  <a:lnTo>
                    <a:pt x="2428" y="1921"/>
                  </a:lnTo>
                  <a:cubicBezTo>
                    <a:pt x="2427" y="1926"/>
                    <a:pt x="2419" y="1938"/>
                    <a:pt x="2415" y="1943"/>
                  </a:cubicBezTo>
                  <a:cubicBezTo>
                    <a:pt x="2420" y="1944"/>
                    <a:pt x="2397" y="1968"/>
                    <a:pt x="2403" y="1970"/>
                  </a:cubicBezTo>
                  <a:cubicBezTo>
                    <a:pt x="2407" y="1964"/>
                    <a:pt x="2406" y="1963"/>
                    <a:pt x="2407" y="1959"/>
                  </a:cubicBezTo>
                  <a:cubicBezTo>
                    <a:pt x="2415" y="1955"/>
                    <a:pt x="2418" y="1940"/>
                    <a:pt x="2427" y="1933"/>
                  </a:cubicBezTo>
                  <a:cubicBezTo>
                    <a:pt x="2431" y="1924"/>
                    <a:pt x="2423" y="1935"/>
                    <a:pt x="2426" y="1928"/>
                  </a:cubicBezTo>
                  <a:cubicBezTo>
                    <a:pt x="2433" y="1926"/>
                    <a:pt x="2438" y="1905"/>
                    <a:pt x="2428" y="1921"/>
                  </a:cubicBezTo>
                  <a:close/>
                  <a:moveTo>
                    <a:pt x="2447" y="1897"/>
                  </a:moveTo>
                  <a:lnTo>
                    <a:pt x="2447" y="1897"/>
                  </a:lnTo>
                  <a:cubicBezTo>
                    <a:pt x="2446" y="1891"/>
                    <a:pt x="2441" y="1903"/>
                    <a:pt x="2435" y="1912"/>
                  </a:cubicBezTo>
                  <a:cubicBezTo>
                    <a:pt x="2436" y="1914"/>
                    <a:pt x="2442" y="1906"/>
                    <a:pt x="2447" y="1897"/>
                  </a:cubicBezTo>
                  <a:close/>
                  <a:moveTo>
                    <a:pt x="2517" y="1309"/>
                  </a:moveTo>
                  <a:lnTo>
                    <a:pt x="2517" y="1309"/>
                  </a:lnTo>
                  <a:cubicBezTo>
                    <a:pt x="2521" y="1311"/>
                    <a:pt x="2519" y="1290"/>
                    <a:pt x="2518" y="1278"/>
                  </a:cubicBezTo>
                  <a:cubicBezTo>
                    <a:pt x="2515" y="1279"/>
                    <a:pt x="2516" y="1300"/>
                    <a:pt x="2517" y="1309"/>
                  </a:cubicBezTo>
                  <a:close/>
                  <a:moveTo>
                    <a:pt x="2519" y="1333"/>
                  </a:moveTo>
                  <a:lnTo>
                    <a:pt x="2519" y="1333"/>
                  </a:lnTo>
                  <a:cubicBezTo>
                    <a:pt x="2519" y="1326"/>
                    <a:pt x="2521" y="1309"/>
                    <a:pt x="2518" y="1312"/>
                  </a:cubicBezTo>
                  <a:cubicBezTo>
                    <a:pt x="2518" y="1321"/>
                    <a:pt x="2517" y="1332"/>
                    <a:pt x="2519" y="1333"/>
                  </a:cubicBezTo>
                  <a:close/>
                  <a:moveTo>
                    <a:pt x="2469" y="1728"/>
                  </a:moveTo>
                  <a:lnTo>
                    <a:pt x="2469" y="1728"/>
                  </a:lnTo>
                  <a:cubicBezTo>
                    <a:pt x="2462" y="1730"/>
                    <a:pt x="2449" y="1778"/>
                    <a:pt x="2441" y="1794"/>
                  </a:cubicBezTo>
                  <a:cubicBezTo>
                    <a:pt x="2449" y="1777"/>
                    <a:pt x="2460" y="1754"/>
                    <a:pt x="2469" y="1728"/>
                  </a:cubicBezTo>
                  <a:close/>
                  <a:moveTo>
                    <a:pt x="2500" y="1634"/>
                  </a:moveTo>
                  <a:lnTo>
                    <a:pt x="2500" y="1634"/>
                  </a:lnTo>
                  <a:cubicBezTo>
                    <a:pt x="2494" y="1651"/>
                    <a:pt x="2477" y="1696"/>
                    <a:pt x="2469" y="1724"/>
                  </a:cubicBezTo>
                  <a:cubicBezTo>
                    <a:pt x="2479" y="1694"/>
                    <a:pt x="2494" y="1667"/>
                    <a:pt x="2500" y="1634"/>
                  </a:cubicBezTo>
                  <a:close/>
                  <a:moveTo>
                    <a:pt x="2505" y="1530"/>
                  </a:moveTo>
                  <a:lnTo>
                    <a:pt x="2505" y="1530"/>
                  </a:lnTo>
                  <a:cubicBezTo>
                    <a:pt x="2506" y="1523"/>
                    <a:pt x="2502" y="1527"/>
                    <a:pt x="2503" y="1519"/>
                  </a:cubicBezTo>
                  <a:cubicBezTo>
                    <a:pt x="2509" y="1501"/>
                    <a:pt x="2510" y="1484"/>
                    <a:pt x="2514" y="1465"/>
                  </a:cubicBezTo>
                  <a:cubicBezTo>
                    <a:pt x="2512" y="1463"/>
                    <a:pt x="2511" y="1486"/>
                    <a:pt x="2508" y="1478"/>
                  </a:cubicBezTo>
                  <a:cubicBezTo>
                    <a:pt x="2500" y="1508"/>
                    <a:pt x="2498" y="1544"/>
                    <a:pt x="2489" y="1577"/>
                  </a:cubicBezTo>
                  <a:cubicBezTo>
                    <a:pt x="2483" y="1599"/>
                    <a:pt x="2470" y="1630"/>
                    <a:pt x="2472" y="1648"/>
                  </a:cubicBezTo>
                  <a:cubicBezTo>
                    <a:pt x="2483" y="1607"/>
                    <a:pt x="2496" y="1566"/>
                    <a:pt x="2505" y="1530"/>
                  </a:cubicBezTo>
                  <a:close/>
                  <a:moveTo>
                    <a:pt x="2518" y="1558"/>
                  </a:moveTo>
                  <a:lnTo>
                    <a:pt x="2518" y="1558"/>
                  </a:lnTo>
                  <a:cubicBezTo>
                    <a:pt x="2511" y="1592"/>
                    <a:pt x="2505" y="1604"/>
                    <a:pt x="2502" y="1627"/>
                  </a:cubicBezTo>
                  <a:cubicBezTo>
                    <a:pt x="2509" y="1601"/>
                    <a:pt x="2518" y="1575"/>
                    <a:pt x="2518" y="1558"/>
                  </a:cubicBezTo>
                  <a:close/>
                  <a:moveTo>
                    <a:pt x="2558" y="1563"/>
                  </a:moveTo>
                  <a:lnTo>
                    <a:pt x="2558" y="1563"/>
                  </a:lnTo>
                  <a:cubicBezTo>
                    <a:pt x="2557" y="1557"/>
                    <a:pt x="2547" y="1600"/>
                    <a:pt x="2553" y="1584"/>
                  </a:cubicBezTo>
                  <a:cubicBezTo>
                    <a:pt x="2552" y="1579"/>
                    <a:pt x="2557" y="1572"/>
                    <a:pt x="2558" y="1563"/>
                  </a:cubicBezTo>
                  <a:close/>
                  <a:moveTo>
                    <a:pt x="2579" y="1433"/>
                  </a:moveTo>
                  <a:lnTo>
                    <a:pt x="2579" y="1433"/>
                  </a:lnTo>
                  <a:cubicBezTo>
                    <a:pt x="2576" y="1443"/>
                    <a:pt x="2576" y="1447"/>
                    <a:pt x="2574" y="1447"/>
                  </a:cubicBezTo>
                  <a:lnTo>
                    <a:pt x="2571" y="1465"/>
                  </a:lnTo>
                  <a:cubicBezTo>
                    <a:pt x="2576" y="1476"/>
                    <a:pt x="2560" y="1522"/>
                    <a:pt x="2562" y="1545"/>
                  </a:cubicBezTo>
                  <a:cubicBezTo>
                    <a:pt x="2569" y="1520"/>
                    <a:pt x="2572" y="1475"/>
                    <a:pt x="2577" y="1458"/>
                  </a:cubicBezTo>
                  <a:cubicBezTo>
                    <a:pt x="2576" y="1458"/>
                    <a:pt x="2574" y="1459"/>
                    <a:pt x="2574" y="1454"/>
                  </a:cubicBezTo>
                  <a:lnTo>
                    <a:pt x="2577" y="1455"/>
                  </a:lnTo>
                  <a:cubicBezTo>
                    <a:pt x="2578" y="1447"/>
                    <a:pt x="2582" y="1430"/>
                    <a:pt x="2579" y="1433"/>
                  </a:cubicBezTo>
                  <a:close/>
                  <a:moveTo>
                    <a:pt x="2517" y="1347"/>
                  </a:moveTo>
                  <a:lnTo>
                    <a:pt x="2517" y="1347"/>
                  </a:lnTo>
                  <a:cubicBezTo>
                    <a:pt x="2516" y="1370"/>
                    <a:pt x="2515" y="1395"/>
                    <a:pt x="2516" y="1413"/>
                  </a:cubicBezTo>
                  <a:cubicBezTo>
                    <a:pt x="2517" y="1400"/>
                    <a:pt x="2520" y="1357"/>
                    <a:pt x="2517" y="1347"/>
                  </a:cubicBezTo>
                  <a:close/>
                  <a:moveTo>
                    <a:pt x="2566" y="1345"/>
                  </a:moveTo>
                  <a:lnTo>
                    <a:pt x="2566" y="1345"/>
                  </a:lnTo>
                  <a:cubicBezTo>
                    <a:pt x="2565" y="1351"/>
                    <a:pt x="2561" y="1370"/>
                    <a:pt x="2565" y="1370"/>
                  </a:cubicBezTo>
                  <a:cubicBezTo>
                    <a:pt x="2566" y="1370"/>
                    <a:pt x="2567" y="1345"/>
                    <a:pt x="2566" y="1345"/>
                  </a:cubicBezTo>
                  <a:close/>
                  <a:moveTo>
                    <a:pt x="2565" y="1219"/>
                  </a:moveTo>
                  <a:lnTo>
                    <a:pt x="2565" y="1219"/>
                  </a:lnTo>
                  <a:cubicBezTo>
                    <a:pt x="2564" y="1247"/>
                    <a:pt x="2564" y="1316"/>
                    <a:pt x="2569" y="1334"/>
                  </a:cubicBezTo>
                  <a:cubicBezTo>
                    <a:pt x="2574" y="1319"/>
                    <a:pt x="2570" y="1238"/>
                    <a:pt x="2565" y="1219"/>
                  </a:cubicBezTo>
                  <a:close/>
                  <a:moveTo>
                    <a:pt x="2539" y="1206"/>
                  </a:moveTo>
                  <a:lnTo>
                    <a:pt x="2539" y="1206"/>
                  </a:lnTo>
                  <a:cubicBezTo>
                    <a:pt x="2539" y="1226"/>
                    <a:pt x="2542" y="1254"/>
                    <a:pt x="2545" y="1270"/>
                  </a:cubicBezTo>
                  <a:cubicBezTo>
                    <a:pt x="2543" y="1250"/>
                    <a:pt x="2543" y="1215"/>
                    <a:pt x="2539" y="1206"/>
                  </a:cubicBezTo>
                  <a:close/>
                  <a:moveTo>
                    <a:pt x="2538" y="1178"/>
                  </a:moveTo>
                  <a:lnTo>
                    <a:pt x="2538" y="1178"/>
                  </a:lnTo>
                  <a:cubicBezTo>
                    <a:pt x="2536" y="1172"/>
                    <a:pt x="2535" y="1155"/>
                    <a:pt x="2532" y="1157"/>
                  </a:cubicBezTo>
                  <a:cubicBezTo>
                    <a:pt x="2535" y="1170"/>
                    <a:pt x="2535" y="1167"/>
                    <a:pt x="2536" y="1178"/>
                  </a:cubicBezTo>
                  <a:lnTo>
                    <a:pt x="2538" y="1178"/>
                  </a:lnTo>
                  <a:close/>
                  <a:moveTo>
                    <a:pt x="2580" y="1136"/>
                  </a:moveTo>
                  <a:lnTo>
                    <a:pt x="2580" y="1136"/>
                  </a:lnTo>
                  <a:cubicBezTo>
                    <a:pt x="2580" y="1146"/>
                    <a:pt x="2580" y="1172"/>
                    <a:pt x="2585" y="1169"/>
                  </a:cubicBezTo>
                  <a:cubicBezTo>
                    <a:pt x="2582" y="1154"/>
                    <a:pt x="2584" y="1140"/>
                    <a:pt x="2580" y="1136"/>
                  </a:cubicBezTo>
                  <a:close/>
                  <a:moveTo>
                    <a:pt x="2524" y="1094"/>
                  </a:moveTo>
                  <a:lnTo>
                    <a:pt x="2524" y="1094"/>
                  </a:lnTo>
                  <a:cubicBezTo>
                    <a:pt x="2523" y="1098"/>
                    <a:pt x="2529" y="1143"/>
                    <a:pt x="2533" y="1154"/>
                  </a:cubicBezTo>
                  <a:cubicBezTo>
                    <a:pt x="2531" y="1132"/>
                    <a:pt x="2527" y="1112"/>
                    <a:pt x="2524" y="1094"/>
                  </a:cubicBezTo>
                  <a:close/>
                  <a:moveTo>
                    <a:pt x="2571" y="1067"/>
                  </a:moveTo>
                  <a:lnTo>
                    <a:pt x="2571" y="1067"/>
                  </a:lnTo>
                  <a:cubicBezTo>
                    <a:pt x="2569" y="1066"/>
                    <a:pt x="2568" y="1068"/>
                    <a:pt x="2570" y="1078"/>
                  </a:cubicBezTo>
                  <a:lnTo>
                    <a:pt x="2573" y="1077"/>
                  </a:lnTo>
                  <a:lnTo>
                    <a:pt x="2571" y="1067"/>
                  </a:lnTo>
                  <a:close/>
                  <a:moveTo>
                    <a:pt x="2496" y="1064"/>
                  </a:moveTo>
                  <a:lnTo>
                    <a:pt x="2496" y="1064"/>
                  </a:lnTo>
                  <a:cubicBezTo>
                    <a:pt x="2498" y="1075"/>
                    <a:pt x="2499" y="1101"/>
                    <a:pt x="2503" y="1105"/>
                  </a:cubicBezTo>
                  <a:cubicBezTo>
                    <a:pt x="2503" y="1099"/>
                    <a:pt x="2500" y="1069"/>
                    <a:pt x="2496" y="1064"/>
                  </a:cubicBezTo>
                  <a:close/>
                  <a:moveTo>
                    <a:pt x="2552" y="980"/>
                  </a:moveTo>
                  <a:lnTo>
                    <a:pt x="2552" y="980"/>
                  </a:lnTo>
                  <a:cubicBezTo>
                    <a:pt x="2549" y="982"/>
                    <a:pt x="2557" y="1015"/>
                    <a:pt x="2560" y="1012"/>
                  </a:cubicBezTo>
                  <a:cubicBezTo>
                    <a:pt x="2557" y="997"/>
                    <a:pt x="2556" y="998"/>
                    <a:pt x="2552" y="980"/>
                  </a:cubicBezTo>
                  <a:close/>
                  <a:moveTo>
                    <a:pt x="2543" y="952"/>
                  </a:moveTo>
                  <a:lnTo>
                    <a:pt x="2543" y="952"/>
                  </a:lnTo>
                  <a:cubicBezTo>
                    <a:pt x="2545" y="960"/>
                    <a:pt x="2542" y="956"/>
                    <a:pt x="2544" y="963"/>
                  </a:cubicBezTo>
                  <a:cubicBezTo>
                    <a:pt x="2545" y="964"/>
                    <a:pt x="2546" y="968"/>
                    <a:pt x="2547" y="966"/>
                  </a:cubicBezTo>
                  <a:cubicBezTo>
                    <a:pt x="2546" y="960"/>
                    <a:pt x="2544" y="952"/>
                    <a:pt x="2543" y="952"/>
                  </a:cubicBezTo>
                  <a:close/>
                  <a:moveTo>
                    <a:pt x="2464" y="950"/>
                  </a:moveTo>
                  <a:lnTo>
                    <a:pt x="2464" y="950"/>
                  </a:lnTo>
                  <a:cubicBezTo>
                    <a:pt x="2475" y="979"/>
                    <a:pt x="2474" y="984"/>
                    <a:pt x="2484" y="1017"/>
                  </a:cubicBezTo>
                  <a:cubicBezTo>
                    <a:pt x="2484" y="1024"/>
                    <a:pt x="2490" y="1054"/>
                    <a:pt x="2494" y="1054"/>
                  </a:cubicBezTo>
                  <a:cubicBezTo>
                    <a:pt x="2486" y="1027"/>
                    <a:pt x="2481" y="964"/>
                    <a:pt x="2464" y="950"/>
                  </a:cubicBezTo>
                  <a:close/>
                  <a:moveTo>
                    <a:pt x="827" y="2240"/>
                  </a:moveTo>
                  <a:lnTo>
                    <a:pt x="827" y="2240"/>
                  </a:lnTo>
                  <a:cubicBezTo>
                    <a:pt x="832" y="2243"/>
                    <a:pt x="829" y="2244"/>
                    <a:pt x="837" y="2247"/>
                  </a:cubicBezTo>
                  <a:lnTo>
                    <a:pt x="838" y="2245"/>
                  </a:lnTo>
                  <a:cubicBezTo>
                    <a:pt x="831" y="2241"/>
                    <a:pt x="830" y="2239"/>
                    <a:pt x="827" y="2240"/>
                  </a:cubicBezTo>
                  <a:close/>
                  <a:moveTo>
                    <a:pt x="708" y="2118"/>
                  </a:moveTo>
                  <a:lnTo>
                    <a:pt x="708" y="2118"/>
                  </a:lnTo>
                  <a:cubicBezTo>
                    <a:pt x="720" y="2128"/>
                    <a:pt x="738" y="2143"/>
                    <a:pt x="762" y="2159"/>
                  </a:cubicBezTo>
                  <a:cubicBezTo>
                    <a:pt x="759" y="2151"/>
                    <a:pt x="742" y="2137"/>
                    <a:pt x="730" y="2125"/>
                  </a:cubicBezTo>
                  <a:cubicBezTo>
                    <a:pt x="730" y="2132"/>
                    <a:pt x="709" y="2112"/>
                    <a:pt x="708" y="2118"/>
                  </a:cubicBezTo>
                  <a:close/>
                  <a:moveTo>
                    <a:pt x="400" y="2222"/>
                  </a:moveTo>
                  <a:lnTo>
                    <a:pt x="400" y="2222"/>
                  </a:lnTo>
                  <a:cubicBezTo>
                    <a:pt x="410" y="2231"/>
                    <a:pt x="411" y="2235"/>
                    <a:pt x="417" y="2238"/>
                  </a:cubicBezTo>
                  <a:cubicBezTo>
                    <a:pt x="414" y="2234"/>
                    <a:pt x="402" y="2220"/>
                    <a:pt x="400" y="2222"/>
                  </a:cubicBezTo>
                  <a:close/>
                  <a:moveTo>
                    <a:pt x="274" y="2074"/>
                  </a:moveTo>
                  <a:lnTo>
                    <a:pt x="274" y="2074"/>
                  </a:lnTo>
                  <a:cubicBezTo>
                    <a:pt x="286" y="2087"/>
                    <a:pt x="300" y="2110"/>
                    <a:pt x="306" y="2115"/>
                  </a:cubicBezTo>
                  <a:cubicBezTo>
                    <a:pt x="289" y="2094"/>
                    <a:pt x="284" y="2079"/>
                    <a:pt x="274" y="2074"/>
                  </a:cubicBezTo>
                  <a:close/>
                  <a:moveTo>
                    <a:pt x="395" y="1833"/>
                  </a:moveTo>
                  <a:lnTo>
                    <a:pt x="395" y="1833"/>
                  </a:lnTo>
                  <a:cubicBezTo>
                    <a:pt x="411" y="1864"/>
                    <a:pt x="413" y="1856"/>
                    <a:pt x="395" y="1833"/>
                  </a:cubicBezTo>
                  <a:close/>
                  <a:moveTo>
                    <a:pt x="199" y="1939"/>
                  </a:moveTo>
                  <a:lnTo>
                    <a:pt x="199" y="1939"/>
                  </a:lnTo>
                  <a:cubicBezTo>
                    <a:pt x="203" y="1945"/>
                    <a:pt x="208" y="1953"/>
                    <a:pt x="210" y="1956"/>
                  </a:cubicBezTo>
                  <a:cubicBezTo>
                    <a:pt x="208" y="1951"/>
                    <a:pt x="206" y="1946"/>
                    <a:pt x="201" y="1938"/>
                  </a:cubicBezTo>
                  <a:lnTo>
                    <a:pt x="199" y="1939"/>
                  </a:lnTo>
                  <a:close/>
                  <a:moveTo>
                    <a:pt x="160" y="1858"/>
                  </a:moveTo>
                  <a:lnTo>
                    <a:pt x="160" y="1858"/>
                  </a:lnTo>
                  <a:lnTo>
                    <a:pt x="168" y="1875"/>
                  </a:lnTo>
                  <a:cubicBezTo>
                    <a:pt x="173" y="1880"/>
                    <a:pt x="160" y="1851"/>
                    <a:pt x="160" y="1858"/>
                  </a:cubicBezTo>
                  <a:close/>
                  <a:moveTo>
                    <a:pt x="323" y="1661"/>
                  </a:moveTo>
                  <a:lnTo>
                    <a:pt x="323" y="1661"/>
                  </a:lnTo>
                  <a:cubicBezTo>
                    <a:pt x="326" y="1657"/>
                    <a:pt x="315" y="1631"/>
                    <a:pt x="313" y="1626"/>
                  </a:cubicBezTo>
                  <a:cubicBezTo>
                    <a:pt x="317" y="1641"/>
                    <a:pt x="318" y="1646"/>
                    <a:pt x="323" y="1661"/>
                  </a:cubicBezTo>
                  <a:close/>
                  <a:moveTo>
                    <a:pt x="349" y="1735"/>
                  </a:moveTo>
                  <a:lnTo>
                    <a:pt x="349" y="1735"/>
                  </a:lnTo>
                  <a:cubicBezTo>
                    <a:pt x="352" y="1742"/>
                    <a:pt x="354" y="1746"/>
                    <a:pt x="356" y="1746"/>
                  </a:cubicBezTo>
                  <a:cubicBezTo>
                    <a:pt x="354" y="1742"/>
                    <a:pt x="354" y="1740"/>
                    <a:pt x="351" y="1734"/>
                  </a:cubicBezTo>
                  <a:lnTo>
                    <a:pt x="349" y="1735"/>
                  </a:lnTo>
                  <a:close/>
                  <a:moveTo>
                    <a:pt x="141" y="1810"/>
                  </a:moveTo>
                  <a:lnTo>
                    <a:pt x="141" y="1810"/>
                  </a:lnTo>
                  <a:cubicBezTo>
                    <a:pt x="136" y="1805"/>
                    <a:pt x="148" y="1833"/>
                    <a:pt x="149" y="1832"/>
                  </a:cubicBezTo>
                  <a:cubicBezTo>
                    <a:pt x="148" y="1827"/>
                    <a:pt x="144" y="1819"/>
                    <a:pt x="141" y="1810"/>
                  </a:cubicBezTo>
                  <a:close/>
                  <a:moveTo>
                    <a:pt x="122" y="1783"/>
                  </a:moveTo>
                  <a:lnTo>
                    <a:pt x="122" y="1783"/>
                  </a:lnTo>
                  <a:cubicBezTo>
                    <a:pt x="119" y="1784"/>
                    <a:pt x="127" y="1804"/>
                    <a:pt x="132" y="1818"/>
                  </a:cubicBezTo>
                  <a:cubicBezTo>
                    <a:pt x="137" y="1819"/>
                    <a:pt x="127" y="1796"/>
                    <a:pt x="122" y="1783"/>
                  </a:cubicBezTo>
                  <a:close/>
                  <a:moveTo>
                    <a:pt x="129" y="1776"/>
                  </a:moveTo>
                  <a:lnTo>
                    <a:pt x="129" y="1776"/>
                  </a:lnTo>
                  <a:cubicBezTo>
                    <a:pt x="127" y="1768"/>
                    <a:pt x="115" y="1734"/>
                    <a:pt x="112" y="1732"/>
                  </a:cubicBezTo>
                  <a:cubicBezTo>
                    <a:pt x="119" y="1750"/>
                    <a:pt x="123" y="1771"/>
                    <a:pt x="129" y="1776"/>
                  </a:cubicBezTo>
                  <a:close/>
                  <a:moveTo>
                    <a:pt x="202" y="1729"/>
                  </a:moveTo>
                  <a:lnTo>
                    <a:pt x="202" y="1729"/>
                  </a:lnTo>
                  <a:lnTo>
                    <a:pt x="195" y="1712"/>
                  </a:lnTo>
                  <a:cubicBezTo>
                    <a:pt x="191" y="1713"/>
                    <a:pt x="200" y="1724"/>
                    <a:pt x="199" y="1726"/>
                  </a:cubicBezTo>
                  <a:cubicBezTo>
                    <a:pt x="199" y="1727"/>
                    <a:pt x="198" y="1727"/>
                    <a:pt x="200" y="1730"/>
                  </a:cubicBezTo>
                  <a:lnTo>
                    <a:pt x="202" y="1729"/>
                  </a:lnTo>
                  <a:close/>
                  <a:moveTo>
                    <a:pt x="383" y="1618"/>
                  </a:moveTo>
                  <a:lnTo>
                    <a:pt x="383" y="1618"/>
                  </a:lnTo>
                  <a:cubicBezTo>
                    <a:pt x="385" y="1625"/>
                    <a:pt x="387" y="1631"/>
                    <a:pt x="392" y="1644"/>
                  </a:cubicBezTo>
                  <a:cubicBezTo>
                    <a:pt x="395" y="1645"/>
                    <a:pt x="384" y="1620"/>
                    <a:pt x="383" y="1618"/>
                  </a:cubicBezTo>
                  <a:close/>
                  <a:moveTo>
                    <a:pt x="333" y="1630"/>
                  </a:moveTo>
                  <a:lnTo>
                    <a:pt x="333" y="1630"/>
                  </a:lnTo>
                  <a:lnTo>
                    <a:pt x="338" y="1645"/>
                  </a:lnTo>
                  <a:cubicBezTo>
                    <a:pt x="342" y="1649"/>
                    <a:pt x="333" y="1625"/>
                    <a:pt x="333" y="1630"/>
                  </a:cubicBezTo>
                  <a:close/>
                  <a:moveTo>
                    <a:pt x="373" y="1582"/>
                  </a:moveTo>
                  <a:lnTo>
                    <a:pt x="373" y="1582"/>
                  </a:lnTo>
                  <a:cubicBezTo>
                    <a:pt x="375" y="1589"/>
                    <a:pt x="381" y="1616"/>
                    <a:pt x="381" y="1609"/>
                  </a:cubicBezTo>
                  <a:cubicBezTo>
                    <a:pt x="377" y="1597"/>
                    <a:pt x="376" y="1583"/>
                    <a:pt x="373" y="1582"/>
                  </a:cubicBezTo>
                  <a:close/>
                  <a:moveTo>
                    <a:pt x="295" y="1556"/>
                  </a:moveTo>
                  <a:lnTo>
                    <a:pt x="295" y="1556"/>
                  </a:lnTo>
                  <a:cubicBezTo>
                    <a:pt x="299" y="1568"/>
                    <a:pt x="299" y="1569"/>
                    <a:pt x="300" y="1579"/>
                  </a:cubicBezTo>
                  <a:lnTo>
                    <a:pt x="302" y="1578"/>
                  </a:lnTo>
                  <a:cubicBezTo>
                    <a:pt x="302" y="1580"/>
                    <a:pt x="303" y="1582"/>
                    <a:pt x="303" y="1581"/>
                  </a:cubicBezTo>
                  <a:cubicBezTo>
                    <a:pt x="301" y="1574"/>
                    <a:pt x="298" y="1554"/>
                    <a:pt x="295" y="1556"/>
                  </a:cubicBezTo>
                  <a:close/>
                  <a:moveTo>
                    <a:pt x="133" y="1484"/>
                  </a:moveTo>
                  <a:lnTo>
                    <a:pt x="133" y="1484"/>
                  </a:lnTo>
                  <a:cubicBezTo>
                    <a:pt x="136" y="1479"/>
                    <a:pt x="131" y="1461"/>
                    <a:pt x="131" y="1451"/>
                  </a:cubicBezTo>
                  <a:cubicBezTo>
                    <a:pt x="128" y="1453"/>
                    <a:pt x="131" y="1470"/>
                    <a:pt x="133" y="1484"/>
                  </a:cubicBezTo>
                  <a:close/>
                  <a:moveTo>
                    <a:pt x="275" y="1414"/>
                  </a:moveTo>
                  <a:lnTo>
                    <a:pt x="275" y="1414"/>
                  </a:lnTo>
                  <a:cubicBezTo>
                    <a:pt x="274" y="1423"/>
                    <a:pt x="277" y="1447"/>
                    <a:pt x="280" y="1457"/>
                  </a:cubicBezTo>
                  <a:cubicBezTo>
                    <a:pt x="280" y="1449"/>
                    <a:pt x="276" y="1422"/>
                    <a:pt x="275" y="1414"/>
                  </a:cubicBezTo>
                  <a:close/>
                  <a:moveTo>
                    <a:pt x="274" y="1366"/>
                  </a:moveTo>
                  <a:lnTo>
                    <a:pt x="274" y="1366"/>
                  </a:lnTo>
                  <a:cubicBezTo>
                    <a:pt x="271" y="1363"/>
                    <a:pt x="273" y="1393"/>
                    <a:pt x="275" y="1395"/>
                  </a:cubicBezTo>
                  <a:cubicBezTo>
                    <a:pt x="275" y="1385"/>
                    <a:pt x="274" y="1382"/>
                    <a:pt x="274" y="1366"/>
                  </a:cubicBezTo>
                  <a:close/>
                  <a:moveTo>
                    <a:pt x="133" y="1369"/>
                  </a:moveTo>
                  <a:lnTo>
                    <a:pt x="133" y="1369"/>
                  </a:lnTo>
                  <a:cubicBezTo>
                    <a:pt x="137" y="1389"/>
                    <a:pt x="132" y="1404"/>
                    <a:pt x="137" y="1420"/>
                  </a:cubicBezTo>
                  <a:cubicBezTo>
                    <a:pt x="137" y="1417"/>
                    <a:pt x="138" y="1416"/>
                    <a:pt x="139" y="1417"/>
                  </a:cubicBezTo>
                  <a:cubicBezTo>
                    <a:pt x="137" y="1394"/>
                    <a:pt x="138" y="1372"/>
                    <a:pt x="133" y="1369"/>
                  </a:cubicBezTo>
                  <a:close/>
                  <a:moveTo>
                    <a:pt x="139" y="1215"/>
                  </a:moveTo>
                  <a:lnTo>
                    <a:pt x="139" y="1215"/>
                  </a:lnTo>
                  <a:cubicBezTo>
                    <a:pt x="136" y="1222"/>
                    <a:pt x="136" y="1244"/>
                    <a:pt x="135" y="1255"/>
                  </a:cubicBezTo>
                  <a:cubicBezTo>
                    <a:pt x="138" y="1252"/>
                    <a:pt x="138" y="1228"/>
                    <a:pt x="139" y="1215"/>
                  </a:cubicBezTo>
                  <a:close/>
                  <a:moveTo>
                    <a:pt x="172" y="1010"/>
                  </a:moveTo>
                  <a:lnTo>
                    <a:pt x="172" y="1010"/>
                  </a:lnTo>
                  <a:cubicBezTo>
                    <a:pt x="169" y="1018"/>
                    <a:pt x="169" y="1027"/>
                    <a:pt x="168" y="1035"/>
                  </a:cubicBezTo>
                  <a:cubicBezTo>
                    <a:pt x="169" y="1025"/>
                    <a:pt x="171" y="1026"/>
                    <a:pt x="173" y="1017"/>
                  </a:cubicBezTo>
                  <a:cubicBezTo>
                    <a:pt x="172" y="1016"/>
                    <a:pt x="173" y="1011"/>
                    <a:pt x="172" y="1010"/>
                  </a:cubicBezTo>
                  <a:close/>
                  <a:moveTo>
                    <a:pt x="209" y="895"/>
                  </a:moveTo>
                  <a:lnTo>
                    <a:pt x="209" y="895"/>
                  </a:lnTo>
                  <a:cubicBezTo>
                    <a:pt x="201" y="918"/>
                    <a:pt x="189" y="941"/>
                    <a:pt x="185" y="964"/>
                  </a:cubicBezTo>
                  <a:cubicBezTo>
                    <a:pt x="190" y="956"/>
                    <a:pt x="207" y="903"/>
                    <a:pt x="209" y="895"/>
                  </a:cubicBezTo>
                  <a:close/>
                  <a:moveTo>
                    <a:pt x="219" y="864"/>
                  </a:moveTo>
                  <a:lnTo>
                    <a:pt x="219" y="864"/>
                  </a:lnTo>
                  <a:cubicBezTo>
                    <a:pt x="218" y="870"/>
                    <a:pt x="215" y="878"/>
                    <a:pt x="215" y="881"/>
                  </a:cubicBezTo>
                  <a:cubicBezTo>
                    <a:pt x="218" y="877"/>
                    <a:pt x="223" y="862"/>
                    <a:pt x="219" y="864"/>
                  </a:cubicBezTo>
                  <a:close/>
                  <a:moveTo>
                    <a:pt x="251" y="793"/>
                  </a:moveTo>
                  <a:lnTo>
                    <a:pt x="251" y="793"/>
                  </a:lnTo>
                  <a:cubicBezTo>
                    <a:pt x="247" y="799"/>
                    <a:pt x="237" y="821"/>
                    <a:pt x="240" y="817"/>
                  </a:cubicBezTo>
                  <a:cubicBezTo>
                    <a:pt x="245" y="807"/>
                    <a:pt x="252" y="797"/>
                    <a:pt x="251" y="793"/>
                  </a:cubicBezTo>
                  <a:close/>
                  <a:moveTo>
                    <a:pt x="324" y="658"/>
                  </a:moveTo>
                  <a:lnTo>
                    <a:pt x="324" y="658"/>
                  </a:lnTo>
                  <a:cubicBezTo>
                    <a:pt x="321" y="665"/>
                    <a:pt x="310" y="679"/>
                    <a:pt x="314" y="678"/>
                  </a:cubicBezTo>
                  <a:cubicBezTo>
                    <a:pt x="319" y="669"/>
                    <a:pt x="326" y="660"/>
                    <a:pt x="324" y="658"/>
                  </a:cubicBezTo>
                  <a:close/>
                  <a:moveTo>
                    <a:pt x="407" y="542"/>
                  </a:moveTo>
                  <a:lnTo>
                    <a:pt x="407" y="542"/>
                  </a:lnTo>
                  <a:cubicBezTo>
                    <a:pt x="392" y="559"/>
                    <a:pt x="387" y="568"/>
                    <a:pt x="374" y="586"/>
                  </a:cubicBezTo>
                  <a:cubicBezTo>
                    <a:pt x="375" y="587"/>
                    <a:pt x="376" y="586"/>
                    <a:pt x="378" y="585"/>
                  </a:cubicBezTo>
                  <a:cubicBezTo>
                    <a:pt x="383" y="574"/>
                    <a:pt x="400" y="556"/>
                    <a:pt x="407" y="542"/>
                  </a:cubicBezTo>
                  <a:close/>
                  <a:moveTo>
                    <a:pt x="605" y="683"/>
                  </a:moveTo>
                  <a:lnTo>
                    <a:pt x="605" y="683"/>
                  </a:lnTo>
                  <a:cubicBezTo>
                    <a:pt x="604" y="680"/>
                    <a:pt x="599" y="686"/>
                    <a:pt x="594" y="693"/>
                  </a:cubicBezTo>
                  <a:lnTo>
                    <a:pt x="598" y="693"/>
                  </a:lnTo>
                  <a:cubicBezTo>
                    <a:pt x="602" y="689"/>
                    <a:pt x="601" y="687"/>
                    <a:pt x="605" y="683"/>
                  </a:cubicBezTo>
                  <a:close/>
                  <a:moveTo>
                    <a:pt x="425" y="514"/>
                  </a:moveTo>
                  <a:lnTo>
                    <a:pt x="425" y="514"/>
                  </a:lnTo>
                  <a:cubicBezTo>
                    <a:pt x="424" y="509"/>
                    <a:pt x="404" y="535"/>
                    <a:pt x="410" y="530"/>
                  </a:cubicBezTo>
                  <a:cubicBezTo>
                    <a:pt x="416" y="521"/>
                    <a:pt x="418" y="523"/>
                    <a:pt x="425" y="514"/>
                  </a:cubicBezTo>
                  <a:close/>
                  <a:moveTo>
                    <a:pt x="458" y="474"/>
                  </a:moveTo>
                  <a:lnTo>
                    <a:pt x="458" y="474"/>
                  </a:lnTo>
                  <a:cubicBezTo>
                    <a:pt x="457" y="473"/>
                    <a:pt x="448" y="484"/>
                    <a:pt x="445" y="487"/>
                  </a:cubicBezTo>
                  <a:cubicBezTo>
                    <a:pt x="443" y="493"/>
                    <a:pt x="461" y="474"/>
                    <a:pt x="458" y="474"/>
                  </a:cubicBezTo>
                  <a:close/>
                  <a:moveTo>
                    <a:pt x="485" y="445"/>
                  </a:moveTo>
                  <a:lnTo>
                    <a:pt x="485" y="445"/>
                  </a:lnTo>
                  <a:cubicBezTo>
                    <a:pt x="475" y="456"/>
                    <a:pt x="462" y="466"/>
                    <a:pt x="461" y="472"/>
                  </a:cubicBezTo>
                  <a:cubicBezTo>
                    <a:pt x="468" y="465"/>
                    <a:pt x="489" y="445"/>
                    <a:pt x="485" y="445"/>
                  </a:cubicBezTo>
                  <a:close/>
                  <a:moveTo>
                    <a:pt x="730" y="560"/>
                  </a:moveTo>
                  <a:lnTo>
                    <a:pt x="730" y="560"/>
                  </a:lnTo>
                  <a:cubicBezTo>
                    <a:pt x="730" y="556"/>
                    <a:pt x="721" y="567"/>
                    <a:pt x="721" y="563"/>
                  </a:cubicBezTo>
                  <a:cubicBezTo>
                    <a:pt x="706" y="579"/>
                    <a:pt x="705" y="578"/>
                    <a:pt x="691" y="591"/>
                  </a:cubicBezTo>
                  <a:cubicBezTo>
                    <a:pt x="694" y="592"/>
                    <a:pt x="703" y="584"/>
                    <a:pt x="709" y="580"/>
                  </a:cubicBezTo>
                  <a:cubicBezTo>
                    <a:pt x="706" y="578"/>
                    <a:pt x="724" y="566"/>
                    <a:pt x="730" y="560"/>
                  </a:cubicBezTo>
                  <a:close/>
                  <a:moveTo>
                    <a:pt x="630" y="263"/>
                  </a:moveTo>
                  <a:lnTo>
                    <a:pt x="630" y="263"/>
                  </a:lnTo>
                  <a:cubicBezTo>
                    <a:pt x="629" y="261"/>
                    <a:pt x="617" y="269"/>
                    <a:pt x="614" y="273"/>
                  </a:cubicBezTo>
                  <a:cubicBezTo>
                    <a:pt x="612" y="277"/>
                    <a:pt x="624" y="267"/>
                    <a:pt x="630" y="263"/>
                  </a:cubicBezTo>
                  <a:close/>
                  <a:moveTo>
                    <a:pt x="663" y="310"/>
                  </a:moveTo>
                  <a:lnTo>
                    <a:pt x="663" y="310"/>
                  </a:lnTo>
                  <a:cubicBezTo>
                    <a:pt x="666" y="309"/>
                    <a:pt x="701" y="287"/>
                    <a:pt x="696" y="288"/>
                  </a:cubicBezTo>
                  <a:cubicBezTo>
                    <a:pt x="677" y="299"/>
                    <a:pt x="673" y="301"/>
                    <a:pt x="663" y="310"/>
                  </a:cubicBezTo>
                  <a:close/>
                  <a:moveTo>
                    <a:pt x="780" y="398"/>
                  </a:moveTo>
                  <a:lnTo>
                    <a:pt x="780" y="398"/>
                  </a:lnTo>
                  <a:cubicBezTo>
                    <a:pt x="768" y="406"/>
                    <a:pt x="748" y="416"/>
                    <a:pt x="742" y="424"/>
                  </a:cubicBezTo>
                  <a:cubicBezTo>
                    <a:pt x="753" y="414"/>
                    <a:pt x="773" y="404"/>
                    <a:pt x="780" y="398"/>
                  </a:cubicBezTo>
                  <a:close/>
                  <a:moveTo>
                    <a:pt x="781" y="167"/>
                  </a:moveTo>
                  <a:lnTo>
                    <a:pt x="781" y="167"/>
                  </a:lnTo>
                  <a:cubicBezTo>
                    <a:pt x="752" y="177"/>
                    <a:pt x="720" y="201"/>
                    <a:pt x="704" y="208"/>
                  </a:cubicBezTo>
                  <a:cubicBezTo>
                    <a:pt x="713" y="199"/>
                    <a:pt x="748" y="179"/>
                    <a:pt x="758" y="172"/>
                  </a:cubicBezTo>
                  <a:cubicBezTo>
                    <a:pt x="668" y="220"/>
                    <a:pt x="546" y="297"/>
                    <a:pt x="470" y="376"/>
                  </a:cubicBezTo>
                  <a:cubicBezTo>
                    <a:pt x="462" y="383"/>
                    <a:pt x="457" y="383"/>
                    <a:pt x="443" y="398"/>
                  </a:cubicBezTo>
                  <a:cubicBezTo>
                    <a:pt x="483" y="374"/>
                    <a:pt x="623" y="242"/>
                    <a:pt x="691" y="216"/>
                  </a:cubicBezTo>
                  <a:cubicBezTo>
                    <a:pt x="656" y="238"/>
                    <a:pt x="625" y="255"/>
                    <a:pt x="615" y="268"/>
                  </a:cubicBezTo>
                  <a:cubicBezTo>
                    <a:pt x="659" y="235"/>
                    <a:pt x="736" y="191"/>
                    <a:pt x="781" y="167"/>
                  </a:cubicBezTo>
                  <a:close/>
                  <a:moveTo>
                    <a:pt x="838" y="384"/>
                  </a:moveTo>
                  <a:lnTo>
                    <a:pt x="838" y="384"/>
                  </a:lnTo>
                  <a:cubicBezTo>
                    <a:pt x="839" y="386"/>
                    <a:pt x="835" y="388"/>
                    <a:pt x="840" y="387"/>
                  </a:cubicBezTo>
                  <a:cubicBezTo>
                    <a:pt x="850" y="381"/>
                    <a:pt x="848" y="377"/>
                    <a:pt x="838" y="384"/>
                  </a:cubicBezTo>
                  <a:close/>
                  <a:moveTo>
                    <a:pt x="816" y="219"/>
                  </a:moveTo>
                  <a:lnTo>
                    <a:pt x="816" y="219"/>
                  </a:lnTo>
                  <a:cubicBezTo>
                    <a:pt x="815" y="219"/>
                    <a:pt x="808" y="222"/>
                    <a:pt x="803" y="225"/>
                  </a:cubicBezTo>
                  <a:lnTo>
                    <a:pt x="801" y="229"/>
                  </a:lnTo>
                  <a:cubicBezTo>
                    <a:pt x="807" y="225"/>
                    <a:pt x="821" y="220"/>
                    <a:pt x="816" y="219"/>
                  </a:cubicBezTo>
                  <a:close/>
                  <a:moveTo>
                    <a:pt x="859" y="200"/>
                  </a:moveTo>
                  <a:lnTo>
                    <a:pt x="859" y="200"/>
                  </a:lnTo>
                  <a:cubicBezTo>
                    <a:pt x="853" y="202"/>
                    <a:pt x="850" y="202"/>
                    <a:pt x="842" y="206"/>
                  </a:cubicBezTo>
                  <a:cubicBezTo>
                    <a:pt x="837" y="212"/>
                    <a:pt x="859" y="202"/>
                    <a:pt x="859" y="200"/>
                  </a:cubicBezTo>
                  <a:close/>
                  <a:moveTo>
                    <a:pt x="880" y="183"/>
                  </a:moveTo>
                  <a:lnTo>
                    <a:pt x="880" y="183"/>
                  </a:lnTo>
                  <a:cubicBezTo>
                    <a:pt x="862" y="190"/>
                    <a:pt x="850" y="195"/>
                    <a:pt x="844" y="201"/>
                  </a:cubicBezTo>
                  <a:cubicBezTo>
                    <a:pt x="855" y="195"/>
                    <a:pt x="875" y="187"/>
                    <a:pt x="880" y="183"/>
                  </a:cubicBezTo>
                  <a:close/>
                  <a:moveTo>
                    <a:pt x="925" y="167"/>
                  </a:moveTo>
                  <a:lnTo>
                    <a:pt x="925" y="167"/>
                  </a:lnTo>
                  <a:cubicBezTo>
                    <a:pt x="925" y="164"/>
                    <a:pt x="893" y="177"/>
                    <a:pt x="890" y="179"/>
                  </a:cubicBezTo>
                  <a:cubicBezTo>
                    <a:pt x="902" y="176"/>
                    <a:pt x="911" y="170"/>
                    <a:pt x="925" y="167"/>
                  </a:cubicBezTo>
                  <a:close/>
                  <a:moveTo>
                    <a:pt x="1023" y="374"/>
                  </a:moveTo>
                  <a:lnTo>
                    <a:pt x="1023" y="374"/>
                  </a:lnTo>
                  <a:cubicBezTo>
                    <a:pt x="1024" y="371"/>
                    <a:pt x="1009" y="377"/>
                    <a:pt x="1006" y="379"/>
                  </a:cubicBezTo>
                  <a:lnTo>
                    <a:pt x="1007" y="381"/>
                  </a:lnTo>
                  <a:cubicBezTo>
                    <a:pt x="1015" y="379"/>
                    <a:pt x="1016" y="377"/>
                    <a:pt x="1023" y="374"/>
                  </a:cubicBezTo>
                  <a:close/>
                  <a:moveTo>
                    <a:pt x="1047" y="131"/>
                  </a:moveTo>
                  <a:lnTo>
                    <a:pt x="1047" y="131"/>
                  </a:lnTo>
                  <a:cubicBezTo>
                    <a:pt x="1042" y="131"/>
                    <a:pt x="1031" y="135"/>
                    <a:pt x="1034" y="137"/>
                  </a:cubicBezTo>
                  <a:cubicBezTo>
                    <a:pt x="1042" y="135"/>
                    <a:pt x="1044" y="133"/>
                    <a:pt x="1047" y="131"/>
                  </a:cubicBezTo>
                  <a:close/>
                  <a:moveTo>
                    <a:pt x="2171" y="694"/>
                  </a:moveTo>
                  <a:lnTo>
                    <a:pt x="2171" y="694"/>
                  </a:lnTo>
                  <a:cubicBezTo>
                    <a:pt x="2181" y="706"/>
                    <a:pt x="2195" y="727"/>
                    <a:pt x="2204" y="734"/>
                  </a:cubicBezTo>
                  <a:cubicBezTo>
                    <a:pt x="2194" y="720"/>
                    <a:pt x="2181" y="702"/>
                    <a:pt x="2171" y="694"/>
                  </a:cubicBezTo>
                  <a:close/>
                  <a:moveTo>
                    <a:pt x="2033" y="548"/>
                  </a:moveTo>
                  <a:lnTo>
                    <a:pt x="2033" y="548"/>
                  </a:lnTo>
                  <a:cubicBezTo>
                    <a:pt x="2062" y="572"/>
                    <a:pt x="2087" y="601"/>
                    <a:pt x="2108" y="627"/>
                  </a:cubicBezTo>
                  <a:cubicBezTo>
                    <a:pt x="2125" y="646"/>
                    <a:pt x="2150" y="667"/>
                    <a:pt x="2157" y="677"/>
                  </a:cubicBezTo>
                  <a:cubicBezTo>
                    <a:pt x="2161" y="681"/>
                    <a:pt x="2168" y="695"/>
                    <a:pt x="2168" y="688"/>
                  </a:cubicBezTo>
                  <a:cubicBezTo>
                    <a:pt x="2139" y="647"/>
                    <a:pt x="2079" y="584"/>
                    <a:pt x="2033" y="548"/>
                  </a:cubicBezTo>
                  <a:close/>
                  <a:moveTo>
                    <a:pt x="2025" y="475"/>
                  </a:moveTo>
                  <a:lnTo>
                    <a:pt x="2025" y="475"/>
                  </a:lnTo>
                  <a:cubicBezTo>
                    <a:pt x="2041" y="486"/>
                    <a:pt x="2044" y="489"/>
                    <a:pt x="2055" y="499"/>
                  </a:cubicBezTo>
                  <a:cubicBezTo>
                    <a:pt x="2055" y="495"/>
                    <a:pt x="2063" y="502"/>
                    <a:pt x="2065" y="502"/>
                  </a:cubicBezTo>
                  <a:cubicBezTo>
                    <a:pt x="2040" y="476"/>
                    <a:pt x="2009" y="456"/>
                    <a:pt x="1996" y="451"/>
                  </a:cubicBezTo>
                  <a:lnTo>
                    <a:pt x="1997" y="449"/>
                  </a:lnTo>
                  <a:cubicBezTo>
                    <a:pt x="1969" y="425"/>
                    <a:pt x="1939" y="407"/>
                    <a:pt x="1946" y="421"/>
                  </a:cubicBezTo>
                  <a:cubicBezTo>
                    <a:pt x="1964" y="430"/>
                    <a:pt x="1978" y="445"/>
                    <a:pt x="2007" y="462"/>
                  </a:cubicBezTo>
                  <a:cubicBezTo>
                    <a:pt x="2012" y="468"/>
                    <a:pt x="2015" y="472"/>
                    <a:pt x="2022" y="479"/>
                  </a:cubicBezTo>
                  <a:cubicBezTo>
                    <a:pt x="2028" y="481"/>
                    <a:pt x="2025" y="477"/>
                    <a:pt x="2025" y="475"/>
                  </a:cubicBezTo>
                  <a:close/>
                  <a:moveTo>
                    <a:pt x="2000" y="406"/>
                  </a:moveTo>
                  <a:lnTo>
                    <a:pt x="2000" y="406"/>
                  </a:lnTo>
                  <a:cubicBezTo>
                    <a:pt x="1989" y="398"/>
                    <a:pt x="1978" y="387"/>
                    <a:pt x="1970" y="386"/>
                  </a:cubicBezTo>
                  <a:cubicBezTo>
                    <a:pt x="1976" y="390"/>
                    <a:pt x="1994" y="407"/>
                    <a:pt x="2000" y="406"/>
                  </a:cubicBezTo>
                  <a:close/>
                  <a:moveTo>
                    <a:pt x="2017" y="422"/>
                  </a:moveTo>
                  <a:lnTo>
                    <a:pt x="2017" y="422"/>
                  </a:lnTo>
                  <a:cubicBezTo>
                    <a:pt x="2021" y="421"/>
                    <a:pt x="2007" y="411"/>
                    <a:pt x="2002" y="409"/>
                  </a:cubicBezTo>
                  <a:cubicBezTo>
                    <a:pt x="2000" y="410"/>
                    <a:pt x="2012" y="419"/>
                    <a:pt x="2017" y="422"/>
                  </a:cubicBezTo>
                  <a:close/>
                  <a:moveTo>
                    <a:pt x="2122" y="559"/>
                  </a:moveTo>
                  <a:lnTo>
                    <a:pt x="2122" y="559"/>
                  </a:lnTo>
                  <a:cubicBezTo>
                    <a:pt x="2110" y="546"/>
                    <a:pt x="2108" y="539"/>
                    <a:pt x="2099" y="532"/>
                  </a:cubicBezTo>
                  <a:cubicBezTo>
                    <a:pt x="2093" y="530"/>
                    <a:pt x="2107" y="540"/>
                    <a:pt x="2105" y="540"/>
                  </a:cubicBezTo>
                  <a:cubicBezTo>
                    <a:pt x="2098" y="534"/>
                    <a:pt x="2093" y="530"/>
                    <a:pt x="2089" y="528"/>
                  </a:cubicBezTo>
                  <a:cubicBezTo>
                    <a:pt x="2097" y="535"/>
                    <a:pt x="2113" y="553"/>
                    <a:pt x="2098" y="542"/>
                  </a:cubicBezTo>
                  <a:cubicBezTo>
                    <a:pt x="2095" y="533"/>
                    <a:pt x="2083" y="531"/>
                    <a:pt x="2077" y="522"/>
                  </a:cubicBezTo>
                  <a:cubicBezTo>
                    <a:pt x="2078" y="519"/>
                    <a:pt x="2087" y="529"/>
                    <a:pt x="2087" y="526"/>
                  </a:cubicBezTo>
                  <a:cubicBezTo>
                    <a:pt x="2085" y="522"/>
                    <a:pt x="2088" y="521"/>
                    <a:pt x="2080" y="515"/>
                  </a:cubicBezTo>
                  <a:cubicBezTo>
                    <a:pt x="2074" y="514"/>
                    <a:pt x="2073" y="513"/>
                    <a:pt x="2072" y="519"/>
                  </a:cubicBezTo>
                  <a:cubicBezTo>
                    <a:pt x="2068" y="511"/>
                    <a:pt x="2057" y="504"/>
                    <a:pt x="2050" y="500"/>
                  </a:cubicBezTo>
                  <a:cubicBezTo>
                    <a:pt x="2049" y="496"/>
                    <a:pt x="2041" y="490"/>
                    <a:pt x="2032" y="482"/>
                  </a:cubicBezTo>
                  <a:cubicBezTo>
                    <a:pt x="2030" y="485"/>
                    <a:pt x="2050" y="502"/>
                    <a:pt x="2059" y="510"/>
                  </a:cubicBezTo>
                  <a:lnTo>
                    <a:pt x="2109" y="554"/>
                  </a:lnTo>
                  <a:cubicBezTo>
                    <a:pt x="2113" y="556"/>
                    <a:pt x="2115" y="552"/>
                    <a:pt x="2122" y="559"/>
                  </a:cubicBezTo>
                  <a:close/>
                  <a:moveTo>
                    <a:pt x="2237" y="700"/>
                  </a:moveTo>
                  <a:lnTo>
                    <a:pt x="2237" y="700"/>
                  </a:lnTo>
                  <a:cubicBezTo>
                    <a:pt x="2235" y="696"/>
                    <a:pt x="2230" y="690"/>
                    <a:pt x="2226" y="684"/>
                  </a:cubicBezTo>
                  <a:cubicBezTo>
                    <a:pt x="2219" y="682"/>
                    <a:pt x="2236" y="702"/>
                    <a:pt x="2237" y="700"/>
                  </a:cubicBezTo>
                  <a:close/>
                  <a:moveTo>
                    <a:pt x="2367" y="948"/>
                  </a:moveTo>
                  <a:lnTo>
                    <a:pt x="2367" y="948"/>
                  </a:lnTo>
                  <a:cubicBezTo>
                    <a:pt x="2367" y="933"/>
                    <a:pt x="2354" y="907"/>
                    <a:pt x="2346" y="888"/>
                  </a:cubicBezTo>
                  <a:cubicBezTo>
                    <a:pt x="2328" y="852"/>
                    <a:pt x="2313" y="815"/>
                    <a:pt x="2298" y="786"/>
                  </a:cubicBezTo>
                  <a:cubicBezTo>
                    <a:pt x="2297" y="788"/>
                    <a:pt x="2295" y="787"/>
                    <a:pt x="2292" y="782"/>
                  </a:cubicBezTo>
                  <a:cubicBezTo>
                    <a:pt x="2288" y="775"/>
                    <a:pt x="2283" y="766"/>
                    <a:pt x="2274" y="752"/>
                  </a:cubicBezTo>
                  <a:cubicBezTo>
                    <a:pt x="2282" y="754"/>
                    <a:pt x="2262" y="728"/>
                    <a:pt x="2268" y="729"/>
                  </a:cubicBezTo>
                  <a:cubicBezTo>
                    <a:pt x="2263" y="718"/>
                    <a:pt x="2265" y="728"/>
                    <a:pt x="2261" y="722"/>
                  </a:cubicBezTo>
                  <a:cubicBezTo>
                    <a:pt x="2234" y="679"/>
                    <a:pt x="2229" y="668"/>
                    <a:pt x="2189" y="615"/>
                  </a:cubicBezTo>
                  <a:cubicBezTo>
                    <a:pt x="2190" y="628"/>
                    <a:pt x="2228" y="670"/>
                    <a:pt x="2233" y="687"/>
                  </a:cubicBezTo>
                  <a:cubicBezTo>
                    <a:pt x="2243" y="699"/>
                    <a:pt x="2248" y="706"/>
                    <a:pt x="2257" y="721"/>
                  </a:cubicBezTo>
                  <a:cubicBezTo>
                    <a:pt x="2255" y="721"/>
                    <a:pt x="2255" y="723"/>
                    <a:pt x="2260" y="731"/>
                  </a:cubicBezTo>
                  <a:cubicBezTo>
                    <a:pt x="2261" y="731"/>
                    <a:pt x="2261" y="729"/>
                    <a:pt x="2263" y="732"/>
                  </a:cubicBezTo>
                  <a:cubicBezTo>
                    <a:pt x="2261" y="733"/>
                    <a:pt x="2261" y="735"/>
                    <a:pt x="2266" y="742"/>
                  </a:cubicBezTo>
                  <a:cubicBezTo>
                    <a:pt x="2268" y="747"/>
                    <a:pt x="2268" y="742"/>
                    <a:pt x="2271" y="746"/>
                  </a:cubicBezTo>
                  <a:lnTo>
                    <a:pt x="2269" y="748"/>
                  </a:lnTo>
                  <a:cubicBezTo>
                    <a:pt x="2306" y="807"/>
                    <a:pt x="2346" y="884"/>
                    <a:pt x="2367" y="948"/>
                  </a:cubicBezTo>
                  <a:close/>
                  <a:moveTo>
                    <a:pt x="2324" y="823"/>
                  </a:moveTo>
                  <a:lnTo>
                    <a:pt x="2324" y="823"/>
                  </a:lnTo>
                  <a:cubicBezTo>
                    <a:pt x="2310" y="788"/>
                    <a:pt x="2286" y="756"/>
                    <a:pt x="2273" y="737"/>
                  </a:cubicBezTo>
                  <a:cubicBezTo>
                    <a:pt x="2294" y="772"/>
                    <a:pt x="2307" y="793"/>
                    <a:pt x="2324" y="823"/>
                  </a:cubicBezTo>
                  <a:close/>
                  <a:moveTo>
                    <a:pt x="2337" y="860"/>
                  </a:moveTo>
                  <a:lnTo>
                    <a:pt x="2337" y="860"/>
                  </a:lnTo>
                  <a:cubicBezTo>
                    <a:pt x="2340" y="860"/>
                    <a:pt x="2332" y="846"/>
                    <a:pt x="2328" y="839"/>
                  </a:cubicBezTo>
                  <a:cubicBezTo>
                    <a:pt x="2324" y="838"/>
                    <a:pt x="2333" y="856"/>
                    <a:pt x="2337" y="860"/>
                  </a:cubicBezTo>
                  <a:close/>
                  <a:moveTo>
                    <a:pt x="2397" y="1036"/>
                  </a:moveTo>
                  <a:lnTo>
                    <a:pt x="2397" y="1036"/>
                  </a:lnTo>
                  <a:cubicBezTo>
                    <a:pt x="2399" y="1026"/>
                    <a:pt x="2381" y="970"/>
                    <a:pt x="2369" y="951"/>
                  </a:cubicBezTo>
                  <a:cubicBezTo>
                    <a:pt x="2379" y="976"/>
                    <a:pt x="2391" y="1018"/>
                    <a:pt x="2397" y="1036"/>
                  </a:cubicBezTo>
                  <a:close/>
                  <a:moveTo>
                    <a:pt x="2408" y="1073"/>
                  </a:moveTo>
                  <a:lnTo>
                    <a:pt x="2408" y="1073"/>
                  </a:lnTo>
                  <a:cubicBezTo>
                    <a:pt x="2402" y="1056"/>
                    <a:pt x="2406" y="1057"/>
                    <a:pt x="2404" y="1047"/>
                  </a:cubicBezTo>
                  <a:cubicBezTo>
                    <a:pt x="2402" y="1044"/>
                    <a:pt x="2399" y="1044"/>
                    <a:pt x="2400" y="1048"/>
                  </a:cubicBezTo>
                  <a:cubicBezTo>
                    <a:pt x="2404" y="1058"/>
                    <a:pt x="2404" y="1071"/>
                    <a:pt x="2408" y="1073"/>
                  </a:cubicBezTo>
                  <a:close/>
                  <a:moveTo>
                    <a:pt x="2434" y="1277"/>
                  </a:moveTo>
                  <a:lnTo>
                    <a:pt x="2434" y="1277"/>
                  </a:lnTo>
                  <a:cubicBezTo>
                    <a:pt x="2433" y="1267"/>
                    <a:pt x="2435" y="1267"/>
                    <a:pt x="2434" y="1257"/>
                  </a:cubicBezTo>
                  <a:cubicBezTo>
                    <a:pt x="2432" y="1256"/>
                    <a:pt x="2432" y="1276"/>
                    <a:pt x="2434" y="1277"/>
                  </a:cubicBezTo>
                  <a:close/>
                  <a:moveTo>
                    <a:pt x="2411" y="1538"/>
                  </a:moveTo>
                  <a:lnTo>
                    <a:pt x="2411" y="1538"/>
                  </a:lnTo>
                  <a:cubicBezTo>
                    <a:pt x="2415" y="1528"/>
                    <a:pt x="2420" y="1510"/>
                    <a:pt x="2418" y="1501"/>
                  </a:cubicBezTo>
                  <a:cubicBezTo>
                    <a:pt x="2415" y="1510"/>
                    <a:pt x="2413" y="1530"/>
                    <a:pt x="2411" y="1538"/>
                  </a:cubicBezTo>
                  <a:close/>
                  <a:moveTo>
                    <a:pt x="2401" y="1576"/>
                  </a:moveTo>
                  <a:lnTo>
                    <a:pt x="2401" y="1576"/>
                  </a:lnTo>
                  <a:cubicBezTo>
                    <a:pt x="2403" y="1572"/>
                    <a:pt x="2404" y="1568"/>
                    <a:pt x="2406" y="1560"/>
                  </a:cubicBezTo>
                  <a:cubicBezTo>
                    <a:pt x="2404" y="1557"/>
                    <a:pt x="2399" y="1575"/>
                    <a:pt x="2401" y="1576"/>
                  </a:cubicBezTo>
                  <a:close/>
                  <a:moveTo>
                    <a:pt x="2381" y="1640"/>
                  </a:moveTo>
                  <a:lnTo>
                    <a:pt x="2381" y="1640"/>
                  </a:lnTo>
                  <a:cubicBezTo>
                    <a:pt x="2387" y="1639"/>
                    <a:pt x="2391" y="1616"/>
                    <a:pt x="2397" y="1598"/>
                  </a:cubicBezTo>
                  <a:cubicBezTo>
                    <a:pt x="2393" y="1602"/>
                    <a:pt x="2402" y="1581"/>
                    <a:pt x="2397" y="1585"/>
                  </a:cubicBezTo>
                  <a:cubicBezTo>
                    <a:pt x="2391" y="1602"/>
                    <a:pt x="2391" y="1612"/>
                    <a:pt x="2381" y="1640"/>
                  </a:cubicBezTo>
                  <a:close/>
                  <a:moveTo>
                    <a:pt x="2337" y="1695"/>
                  </a:moveTo>
                  <a:lnTo>
                    <a:pt x="2337" y="1695"/>
                  </a:lnTo>
                  <a:cubicBezTo>
                    <a:pt x="2338" y="1697"/>
                    <a:pt x="2341" y="1689"/>
                    <a:pt x="2344" y="1681"/>
                  </a:cubicBezTo>
                  <a:cubicBezTo>
                    <a:pt x="2342" y="1679"/>
                    <a:pt x="2339" y="1687"/>
                    <a:pt x="2337" y="1695"/>
                  </a:cubicBezTo>
                  <a:close/>
                  <a:moveTo>
                    <a:pt x="2351" y="1721"/>
                  </a:moveTo>
                  <a:lnTo>
                    <a:pt x="2351" y="1721"/>
                  </a:lnTo>
                  <a:cubicBezTo>
                    <a:pt x="2360" y="1708"/>
                    <a:pt x="2377" y="1659"/>
                    <a:pt x="2379" y="1646"/>
                  </a:cubicBezTo>
                  <a:cubicBezTo>
                    <a:pt x="2371" y="1669"/>
                    <a:pt x="2359" y="1697"/>
                    <a:pt x="2351" y="1721"/>
                  </a:cubicBezTo>
                  <a:close/>
                  <a:moveTo>
                    <a:pt x="2338" y="1804"/>
                  </a:moveTo>
                  <a:lnTo>
                    <a:pt x="2338" y="1804"/>
                  </a:lnTo>
                  <a:cubicBezTo>
                    <a:pt x="2331" y="1810"/>
                    <a:pt x="2321" y="1837"/>
                    <a:pt x="2312" y="1850"/>
                  </a:cubicBezTo>
                  <a:cubicBezTo>
                    <a:pt x="2323" y="1835"/>
                    <a:pt x="2331" y="1817"/>
                    <a:pt x="2338" y="1804"/>
                  </a:cubicBezTo>
                  <a:close/>
                  <a:moveTo>
                    <a:pt x="2350" y="1778"/>
                  </a:moveTo>
                  <a:lnTo>
                    <a:pt x="2350" y="1778"/>
                  </a:lnTo>
                  <a:cubicBezTo>
                    <a:pt x="2346" y="1784"/>
                    <a:pt x="2338" y="1796"/>
                    <a:pt x="2340" y="1798"/>
                  </a:cubicBezTo>
                  <a:cubicBezTo>
                    <a:pt x="2342" y="1796"/>
                    <a:pt x="2350" y="1780"/>
                    <a:pt x="2350" y="1778"/>
                  </a:cubicBezTo>
                  <a:close/>
                  <a:moveTo>
                    <a:pt x="2338" y="1772"/>
                  </a:moveTo>
                  <a:lnTo>
                    <a:pt x="2338" y="1772"/>
                  </a:lnTo>
                  <a:lnTo>
                    <a:pt x="2334" y="1774"/>
                  </a:lnTo>
                  <a:cubicBezTo>
                    <a:pt x="2326" y="1792"/>
                    <a:pt x="2312" y="1820"/>
                    <a:pt x="2307" y="1829"/>
                  </a:cubicBezTo>
                  <a:cubicBezTo>
                    <a:pt x="2316" y="1822"/>
                    <a:pt x="2329" y="1790"/>
                    <a:pt x="2338" y="1772"/>
                  </a:cubicBezTo>
                  <a:close/>
                  <a:moveTo>
                    <a:pt x="2330" y="1764"/>
                  </a:moveTo>
                  <a:lnTo>
                    <a:pt x="2330" y="1764"/>
                  </a:lnTo>
                  <a:cubicBezTo>
                    <a:pt x="2334" y="1764"/>
                    <a:pt x="2336" y="1754"/>
                    <a:pt x="2341" y="1745"/>
                  </a:cubicBezTo>
                  <a:cubicBezTo>
                    <a:pt x="2339" y="1744"/>
                    <a:pt x="2334" y="1755"/>
                    <a:pt x="2330" y="1764"/>
                  </a:cubicBezTo>
                  <a:close/>
                  <a:moveTo>
                    <a:pt x="2412" y="1569"/>
                  </a:moveTo>
                  <a:lnTo>
                    <a:pt x="2412" y="1569"/>
                  </a:lnTo>
                  <a:cubicBezTo>
                    <a:pt x="2409" y="1578"/>
                    <a:pt x="2410" y="1581"/>
                    <a:pt x="2410" y="1585"/>
                  </a:cubicBezTo>
                  <a:cubicBezTo>
                    <a:pt x="2399" y="1609"/>
                    <a:pt x="2374" y="1697"/>
                    <a:pt x="2360" y="1718"/>
                  </a:cubicBezTo>
                  <a:cubicBezTo>
                    <a:pt x="2353" y="1739"/>
                    <a:pt x="2342" y="1754"/>
                    <a:pt x="2344" y="1760"/>
                  </a:cubicBezTo>
                  <a:cubicBezTo>
                    <a:pt x="2367" y="1713"/>
                    <a:pt x="2394" y="1660"/>
                    <a:pt x="2406" y="1600"/>
                  </a:cubicBezTo>
                  <a:cubicBezTo>
                    <a:pt x="2410" y="1598"/>
                    <a:pt x="2411" y="1584"/>
                    <a:pt x="2416" y="1573"/>
                  </a:cubicBezTo>
                  <a:cubicBezTo>
                    <a:pt x="2416" y="1563"/>
                    <a:pt x="2410" y="1582"/>
                    <a:pt x="2412" y="1569"/>
                  </a:cubicBezTo>
                  <a:close/>
                  <a:moveTo>
                    <a:pt x="2430" y="1493"/>
                  </a:moveTo>
                  <a:lnTo>
                    <a:pt x="2430" y="1493"/>
                  </a:lnTo>
                  <a:cubicBezTo>
                    <a:pt x="2426" y="1518"/>
                    <a:pt x="2422" y="1539"/>
                    <a:pt x="2415" y="1559"/>
                  </a:cubicBezTo>
                  <a:cubicBezTo>
                    <a:pt x="2417" y="1559"/>
                    <a:pt x="2416" y="1565"/>
                    <a:pt x="2417" y="1566"/>
                  </a:cubicBezTo>
                  <a:cubicBezTo>
                    <a:pt x="2423" y="1537"/>
                    <a:pt x="2430" y="1515"/>
                    <a:pt x="2430" y="1493"/>
                  </a:cubicBezTo>
                  <a:close/>
                  <a:moveTo>
                    <a:pt x="2438" y="1445"/>
                  </a:moveTo>
                  <a:lnTo>
                    <a:pt x="2438" y="1445"/>
                  </a:lnTo>
                  <a:cubicBezTo>
                    <a:pt x="2436" y="1458"/>
                    <a:pt x="2434" y="1466"/>
                    <a:pt x="2432" y="1477"/>
                  </a:cubicBezTo>
                  <a:cubicBezTo>
                    <a:pt x="2435" y="1474"/>
                    <a:pt x="2439" y="1449"/>
                    <a:pt x="2438" y="1445"/>
                  </a:cubicBezTo>
                  <a:close/>
                  <a:moveTo>
                    <a:pt x="2442" y="1412"/>
                  </a:moveTo>
                  <a:lnTo>
                    <a:pt x="2442" y="1412"/>
                  </a:lnTo>
                  <a:cubicBezTo>
                    <a:pt x="2442" y="1425"/>
                    <a:pt x="2437" y="1432"/>
                    <a:pt x="2440" y="1435"/>
                  </a:cubicBezTo>
                  <a:cubicBezTo>
                    <a:pt x="2441" y="1428"/>
                    <a:pt x="2443" y="1425"/>
                    <a:pt x="2445" y="1419"/>
                  </a:cubicBezTo>
                  <a:lnTo>
                    <a:pt x="2442" y="1412"/>
                  </a:lnTo>
                  <a:close/>
                  <a:moveTo>
                    <a:pt x="2432" y="996"/>
                  </a:moveTo>
                  <a:lnTo>
                    <a:pt x="2432" y="996"/>
                  </a:lnTo>
                  <a:cubicBezTo>
                    <a:pt x="2434" y="1004"/>
                    <a:pt x="2437" y="1017"/>
                    <a:pt x="2441" y="1028"/>
                  </a:cubicBezTo>
                  <a:cubicBezTo>
                    <a:pt x="2439" y="1015"/>
                    <a:pt x="2436" y="1003"/>
                    <a:pt x="2432" y="996"/>
                  </a:cubicBezTo>
                  <a:close/>
                  <a:moveTo>
                    <a:pt x="2413" y="939"/>
                  </a:moveTo>
                  <a:lnTo>
                    <a:pt x="2413" y="939"/>
                  </a:lnTo>
                  <a:cubicBezTo>
                    <a:pt x="2416" y="955"/>
                    <a:pt x="2426" y="971"/>
                    <a:pt x="2428" y="986"/>
                  </a:cubicBezTo>
                  <a:cubicBezTo>
                    <a:pt x="2433" y="978"/>
                    <a:pt x="2418" y="949"/>
                    <a:pt x="2413" y="939"/>
                  </a:cubicBezTo>
                  <a:close/>
                  <a:moveTo>
                    <a:pt x="2399" y="898"/>
                  </a:moveTo>
                  <a:lnTo>
                    <a:pt x="2399" y="898"/>
                  </a:lnTo>
                  <a:cubicBezTo>
                    <a:pt x="2402" y="908"/>
                    <a:pt x="2406" y="926"/>
                    <a:pt x="2412" y="935"/>
                  </a:cubicBezTo>
                  <a:cubicBezTo>
                    <a:pt x="2415" y="936"/>
                    <a:pt x="2402" y="900"/>
                    <a:pt x="2399" y="898"/>
                  </a:cubicBezTo>
                  <a:close/>
                  <a:moveTo>
                    <a:pt x="2385" y="860"/>
                  </a:moveTo>
                  <a:lnTo>
                    <a:pt x="2385" y="860"/>
                  </a:lnTo>
                  <a:lnTo>
                    <a:pt x="2396" y="888"/>
                  </a:lnTo>
                  <a:cubicBezTo>
                    <a:pt x="2398" y="887"/>
                    <a:pt x="2401" y="888"/>
                    <a:pt x="2398" y="880"/>
                  </a:cubicBezTo>
                  <a:cubicBezTo>
                    <a:pt x="2397" y="887"/>
                    <a:pt x="2390" y="863"/>
                    <a:pt x="2385" y="860"/>
                  </a:cubicBezTo>
                  <a:close/>
                  <a:moveTo>
                    <a:pt x="2353" y="786"/>
                  </a:moveTo>
                  <a:lnTo>
                    <a:pt x="2353" y="786"/>
                  </a:lnTo>
                  <a:cubicBezTo>
                    <a:pt x="2358" y="803"/>
                    <a:pt x="2369" y="825"/>
                    <a:pt x="2379" y="848"/>
                  </a:cubicBezTo>
                  <a:cubicBezTo>
                    <a:pt x="2382" y="840"/>
                    <a:pt x="2362" y="806"/>
                    <a:pt x="2353" y="786"/>
                  </a:cubicBezTo>
                  <a:close/>
                  <a:moveTo>
                    <a:pt x="2332" y="751"/>
                  </a:moveTo>
                  <a:lnTo>
                    <a:pt x="2332" y="751"/>
                  </a:lnTo>
                  <a:cubicBezTo>
                    <a:pt x="2336" y="757"/>
                    <a:pt x="2342" y="769"/>
                    <a:pt x="2343" y="768"/>
                  </a:cubicBezTo>
                  <a:cubicBezTo>
                    <a:pt x="2342" y="764"/>
                    <a:pt x="2336" y="752"/>
                    <a:pt x="2332" y="751"/>
                  </a:cubicBezTo>
                  <a:close/>
                  <a:moveTo>
                    <a:pt x="2252" y="467"/>
                  </a:moveTo>
                  <a:lnTo>
                    <a:pt x="2252" y="467"/>
                  </a:lnTo>
                  <a:cubicBezTo>
                    <a:pt x="2250" y="467"/>
                    <a:pt x="2251" y="469"/>
                    <a:pt x="2255" y="474"/>
                  </a:cubicBezTo>
                  <a:cubicBezTo>
                    <a:pt x="2256" y="473"/>
                    <a:pt x="2265" y="484"/>
                    <a:pt x="2267" y="483"/>
                  </a:cubicBezTo>
                  <a:cubicBezTo>
                    <a:pt x="2264" y="479"/>
                    <a:pt x="2256" y="469"/>
                    <a:pt x="2252" y="467"/>
                  </a:cubicBezTo>
                  <a:close/>
                  <a:moveTo>
                    <a:pt x="2165" y="549"/>
                  </a:moveTo>
                  <a:lnTo>
                    <a:pt x="2165" y="549"/>
                  </a:lnTo>
                  <a:cubicBezTo>
                    <a:pt x="2210" y="602"/>
                    <a:pt x="2279" y="682"/>
                    <a:pt x="2317" y="757"/>
                  </a:cubicBezTo>
                  <a:cubicBezTo>
                    <a:pt x="2319" y="759"/>
                    <a:pt x="2324" y="765"/>
                    <a:pt x="2327" y="770"/>
                  </a:cubicBezTo>
                  <a:cubicBezTo>
                    <a:pt x="2348" y="809"/>
                    <a:pt x="2351" y="833"/>
                    <a:pt x="2370" y="874"/>
                  </a:cubicBezTo>
                  <a:cubicBezTo>
                    <a:pt x="2344" y="825"/>
                    <a:pt x="2310" y="759"/>
                    <a:pt x="2282" y="728"/>
                  </a:cubicBezTo>
                  <a:cubicBezTo>
                    <a:pt x="2300" y="755"/>
                    <a:pt x="2332" y="809"/>
                    <a:pt x="2343" y="832"/>
                  </a:cubicBezTo>
                  <a:cubicBezTo>
                    <a:pt x="2340" y="830"/>
                    <a:pt x="2337" y="825"/>
                    <a:pt x="2336" y="828"/>
                  </a:cubicBezTo>
                  <a:cubicBezTo>
                    <a:pt x="2358" y="872"/>
                    <a:pt x="2376" y="932"/>
                    <a:pt x="2387" y="962"/>
                  </a:cubicBezTo>
                  <a:cubicBezTo>
                    <a:pt x="2374" y="937"/>
                    <a:pt x="2358" y="878"/>
                    <a:pt x="2334" y="844"/>
                  </a:cubicBezTo>
                  <a:cubicBezTo>
                    <a:pt x="2357" y="892"/>
                    <a:pt x="2377" y="943"/>
                    <a:pt x="2384" y="980"/>
                  </a:cubicBezTo>
                  <a:cubicBezTo>
                    <a:pt x="2388" y="982"/>
                    <a:pt x="2391" y="1006"/>
                    <a:pt x="2394" y="1010"/>
                  </a:cubicBezTo>
                  <a:cubicBezTo>
                    <a:pt x="2393" y="998"/>
                    <a:pt x="2389" y="985"/>
                    <a:pt x="2386" y="976"/>
                  </a:cubicBezTo>
                  <a:cubicBezTo>
                    <a:pt x="2401" y="1013"/>
                    <a:pt x="2408" y="1059"/>
                    <a:pt x="2419" y="1107"/>
                  </a:cubicBezTo>
                  <a:cubicBezTo>
                    <a:pt x="2418" y="1111"/>
                    <a:pt x="2421" y="1124"/>
                    <a:pt x="2417" y="1120"/>
                  </a:cubicBezTo>
                  <a:cubicBezTo>
                    <a:pt x="2416" y="1108"/>
                    <a:pt x="2415" y="1078"/>
                    <a:pt x="2408" y="1079"/>
                  </a:cubicBezTo>
                  <a:cubicBezTo>
                    <a:pt x="2415" y="1111"/>
                    <a:pt x="2418" y="1155"/>
                    <a:pt x="2424" y="1174"/>
                  </a:cubicBezTo>
                  <a:cubicBezTo>
                    <a:pt x="2430" y="1178"/>
                    <a:pt x="2420" y="1144"/>
                    <a:pt x="2422" y="1139"/>
                  </a:cubicBezTo>
                  <a:cubicBezTo>
                    <a:pt x="2425" y="1155"/>
                    <a:pt x="2425" y="1139"/>
                    <a:pt x="2424" y="1135"/>
                  </a:cubicBezTo>
                  <a:cubicBezTo>
                    <a:pt x="2430" y="1158"/>
                    <a:pt x="2432" y="1188"/>
                    <a:pt x="2435" y="1202"/>
                  </a:cubicBezTo>
                  <a:cubicBezTo>
                    <a:pt x="2437" y="1201"/>
                    <a:pt x="2440" y="1197"/>
                    <a:pt x="2440" y="1195"/>
                  </a:cubicBezTo>
                  <a:cubicBezTo>
                    <a:pt x="2439" y="1202"/>
                    <a:pt x="2441" y="1201"/>
                    <a:pt x="2441" y="1211"/>
                  </a:cubicBezTo>
                  <a:cubicBezTo>
                    <a:pt x="2440" y="1210"/>
                    <a:pt x="2440" y="1201"/>
                    <a:pt x="2437" y="1205"/>
                  </a:cubicBezTo>
                  <a:cubicBezTo>
                    <a:pt x="2440" y="1234"/>
                    <a:pt x="2439" y="1268"/>
                    <a:pt x="2443" y="1289"/>
                  </a:cubicBezTo>
                  <a:cubicBezTo>
                    <a:pt x="2445" y="1278"/>
                    <a:pt x="2439" y="1235"/>
                    <a:pt x="2442" y="1218"/>
                  </a:cubicBezTo>
                  <a:cubicBezTo>
                    <a:pt x="2445" y="1228"/>
                    <a:pt x="2446" y="1255"/>
                    <a:pt x="2450" y="1260"/>
                  </a:cubicBezTo>
                  <a:cubicBezTo>
                    <a:pt x="2446" y="1272"/>
                    <a:pt x="2454" y="1327"/>
                    <a:pt x="2448" y="1341"/>
                  </a:cubicBezTo>
                  <a:cubicBezTo>
                    <a:pt x="2448" y="1336"/>
                    <a:pt x="2448" y="1333"/>
                    <a:pt x="2447" y="1332"/>
                  </a:cubicBezTo>
                  <a:cubicBezTo>
                    <a:pt x="2445" y="1355"/>
                    <a:pt x="2444" y="1371"/>
                    <a:pt x="2443" y="1403"/>
                  </a:cubicBezTo>
                  <a:cubicBezTo>
                    <a:pt x="2446" y="1399"/>
                    <a:pt x="2444" y="1414"/>
                    <a:pt x="2447" y="1410"/>
                  </a:cubicBezTo>
                  <a:cubicBezTo>
                    <a:pt x="2449" y="1365"/>
                    <a:pt x="2455" y="1310"/>
                    <a:pt x="2453" y="1273"/>
                  </a:cubicBezTo>
                  <a:cubicBezTo>
                    <a:pt x="2454" y="1279"/>
                    <a:pt x="2455" y="1281"/>
                    <a:pt x="2456" y="1279"/>
                  </a:cubicBezTo>
                  <a:cubicBezTo>
                    <a:pt x="2451" y="1148"/>
                    <a:pt x="2421" y="1026"/>
                    <a:pt x="2379" y="905"/>
                  </a:cubicBezTo>
                  <a:cubicBezTo>
                    <a:pt x="2390" y="928"/>
                    <a:pt x="2404" y="968"/>
                    <a:pt x="2414" y="987"/>
                  </a:cubicBezTo>
                  <a:cubicBezTo>
                    <a:pt x="2397" y="941"/>
                    <a:pt x="2394" y="919"/>
                    <a:pt x="2383" y="883"/>
                  </a:cubicBezTo>
                  <a:cubicBezTo>
                    <a:pt x="2378" y="866"/>
                    <a:pt x="2368" y="849"/>
                    <a:pt x="2360" y="831"/>
                  </a:cubicBezTo>
                  <a:cubicBezTo>
                    <a:pt x="2322" y="740"/>
                    <a:pt x="2258" y="635"/>
                    <a:pt x="2190" y="566"/>
                  </a:cubicBezTo>
                  <a:cubicBezTo>
                    <a:pt x="2208" y="589"/>
                    <a:pt x="2249" y="637"/>
                    <a:pt x="2261" y="663"/>
                  </a:cubicBezTo>
                  <a:cubicBezTo>
                    <a:pt x="2229" y="616"/>
                    <a:pt x="2201" y="586"/>
                    <a:pt x="2165" y="549"/>
                  </a:cubicBezTo>
                  <a:close/>
                  <a:moveTo>
                    <a:pt x="2146" y="580"/>
                  </a:moveTo>
                  <a:lnTo>
                    <a:pt x="2146" y="580"/>
                  </a:lnTo>
                  <a:cubicBezTo>
                    <a:pt x="2151" y="583"/>
                    <a:pt x="2157" y="595"/>
                    <a:pt x="2162" y="596"/>
                  </a:cubicBezTo>
                  <a:cubicBezTo>
                    <a:pt x="2161" y="592"/>
                    <a:pt x="2141" y="572"/>
                    <a:pt x="2146" y="580"/>
                  </a:cubicBezTo>
                  <a:close/>
                  <a:moveTo>
                    <a:pt x="2135" y="578"/>
                  </a:moveTo>
                  <a:lnTo>
                    <a:pt x="2135" y="578"/>
                  </a:lnTo>
                  <a:cubicBezTo>
                    <a:pt x="2138" y="579"/>
                    <a:pt x="2140" y="577"/>
                    <a:pt x="2137" y="572"/>
                  </a:cubicBezTo>
                  <a:cubicBezTo>
                    <a:pt x="2126" y="562"/>
                    <a:pt x="2134" y="577"/>
                    <a:pt x="2125" y="569"/>
                  </a:cubicBezTo>
                  <a:lnTo>
                    <a:pt x="2128" y="566"/>
                  </a:lnTo>
                  <a:cubicBezTo>
                    <a:pt x="2122" y="560"/>
                    <a:pt x="2116" y="556"/>
                    <a:pt x="2114" y="558"/>
                  </a:cubicBezTo>
                  <a:cubicBezTo>
                    <a:pt x="2143" y="590"/>
                    <a:pt x="2193" y="643"/>
                    <a:pt x="2217" y="674"/>
                  </a:cubicBezTo>
                  <a:cubicBezTo>
                    <a:pt x="2203" y="651"/>
                    <a:pt x="2170" y="612"/>
                    <a:pt x="2152" y="596"/>
                  </a:cubicBezTo>
                  <a:cubicBezTo>
                    <a:pt x="2159" y="603"/>
                    <a:pt x="2163" y="605"/>
                    <a:pt x="2164" y="602"/>
                  </a:cubicBezTo>
                  <a:cubicBezTo>
                    <a:pt x="2158" y="597"/>
                    <a:pt x="2144" y="579"/>
                    <a:pt x="2141" y="580"/>
                  </a:cubicBezTo>
                  <a:cubicBezTo>
                    <a:pt x="2142" y="583"/>
                    <a:pt x="2148" y="587"/>
                    <a:pt x="2143" y="587"/>
                  </a:cubicBezTo>
                  <a:lnTo>
                    <a:pt x="2135" y="578"/>
                  </a:lnTo>
                  <a:close/>
                  <a:moveTo>
                    <a:pt x="2219" y="438"/>
                  </a:moveTo>
                  <a:lnTo>
                    <a:pt x="2219" y="438"/>
                  </a:lnTo>
                  <a:cubicBezTo>
                    <a:pt x="2227" y="447"/>
                    <a:pt x="2232" y="446"/>
                    <a:pt x="2227" y="440"/>
                  </a:cubicBezTo>
                  <a:cubicBezTo>
                    <a:pt x="2224" y="440"/>
                    <a:pt x="2224" y="439"/>
                    <a:pt x="2219" y="438"/>
                  </a:cubicBezTo>
                  <a:close/>
                  <a:moveTo>
                    <a:pt x="2006" y="271"/>
                  </a:moveTo>
                  <a:lnTo>
                    <a:pt x="2006" y="271"/>
                  </a:lnTo>
                  <a:cubicBezTo>
                    <a:pt x="2014" y="276"/>
                    <a:pt x="2028" y="288"/>
                    <a:pt x="2028" y="284"/>
                  </a:cubicBezTo>
                  <a:cubicBezTo>
                    <a:pt x="2022" y="280"/>
                    <a:pt x="2009" y="271"/>
                    <a:pt x="2006" y="271"/>
                  </a:cubicBezTo>
                  <a:close/>
                  <a:moveTo>
                    <a:pt x="1990" y="263"/>
                  </a:moveTo>
                  <a:lnTo>
                    <a:pt x="1990" y="263"/>
                  </a:lnTo>
                  <a:cubicBezTo>
                    <a:pt x="1998" y="268"/>
                    <a:pt x="2003" y="271"/>
                    <a:pt x="2003" y="269"/>
                  </a:cubicBezTo>
                  <a:cubicBezTo>
                    <a:pt x="2000" y="266"/>
                    <a:pt x="2000" y="265"/>
                    <a:pt x="1994" y="262"/>
                  </a:cubicBezTo>
                  <a:cubicBezTo>
                    <a:pt x="1993" y="263"/>
                    <a:pt x="1989" y="261"/>
                    <a:pt x="1990" y="263"/>
                  </a:cubicBezTo>
                  <a:close/>
                  <a:moveTo>
                    <a:pt x="1934" y="356"/>
                  </a:moveTo>
                  <a:lnTo>
                    <a:pt x="1934" y="356"/>
                  </a:lnTo>
                  <a:cubicBezTo>
                    <a:pt x="2021" y="413"/>
                    <a:pt x="2094" y="474"/>
                    <a:pt x="2162" y="547"/>
                  </a:cubicBezTo>
                  <a:cubicBezTo>
                    <a:pt x="2163" y="544"/>
                    <a:pt x="2153" y="536"/>
                    <a:pt x="2161" y="539"/>
                  </a:cubicBezTo>
                  <a:cubicBezTo>
                    <a:pt x="2122" y="497"/>
                    <a:pt x="2080" y="451"/>
                    <a:pt x="2037" y="423"/>
                  </a:cubicBezTo>
                  <a:cubicBezTo>
                    <a:pt x="2010" y="403"/>
                    <a:pt x="1965" y="368"/>
                    <a:pt x="1934" y="356"/>
                  </a:cubicBezTo>
                  <a:close/>
                  <a:moveTo>
                    <a:pt x="1920" y="353"/>
                  </a:moveTo>
                  <a:lnTo>
                    <a:pt x="1920" y="353"/>
                  </a:lnTo>
                  <a:cubicBezTo>
                    <a:pt x="1915" y="353"/>
                    <a:pt x="1926" y="359"/>
                    <a:pt x="1933" y="363"/>
                  </a:cubicBezTo>
                  <a:cubicBezTo>
                    <a:pt x="1936" y="362"/>
                    <a:pt x="1929" y="358"/>
                    <a:pt x="1920" y="353"/>
                  </a:cubicBezTo>
                  <a:close/>
                  <a:moveTo>
                    <a:pt x="1881" y="375"/>
                  </a:moveTo>
                  <a:lnTo>
                    <a:pt x="1881" y="375"/>
                  </a:lnTo>
                  <a:cubicBezTo>
                    <a:pt x="1895" y="386"/>
                    <a:pt x="1909" y="394"/>
                    <a:pt x="1939" y="414"/>
                  </a:cubicBezTo>
                  <a:cubicBezTo>
                    <a:pt x="1943" y="412"/>
                    <a:pt x="1917" y="399"/>
                    <a:pt x="1936" y="408"/>
                  </a:cubicBezTo>
                  <a:cubicBezTo>
                    <a:pt x="1919" y="396"/>
                    <a:pt x="1897" y="384"/>
                    <a:pt x="1881" y="375"/>
                  </a:cubicBezTo>
                  <a:close/>
                  <a:moveTo>
                    <a:pt x="1904" y="214"/>
                  </a:moveTo>
                  <a:lnTo>
                    <a:pt x="1904" y="214"/>
                  </a:lnTo>
                  <a:cubicBezTo>
                    <a:pt x="1913" y="220"/>
                    <a:pt x="1928" y="227"/>
                    <a:pt x="1934" y="227"/>
                  </a:cubicBezTo>
                  <a:cubicBezTo>
                    <a:pt x="1928" y="223"/>
                    <a:pt x="1909" y="214"/>
                    <a:pt x="1904" y="214"/>
                  </a:cubicBezTo>
                  <a:close/>
                  <a:moveTo>
                    <a:pt x="1850" y="300"/>
                  </a:moveTo>
                  <a:lnTo>
                    <a:pt x="1850" y="300"/>
                  </a:lnTo>
                  <a:cubicBezTo>
                    <a:pt x="1811" y="277"/>
                    <a:pt x="1773" y="262"/>
                    <a:pt x="1736" y="251"/>
                  </a:cubicBezTo>
                  <a:cubicBezTo>
                    <a:pt x="1755" y="257"/>
                    <a:pt x="1784" y="271"/>
                    <a:pt x="1765" y="269"/>
                  </a:cubicBezTo>
                  <a:cubicBezTo>
                    <a:pt x="1793" y="273"/>
                    <a:pt x="1829" y="296"/>
                    <a:pt x="1850" y="300"/>
                  </a:cubicBezTo>
                  <a:close/>
                  <a:moveTo>
                    <a:pt x="1762" y="329"/>
                  </a:moveTo>
                  <a:lnTo>
                    <a:pt x="1762" y="329"/>
                  </a:lnTo>
                  <a:cubicBezTo>
                    <a:pt x="1768" y="332"/>
                    <a:pt x="1781" y="338"/>
                    <a:pt x="1786" y="338"/>
                  </a:cubicBezTo>
                  <a:cubicBezTo>
                    <a:pt x="1780" y="335"/>
                    <a:pt x="1765" y="327"/>
                    <a:pt x="1762" y="329"/>
                  </a:cubicBezTo>
                  <a:close/>
                  <a:moveTo>
                    <a:pt x="1865" y="195"/>
                  </a:moveTo>
                  <a:lnTo>
                    <a:pt x="1865" y="195"/>
                  </a:lnTo>
                  <a:cubicBezTo>
                    <a:pt x="1852" y="190"/>
                    <a:pt x="1845" y="184"/>
                    <a:pt x="1838" y="183"/>
                  </a:cubicBezTo>
                  <a:cubicBezTo>
                    <a:pt x="1846" y="188"/>
                    <a:pt x="1860" y="196"/>
                    <a:pt x="1865" y="195"/>
                  </a:cubicBezTo>
                  <a:close/>
                  <a:moveTo>
                    <a:pt x="1880" y="205"/>
                  </a:moveTo>
                  <a:lnTo>
                    <a:pt x="1880" y="205"/>
                  </a:lnTo>
                  <a:cubicBezTo>
                    <a:pt x="1880" y="204"/>
                    <a:pt x="1884" y="206"/>
                    <a:pt x="1885" y="204"/>
                  </a:cubicBezTo>
                  <a:lnTo>
                    <a:pt x="1871" y="198"/>
                  </a:lnTo>
                  <a:cubicBezTo>
                    <a:pt x="1867" y="199"/>
                    <a:pt x="1875" y="202"/>
                    <a:pt x="1880" y="205"/>
                  </a:cubicBezTo>
                  <a:close/>
                  <a:moveTo>
                    <a:pt x="1933" y="182"/>
                  </a:moveTo>
                  <a:lnTo>
                    <a:pt x="1933" y="182"/>
                  </a:lnTo>
                  <a:cubicBezTo>
                    <a:pt x="1925" y="177"/>
                    <a:pt x="1897" y="163"/>
                    <a:pt x="1888" y="161"/>
                  </a:cubicBezTo>
                  <a:cubicBezTo>
                    <a:pt x="1901" y="169"/>
                    <a:pt x="1919" y="178"/>
                    <a:pt x="1933" y="182"/>
                  </a:cubicBezTo>
                  <a:close/>
                  <a:moveTo>
                    <a:pt x="1123" y="117"/>
                  </a:moveTo>
                  <a:lnTo>
                    <a:pt x="1123" y="117"/>
                  </a:lnTo>
                  <a:cubicBezTo>
                    <a:pt x="1111" y="119"/>
                    <a:pt x="1121" y="113"/>
                    <a:pt x="1108" y="117"/>
                  </a:cubicBezTo>
                  <a:lnTo>
                    <a:pt x="1108" y="118"/>
                  </a:lnTo>
                  <a:cubicBezTo>
                    <a:pt x="1103" y="119"/>
                    <a:pt x="1103" y="118"/>
                    <a:pt x="1097" y="120"/>
                  </a:cubicBezTo>
                  <a:cubicBezTo>
                    <a:pt x="1093" y="124"/>
                    <a:pt x="1122" y="118"/>
                    <a:pt x="1123" y="117"/>
                  </a:cubicBezTo>
                  <a:close/>
                  <a:moveTo>
                    <a:pt x="1195" y="345"/>
                  </a:moveTo>
                  <a:lnTo>
                    <a:pt x="1195" y="345"/>
                  </a:lnTo>
                  <a:cubicBezTo>
                    <a:pt x="1181" y="346"/>
                    <a:pt x="1175" y="349"/>
                    <a:pt x="1163" y="349"/>
                  </a:cubicBezTo>
                  <a:cubicBezTo>
                    <a:pt x="1163" y="350"/>
                    <a:pt x="1162" y="352"/>
                    <a:pt x="1166" y="352"/>
                  </a:cubicBezTo>
                  <a:cubicBezTo>
                    <a:pt x="1168" y="350"/>
                    <a:pt x="1196" y="346"/>
                    <a:pt x="1195" y="345"/>
                  </a:cubicBezTo>
                  <a:close/>
                  <a:moveTo>
                    <a:pt x="1172" y="101"/>
                  </a:moveTo>
                  <a:lnTo>
                    <a:pt x="1172" y="101"/>
                  </a:lnTo>
                  <a:cubicBezTo>
                    <a:pt x="1158" y="102"/>
                    <a:pt x="1152" y="105"/>
                    <a:pt x="1146" y="105"/>
                  </a:cubicBezTo>
                  <a:cubicBezTo>
                    <a:pt x="1146" y="107"/>
                    <a:pt x="1175" y="104"/>
                    <a:pt x="1172" y="101"/>
                  </a:cubicBezTo>
                  <a:close/>
                  <a:moveTo>
                    <a:pt x="1211" y="95"/>
                  </a:moveTo>
                  <a:lnTo>
                    <a:pt x="1211" y="95"/>
                  </a:lnTo>
                  <a:cubicBezTo>
                    <a:pt x="1195" y="99"/>
                    <a:pt x="1179" y="98"/>
                    <a:pt x="1175" y="102"/>
                  </a:cubicBezTo>
                  <a:cubicBezTo>
                    <a:pt x="1180" y="101"/>
                    <a:pt x="1213" y="98"/>
                    <a:pt x="1211" y="95"/>
                  </a:cubicBezTo>
                  <a:close/>
                  <a:moveTo>
                    <a:pt x="1320" y="74"/>
                  </a:moveTo>
                  <a:lnTo>
                    <a:pt x="1320" y="74"/>
                  </a:lnTo>
                  <a:cubicBezTo>
                    <a:pt x="1292" y="69"/>
                    <a:pt x="1243" y="67"/>
                    <a:pt x="1183" y="79"/>
                  </a:cubicBezTo>
                  <a:cubicBezTo>
                    <a:pt x="1193" y="85"/>
                    <a:pt x="1134" y="87"/>
                    <a:pt x="1133" y="92"/>
                  </a:cubicBezTo>
                  <a:cubicBezTo>
                    <a:pt x="1153" y="93"/>
                    <a:pt x="1214" y="78"/>
                    <a:pt x="1235" y="80"/>
                  </a:cubicBezTo>
                  <a:cubicBezTo>
                    <a:pt x="1258" y="75"/>
                    <a:pt x="1293" y="78"/>
                    <a:pt x="1320" y="74"/>
                  </a:cubicBezTo>
                  <a:close/>
                  <a:moveTo>
                    <a:pt x="1152" y="50"/>
                  </a:moveTo>
                  <a:lnTo>
                    <a:pt x="1152" y="50"/>
                  </a:lnTo>
                  <a:lnTo>
                    <a:pt x="1158" y="49"/>
                  </a:lnTo>
                  <a:cubicBezTo>
                    <a:pt x="1187" y="47"/>
                    <a:pt x="1201" y="42"/>
                    <a:pt x="1158" y="49"/>
                  </a:cubicBezTo>
                  <a:lnTo>
                    <a:pt x="1148" y="50"/>
                  </a:lnTo>
                  <a:cubicBezTo>
                    <a:pt x="1151" y="49"/>
                    <a:pt x="1152" y="50"/>
                    <a:pt x="1152" y="50"/>
                  </a:cubicBezTo>
                  <a:close/>
                  <a:moveTo>
                    <a:pt x="1238" y="68"/>
                  </a:moveTo>
                  <a:lnTo>
                    <a:pt x="1238" y="68"/>
                  </a:lnTo>
                  <a:cubicBezTo>
                    <a:pt x="1223" y="68"/>
                    <a:pt x="1205" y="69"/>
                    <a:pt x="1194" y="75"/>
                  </a:cubicBezTo>
                  <a:cubicBezTo>
                    <a:pt x="1207" y="72"/>
                    <a:pt x="1231" y="70"/>
                    <a:pt x="1238" y="68"/>
                  </a:cubicBezTo>
                  <a:close/>
                  <a:moveTo>
                    <a:pt x="1260" y="67"/>
                  </a:moveTo>
                  <a:lnTo>
                    <a:pt x="1260" y="67"/>
                  </a:lnTo>
                  <a:cubicBezTo>
                    <a:pt x="1255" y="66"/>
                    <a:pt x="1243" y="66"/>
                    <a:pt x="1242" y="69"/>
                  </a:cubicBezTo>
                  <a:cubicBezTo>
                    <a:pt x="1247" y="68"/>
                    <a:pt x="1261" y="68"/>
                    <a:pt x="1260" y="67"/>
                  </a:cubicBezTo>
                  <a:close/>
                  <a:moveTo>
                    <a:pt x="1324" y="63"/>
                  </a:moveTo>
                  <a:lnTo>
                    <a:pt x="1324" y="63"/>
                  </a:lnTo>
                  <a:cubicBezTo>
                    <a:pt x="1315" y="63"/>
                    <a:pt x="1290" y="63"/>
                    <a:pt x="1283" y="65"/>
                  </a:cubicBezTo>
                  <a:cubicBezTo>
                    <a:pt x="1290" y="66"/>
                    <a:pt x="1318" y="65"/>
                    <a:pt x="1324" y="63"/>
                  </a:cubicBezTo>
                  <a:close/>
                  <a:moveTo>
                    <a:pt x="1420" y="72"/>
                  </a:moveTo>
                  <a:lnTo>
                    <a:pt x="1420" y="72"/>
                  </a:lnTo>
                  <a:cubicBezTo>
                    <a:pt x="1403" y="69"/>
                    <a:pt x="1347" y="64"/>
                    <a:pt x="1320" y="70"/>
                  </a:cubicBezTo>
                  <a:cubicBezTo>
                    <a:pt x="1359" y="69"/>
                    <a:pt x="1381" y="70"/>
                    <a:pt x="1420" y="72"/>
                  </a:cubicBezTo>
                  <a:close/>
                  <a:moveTo>
                    <a:pt x="1651" y="71"/>
                  </a:moveTo>
                  <a:lnTo>
                    <a:pt x="1651" y="71"/>
                  </a:lnTo>
                  <a:cubicBezTo>
                    <a:pt x="1655" y="73"/>
                    <a:pt x="1661" y="75"/>
                    <a:pt x="1657" y="77"/>
                  </a:cubicBezTo>
                  <a:cubicBezTo>
                    <a:pt x="1738" y="86"/>
                    <a:pt x="1860" y="144"/>
                    <a:pt x="1935" y="177"/>
                  </a:cubicBezTo>
                  <a:cubicBezTo>
                    <a:pt x="1913" y="166"/>
                    <a:pt x="1921" y="167"/>
                    <a:pt x="1914" y="160"/>
                  </a:cubicBezTo>
                  <a:cubicBezTo>
                    <a:pt x="1830" y="115"/>
                    <a:pt x="1712" y="77"/>
                    <a:pt x="1631" y="55"/>
                  </a:cubicBezTo>
                  <a:cubicBezTo>
                    <a:pt x="1569" y="42"/>
                    <a:pt x="1488" y="28"/>
                    <a:pt x="1438" y="26"/>
                  </a:cubicBezTo>
                  <a:cubicBezTo>
                    <a:pt x="1385" y="18"/>
                    <a:pt x="1290" y="22"/>
                    <a:pt x="1249" y="24"/>
                  </a:cubicBezTo>
                  <a:cubicBezTo>
                    <a:pt x="1238" y="25"/>
                    <a:pt x="1239" y="27"/>
                    <a:pt x="1234" y="28"/>
                  </a:cubicBezTo>
                  <a:cubicBezTo>
                    <a:pt x="1194" y="35"/>
                    <a:pt x="1120" y="42"/>
                    <a:pt x="1114" y="53"/>
                  </a:cubicBezTo>
                  <a:cubicBezTo>
                    <a:pt x="1283" y="21"/>
                    <a:pt x="1478" y="28"/>
                    <a:pt x="1651" y="71"/>
                  </a:cubicBezTo>
                  <a:close/>
                  <a:moveTo>
                    <a:pt x="1635" y="121"/>
                  </a:moveTo>
                  <a:lnTo>
                    <a:pt x="1635" y="121"/>
                  </a:lnTo>
                  <a:cubicBezTo>
                    <a:pt x="1630" y="122"/>
                    <a:pt x="1602" y="112"/>
                    <a:pt x="1596" y="113"/>
                  </a:cubicBezTo>
                  <a:cubicBezTo>
                    <a:pt x="1613" y="119"/>
                    <a:pt x="1625" y="121"/>
                    <a:pt x="1642" y="127"/>
                  </a:cubicBezTo>
                  <a:cubicBezTo>
                    <a:pt x="1643" y="125"/>
                    <a:pt x="1643" y="123"/>
                    <a:pt x="1635" y="121"/>
                  </a:cubicBezTo>
                  <a:close/>
                  <a:moveTo>
                    <a:pt x="1538" y="106"/>
                  </a:moveTo>
                  <a:lnTo>
                    <a:pt x="1538" y="106"/>
                  </a:lnTo>
                  <a:cubicBezTo>
                    <a:pt x="1555" y="106"/>
                    <a:pt x="1577" y="113"/>
                    <a:pt x="1589" y="112"/>
                  </a:cubicBezTo>
                  <a:cubicBezTo>
                    <a:pt x="1577" y="109"/>
                    <a:pt x="1551" y="104"/>
                    <a:pt x="1538" y="106"/>
                  </a:cubicBezTo>
                  <a:close/>
                  <a:moveTo>
                    <a:pt x="1513" y="100"/>
                  </a:moveTo>
                  <a:lnTo>
                    <a:pt x="1513" y="100"/>
                  </a:lnTo>
                  <a:cubicBezTo>
                    <a:pt x="1512" y="104"/>
                    <a:pt x="1489" y="94"/>
                    <a:pt x="1488" y="98"/>
                  </a:cubicBezTo>
                  <a:cubicBezTo>
                    <a:pt x="1495" y="102"/>
                    <a:pt x="1519" y="104"/>
                    <a:pt x="1524" y="103"/>
                  </a:cubicBezTo>
                  <a:cubicBezTo>
                    <a:pt x="1519" y="102"/>
                    <a:pt x="1518" y="100"/>
                    <a:pt x="1513" y="100"/>
                  </a:cubicBezTo>
                  <a:close/>
                  <a:moveTo>
                    <a:pt x="1452" y="95"/>
                  </a:moveTo>
                  <a:lnTo>
                    <a:pt x="1452" y="95"/>
                  </a:lnTo>
                  <a:cubicBezTo>
                    <a:pt x="1454" y="98"/>
                    <a:pt x="1464" y="98"/>
                    <a:pt x="1477" y="98"/>
                  </a:cubicBezTo>
                  <a:cubicBezTo>
                    <a:pt x="1475" y="94"/>
                    <a:pt x="1465" y="96"/>
                    <a:pt x="1452" y="95"/>
                  </a:cubicBezTo>
                  <a:close/>
                  <a:moveTo>
                    <a:pt x="1676" y="329"/>
                  </a:moveTo>
                  <a:lnTo>
                    <a:pt x="1676" y="329"/>
                  </a:lnTo>
                  <a:cubicBezTo>
                    <a:pt x="1677" y="324"/>
                    <a:pt x="1646" y="318"/>
                    <a:pt x="1638" y="315"/>
                  </a:cubicBezTo>
                  <a:cubicBezTo>
                    <a:pt x="1635" y="312"/>
                    <a:pt x="1657" y="316"/>
                    <a:pt x="1642" y="312"/>
                  </a:cubicBezTo>
                  <a:cubicBezTo>
                    <a:pt x="1579" y="289"/>
                    <a:pt x="1498" y="281"/>
                    <a:pt x="1435" y="273"/>
                  </a:cubicBezTo>
                  <a:cubicBezTo>
                    <a:pt x="1435" y="275"/>
                    <a:pt x="1429" y="276"/>
                    <a:pt x="1425" y="277"/>
                  </a:cubicBezTo>
                  <a:cubicBezTo>
                    <a:pt x="1499" y="287"/>
                    <a:pt x="1596" y="304"/>
                    <a:pt x="1676" y="329"/>
                  </a:cubicBezTo>
                  <a:close/>
                  <a:moveTo>
                    <a:pt x="1774" y="112"/>
                  </a:moveTo>
                  <a:lnTo>
                    <a:pt x="1774" y="112"/>
                  </a:lnTo>
                  <a:cubicBezTo>
                    <a:pt x="1754" y="105"/>
                    <a:pt x="1740" y="97"/>
                    <a:pt x="1727" y="96"/>
                  </a:cubicBezTo>
                  <a:cubicBezTo>
                    <a:pt x="1749" y="102"/>
                    <a:pt x="1758" y="109"/>
                    <a:pt x="1774" y="112"/>
                  </a:cubicBezTo>
                  <a:close/>
                  <a:moveTo>
                    <a:pt x="1956" y="514"/>
                  </a:moveTo>
                  <a:lnTo>
                    <a:pt x="1956" y="514"/>
                  </a:lnTo>
                  <a:cubicBezTo>
                    <a:pt x="1877" y="450"/>
                    <a:pt x="1783" y="393"/>
                    <a:pt x="1674" y="363"/>
                  </a:cubicBezTo>
                  <a:cubicBezTo>
                    <a:pt x="1774" y="396"/>
                    <a:pt x="1867" y="448"/>
                    <a:pt x="1956" y="514"/>
                  </a:cubicBezTo>
                  <a:close/>
                  <a:moveTo>
                    <a:pt x="2093" y="591"/>
                  </a:moveTo>
                  <a:lnTo>
                    <a:pt x="2093" y="591"/>
                  </a:lnTo>
                  <a:cubicBezTo>
                    <a:pt x="2101" y="592"/>
                    <a:pt x="2126" y="624"/>
                    <a:pt x="2139" y="633"/>
                  </a:cubicBezTo>
                  <a:cubicBezTo>
                    <a:pt x="2069" y="552"/>
                    <a:pt x="2004" y="489"/>
                    <a:pt x="1905" y="428"/>
                  </a:cubicBezTo>
                  <a:cubicBezTo>
                    <a:pt x="1909" y="436"/>
                    <a:pt x="1978" y="474"/>
                    <a:pt x="1986" y="490"/>
                  </a:cubicBezTo>
                  <a:cubicBezTo>
                    <a:pt x="1978" y="484"/>
                    <a:pt x="1965" y="471"/>
                    <a:pt x="1963" y="475"/>
                  </a:cubicBezTo>
                  <a:cubicBezTo>
                    <a:pt x="1966" y="481"/>
                    <a:pt x="1983" y="490"/>
                    <a:pt x="1989" y="496"/>
                  </a:cubicBezTo>
                  <a:cubicBezTo>
                    <a:pt x="1987" y="496"/>
                    <a:pt x="1981" y="491"/>
                    <a:pt x="1982" y="495"/>
                  </a:cubicBezTo>
                  <a:cubicBezTo>
                    <a:pt x="2015" y="522"/>
                    <a:pt x="2069" y="566"/>
                    <a:pt x="2093" y="591"/>
                  </a:cubicBezTo>
                  <a:close/>
                  <a:moveTo>
                    <a:pt x="2220" y="856"/>
                  </a:moveTo>
                  <a:lnTo>
                    <a:pt x="2220" y="856"/>
                  </a:lnTo>
                  <a:cubicBezTo>
                    <a:pt x="2211" y="837"/>
                    <a:pt x="2197" y="817"/>
                    <a:pt x="2186" y="802"/>
                  </a:cubicBezTo>
                  <a:cubicBezTo>
                    <a:pt x="2194" y="817"/>
                    <a:pt x="2214" y="849"/>
                    <a:pt x="2220" y="856"/>
                  </a:cubicBezTo>
                  <a:close/>
                  <a:moveTo>
                    <a:pt x="2306" y="1057"/>
                  </a:moveTo>
                  <a:lnTo>
                    <a:pt x="2306" y="1057"/>
                  </a:lnTo>
                  <a:cubicBezTo>
                    <a:pt x="2306" y="1053"/>
                    <a:pt x="2304" y="1046"/>
                    <a:pt x="2302" y="1043"/>
                  </a:cubicBezTo>
                  <a:lnTo>
                    <a:pt x="2300" y="1043"/>
                  </a:lnTo>
                  <a:cubicBezTo>
                    <a:pt x="2302" y="1052"/>
                    <a:pt x="2304" y="1059"/>
                    <a:pt x="2306" y="1057"/>
                  </a:cubicBezTo>
                  <a:close/>
                  <a:moveTo>
                    <a:pt x="2340" y="1203"/>
                  </a:moveTo>
                  <a:lnTo>
                    <a:pt x="2340" y="1203"/>
                  </a:lnTo>
                  <a:cubicBezTo>
                    <a:pt x="2339" y="1192"/>
                    <a:pt x="2331" y="1156"/>
                    <a:pt x="2335" y="1150"/>
                  </a:cubicBezTo>
                  <a:cubicBezTo>
                    <a:pt x="2301" y="932"/>
                    <a:pt x="2198" y="739"/>
                    <a:pt x="2062" y="606"/>
                  </a:cubicBezTo>
                  <a:cubicBezTo>
                    <a:pt x="2054" y="599"/>
                    <a:pt x="2056" y="597"/>
                    <a:pt x="2048" y="590"/>
                  </a:cubicBezTo>
                  <a:lnTo>
                    <a:pt x="2042" y="588"/>
                  </a:lnTo>
                  <a:cubicBezTo>
                    <a:pt x="2034" y="576"/>
                    <a:pt x="2010" y="557"/>
                    <a:pt x="1992" y="540"/>
                  </a:cubicBezTo>
                  <a:cubicBezTo>
                    <a:pt x="1998" y="552"/>
                    <a:pt x="2021" y="573"/>
                    <a:pt x="2039" y="590"/>
                  </a:cubicBezTo>
                  <a:cubicBezTo>
                    <a:pt x="2097" y="646"/>
                    <a:pt x="2168" y="729"/>
                    <a:pt x="2202" y="792"/>
                  </a:cubicBezTo>
                  <a:cubicBezTo>
                    <a:pt x="2247" y="874"/>
                    <a:pt x="2300" y="982"/>
                    <a:pt x="2313" y="1079"/>
                  </a:cubicBezTo>
                  <a:cubicBezTo>
                    <a:pt x="2311" y="1077"/>
                    <a:pt x="2309" y="1057"/>
                    <a:pt x="2306" y="1060"/>
                  </a:cubicBezTo>
                  <a:cubicBezTo>
                    <a:pt x="2308" y="1076"/>
                    <a:pt x="2317" y="1096"/>
                    <a:pt x="2322" y="1107"/>
                  </a:cubicBezTo>
                  <a:cubicBezTo>
                    <a:pt x="2323" y="1134"/>
                    <a:pt x="2334" y="1188"/>
                    <a:pt x="2340" y="1203"/>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sp>
          <p:nvSpPr>
            <p:cNvPr id="24" name="文本框 23"/>
            <p:cNvSpPr txBox="1"/>
            <p:nvPr/>
          </p:nvSpPr>
          <p:spPr>
            <a:xfrm>
              <a:off x="5673272" y="5323283"/>
              <a:ext cx="1628751" cy="583353"/>
            </a:xfrm>
            <a:prstGeom prst="rect">
              <a:avLst/>
            </a:prstGeom>
            <a:noFill/>
          </p:spPr>
          <p:txBody>
            <a:bodyPr wrap="square" rtlCol="0">
              <a:spAutoFit/>
            </a:bodyPr>
            <a:lstStyle/>
            <a:p>
              <a:r>
                <a:rPr sz="750">
                  <a:solidFill>
                    <a:srgbClr val="4D453F"/>
                  </a:solidFill>
                  <a:latin typeface="微软雅黑" panose="020B0503020204020204" charset="-122"/>
                  <a:ea typeface="微软雅黑" panose="020B0503020204020204" charset="-122"/>
                </a:rPr>
                <a:t>您的内容打在这里，或者通过复制您的文本后，在此框中选择粘贴。</a:t>
              </a:r>
              <a:endParaRPr sz="750">
                <a:solidFill>
                  <a:srgbClr val="4D453F"/>
                </a:solidFill>
                <a:latin typeface="微软雅黑" panose="020B0503020204020204" charset="-122"/>
                <a:ea typeface="微软雅黑" panose="020B0503020204020204" charset="-122"/>
              </a:endParaRPr>
            </a:p>
          </p:txBody>
        </p:sp>
        <p:sp>
          <p:nvSpPr>
            <p:cNvPr id="32" name="文本框 31"/>
            <p:cNvSpPr txBox="1"/>
            <p:nvPr/>
          </p:nvSpPr>
          <p:spPr>
            <a:xfrm>
              <a:off x="6033599" y="4135390"/>
              <a:ext cx="878840" cy="890693"/>
            </a:xfrm>
            <a:prstGeom prst="rect">
              <a:avLst/>
            </a:prstGeom>
            <a:noFill/>
          </p:spPr>
          <p:txBody>
            <a:bodyPr wrap="none" rtlCol="0">
              <a:spAutoFit/>
            </a:bodyPr>
            <a:lstStyle/>
            <a:p>
              <a:pPr algn="ctr"/>
              <a:r>
                <a:rPr lang="zh-CN" altLang="en-US" sz="3750">
                  <a:solidFill>
                    <a:srgbClr val="4D453F"/>
                  </a:solidFill>
                  <a:effectLst/>
                  <a:latin typeface="微软雅黑" panose="020B0503020204020204" charset="-122"/>
                  <a:ea typeface="微软雅黑" panose="020B0503020204020204" charset="-122"/>
                </a:rPr>
                <a:t>肆</a:t>
              </a:r>
              <a:endParaRPr lang="zh-CN" altLang="en-US" sz="3750">
                <a:solidFill>
                  <a:srgbClr val="4D453F"/>
                </a:solidFill>
                <a:effectLst/>
                <a:latin typeface="微软雅黑" panose="020B0503020204020204" charset="-122"/>
                <a:ea typeface="微软雅黑" panose="020B0503020204020204" charset="-122"/>
              </a:endParaRPr>
            </a:p>
          </p:txBody>
        </p:sp>
      </p:grpSp>
      <p:sp>
        <p:nvSpPr>
          <p:cNvPr id="34" name="Freeform 5"/>
          <p:cNvSpPr/>
          <p:nvPr/>
        </p:nvSpPr>
        <p:spPr bwMode="auto">
          <a:xfrm rot="19208970" flipV="1">
            <a:off x="5497598" y="899377"/>
            <a:ext cx="3414823" cy="3641912"/>
          </a:xfrm>
          <a:custGeom>
            <a:avLst/>
            <a:gdLst>
              <a:gd name="T0" fmla="*/ 959 w 1528"/>
              <a:gd name="T1" fmla="*/ 176 h 1861"/>
              <a:gd name="T2" fmla="*/ 1033 w 1528"/>
              <a:gd name="T3" fmla="*/ 304 h 1861"/>
              <a:gd name="T4" fmla="*/ 1089 w 1528"/>
              <a:gd name="T5" fmla="*/ 404 h 1861"/>
              <a:gd name="T6" fmla="*/ 1366 w 1528"/>
              <a:gd name="T7" fmla="*/ 815 h 1861"/>
              <a:gd name="T8" fmla="*/ 1408 w 1528"/>
              <a:gd name="T9" fmla="*/ 899 h 1861"/>
              <a:gd name="T10" fmla="*/ 1465 w 1528"/>
              <a:gd name="T11" fmla="*/ 1069 h 1861"/>
              <a:gd name="T12" fmla="*/ 1462 w 1528"/>
              <a:gd name="T13" fmla="*/ 1087 h 1861"/>
              <a:gd name="T14" fmla="*/ 1427 w 1528"/>
              <a:gd name="T15" fmla="*/ 1251 h 1861"/>
              <a:gd name="T16" fmla="*/ 1475 w 1528"/>
              <a:gd name="T17" fmla="*/ 1351 h 1861"/>
              <a:gd name="T18" fmla="*/ 1478 w 1528"/>
              <a:gd name="T19" fmla="*/ 1458 h 1861"/>
              <a:gd name="T20" fmla="*/ 1366 w 1528"/>
              <a:gd name="T21" fmla="*/ 1482 h 1861"/>
              <a:gd name="T22" fmla="*/ 1433 w 1528"/>
              <a:gd name="T23" fmla="*/ 1584 h 1861"/>
              <a:gd name="T24" fmla="*/ 1401 w 1528"/>
              <a:gd name="T25" fmla="*/ 1671 h 1861"/>
              <a:gd name="T26" fmla="*/ 1299 w 1528"/>
              <a:gd name="T27" fmla="*/ 1745 h 1861"/>
              <a:gd name="T28" fmla="*/ 1265 w 1528"/>
              <a:gd name="T29" fmla="*/ 1785 h 1861"/>
              <a:gd name="T30" fmla="*/ 1139 w 1528"/>
              <a:gd name="T31" fmla="*/ 1814 h 1861"/>
              <a:gd name="T32" fmla="*/ 1006 w 1528"/>
              <a:gd name="T33" fmla="*/ 1685 h 1861"/>
              <a:gd name="T34" fmla="*/ 879 w 1528"/>
              <a:gd name="T35" fmla="*/ 1837 h 1861"/>
              <a:gd name="T36" fmla="*/ 163 w 1528"/>
              <a:gd name="T37" fmla="*/ 849 h 1861"/>
              <a:gd name="T38" fmla="*/ 0 w 1528"/>
              <a:gd name="T39" fmla="*/ 460 h 1861"/>
              <a:gd name="T40" fmla="*/ 49 w 1528"/>
              <a:gd name="T41" fmla="*/ 477 h 1861"/>
              <a:gd name="T42" fmla="*/ 85 w 1528"/>
              <a:gd name="T43" fmla="*/ 519 h 1861"/>
              <a:gd name="T44" fmla="*/ 91 w 1528"/>
              <a:gd name="T45" fmla="*/ 450 h 1861"/>
              <a:gd name="T46" fmla="*/ 189 w 1528"/>
              <a:gd name="T47" fmla="*/ 578 h 1861"/>
              <a:gd name="T48" fmla="*/ 183 w 1528"/>
              <a:gd name="T49" fmla="*/ 491 h 1861"/>
              <a:gd name="T50" fmla="*/ 222 w 1528"/>
              <a:gd name="T51" fmla="*/ 541 h 1861"/>
              <a:gd name="T52" fmla="*/ 253 w 1528"/>
              <a:gd name="T53" fmla="*/ 591 h 1861"/>
              <a:gd name="T54" fmla="*/ 228 w 1528"/>
              <a:gd name="T55" fmla="*/ 469 h 1861"/>
              <a:gd name="T56" fmla="*/ 254 w 1528"/>
              <a:gd name="T57" fmla="*/ 445 h 1861"/>
              <a:gd name="T58" fmla="*/ 285 w 1528"/>
              <a:gd name="T59" fmla="*/ 429 h 1861"/>
              <a:gd name="T60" fmla="*/ 293 w 1528"/>
              <a:gd name="T61" fmla="*/ 361 h 1861"/>
              <a:gd name="T62" fmla="*/ 321 w 1528"/>
              <a:gd name="T63" fmla="*/ 333 h 1861"/>
              <a:gd name="T64" fmla="*/ 375 w 1528"/>
              <a:gd name="T65" fmla="*/ 346 h 1861"/>
              <a:gd name="T66" fmla="*/ 414 w 1528"/>
              <a:gd name="T67" fmla="*/ 357 h 1861"/>
              <a:gd name="T68" fmla="*/ 457 w 1528"/>
              <a:gd name="T69" fmla="*/ 379 h 1861"/>
              <a:gd name="T70" fmla="*/ 491 w 1528"/>
              <a:gd name="T71" fmla="*/ 375 h 1861"/>
              <a:gd name="T72" fmla="*/ 534 w 1528"/>
              <a:gd name="T73" fmla="*/ 406 h 1861"/>
              <a:gd name="T74" fmla="*/ 615 w 1528"/>
              <a:gd name="T75" fmla="*/ 524 h 1861"/>
              <a:gd name="T76" fmla="*/ 558 w 1528"/>
              <a:gd name="T77" fmla="*/ 342 h 1861"/>
              <a:gd name="T78" fmla="*/ 598 w 1528"/>
              <a:gd name="T79" fmla="*/ 332 h 1861"/>
              <a:gd name="T80" fmla="*/ 577 w 1528"/>
              <a:gd name="T81" fmla="*/ 239 h 1861"/>
              <a:gd name="T82" fmla="*/ 628 w 1528"/>
              <a:gd name="T83" fmla="*/ 267 h 1861"/>
              <a:gd name="T84" fmla="*/ 651 w 1528"/>
              <a:gd name="T85" fmla="*/ 288 h 1861"/>
              <a:gd name="T86" fmla="*/ 656 w 1528"/>
              <a:gd name="T87" fmla="*/ 259 h 1861"/>
              <a:gd name="T88" fmla="*/ 669 w 1528"/>
              <a:gd name="T89" fmla="*/ 211 h 1861"/>
              <a:gd name="T90" fmla="*/ 709 w 1528"/>
              <a:gd name="T91" fmla="*/ 277 h 1861"/>
              <a:gd name="T92" fmla="*/ 730 w 1528"/>
              <a:gd name="T93" fmla="*/ 315 h 1861"/>
              <a:gd name="T94" fmla="*/ 749 w 1528"/>
              <a:gd name="T95" fmla="*/ 338 h 1861"/>
              <a:gd name="T96" fmla="*/ 731 w 1528"/>
              <a:gd name="T97" fmla="*/ 244 h 1861"/>
              <a:gd name="T98" fmla="*/ 769 w 1528"/>
              <a:gd name="T99" fmla="*/ 292 h 1861"/>
              <a:gd name="T100" fmla="*/ 819 w 1528"/>
              <a:gd name="T101" fmla="*/ 369 h 1861"/>
              <a:gd name="T102" fmla="*/ 826 w 1528"/>
              <a:gd name="T103" fmla="*/ 327 h 1861"/>
              <a:gd name="T104" fmla="*/ 813 w 1528"/>
              <a:gd name="T105" fmla="*/ 241 h 1861"/>
              <a:gd name="T106" fmla="*/ 776 w 1528"/>
              <a:gd name="T107" fmla="*/ 141 h 1861"/>
              <a:gd name="T108" fmla="*/ 849 w 1528"/>
              <a:gd name="T109" fmla="*/ 282 h 1861"/>
              <a:gd name="T110" fmla="*/ 866 w 1528"/>
              <a:gd name="T111" fmla="*/ 276 h 1861"/>
              <a:gd name="T112" fmla="*/ 873 w 1528"/>
              <a:gd name="T113" fmla="*/ 258 h 1861"/>
              <a:gd name="T114" fmla="*/ 803 w 1528"/>
              <a:gd name="T115" fmla="*/ 62 h 1861"/>
              <a:gd name="T116" fmla="*/ 835 w 1528"/>
              <a:gd name="T117" fmla="*/ 77 h 1861"/>
              <a:gd name="T118" fmla="*/ 1017 w 1528"/>
              <a:gd name="T119" fmla="*/ 389 h 1861"/>
              <a:gd name="T120" fmla="*/ 875 w 1528"/>
              <a:gd name="T121" fmla="*/ 69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28" h="1861">
                <a:moveTo>
                  <a:pt x="872" y="31"/>
                </a:moveTo>
                <a:cubicBezTo>
                  <a:pt x="874" y="37"/>
                  <a:pt x="877" y="44"/>
                  <a:pt x="882" y="49"/>
                </a:cubicBezTo>
                <a:cubicBezTo>
                  <a:pt x="882" y="42"/>
                  <a:pt x="879" y="35"/>
                  <a:pt x="875" y="28"/>
                </a:cubicBezTo>
                <a:cubicBezTo>
                  <a:pt x="880" y="21"/>
                  <a:pt x="881" y="33"/>
                  <a:pt x="884" y="35"/>
                </a:cubicBezTo>
                <a:cubicBezTo>
                  <a:pt x="886" y="38"/>
                  <a:pt x="885" y="44"/>
                  <a:pt x="889" y="42"/>
                </a:cubicBezTo>
                <a:cubicBezTo>
                  <a:pt x="891" y="45"/>
                  <a:pt x="886" y="37"/>
                  <a:pt x="887" y="44"/>
                </a:cubicBezTo>
                <a:cubicBezTo>
                  <a:pt x="888" y="46"/>
                  <a:pt x="891" y="47"/>
                  <a:pt x="890" y="48"/>
                </a:cubicBezTo>
                <a:cubicBezTo>
                  <a:pt x="889" y="48"/>
                  <a:pt x="889" y="49"/>
                  <a:pt x="890" y="49"/>
                </a:cubicBezTo>
                <a:cubicBezTo>
                  <a:pt x="891" y="49"/>
                  <a:pt x="893" y="49"/>
                  <a:pt x="891" y="49"/>
                </a:cubicBezTo>
                <a:cubicBezTo>
                  <a:pt x="891" y="50"/>
                  <a:pt x="891" y="50"/>
                  <a:pt x="890" y="50"/>
                </a:cubicBezTo>
                <a:cubicBezTo>
                  <a:pt x="893" y="55"/>
                  <a:pt x="895" y="61"/>
                  <a:pt x="898" y="64"/>
                </a:cubicBezTo>
                <a:cubicBezTo>
                  <a:pt x="901" y="61"/>
                  <a:pt x="896" y="67"/>
                  <a:pt x="899" y="67"/>
                </a:cubicBezTo>
                <a:cubicBezTo>
                  <a:pt x="903" y="75"/>
                  <a:pt x="907" y="81"/>
                  <a:pt x="911" y="90"/>
                </a:cubicBezTo>
                <a:cubicBezTo>
                  <a:pt x="915" y="85"/>
                  <a:pt x="909" y="81"/>
                  <a:pt x="908" y="76"/>
                </a:cubicBezTo>
                <a:cubicBezTo>
                  <a:pt x="903" y="63"/>
                  <a:pt x="897" y="51"/>
                  <a:pt x="892" y="39"/>
                </a:cubicBezTo>
                <a:cubicBezTo>
                  <a:pt x="916" y="85"/>
                  <a:pt x="935" y="130"/>
                  <a:pt x="959" y="176"/>
                </a:cubicBezTo>
                <a:cubicBezTo>
                  <a:pt x="963" y="179"/>
                  <a:pt x="964" y="185"/>
                  <a:pt x="967" y="189"/>
                </a:cubicBezTo>
                <a:cubicBezTo>
                  <a:pt x="969" y="195"/>
                  <a:pt x="974" y="199"/>
                  <a:pt x="975" y="205"/>
                </a:cubicBezTo>
                <a:cubicBezTo>
                  <a:pt x="976" y="205"/>
                  <a:pt x="977" y="204"/>
                  <a:pt x="977" y="203"/>
                </a:cubicBezTo>
                <a:cubicBezTo>
                  <a:pt x="976" y="197"/>
                  <a:pt x="981" y="207"/>
                  <a:pt x="981" y="210"/>
                </a:cubicBezTo>
                <a:cubicBezTo>
                  <a:pt x="977" y="209"/>
                  <a:pt x="981" y="214"/>
                  <a:pt x="981" y="217"/>
                </a:cubicBezTo>
                <a:cubicBezTo>
                  <a:pt x="985" y="221"/>
                  <a:pt x="987" y="228"/>
                  <a:pt x="991" y="231"/>
                </a:cubicBezTo>
                <a:cubicBezTo>
                  <a:pt x="991" y="233"/>
                  <a:pt x="990" y="234"/>
                  <a:pt x="991" y="235"/>
                </a:cubicBezTo>
                <a:cubicBezTo>
                  <a:pt x="989" y="232"/>
                  <a:pt x="995" y="240"/>
                  <a:pt x="994" y="232"/>
                </a:cubicBezTo>
                <a:cubicBezTo>
                  <a:pt x="994" y="232"/>
                  <a:pt x="993" y="232"/>
                  <a:pt x="993" y="231"/>
                </a:cubicBezTo>
                <a:cubicBezTo>
                  <a:pt x="997" y="238"/>
                  <a:pt x="999" y="245"/>
                  <a:pt x="1003" y="251"/>
                </a:cubicBezTo>
                <a:cubicBezTo>
                  <a:pt x="1003" y="249"/>
                  <a:pt x="1001" y="247"/>
                  <a:pt x="1000" y="245"/>
                </a:cubicBezTo>
                <a:cubicBezTo>
                  <a:pt x="998" y="251"/>
                  <a:pt x="1003" y="253"/>
                  <a:pt x="1005" y="259"/>
                </a:cubicBezTo>
                <a:cubicBezTo>
                  <a:pt x="1004" y="257"/>
                  <a:pt x="1011" y="261"/>
                  <a:pt x="1006" y="259"/>
                </a:cubicBezTo>
                <a:cubicBezTo>
                  <a:pt x="1004" y="263"/>
                  <a:pt x="1012" y="269"/>
                  <a:pt x="1013" y="276"/>
                </a:cubicBezTo>
                <a:cubicBezTo>
                  <a:pt x="1019" y="283"/>
                  <a:pt x="1022" y="293"/>
                  <a:pt x="1028" y="301"/>
                </a:cubicBezTo>
                <a:cubicBezTo>
                  <a:pt x="1029" y="304"/>
                  <a:pt x="1035" y="314"/>
                  <a:pt x="1033" y="304"/>
                </a:cubicBezTo>
                <a:cubicBezTo>
                  <a:pt x="1023" y="288"/>
                  <a:pt x="1036" y="309"/>
                  <a:pt x="1034" y="308"/>
                </a:cubicBezTo>
                <a:cubicBezTo>
                  <a:pt x="1032" y="308"/>
                  <a:pt x="1033" y="310"/>
                  <a:pt x="1033" y="311"/>
                </a:cubicBezTo>
                <a:cubicBezTo>
                  <a:pt x="1034" y="311"/>
                  <a:pt x="1034" y="312"/>
                  <a:pt x="1035" y="312"/>
                </a:cubicBezTo>
                <a:cubicBezTo>
                  <a:pt x="1037" y="309"/>
                  <a:pt x="1038" y="316"/>
                  <a:pt x="1040" y="318"/>
                </a:cubicBezTo>
                <a:cubicBezTo>
                  <a:pt x="1042" y="319"/>
                  <a:pt x="1047" y="332"/>
                  <a:pt x="1043" y="323"/>
                </a:cubicBezTo>
                <a:cubicBezTo>
                  <a:pt x="1041" y="321"/>
                  <a:pt x="1041" y="325"/>
                  <a:pt x="1042" y="326"/>
                </a:cubicBezTo>
                <a:cubicBezTo>
                  <a:pt x="1043" y="331"/>
                  <a:pt x="1045" y="329"/>
                  <a:pt x="1047" y="331"/>
                </a:cubicBezTo>
                <a:cubicBezTo>
                  <a:pt x="1047" y="330"/>
                  <a:pt x="1047" y="330"/>
                  <a:pt x="1047" y="329"/>
                </a:cubicBezTo>
                <a:cubicBezTo>
                  <a:pt x="1049" y="337"/>
                  <a:pt x="1057" y="342"/>
                  <a:pt x="1056" y="351"/>
                </a:cubicBezTo>
                <a:cubicBezTo>
                  <a:pt x="1058" y="354"/>
                  <a:pt x="1065" y="369"/>
                  <a:pt x="1063" y="358"/>
                </a:cubicBezTo>
                <a:cubicBezTo>
                  <a:pt x="1064" y="362"/>
                  <a:pt x="1071" y="367"/>
                  <a:pt x="1067" y="371"/>
                </a:cubicBezTo>
                <a:cubicBezTo>
                  <a:pt x="1070" y="370"/>
                  <a:pt x="1071" y="372"/>
                  <a:pt x="1069" y="373"/>
                </a:cubicBezTo>
                <a:cubicBezTo>
                  <a:pt x="1071" y="378"/>
                  <a:pt x="1075" y="382"/>
                  <a:pt x="1077" y="388"/>
                </a:cubicBezTo>
                <a:cubicBezTo>
                  <a:pt x="1079" y="384"/>
                  <a:pt x="1079" y="389"/>
                  <a:pt x="1078" y="389"/>
                </a:cubicBezTo>
                <a:cubicBezTo>
                  <a:pt x="1080" y="391"/>
                  <a:pt x="1082" y="396"/>
                  <a:pt x="1084" y="396"/>
                </a:cubicBezTo>
                <a:cubicBezTo>
                  <a:pt x="1082" y="397"/>
                  <a:pt x="1089" y="400"/>
                  <a:pt x="1089" y="404"/>
                </a:cubicBezTo>
                <a:cubicBezTo>
                  <a:pt x="1101" y="424"/>
                  <a:pt x="1115" y="445"/>
                  <a:pt x="1125" y="466"/>
                </a:cubicBezTo>
                <a:cubicBezTo>
                  <a:pt x="1131" y="467"/>
                  <a:pt x="1129" y="475"/>
                  <a:pt x="1134" y="477"/>
                </a:cubicBezTo>
                <a:cubicBezTo>
                  <a:pt x="1140" y="489"/>
                  <a:pt x="1147" y="500"/>
                  <a:pt x="1155" y="510"/>
                </a:cubicBezTo>
                <a:cubicBezTo>
                  <a:pt x="1169" y="536"/>
                  <a:pt x="1187" y="562"/>
                  <a:pt x="1202" y="585"/>
                </a:cubicBezTo>
                <a:cubicBezTo>
                  <a:pt x="1206" y="593"/>
                  <a:pt x="1214" y="599"/>
                  <a:pt x="1215" y="607"/>
                </a:cubicBezTo>
                <a:cubicBezTo>
                  <a:pt x="1217" y="607"/>
                  <a:pt x="1217" y="609"/>
                  <a:pt x="1218" y="610"/>
                </a:cubicBezTo>
                <a:cubicBezTo>
                  <a:pt x="1217" y="611"/>
                  <a:pt x="1219" y="612"/>
                  <a:pt x="1219" y="613"/>
                </a:cubicBezTo>
                <a:cubicBezTo>
                  <a:pt x="1237" y="638"/>
                  <a:pt x="1253" y="661"/>
                  <a:pt x="1271" y="685"/>
                </a:cubicBezTo>
                <a:cubicBezTo>
                  <a:pt x="1271" y="691"/>
                  <a:pt x="1279" y="693"/>
                  <a:pt x="1278" y="698"/>
                </a:cubicBezTo>
                <a:cubicBezTo>
                  <a:pt x="1279" y="695"/>
                  <a:pt x="1281" y="699"/>
                  <a:pt x="1283" y="701"/>
                </a:cubicBezTo>
                <a:cubicBezTo>
                  <a:pt x="1282" y="705"/>
                  <a:pt x="1287" y="704"/>
                  <a:pt x="1287" y="707"/>
                </a:cubicBezTo>
                <a:cubicBezTo>
                  <a:pt x="1305" y="734"/>
                  <a:pt x="1323" y="758"/>
                  <a:pt x="1343" y="783"/>
                </a:cubicBezTo>
                <a:cubicBezTo>
                  <a:pt x="1343" y="787"/>
                  <a:pt x="1347" y="787"/>
                  <a:pt x="1349" y="792"/>
                </a:cubicBezTo>
                <a:cubicBezTo>
                  <a:pt x="1349" y="796"/>
                  <a:pt x="1356" y="798"/>
                  <a:pt x="1356" y="803"/>
                </a:cubicBezTo>
                <a:cubicBezTo>
                  <a:pt x="1359" y="803"/>
                  <a:pt x="1359" y="807"/>
                  <a:pt x="1361" y="810"/>
                </a:cubicBezTo>
                <a:cubicBezTo>
                  <a:pt x="1364" y="809"/>
                  <a:pt x="1365" y="813"/>
                  <a:pt x="1366" y="815"/>
                </a:cubicBezTo>
                <a:cubicBezTo>
                  <a:pt x="1372" y="825"/>
                  <a:pt x="1385" y="837"/>
                  <a:pt x="1388" y="843"/>
                </a:cubicBezTo>
                <a:cubicBezTo>
                  <a:pt x="1389" y="841"/>
                  <a:pt x="1390" y="844"/>
                  <a:pt x="1391" y="844"/>
                </a:cubicBezTo>
                <a:cubicBezTo>
                  <a:pt x="1389" y="843"/>
                  <a:pt x="1388" y="848"/>
                  <a:pt x="1391" y="848"/>
                </a:cubicBezTo>
                <a:cubicBezTo>
                  <a:pt x="1395" y="855"/>
                  <a:pt x="1400" y="862"/>
                  <a:pt x="1405" y="866"/>
                </a:cubicBezTo>
                <a:cubicBezTo>
                  <a:pt x="1404" y="869"/>
                  <a:pt x="1405" y="871"/>
                  <a:pt x="1406" y="873"/>
                </a:cubicBezTo>
                <a:cubicBezTo>
                  <a:pt x="1401" y="867"/>
                  <a:pt x="1396" y="858"/>
                  <a:pt x="1392" y="853"/>
                </a:cubicBezTo>
                <a:cubicBezTo>
                  <a:pt x="1387" y="851"/>
                  <a:pt x="1384" y="844"/>
                  <a:pt x="1379" y="839"/>
                </a:cubicBezTo>
                <a:cubicBezTo>
                  <a:pt x="1371" y="824"/>
                  <a:pt x="1359" y="816"/>
                  <a:pt x="1349" y="800"/>
                </a:cubicBezTo>
                <a:cubicBezTo>
                  <a:pt x="1347" y="806"/>
                  <a:pt x="1353" y="808"/>
                  <a:pt x="1355" y="812"/>
                </a:cubicBezTo>
                <a:cubicBezTo>
                  <a:pt x="1399" y="863"/>
                  <a:pt x="1438" y="923"/>
                  <a:pt x="1481" y="969"/>
                </a:cubicBezTo>
                <a:cubicBezTo>
                  <a:pt x="1481" y="971"/>
                  <a:pt x="1481" y="973"/>
                  <a:pt x="1479" y="973"/>
                </a:cubicBezTo>
                <a:cubicBezTo>
                  <a:pt x="1479" y="977"/>
                  <a:pt x="1486" y="977"/>
                  <a:pt x="1483" y="980"/>
                </a:cubicBezTo>
                <a:cubicBezTo>
                  <a:pt x="1481" y="979"/>
                  <a:pt x="1479" y="973"/>
                  <a:pt x="1479" y="979"/>
                </a:cubicBezTo>
                <a:cubicBezTo>
                  <a:pt x="1476" y="985"/>
                  <a:pt x="1471" y="979"/>
                  <a:pt x="1469" y="976"/>
                </a:cubicBezTo>
                <a:cubicBezTo>
                  <a:pt x="1471" y="971"/>
                  <a:pt x="1465" y="969"/>
                  <a:pt x="1463" y="966"/>
                </a:cubicBezTo>
                <a:cubicBezTo>
                  <a:pt x="1445" y="943"/>
                  <a:pt x="1426" y="919"/>
                  <a:pt x="1408" y="899"/>
                </a:cubicBezTo>
                <a:cubicBezTo>
                  <a:pt x="1411" y="905"/>
                  <a:pt x="1414" y="913"/>
                  <a:pt x="1419" y="915"/>
                </a:cubicBezTo>
                <a:cubicBezTo>
                  <a:pt x="1421" y="914"/>
                  <a:pt x="1419" y="924"/>
                  <a:pt x="1426" y="927"/>
                </a:cubicBezTo>
                <a:cubicBezTo>
                  <a:pt x="1427" y="933"/>
                  <a:pt x="1432" y="931"/>
                  <a:pt x="1432" y="935"/>
                </a:cubicBezTo>
                <a:cubicBezTo>
                  <a:pt x="1441" y="947"/>
                  <a:pt x="1451" y="961"/>
                  <a:pt x="1463" y="973"/>
                </a:cubicBezTo>
                <a:cubicBezTo>
                  <a:pt x="1465" y="971"/>
                  <a:pt x="1467" y="973"/>
                  <a:pt x="1468" y="974"/>
                </a:cubicBezTo>
                <a:cubicBezTo>
                  <a:pt x="1464" y="977"/>
                  <a:pt x="1471" y="983"/>
                  <a:pt x="1466" y="980"/>
                </a:cubicBezTo>
                <a:cubicBezTo>
                  <a:pt x="1463" y="983"/>
                  <a:pt x="1463" y="991"/>
                  <a:pt x="1455" y="989"/>
                </a:cubicBezTo>
                <a:cubicBezTo>
                  <a:pt x="1455" y="985"/>
                  <a:pt x="1452" y="989"/>
                  <a:pt x="1451" y="990"/>
                </a:cubicBezTo>
                <a:cubicBezTo>
                  <a:pt x="1453" y="996"/>
                  <a:pt x="1445" y="995"/>
                  <a:pt x="1448" y="1000"/>
                </a:cubicBezTo>
                <a:cubicBezTo>
                  <a:pt x="1447" y="999"/>
                  <a:pt x="1449" y="993"/>
                  <a:pt x="1446" y="997"/>
                </a:cubicBezTo>
                <a:cubicBezTo>
                  <a:pt x="1446" y="1000"/>
                  <a:pt x="1445" y="1002"/>
                  <a:pt x="1442" y="1002"/>
                </a:cubicBezTo>
                <a:cubicBezTo>
                  <a:pt x="1443" y="1010"/>
                  <a:pt x="1435" y="1016"/>
                  <a:pt x="1434" y="1020"/>
                </a:cubicBezTo>
                <a:cubicBezTo>
                  <a:pt x="1432" y="1025"/>
                  <a:pt x="1429" y="1021"/>
                  <a:pt x="1429" y="1027"/>
                </a:cubicBezTo>
                <a:cubicBezTo>
                  <a:pt x="1439" y="1039"/>
                  <a:pt x="1445" y="1047"/>
                  <a:pt x="1455" y="1057"/>
                </a:cubicBezTo>
                <a:cubicBezTo>
                  <a:pt x="1455" y="1060"/>
                  <a:pt x="1458" y="1063"/>
                  <a:pt x="1461" y="1066"/>
                </a:cubicBezTo>
                <a:cubicBezTo>
                  <a:pt x="1462" y="1064"/>
                  <a:pt x="1464" y="1068"/>
                  <a:pt x="1465" y="1069"/>
                </a:cubicBezTo>
                <a:cubicBezTo>
                  <a:pt x="1466" y="1070"/>
                  <a:pt x="1465" y="1070"/>
                  <a:pt x="1465" y="1071"/>
                </a:cubicBezTo>
                <a:cubicBezTo>
                  <a:pt x="1469" y="1071"/>
                  <a:pt x="1472" y="1078"/>
                  <a:pt x="1475" y="1081"/>
                </a:cubicBezTo>
                <a:cubicBezTo>
                  <a:pt x="1474" y="1081"/>
                  <a:pt x="1474" y="1081"/>
                  <a:pt x="1474" y="1081"/>
                </a:cubicBezTo>
                <a:cubicBezTo>
                  <a:pt x="1492" y="1103"/>
                  <a:pt x="1509" y="1124"/>
                  <a:pt x="1525" y="1145"/>
                </a:cubicBezTo>
                <a:cubicBezTo>
                  <a:pt x="1520" y="1147"/>
                  <a:pt x="1528" y="1161"/>
                  <a:pt x="1518" y="1155"/>
                </a:cubicBezTo>
                <a:cubicBezTo>
                  <a:pt x="1518" y="1148"/>
                  <a:pt x="1510" y="1149"/>
                  <a:pt x="1511" y="1142"/>
                </a:cubicBezTo>
                <a:cubicBezTo>
                  <a:pt x="1483" y="1104"/>
                  <a:pt x="1451" y="1068"/>
                  <a:pt x="1420" y="1033"/>
                </a:cubicBezTo>
                <a:cubicBezTo>
                  <a:pt x="1423" y="1042"/>
                  <a:pt x="1430" y="1047"/>
                  <a:pt x="1437" y="1055"/>
                </a:cubicBezTo>
                <a:cubicBezTo>
                  <a:pt x="1430" y="1049"/>
                  <a:pt x="1424" y="1041"/>
                  <a:pt x="1417" y="1035"/>
                </a:cubicBezTo>
                <a:cubicBezTo>
                  <a:pt x="1415" y="1037"/>
                  <a:pt x="1417" y="1039"/>
                  <a:pt x="1418" y="1039"/>
                </a:cubicBezTo>
                <a:cubicBezTo>
                  <a:pt x="1430" y="1054"/>
                  <a:pt x="1442" y="1070"/>
                  <a:pt x="1455" y="1082"/>
                </a:cubicBezTo>
                <a:cubicBezTo>
                  <a:pt x="1458" y="1078"/>
                  <a:pt x="1453" y="1075"/>
                  <a:pt x="1451" y="1072"/>
                </a:cubicBezTo>
                <a:cubicBezTo>
                  <a:pt x="1453" y="1076"/>
                  <a:pt x="1459" y="1079"/>
                  <a:pt x="1459" y="1082"/>
                </a:cubicBezTo>
                <a:cubicBezTo>
                  <a:pt x="1457" y="1078"/>
                  <a:pt x="1456" y="1083"/>
                  <a:pt x="1456" y="1084"/>
                </a:cubicBezTo>
                <a:cubicBezTo>
                  <a:pt x="1456" y="1085"/>
                  <a:pt x="1457" y="1085"/>
                  <a:pt x="1458" y="1086"/>
                </a:cubicBezTo>
                <a:cubicBezTo>
                  <a:pt x="1463" y="1085"/>
                  <a:pt x="1459" y="1083"/>
                  <a:pt x="1462" y="1087"/>
                </a:cubicBezTo>
                <a:cubicBezTo>
                  <a:pt x="1461" y="1091"/>
                  <a:pt x="1466" y="1091"/>
                  <a:pt x="1466" y="1096"/>
                </a:cubicBezTo>
                <a:cubicBezTo>
                  <a:pt x="1483" y="1115"/>
                  <a:pt x="1498" y="1136"/>
                  <a:pt x="1514" y="1155"/>
                </a:cubicBezTo>
                <a:cubicBezTo>
                  <a:pt x="1515" y="1157"/>
                  <a:pt x="1513" y="1159"/>
                  <a:pt x="1511" y="1159"/>
                </a:cubicBezTo>
                <a:cubicBezTo>
                  <a:pt x="1510" y="1159"/>
                  <a:pt x="1509" y="1164"/>
                  <a:pt x="1505" y="1162"/>
                </a:cubicBezTo>
                <a:cubicBezTo>
                  <a:pt x="1503" y="1163"/>
                  <a:pt x="1505" y="1165"/>
                  <a:pt x="1504" y="1166"/>
                </a:cubicBezTo>
                <a:cubicBezTo>
                  <a:pt x="1499" y="1161"/>
                  <a:pt x="1500" y="1171"/>
                  <a:pt x="1497" y="1173"/>
                </a:cubicBezTo>
                <a:cubicBezTo>
                  <a:pt x="1489" y="1175"/>
                  <a:pt x="1494" y="1179"/>
                  <a:pt x="1489" y="1184"/>
                </a:cubicBezTo>
                <a:cubicBezTo>
                  <a:pt x="1490" y="1185"/>
                  <a:pt x="1487" y="1187"/>
                  <a:pt x="1486" y="1192"/>
                </a:cubicBezTo>
                <a:cubicBezTo>
                  <a:pt x="1490" y="1195"/>
                  <a:pt x="1485" y="1191"/>
                  <a:pt x="1485" y="1195"/>
                </a:cubicBezTo>
                <a:cubicBezTo>
                  <a:pt x="1483" y="1195"/>
                  <a:pt x="1484" y="1201"/>
                  <a:pt x="1481" y="1204"/>
                </a:cubicBezTo>
                <a:cubicBezTo>
                  <a:pt x="1476" y="1213"/>
                  <a:pt x="1467" y="1214"/>
                  <a:pt x="1464" y="1219"/>
                </a:cubicBezTo>
                <a:cubicBezTo>
                  <a:pt x="1459" y="1224"/>
                  <a:pt x="1460" y="1220"/>
                  <a:pt x="1456" y="1225"/>
                </a:cubicBezTo>
                <a:cubicBezTo>
                  <a:pt x="1453" y="1231"/>
                  <a:pt x="1453" y="1225"/>
                  <a:pt x="1447" y="1229"/>
                </a:cubicBezTo>
                <a:cubicBezTo>
                  <a:pt x="1447" y="1235"/>
                  <a:pt x="1440" y="1230"/>
                  <a:pt x="1441" y="1238"/>
                </a:cubicBezTo>
                <a:cubicBezTo>
                  <a:pt x="1436" y="1239"/>
                  <a:pt x="1435" y="1249"/>
                  <a:pt x="1428" y="1250"/>
                </a:cubicBezTo>
                <a:cubicBezTo>
                  <a:pt x="1428" y="1251"/>
                  <a:pt x="1429" y="1252"/>
                  <a:pt x="1427" y="1251"/>
                </a:cubicBezTo>
                <a:cubicBezTo>
                  <a:pt x="1427" y="1253"/>
                  <a:pt x="1421" y="1257"/>
                  <a:pt x="1419" y="1260"/>
                </a:cubicBezTo>
                <a:cubicBezTo>
                  <a:pt x="1432" y="1273"/>
                  <a:pt x="1449" y="1295"/>
                  <a:pt x="1455" y="1302"/>
                </a:cubicBezTo>
                <a:cubicBezTo>
                  <a:pt x="1457" y="1303"/>
                  <a:pt x="1455" y="1303"/>
                  <a:pt x="1455" y="1304"/>
                </a:cubicBezTo>
                <a:cubicBezTo>
                  <a:pt x="1443" y="1289"/>
                  <a:pt x="1429" y="1275"/>
                  <a:pt x="1415" y="1261"/>
                </a:cubicBezTo>
                <a:cubicBezTo>
                  <a:pt x="1413" y="1262"/>
                  <a:pt x="1415" y="1265"/>
                  <a:pt x="1416" y="1265"/>
                </a:cubicBezTo>
                <a:cubicBezTo>
                  <a:pt x="1427" y="1278"/>
                  <a:pt x="1437" y="1288"/>
                  <a:pt x="1447" y="1302"/>
                </a:cubicBezTo>
                <a:cubicBezTo>
                  <a:pt x="1458" y="1312"/>
                  <a:pt x="1476" y="1333"/>
                  <a:pt x="1485" y="1349"/>
                </a:cubicBezTo>
                <a:cubicBezTo>
                  <a:pt x="1464" y="1324"/>
                  <a:pt x="1436" y="1291"/>
                  <a:pt x="1413" y="1266"/>
                </a:cubicBezTo>
                <a:cubicBezTo>
                  <a:pt x="1411" y="1264"/>
                  <a:pt x="1408" y="1263"/>
                  <a:pt x="1405" y="1265"/>
                </a:cubicBezTo>
                <a:cubicBezTo>
                  <a:pt x="1414" y="1280"/>
                  <a:pt x="1429" y="1290"/>
                  <a:pt x="1437" y="1304"/>
                </a:cubicBezTo>
                <a:cubicBezTo>
                  <a:pt x="1443" y="1308"/>
                  <a:pt x="1448" y="1318"/>
                  <a:pt x="1452" y="1322"/>
                </a:cubicBezTo>
                <a:cubicBezTo>
                  <a:pt x="1453" y="1325"/>
                  <a:pt x="1453" y="1325"/>
                  <a:pt x="1455" y="1327"/>
                </a:cubicBezTo>
                <a:cubicBezTo>
                  <a:pt x="1457" y="1328"/>
                  <a:pt x="1461" y="1331"/>
                  <a:pt x="1462" y="1334"/>
                </a:cubicBezTo>
                <a:cubicBezTo>
                  <a:pt x="1459" y="1337"/>
                  <a:pt x="1465" y="1335"/>
                  <a:pt x="1464" y="1338"/>
                </a:cubicBezTo>
                <a:cubicBezTo>
                  <a:pt x="1469" y="1338"/>
                  <a:pt x="1469" y="1347"/>
                  <a:pt x="1474" y="1346"/>
                </a:cubicBezTo>
                <a:cubicBezTo>
                  <a:pt x="1474" y="1348"/>
                  <a:pt x="1475" y="1349"/>
                  <a:pt x="1475" y="1351"/>
                </a:cubicBezTo>
                <a:cubicBezTo>
                  <a:pt x="1480" y="1353"/>
                  <a:pt x="1485" y="1361"/>
                  <a:pt x="1489" y="1367"/>
                </a:cubicBezTo>
                <a:cubicBezTo>
                  <a:pt x="1487" y="1366"/>
                  <a:pt x="1485" y="1362"/>
                  <a:pt x="1483" y="1363"/>
                </a:cubicBezTo>
                <a:cubicBezTo>
                  <a:pt x="1481" y="1363"/>
                  <a:pt x="1483" y="1364"/>
                  <a:pt x="1483" y="1365"/>
                </a:cubicBezTo>
                <a:cubicBezTo>
                  <a:pt x="1489" y="1371"/>
                  <a:pt x="1493" y="1381"/>
                  <a:pt x="1501" y="1384"/>
                </a:cubicBezTo>
                <a:cubicBezTo>
                  <a:pt x="1499" y="1381"/>
                  <a:pt x="1498" y="1379"/>
                  <a:pt x="1497" y="1376"/>
                </a:cubicBezTo>
                <a:cubicBezTo>
                  <a:pt x="1506" y="1383"/>
                  <a:pt x="1512" y="1395"/>
                  <a:pt x="1519" y="1403"/>
                </a:cubicBezTo>
                <a:cubicBezTo>
                  <a:pt x="1517" y="1404"/>
                  <a:pt x="1516" y="1401"/>
                  <a:pt x="1516" y="1404"/>
                </a:cubicBezTo>
                <a:cubicBezTo>
                  <a:pt x="1519" y="1408"/>
                  <a:pt x="1509" y="1405"/>
                  <a:pt x="1507" y="1410"/>
                </a:cubicBezTo>
                <a:cubicBezTo>
                  <a:pt x="1504" y="1412"/>
                  <a:pt x="1505" y="1412"/>
                  <a:pt x="1503" y="1410"/>
                </a:cubicBezTo>
                <a:cubicBezTo>
                  <a:pt x="1498" y="1412"/>
                  <a:pt x="1504" y="1412"/>
                  <a:pt x="1503" y="1415"/>
                </a:cubicBezTo>
                <a:cubicBezTo>
                  <a:pt x="1504" y="1417"/>
                  <a:pt x="1505" y="1416"/>
                  <a:pt x="1506" y="1416"/>
                </a:cubicBezTo>
                <a:cubicBezTo>
                  <a:pt x="1503" y="1417"/>
                  <a:pt x="1498" y="1417"/>
                  <a:pt x="1497" y="1421"/>
                </a:cubicBezTo>
                <a:cubicBezTo>
                  <a:pt x="1499" y="1426"/>
                  <a:pt x="1492" y="1425"/>
                  <a:pt x="1493" y="1431"/>
                </a:cubicBezTo>
                <a:cubicBezTo>
                  <a:pt x="1490" y="1437"/>
                  <a:pt x="1491" y="1445"/>
                  <a:pt x="1486" y="1450"/>
                </a:cubicBezTo>
                <a:cubicBezTo>
                  <a:pt x="1489" y="1453"/>
                  <a:pt x="1483" y="1454"/>
                  <a:pt x="1483" y="1454"/>
                </a:cubicBezTo>
                <a:cubicBezTo>
                  <a:pt x="1481" y="1455"/>
                  <a:pt x="1480" y="1455"/>
                  <a:pt x="1478" y="1458"/>
                </a:cubicBezTo>
                <a:cubicBezTo>
                  <a:pt x="1477" y="1462"/>
                  <a:pt x="1471" y="1463"/>
                  <a:pt x="1467" y="1467"/>
                </a:cubicBezTo>
                <a:cubicBezTo>
                  <a:pt x="1462" y="1473"/>
                  <a:pt x="1454" y="1473"/>
                  <a:pt x="1450" y="1481"/>
                </a:cubicBezTo>
                <a:cubicBezTo>
                  <a:pt x="1444" y="1482"/>
                  <a:pt x="1447" y="1489"/>
                  <a:pt x="1441" y="1489"/>
                </a:cubicBezTo>
                <a:cubicBezTo>
                  <a:pt x="1440" y="1498"/>
                  <a:pt x="1428" y="1495"/>
                  <a:pt x="1429" y="1503"/>
                </a:cubicBezTo>
                <a:cubicBezTo>
                  <a:pt x="1427" y="1504"/>
                  <a:pt x="1428" y="1503"/>
                  <a:pt x="1427" y="1502"/>
                </a:cubicBezTo>
                <a:cubicBezTo>
                  <a:pt x="1424" y="1507"/>
                  <a:pt x="1418" y="1511"/>
                  <a:pt x="1413" y="1510"/>
                </a:cubicBezTo>
                <a:cubicBezTo>
                  <a:pt x="1413" y="1506"/>
                  <a:pt x="1411" y="1511"/>
                  <a:pt x="1409" y="1509"/>
                </a:cubicBezTo>
                <a:cubicBezTo>
                  <a:pt x="1407" y="1515"/>
                  <a:pt x="1406" y="1508"/>
                  <a:pt x="1403" y="1513"/>
                </a:cubicBezTo>
                <a:cubicBezTo>
                  <a:pt x="1400" y="1508"/>
                  <a:pt x="1392" y="1509"/>
                  <a:pt x="1393" y="1504"/>
                </a:cubicBezTo>
                <a:cubicBezTo>
                  <a:pt x="1389" y="1501"/>
                  <a:pt x="1383" y="1495"/>
                  <a:pt x="1384" y="1486"/>
                </a:cubicBezTo>
                <a:cubicBezTo>
                  <a:pt x="1383" y="1485"/>
                  <a:pt x="1379" y="1486"/>
                  <a:pt x="1381" y="1484"/>
                </a:cubicBezTo>
                <a:cubicBezTo>
                  <a:pt x="1379" y="1481"/>
                  <a:pt x="1379" y="1476"/>
                  <a:pt x="1376" y="1475"/>
                </a:cubicBezTo>
                <a:cubicBezTo>
                  <a:pt x="1376" y="1469"/>
                  <a:pt x="1373" y="1471"/>
                  <a:pt x="1369" y="1468"/>
                </a:cubicBezTo>
                <a:cubicBezTo>
                  <a:pt x="1367" y="1470"/>
                  <a:pt x="1363" y="1463"/>
                  <a:pt x="1363" y="1471"/>
                </a:cubicBezTo>
                <a:cubicBezTo>
                  <a:pt x="1362" y="1475"/>
                  <a:pt x="1364" y="1471"/>
                  <a:pt x="1360" y="1474"/>
                </a:cubicBezTo>
                <a:cubicBezTo>
                  <a:pt x="1368" y="1475"/>
                  <a:pt x="1358" y="1491"/>
                  <a:pt x="1366" y="1482"/>
                </a:cubicBezTo>
                <a:cubicBezTo>
                  <a:pt x="1367" y="1485"/>
                  <a:pt x="1372" y="1491"/>
                  <a:pt x="1376" y="1495"/>
                </a:cubicBezTo>
                <a:cubicBezTo>
                  <a:pt x="1374" y="1493"/>
                  <a:pt x="1369" y="1490"/>
                  <a:pt x="1367" y="1487"/>
                </a:cubicBezTo>
                <a:cubicBezTo>
                  <a:pt x="1367" y="1491"/>
                  <a:pt x="1369" y="1496"/>
                  <a:pt x="1373" y="1499"/>
                </a:cubicBezTo>
                <a:cubicBezTo>
                  <a:pt x="1377" y="1498"/>
                  <a:pt x="1371" y="1501"/>
                  <a:pt x="1374" y="1503"/>
                </a:cubicBezTo>
                <a:cubicBezTo>
                  <a:pt x="1380" y="1509"/>
                  <a:pt x="1389" y="1517"/>
                  <a:pt x="1395" y="1521"/>
                </a:cubicBezTo>
                <a:cubicBezTo>
                  <a:pt x="1391" y="1521"/>
                  <a:pt x="1398" y="1526"/>
                  <a:pt x="1399" y="1527"/>
                </a:cubicBezTo>
                <a:cubicBezTo>
                  <a:pt x="1399" y="1527"/>
                  <a:pt x="1399" y="1527"/>
                  <a:pt x="1399" y="1527"/>
                </a:cubicBezTo>
                <a:cubicBezTo>
                  <a:pt x="1415" y="1544"/>
                  <a:pt x="1434" y="1564"/>
                  <a:pt x="1451" y="1578"/>
                </a:cubicBezTo>
                <a:cubicBezTo>
                  <a:pt x="1448" y="1579"/>
                  <a:pt x="1444" y="1572"/>
                  <a:pt x="1440" y="1571"/>
                </a:cubicBezTo>
                <a:cubicBezTo>
                  <a:pt x="1420" y="1551"/>
                  <a:pt x="1398" y="1526"/>
                  <a:pt x="1376" y="1507"/>
                </a:cubicBezTo>
                <a:cubicBezTo>
                  <a:pt x="1371" y="1509"/>
                  <a:pt x="1378" y="1511"/>
                  <a:pt x="1377" y="1513"/>
                </a:cubicBezTo>
                <a:cubicBezTo>
                  <a:pt x="1379" y="1513"/>
                  <a:pt x="1380" y="1515"/>
                  <a:pt x="1381" y="1517"/>
                </a:cubicBezTo>
                <a:cubicBezTo>
                  <a:pt x="1380" y="1518"/>
                  <a:pt x="1379" y="1520"/>
                  <a:pt x="1378" y="1521"/>
                </a:cubicBezTo>
                <a:cubicBezTo>
                  <a:pt x="1389" y="1532"/>
                  <a:pt x="1401" y="1543"/>
                  <a:pt x="1411" y="1555"/>
                </a:cubicBezTo>
                <a:cubicBezTo>
                  <a:pt x="1408" y="1553"/>
                  <a:pt x="1404" y="1547"/>
                  <a:pt x="1401" y="1547"/>
                </a:cubicBezTo>
                <a:cubicBezTo>
                  <a:pt x="1410" y="1561"/>
                  <a:pt x="1425" y="1570"/>
                  <a:pt x="1433" y="1584"/>
                </a:cubicBezTo>
                <a:cubicBezTo>
                  <a:pt x="1431" y="1582"/>
                  <a:pt x="1427" y="1578"/>
                  <a:pt x="1424" y="1579"/>
                </a:cubicBezTo>
                <a:cubicBezTo>
                  <a:pt x="1427" y="1583"/>
                  <a:pt x="1430" y="1589"/>
                  <a:pt x="1435" y="1591"/>
                </a:cubicBezTo>
                <a:cubicBezTo>
                  <a:pt x="1435" y="1594"/>
                  <a:pt x="1440" y="1594"/>
                  <a:pt x="1437" y="1598"/>
                </a:cubicBezTo>
                <a:cubicBezTo>
                  <a:pt x="1441" y="1600"/>
                  <a:pt x="1444" y="1603"/>
                  <a:pt x="1444" y="1607"/>
                </a:cubicBezTo>
                <a:cubicBezTo>
                  <a:pt x="1444" y="1607"/>
                  <a:pt x="1443" y="1608"/>
                  <a:pt x="1443" y="1608"/>
                </a:cubicBezTo>
                <a:cubicBezTo>
                  <a:pt x="1419" y="1585"/>
                  <a:pt x="1398" y="1560"/>
                  <a:pt x="1373" y="1541"/>
                </a:cubicBezTo>
                <a:cubicBezTo>
                  <a:pt x="1374" y="1544"/>
                  <a:pt x="1380" y="1549"/>
                  <a:pt x="1381" y="1553"/>
                </a:cubicBezTo>
                <a:cubicBezTo>
                  <a:pt x="1384" y="1550"/>
                  <a:pt x="1386" y="1557"/>
                  <a:pt x="1389" y="1559"/>
                </a:cubicBezTo>
                <a:cubicBezTo>
                  <a:pt x="1388" y="1562"/>
                  <a:pt x="1392" y="1561"/>
                  <a:pt x="1393" y="1563"/>
                </a:cubicBezTo>
                <a:cubicBezTo>
                  <a:pt x="1408" y="1578"/>
                  <a:pt x="1422" y="1595"/>
                  <a:pt x="1437" y="1611"/>
                </a:cubicBezTo>
                <a:cubicBezTo>
                  <a:pt x="1440" y="1611"/>
                  <a:pt x="1442" y="1613"/>
                  <a:pt x="1442" y="1615"/>
                </a:cubicBezTo>
                <a:cubicBezTo>
                  <a:pt x="1439" y="1611"/>
                  <a:pt x="1438" y="1617"/>
                  <a:pt x="1433" y="1616"/>
                </a:cubicBezTo>
                <a:cubicBezTo>
                  <a:pt x="1434" y="1618"/>
                  <a:pt x="1436" y="1619"/>
                  <a:pt x="1437" y="1621"/>
                </a:cubicBezTo>
                <a:cubicBezTo>
                  <a:pt x="1434" y="1621"/>
                  <a:pt x="1432" y="1611"/>
                  <a:pt x="1427" y="1618"/>
                </a:cubicBezTo>
                <a:cubicBezTo>
                  <a:pt x="1431" y="1626"/>
                  <a:pt x="1432" y="1634"/>
                  <a:pt x="1427" y="1640"/>
                </a:cubicBezTo>
                <a:cubicBezTo>
                  <a:pt x="1426" y="1655"/>
                  <a:pt x="1410" y="1665"/>
                  <a:pt x="1401" y="1671"/>
                </a:cubicBezTo>
                <a:cubicBezTo>
                  <a:pt x="1396" y="1670"/>
                  <a:pt x="1397" y="1677"/>
                  <a:pt x="1392" y="1676"/>
                </a:cubicBezTo>
                <a:cubicBezTo>
                  <a:pt x="1392" y="1677"/>
                  <a:pt x="1393" y="1677"/>
                  <a:pt x="1393" y="1678"/>
                </a:cubicBezTo>
                <a:cubicBezTo>
                  <a:pt x="1394" y="1675"/>
                  <a:pt x="1393" y="1681"/>
                  <a:pt x="1391" y="1679"/>
                </a:cubicBezTo>
                <a:cubicBezTo>
                  <a:pt x="1388" y="1683"/>
                  <a:pt x="1387" y="1691"/>
                  <a:pt x="1381" y="1693"/>
                </a:cubicBezTo>
                <a:cubicBezTo>
                  <a:pt x="1376" y="1704"/>
                  <a:pt x="1373" y="1695"/>
                  <a:pt x="1368" y="1706"/>
                </a:cubicBezTo>
                <a:cubicBezTo>
                  <a:pt x="1363" y="1712"/>
                  <a:pt x="1355" y="1713"/>
                  <a:pt x="1347" y="1711"/>
                </a:cubicBezTo>
                <a:cubicBezTo>
                  <a:pt x="1343" y="1712"/>
                  <a:pt x="1339" y="1711"/>
                  <a:pt x="1338" y="1707"/>
                </a:cubicBezTo>
                <a:cubicBezTo>
                  <a:pt x="1338" y="1705"/>
                  <a:pt x="1337" y="1703"/>
                  <a:pt x="1336" y="1702"/>
                </a:cubicBezTo>
                <a:cubicBezTo>
                  <a:pt x="1335" y="1705"/>
                  <a:pt x="1333" y="1699"/>
                  <a:pt x="1331" y="1698"/>
                </a:cubicBezTo>
                <a:cubicBezTo>
                  <a:pt x="1327" y="1697"/>
                  <a:pt x="1332" y="1691"/>
                  <a:pt x="1325" y="1692"/>
                </a:cubicBezTo>
                <a:cubicBezTo>
                  <a:pt x="1327" y="1682"/>
                  <a:pt x="1318" y="1679"/>
                  <a:pt x="1314" y="1673"/>
                </a:cubicBezTo>
                <a:cubicBezTo>
                  <a:pt x="1307" y="1673"/>
                  <a:pt x="1306" y="1681"/>
                  <a:pt x="1298" y="1683"/>
                </a:cubicBezTo>
                <a:cubicBezTo>
                  <a:pt x="1295" y="1693"/>
                  <a:pt x="1282" y="1696"/>
                  <a:pt x="1281" y="1705"/>
                </a:cubicBezTo>
                <a:cubicBezTo>
                  <a:pt x="1279" y="1707"/>
                  <a:pt x="1275" y="1708"/>
                  <a:pt x="1275" y="1712"/>
                </a:cubicBezTo>
                <a:cubicBezTo>
                  <a:pt x="1277" y="1713"/>
                  <a:pt x="1272" y="1713"/>
                  <a:pt x="1271" y="1715"/>
                </a:cubicBezTo>
                <a:cubicBezTo>
                  <a:pt x="1281" y="1724"/>
                  <a:pt x="1292" y="1735"/>
                  <a:pt x="1299" y="1745"/>
                </a:cubicBezTo>
                <a:cubicBezTo>
                  <a:pt x="1288" y="1735"/>
                  <a:pt x="1278" y="1721"/>
                  <a:pt x="1265" y="1713"/>
                </a:cubicBezTo>
                <a:cubicBezTo>
                  <a:pt x="1263" y="1715"/>
                  <a:pt x="1264" y="1719"/>
                  <a:pt x="1261" y="1719"/>
                </a:cubicBezTo>
                <a:cubicBezTo>
                  <a:pt x="1265" y="1723"/>
                  <a:pt x="1273" y="1733"/>
                  <a:pt x="1263" y="1724"/>
                </a:cubicBezTo>
                <a:cubicBezTo>
                  <a:pt x="1262" y="1722"/>
                  <a:pt x="1259" y="1721"/>
                  <a:pt x="1258" y="1721"/>
                </a:cubicBezTo>
                <a:cubicBezTo>
                  <a:pt x="1267" y="1732"/>
                  <a:pt x="1275" y="1740"/>
                  <a:pt x="1284" y="1751"/>
                </a:cubicBezTo>
                <a:cubicBezTo>
                  <a:pt x="1280" y="1746"/>
                  <a:pt x="1272" y="1742"/>
                  <a:pt x="1268" y="1736"/>
                </a:cubicBezTo>
                <a:cubicBezTo>
                  <a:pt x="1266" y="1740"/>
                  <a:pt x="1272" y="1744"/>
                  <a:pt x="1275" y="1747"/>
                </a:cubicBezTo>
                <a:cubicBezTo>
                  <a:pt x="1270" y="1751"/>
                  <a:pt x="1284" y="1754"/>
                  <a:pt x="1276" y="1758"/>
                </a:cubicBezTo>
                <a:cubicBezTo>
                  <a:pt x="1267" y="1750"/>
                  <a:pt x="1259" y="1737"/>
                  <a:pt x="1247" y="1730"/>
                </a:cubicBezTo>
                <a:cubicBezTo>
                  <a:pt x="1246" y="1734"/>
                  <a:pt x="1253" y="1737"/>
                  <a:pt x="1254" y="1742"/>
                </a:cubicBezTo>
                <a:cubicBezTo>
                  <a:pt x="1259" y="1749"/>
                  <a:pt x="1267" y="1755"/>
                  <a:pt x="1273" y="1763"/>
                </a:cubicBezTo>
                <a:cubicBezTo>
                  <a:pt x="1270" y="1769"/>
                  <a:pt x="1263" y="1757"/>
                  <a:pt x="1269" y="1763"/>
                </a:cubicBezTo>
                <a:cubicBezTo>
                  <a:pt x="1271" y="1762"/>
                  <a:pt x="1269" y="1760"/>
                  <a:pt x="1269" y="1759"/>
                </a:cubicBezTo>
                <a:cubicBezTo>
                  <a:pt x="1267" y="1756"/>
                  <a:pt x="1263" y="1757"/>
                  <a:pt x="1264" y="1760"/>
                </a:cubicBezTo>
                <a:cubicBezTo>
                  <a:pt x="1269" y="1765"/>
                  <a:pt x="1255" y="1769"/>
                  <a:pt x="1265" y="1769"/>
                </a:cubicBezTo>
                <a:cubicBezTo>
                  <a:pt x="1266" y="1773"/>
                  <a:pt x="1265" y="1779"/>
                  <a:pt x="1265" y="1785"/>
                </a:cubicBezTo>
                <a:cubicBezTo>
                  <a:pt x="1265" y="1790"/>
                  <a:pt x="1259" y="1792"/>
                  <a:pt x="1261" y="1795"/>
                </a:cubicBezTo>
                <a:cubicBezTo>
                  <a:pt x="1257" y="1797"/>
                  <a:pt x="1263" y="1799"/>
                  <a:pt x="1260" y="1801"/>
                </a:cubicBezTo>
                <a:cubicBezTo>
                  <a:pt x="1252" y="1801"/>
                  <a:pt x="1259" y="1809"/>
                  <a:pt x="1251" y="1808"/>
                </a:cubicBezTo>
                <a:cubicBezTo>
                  <a:pt x="1248" y="1817"/>
                  <a:pt x="1241" y="1813"/>
                  <a:pt x="1237" y="1822"/>
                </a:cubicBezTo>
                <a:cubicBezTo>
                  <a:pt x="1232" y="1825"/>
                  <a:pt x="1227" y="1825"/>
                  <a:pt x="1224" y="1831"/>
                </a:cubicBezTo>
                <a:cubicBezTo>
                  <a:pt x="1219" y="1833"/>
                  <a:pt x="1219" y="1841"/>
                  <a:pt x="1213" y="1843"/>
                </a:cubicBezTo>
                <a:cubicBezTo>
                  <a:pt x="1213" y="1849"/>
                  <a:pt x="1205" y="1849"/>
                  <a:pt x="1203" y="1853"/>
                </a:cubicBezTo>
                <a:cubicBezTo>
                  <a:pt x="1196" y="1854"/>
                  <a:pt x="1194" y="1858"/>
                  <a:pt x="1186" y="1860"/>
                </a:cubicBezTo>
                <a:cubicBezTo>
                  <a:pt x="1183" y="1861"/>
                  <a:pt x="1183" y="1856"/>
                  <a:pt x="1181" y="1860"/>
                </a:cubicBezTo>
                <a:cubicBezTo>
                  <a:pt x="1178" y="1859"/>
                  <a:pt x="1177" y="1856"/>
                  <a:pt x="1174" y="1857"/>
                </a:cubicBezTo>
                <a:cubicBezTo>
                  <a:pt x="1175" y="1855"/>
                  <a:pt x="1173" y="1855"/>
                  <a:pt x="1172" y="1854"/>
                </a:cubicBezTo>
                <a:cubicBezTo>
                  <a:pt x="1169" y="1854"/>
                  <a:pt x="1169" y="1850"/>
                  <a:pt x="1168" y="1848"/>
                </a:cubicBezTo>
                <a:cubicBezTo>
                  <a:pt x="1162" y="1844"/>
                  <a:pt x="1159" y="1841"/>
                  <a:pt x="1156" y="1833"/>
                </a:cubicBezTo>
                <a:cubicBezTo>
                  <a:pt x="1155" y="1827"/>
                  <a:pt x="1147" y="1825"/>
                  <a:pt x="1146" y="1818"/>
                </a:cubicBezTo>
                <a:cubicBezTo>
                  <a:pt x="1143" y="1819"/>
                  <a:pt x="1145" y="1812"/>
                  <a:pt x="1142" y="1815"/>
                </a:cubicBezTo>
                <a:cubicBezTo>
                  <a:pt x="1142" y="1819"/>
                  <a:pt x="1143" y="1812"/>
                  <a:pt x="1139" y="1814"/>
                </a:cubicBezTo>
                <a:cubicBezTo>
                  <a:pt x="1139" y="1813"/>
                  <a:pt x="1140" y="1812"/>
                  <a:pt x="1139" y="1811"/>
                </a:cubicBezTo>
                <a:cubicBezTo>
                  <a:pt x="1137" y="1811"/>
                  <a:pt x="1136" y="1806"/>
                  <a:pt x="1134" y="1808"/>
                </a:cubicBezTo>
                <a:cubicBezTo>
                  <a:pt x="1135" y="1798"/>
                  <a:pt x="1122" y="1799"/>
                  <a:pt x="1121" y="1789"/>
                </a:cubicBezTo>
                <a:cubicBezTo>
                  <a:pt x="1117" y="1790"/>
                  <a:pt x="1118" y="1787"/>
                  <a:pt x="1114" y="1787"/>
                </a:cubicBezTo>
                <a:cubicBezTo>
                  <a:pt x="1113" y="1779"/>
                  <a:pt x="1104" y="1776"/>
                  <a:pt x="1101" y="1769"/>
                </a:cubicBezTo>
                <a:cubicBezTo>
                  <a:pt x="1094" y="1766"/>
                  <a:pt x="1094" y="1758"/>
                  <a:pt x="1088" y="1755"/>
                </a:cubicBezTo>
                <a:cubicBezTo>
                  <a:pt x="1085" y="1751"/>
                  <a:pt x="1080" y="1747"/>
                  <a:pt x="1079" y="1741"/>
                </a:cubicBezTo>
                <a:cubicBezTo>
                  <a:pt x="1077" y="1738"/>
                  <a:pt x="1070" y="1733"/>
                  <a:pt x="1068" y="1730"/>
                </a:cubicBezTo>
                <a:cubicBezTo>
                  <a:pt x="1068" y="1729"/>
                  <a:pt x="1067" y="1729"/>
                  <a:pt x="1067" y="1728"/>
                </a:cubicBezTo>
                <a:cubicBezTo>
                  <a:pt x="1063" y="1727"/>
                  <a:pt x="1061" y="1722"/>
                  <a:pt x="1058" y="1717"/>
                </a:cubicBezTo>
                <a:cubicBezTo>
                  <a:pt x="1049" y="1712"/>
                  <a:pt x="1045" y="1705"/>
                  <a:pt x="1037" y="1699"/>
                </a:cubicBezTo>
                <a:cubicBezTo>
                  <a:pt x="1031" y="1698"/>
                  <a:pt x="1032" y="1695"/>
                  <a:pt x="1029" y="1692"/>
                </a:cubicBezTo>
                <a:cubicBezTo>
                  <a:pt x="1028" y="1685"/>
                  <a:pt x="1022" y="1681"/>
                  <a:pt x="1017" y="1679"/>
                </a:cubicBezTo>
                <a:cubicBezTo>
                  <a:pt x="1015" y="1679"/>
                  <a:pt x="1015" y="1678"/>
                  <a:pt x="1014" y="1677"/>
                </a:cubicBezTo>
                <a:cubicBezTo>
                  <a:pt x="1012" y="1679"/>
                  <a:pt x="1013" y="1682"/>
                  <a:pt x="1010" y="1684"/>
                </a:cubicBezTo>
                <a:cubicBezTo>
                  <a:pt x="1009" y="1682"/>
                  <a:pt x="1008" y="1685"/>
                  <a:pt x="1006" y="1685"/>
                </a:cubicBezTo>
                <a:cubicBezTo>
                  <a:pt x="1004" y="1692"/>
                  <a:pt x="997" y="1698"/>
                  <a:pt x="1001" y="1706"/>
                </a:cubicBezTo>
                <a:cubicBezTo>
                  <a:pt x="1001" y="1709"/>
                  <a:pt x="997" y="1712"/>
                  <a:pt x="998" y="1713"/>
                </a:cubicBezTo>
                <a:cubicBezTo>
                  <a:pt x="997" y="1711"/>
                  <a:pt x="996" y="1714"/>
                  <a:pt x="995" y="1714"/>
                </a:cubicBezTo>
                <a:cubicBezTo>
                  <a:pt x="995" y="1719"/>
                  <a:pt x="991" y="1721"/>
                  <a:pt x="989" y="1725"/>
                </a:cubicBezTo>
                <a:cubicBezTo>
                  <a:pt x="988" y="1725"/>
                  <a:pt x="986" y="1724"/>
                  <a:pt x="986" y="1726"/>
                </a:cubicBezTo>
                <a:cubicBezTo>
                  <a:pt x="986" y="1729"/>
                  <a:pt x="981" y="1731"/>
                  <a:pt x="980" y="1734"/>
                </a:cubicBezTo>
                <a:cubicBezTo>
                  <a:pt x="979" y="1743"/>
                  <a:pt x="965" y="1745"/>
                  <a:pt x="969" y="1752"/>
                </a:cubicBezTo>
                <a:cubicBezTo>
                  <a:pt x="961" y="1755"/>
                  <a:pt x="963" y="1765"/>
                  <a:pt x="955" y="1768"/>
                </a:cubicBezTo>
                <a:cubicBezTo>
                  <a:pt x="958" y="1772"/>
                  <a:pt x="951" y="1773"/>
                  <a:pt x="952" y="1777"/>
                </a:cubicBezTo>
                <a:cubicBezTo>
                  <a:pt x="947" y="1783"/>
                  <a:pt x="941" y="1786"/>
                  <a:pt x="937" y="1789"/>
                </a:cubicBezTo>
                <a:cubicBezTo>
                  <a:pt x="936" y="1792"/>
                  <a:pt x="932" y="1789"/>
                  <a:pt x="932" y="1793"/>
                </a:cubicBezTo>
                <a:cubicBezTo>
                  <a:pt x="931" y="1794"/>
                  <a:pt x="931" y="1798"/>
                  <a:pt x="928" y="1797"/>
                </a:cubicBezTo>
                <a:cubicBezTo>
                  <a:pt x="921" y="1801"/>
                  <a:pt x="916" y="1810"/>
                  <a:pt x="909" y="1815"/>
                </a:cubicBezTo>
                <a:cubicBezTo>
                  <a:pt x="909" y="1819"/>
                  <a:pt x="902" y="1825"/>
                  <a:pt x="901" y="1825"/>
                </a:cubicBezTo>
                <a:cubicBezTo>
                  <a:pt x="897" y="1823"/>
                  <a:pt x="895" y="1834"/>
                  <a:pt x="891" y="1829"/>
                </a:cubicBezTo>
                <a:cubicBezTo>
                  <a:pt x="887" y="1834"/>
                  <a:pt x="885" y="1838"/>
                  <a:pt x="879" y="1837"/>
                </a:cubicBezTo>
                <a:cubicBezTo>
                  <a:pt x="877" y="1834"/>
                  <a:pt x="875" y="1837"/>
                  <a:pt x="875" y="1838"/>
                </a:cubicBezTo>
                <a:cubicBezTo>
                  <a:pt x="872" y="1840"/>
                  <a:pt x="869" y="1833"/>
                  <a:pt x="865" y="1836"/>
                </a:cubicBezTo>
                <a:cubicBezTo>
                  <a:pt x="866" y="1832"/>
                  <a:pt x="862" y="1834"/>
                  <a:pt x="861" y="1831"/>
                </a:cubicBezTo>
                <a:cubicBezTo>
                  <a:pt x="849" y="1827"/>
                  <a:pt x="857" y="1812"/>
                  <a:pt x="847" y="1805"/>
                </a:cubicBezTo>
                <a:cubicBezTo>
                  <a:pt x="848" y="1802"/>
                  <a:pt x="847" y="1797"/>
                  <a:pt x="845" y="1795"/>
                </a:cubicBezTo>
                <a:cubicBezTo>
                  <a:pt x="845" y="1795"/>
                  <a:pt x="843" y="1797"/>
                  <a:pt x="843" y="1795"/>
                </a:cubicBezTo>
                <a:cubicBezTo>
                  <a:pt x="842" y="1795"/>
                  <a:pt x="841" y="1792"/>
                  <a:pt x="840" y="1794"/>
                </a:cubicBezTo>
                <a:cubicBezTo>
                  <a:pt x="836" y="1796"/>
                  <a:pt x="828" y="1799"/>
                  <a:pt x="824" y="1804"/>
                </a:cubicBezTo>
                <a:cubicBezTo>
                  <a:pt x="816" y="1803"/>
                  <a:pt x="812" y="1811"/>
                  <a:pt x="806" y="1807"/>
                </a:cubicBezTo>
                <a:cubicBezTo>
                  <a:pt x="801" y="1803"/>
                  <a:pt x="796" y="1803"/>
                  <a:pt x="792" y="1797"/>
                </a:cubicBezTo>
                <a:cubicBezTo>
                  <a:pt x="787" y="1787"/>
                  <a:pt x="780" y="1780"/>
                  <a:pt x="774" y="1771"/>
                </a:cubicBezTo>
                <a:cubicBezTo>
                  <a:pt x="651" y="1640"/>
                  <a:pt x="544" y="1494"/>
                  <a:pt x="438" y="1348"/>
                </a:cubicBezTo>
                <a:cubicBezTo>
                  <a:pt x="420" y="1318"/>
                  <a:pt x="400" y="1294"/>
                  <a:pt x="382" y="1264"/>
                </a:cubicBezTo>
                <a:cubicBezTo>
                  <a:pt x="335" y="1193"/>
                  <a:pt x="288" y="1117"/>
                  <a:pt x="247" y="1042"/>
                </a:cubicBezTo>
                <a:cubicBezTo>
                  <a:pt x="213" y="975"/>
                  <a:pt x="179" y="907"/>
                  <a:pt x="155" y="835"/>
                </a:cubicBezTo>
                <a:cubicBezTo>
                  <a:pt x="157" y="837"/>
                  <a:pt x="159" y="845"/>
                  <a:pt x="163" y="849"/>
                </a:cubicBezTo>
                <a:cubicBezTo>
                  <a:pt x="158" y="834"/>
                  <a:pt x="153" y="819"/>
                  <a:pt x="147" y="804"/>
                </a:cubicBezTo>
                <a:cubicBezTo>
                  <a:pt x="150" y="811"/>
                  <a:pt x="153" y="819"/>
                  <a:pt x="156" y="825"/>
                </a:cubicBezTo>
                <a:cubicBezTo>
                  <a:pt x="160" y="818"/>
                  <a:pt x="165" y="845"/>
                  <a:pt x="165" y="829"/>
                </a:cubicBezTo>
                <a:cubicBezTo>
                  <a:pt x="159" y="819"/>
                  <a:pt x="158" y="805"/>
                  <a:pt x="153" y="797"/>
                </a:cubicBezTo>
                <a:cubicBezTo>
                  <a:pt x="155" y="799"/>
                  <a:pt x="155" y="793"/>
                  <a:pt x="155" y="794"/>
                </a:cubicBezTo>
                <a:cubicBezTo>
                  <a:pt x="156" y="800"/>
                  <a:pt x="158" y="805"/>
                  <a:pt x="160" y="810"/>
                </a:cubicBezTo>
                <a:cubicBezTo>
                  <a:pt x="165" y="811"/>
                  <a:pt x="163" y="803"/>
                  <a:pt x="162" y="801"/>
                </a:cubicBezTo>
                <a:cubicBezTo>
                  <a:pt x="160" y="800"/>
                  <a:pt x="161" y="798"/>
                  <a:pt x="160" y="796"/>
                </a:cubicBezTo>
                <a:cubicBezTo>
                  <a:pt x="161" y="800"/>
                  <a:pt x="163" y="803"/>
                  <a:pt x="165" y="807"/>
                </a:cubicBezTo>
                <a:cubicBezTo>
                  <a:pt x="168" y="803"/>
                  <a:pt x="165" y="799"/>
                  <a:pt x="165" y="795"/>
                </a:cubicBezTo>
                <a:cubicBezTo>
                  <a:pt x="171" y="807"/>
                  <a:pt x="175" y="824"/>
                  <a:pt x="183" y="838"/>
                </a:cubicBezTo>
                <a:cubicBezTo>
                  <a:pt x="183" y="833"/>
                  <a:pt x="180" y="825"/>
                  <a:pt x="178" y="820"/>
                </a:cubicBezTo>
                <a:cubicBezTo>
                  <a:pt x="183" y="830"/>
                  <a:pt x="189" y="846"/>
                  <a:pt x="195" y="859"/>
                </a:cubicBezTo>
                <a:cubicBezTo>
                  <a:pt x="195" y="843"/>
                  <a:pt x="181" y="829"/>
                  <a:pt x="183" y="815"/>
                </a:cubicBezTo>
                <a:cubicBezTo>
                  <a:pt x="123" y="713"/>
                  <a:pt x="59" y="610"/>
                  <a:pt x="13" y="502"/>
                </a:cubicBezTo>
                <a:cubicBezTo>
                  <a:pt x="8" y="488"/>
                  <a:pt x="4" y="474"/>
                  <a:pt x="0" y="460"/>
                </a:cubicBezTo>
                <a:cubicBezTo>
                  <a:pt x="0" y="458"/>
                  <a:pt x="2" y="466"/>
                  <a:pt x="4" y="461"/>
                </a:cubicBezTo>
                <a:cubicBezTo>
                  <a:pt x="1" y="451"/>
                  <a:pt x="5" y="462"/>
                  <a:pt x="7" y="464"/>
                </a:cubicBezTo>
                <a:cubicBezTo>
                  <a:pt x="7" y="466"/>
                  <a:pt x="8" y="468"/>
                  <a:pt x="9" y="469"/>
                </a:cubicBezTo>
                <a:cubicBezTo>
                  <a:pt x="13" y="462"/>
                  <a:pt x="6" y="455"/>
                  <a:pt x="5" y="448"/>
                </a:cubicBezTo>
                <a:cubicBezTo>
                  <a:pt x="6" y="448"/>
                  <a:pt x="7" y="451"/>
                  <a:pt x="7" y="449"/>
                </a:cubicBezTo>
                <a:cubicBezTo>
                  <a:pt x="9" y="448"/>
                  <a:pt x="11" y="465"/>
                  <a:pt x="13" y="453"/>
                </a:cubicBezTo>
                <a:cubicBezTo>
                  <a:pt x="16" y="453"/>
                  <a:pt x="17" y="455"/>
                  <a:pt x="19" y="457"/>
                </a:cubicBezTo>
                <a:cubicBezTo>
                  <a:pt x="20" y="455"/>
                  <a:pt x="18" y="452"/>
                  <a:pt x="18" y="450"/>
                </a:cubicBezTo>
                <a:cubicBezTo>
                  <a:pt x="21" y="453"/>
                  <a:pt x="23" y="461"/>
                  <a:pt x="26" y="463"/>
                </a:cubicBezTo>
                <a:cubicBezTo>
                  <a:pt x="26" y="461"/>
                  <a:pt x="27" y="468"/>
                  <a:pt x="28" y="463"/>
                </a:cubicBezTo>
                <a:cubicBezTo>
                  <a:pt x="27" y="458"/>
                  <a:pt x="30" y="466"/>
                  <a:pt x="31" y="467"/>
                </a:cubicBezTo>
                <a:cubicBezTo>
                  <a:pt x="34" y="468"/>
                  <a:pt x="31" y="477"/>
                  <a:pt x="35" y="473"/>
                </a:cubicBezTo>
                <a:cubicBezTo>
                  <a:pt x="35" y="465"/>
                  <a:pt x="33" y="459"/>
                  <a:pt x="31" y="453"/>
                </a:cubicBezTo>
                <a:cubicBezTo>
                  <a:pt x="35" y="458"/>
                  <a:pt x="37" y="468"/>
                  <a:pt x="43" y="467"/>
                </a:cubicBezTo>
                <a:cubicBezTo>
                  <a:pt x="45" y="464"/>
                  <a:pt x="39" y="464"/>
                  <a:pt x="41" y="461"/>
                </a:cubicBezTo>
                <a:cubicBezTo>
                  <a:pt x="47" y="467"/>
                  <a:pt x="38" y="477"/>
                  <a:pt x="49" y="477"/>
                </a:cubicBezTo>
                <a:cubicBezTo>
                  <a:pt x="51" y="485"/>
                  <a:pt x="53" y="475"/>
                  <a:pt x="51" y="473"/>
                </a:cubicBezTo>
                <a:cubicBezTo>
                  <a:pt x="49" y="470"/>
                  <a:pt x="49" y="466"/>
                  <a:pt x="47" y="463"/>
                </a:cubicBezTo>
                <a:cubicBezTo>
                  <a:pt x="49" y="467"/>
                  <a:pt x="50" y="470"/>
                  <a:pt x="51" y="473"/>
                </a:cubicBezTo>
                <a:cubicBezTo>
                  <a:pt x="53" y="473"/>
                  <a:pt x="51" y="471"/>
                  <a:pt x="52" y="469"/>
                </a:cubicBezTo>
                <a:cubicBezTo>
                  <a:pt x="53" y="473"/>
                  <a:pt x="51" y="477"/>
                  <a:pt x="54" y="480"/>
                </a:cubicBezTo>
                <a:cubicBezTo>
                  <a:pt x="55" y="473"/>
                  <a:pt x="56" y="466"/>
                  <a:pt x="52" y="459"/>
                </a:cubicBezTo>
                <a:cubicBezTo>
                  <a:pt x="52" y="462"/>
                  <a:pt x="59" y="468"/>
                  <a:pt x="55" y="474"/>
                </a:cubicBezTo>
                <a:cubicBezTo>
                  <a:pt x="59" y="478"/>
                  <a:pt x="55" y="481"/>
                  <a:pt x="58" y="485"/>
                </a:cubicBezTo>
                <a:cubicBezTo>
                  <a:pt x="60" y="484"/>
                  <a:pt x="52" y="479"/>
                  <a:pt x="56" y="486"/>
                </a:cubicBezTo>
                <a:cubicBezTo>
                  <a:pt x="56" y="489"/>
                  <a:pt x="59" y="487"/>
                  <a:pt x="61" y="489"/>
                </a:cubicBezTo>
                <a:cubicBezTo>
                  <a:pt x="61" y="488"/>
                  <a:pt x="62" y="488"/>
                  <a:pt x="62" y="487"/>
                </a:cubicBezTo>
                <a:cubicBezTo>
                  <a:pt x="68" y="492"/>
                  <a:pt x="69" y="502"/>
                  <a:pt x="74" y="509"/>
                </a:cubicBezTo>
                <a:cubicBezTo>
                  <a:pt x="75" y="514"/>
                  <a:pt x="78" y="519"/>
                  <a:pt x="80" y="524"/>
                </a:cubicBezTo>
                <a:cubicBezTo>
                  <a:pt x="85" y="528"/>
                  <a:pt x="87" y="535"/>
                  <a:pt x="93" y="536"/>
                </a:cubicBezTo>
                <a:cubicBezTo>
                  <a:pt x="90" y="532"/>
                  <a:pt x="90" y="523"/>
                  <a:pt x="83" y="525"/>
                </a:cubicBezTo>
                <a:cubicBezTo>
                  <a:pt x="89" y="526"/>
                  <a:pt x="79" y="521"/>
                  <a:pt x="85" y="519"/>
                </a:cubicBezTo>
                <a:cubicBezTo>
                  <a:pt x="78" y="504"/>
                  <a:pt x="71" y="488"/>
                  <a:pt x="65" y="473"/>
                </a:cubicBezTo>
                <a:cubicBezTo>
                  <a:pt x="66" y="477"/>
                  <a:pt x="69" y="473"/>
                  <a:pt x="67" y="471"/>
                </a:cubicBezTo>
                <a:cubicBezTo>
                  <a:pt x="62" y="457"/>
                  <a:pt x="67" y="472"/>
                  <a:pt x="69" y="475"/>
                </a:cubicBezTo>
                <a:cubicBezTo>
                  <a:pt x="72" y="479"/>
                  <a:pt x="72" y="473"/>
                  <a:pt x="71" y="472"/>
                </a:cubicBezTo>
                <a:cubicBezTo>
                  <a:pt x="69" y="466"/>
                  <a:pt x="66" y="461"/>
                  <a:pt x="65" y="455"/>
                </a:cubicBezTo>
                <a:cubicBezTo>
                  <a:pt x="69" y="461"/>
                  <a:pt x="71" y="472"/>
                  <a:pt x="77" y="479"/>
                </a:cubicBezTo>
                <a:cubicBezTo>
                  <a:pt x="77" y="470"/>
                  <a:pt x="69" y="461"/>
                  <a:pt x="69" y="451"/>
                </a:cubicBezTo>
                <a:cubicBezTo>
                  <a:pt x="74" y="460"/>
                  <a:pt x="79" y="473"/>
                  <a:pt x="85" y="484"/>
                </a:cubicBezTo>
                <a:cubicBezTo>
                  <a:pt x="85" y="483"/>
                  <a:pt x="86" y="483"/>
                  <a:pt x="86" y="482"/>
                </a:cubicBezTo>
                <a:cubicBezTo>
                  <a:pt x="83" y="476"/>
                  <a:pt x="82" y="469"/>
                  <a:pt x="79" y="462"/>
                </a:cubicBezTo>
                <a:cubicBezTo>
                  <a:pt x="83" y="461"/>
                  <a:pt x="77" y="447"/>
                  <a:pt x="82" y="457"/>
                </a:cubicBezTo>
                <a:cubicBezTo>
                  <a:pt x="83" y="454"/>
                  <a:pt x="82" y="449"/>
                  <a:pt x="80" y="446"/>
                </a:cubicBezTo>
                <a:cubicBezTo>
                  <a:pt x="82" y="455"/>
                  <a:pt x="89" y="463"/>
                  <a:pt x="93" y="472"/>
                </a:cubicBezTo>
                <a:cubicBezTo>
                  <a:pt x="94" y="466"/>
                  <a:pt x="90" y="461"/>
                  <a:pt x="89" y="455"/>
                </a:cubicBezTo>
                <a:cubicBezTo>
                  <a:pt x="90" y="459"/>
                  <a:pt x="93" y="463"/>
                  <a:pt x="95" y="467"/>
                </a:cubicBezTo>
                <a:cubicBezTo>
                  <a:pt x="97" y="461"/>
                  <a:pt x="91" y="456"/>
                  <a:pt x="91" y="450"/>
                </a:cubicBezTo>
                <a:cubicBezTo>
                  <a:pt x="99" y="463"/>
                  <a:pt x="103" y="479"/>
                  <a:pt x="112" y="491"/>
                </a:cubicBezTo>
                <a:cubicBezTo>
                  <a:pt x="112" y="486"/>
                  <a:pt x="108" y="480"/>
                  <a:pt x="109" y="475"/>
                </a:cubicBezTo>
                <a:cubicBezTo>
                  <a:pt x="109" y="481"/>
                  <a:pt x="119" y="489"/>
                  <a:pt x="116" y="491"/>
                </a:cubicBezTo>
                <a:cubicBezTo>
                  <a:pt x="117" y="492"/>
                  <a:pt x="120" y="489"/>
                  <a:pt x="117" y="492"/>
                </a:cubicBezTo>
                <a:cubicBezTo>
                  <a:pt x="117" y="493"/>
                  <a:pt x="117" y="494"/>
                  <a:pt x="119" y="495"/>
                </a:cubicBezTo>
                <a:cubicBezTo>
                  <a:pt x="123" y="489"/>
                  <a:pt x="115" y="485"/>
                  <a:pt x="116" y="479"/>
                </a:cubicBezTo>
                <a:cubicBezTo>
                  <a:pt x="113" y="475"/>
                  <a:pt x="111" y="471"/>
                  <a:pt x="111" y="466"/>
                </a:cubicBezTo>
                <a:cubicBezTo>
                  <a:pt x="112" y="468"/>
                  <a:pt x="112" y="471"/>
                  <a:pt x="114" y="473"/>
                </a:cubicBezTo>
                <a:cubicBezTo>
                  <a:pt x="115" y="473"/>
                  <a:pt x="115" y="472"/>
                  <a:pt x="115" y="471"/>
                </a:cubicBezTo>
                <a:cubicBezTo>
                  <a:pt x="119" y="478"/>
                  <a:pt x="123" y="491"/>
                  <a:pt x="128" y="495"/>
                </a:cubicBezTo>
                <a:cubicBezTo>
                  <a:pt x="129" y="496"/>
                  <a:pt x="127" y="499"/>
                  <a:pt x="127" y="497"/>
                </a:cubicBezTo>
                <a:cubicBezTo>
                  <a:pt x="126" y="498"/>
                  <a:pt x="125" y="498"/>
                  <a:pt x="126" y="499"/>
                </a:cubicBezTo>
                <a:cubicBezTo>
                  <a:pt x="127" y="502"/>
                  <a:pt x="130" y="498"/>
                  <a:pt x="131" y="499"/>
                </a:cubicBezTo>
                <a:cubicBezTo>
                  <a:pt x="132" y="499"/>
                  <a:pt x="132" y="499"/>
                  <a:pt x="133" y="499"/>
                </a:cubicBezTo>
                <a:cubicBezTo>
                  <a:pt x="156" y="538"/>
                  <a:pt x="174" y="581"/>
                  <a:pt x="200" y="618"/>
                </a:cubicBezTo>
                <a:cubicBezTo>
                  <a:pt x="200" y="604"/>
                  <a:pt x="189" y="591"/>
                  <a:pt x="189" y="578"/>
                </a:cubicBezTo>
                <a:cubicBezTo>
                  <a:pt x="187" y="571"/>
                  <a:pt x="183" y="558"/>
                  <a:pt x="180" y="557"/>
                </a:cubicBezTo>
                <a:cubicBezTo>
                  <a:pt x="176" y="555"/>
                  <a:pt x="175" y="547"/>
                  <a:pt x="173" y="542"/>
                </a:cubicBezTo>
                <a:cubicBezTo>
                  <a:pt x="166" y="535"/>
                  <a:pt x="164" y="527"/>
                  <a:pt x="160" y="519"/>
                </a:cubicBezTo>
                <a:cubicBezTo>
                  <a:pt x="168" y="533"/>
                  <a:pt x="175" y="547"/>
                  <a:pt x="184" y="561"/>
                </a:cubicBezTo>
                <a:cubicBezTo>
                  <a:pt x="187" y="556"/>
                  <a:pt x="179" y="551"/>
                  <a:pt x="183" y="548"/>
                </a:cubicBezTo>
                <a:cubicBezTo>
                  <a:pt x="176" y="547"/>
                  <a:pt x="173" y="533"/>
                  <a:pt x="169" y="526"/>
                </a:cubicBezTo>
                <a:cubicBezTo>
                  <a:pt x="172" y="532"/>
                  <a:pt x="176" y="541"/>
                  <a:pt x="181" y="547"/>
                </a:cubicBezTo>
                <a:cubicBezTo>
                  <a:pt x="180" y="537"/>
                  <a:pt x="177" y="526"/>
                  <a:pt x="173" y="516"/>
                </a:cubicBezTo>
                <a:cubicBezTo>
                  <a:pt x="176" y="517"/>
                  <a:pt x="175" y="521"/>
                  <a:pt x="178" y="523"/>
                </a:cubicBezTo>
                <a:cubicBezTo>
                  <a:pt x="179" y="521"/>
                  <a:pt x="177" y="515"/>
                  <a:pt x="179" y="522"/>
                </a:cubicBezTo>
                <a:cubicBezTo>
                  <a:pt x="183" y="521"/>
                  <a:pt x="180" y="518"/>
                  <a:pt x="180" y="516"/>
                </a:cubicBezTo>
                <a:cubicBezTo>
                  <a:pt x="183" y="517"/>
                  <a:pt x="182" y="529"/>
                  <a:pt x="187" y="522"/>
                </a:cubicBezTo>
                <a:cubicBezTo>
                  <a:pt x="185" y="521"/>
                  <a:pt x="185" y="519"/>
                  <a:pt x="185" y="518"/>
                </a:cubicBezTo>
                <a:cubicBezTo>
                  <a:pt x="189" y="515"/>
                  <a:pt x="187" y="510"/>
                  <a:pt x="187" y="505"/>
                </a:cubicBezTo>
                <a:cubicBezTo>
                  <a:pt x="185" y="505"/>
                  <a:pt x="191" y="506"/>
                  <a:pt x="187" y="503"/>
                </a:cubicBezTo>
                <a:cubicBezTo>
                  <a:pt x="187" y="498"/>
                  <a:pt x="181" y="497"/>
                  <a:pt x="183" y="491"/>
                </a:cubicBezTo>
                <a:cubicBezTo>
                  <a:pt x="180" y="494"/>
                  <a:pt x="180" y="487"/>
                  <a:pt x="180" y="486"/>
                </a:cubicBezTo>
                <a:cubicBezTo>
                  <a:pt x="181" y="484"/>
                  <a:pt x="179" y="484"/>
                  <a:pt x="179" y="483"/>
                </a:cubicBezTo>
                <a:cubicBezTo>
                  <a:pt x="176" y="484"/>
                  <a:pt x="178" y="480"/>
                  <a:pt x="177" y="478"/>
                </a:cubicBezTo>
                <a:cubicBezTo>
                  <a:pt x="174" y="475"/>
                  <a:pt x="173" y="471"/>
                  <a:pt x="172" y="467"/>
                </a:cubicBezTo>
                <a:cubicBezTo>
                  <a:pt x="178" y="478"/>
                  <a:pt x="183" y="490"/>
                  <a:pt x="191" y="499"/>
                </a:cubicBezTo>
                <a:cubicBezTo>
                  <a:pt x="193" y="495"/>
                  <a:pt x="188" y="491"/>
                  <a:pt x="188" y="486"/>
                </a:cubicBezTo>
                <a:cubicBezTo>
                  <a:pt x="191" y="495"/>
                  <a:pt x="196" y="502"/>
                  <a:pt x="200" y="512"/>
                </a:cubicBezTo>
                <a:cubicBezTo>
                  <a:pt x="197" y="510"/>
                  <a:pt x="199" y="505"/>
                  <a:pt x="195" y="504"/>
                </a:cubicBezTo>
                <a:cubicBezTo>
                  <a:pt x="195" y="516"/>
                  <a:pt x="205" y="527"/>
                  <a:pt x="211" y="538"/>
                </a:cubicBezTo>
                <a:cubicBezTo>
                  <a:pt x="210" y="531"/>
                  <a:pt x="207" y="523"/>
                  <a:pt x="202" y="517"/>
                </a:cubicBezTo>
                <a:cubicBezTo>
                  <a:pt x="203" y="518"/>
                  <a:pt x="205" y="523"/>
                  <a:pt x="208" y="526"/>
                </a:cubicBezTo>
                <a:cubicBezTo>
                  <a:pt x="209" y="520"/>
                  <a:pt x="208" y="515"/>
                  <a:pt x="206" y="509"/>
                </a:cubicBezTo>
                <a:cubicBezTo>
                  <a:pt x="210" y="523"/>
                  <a:pt x="216" y="541"/>
                  <a:pt x="220" y="555"/>
                </a:cubicBezTo>
                <a:cubicBezTo>
                  <a:pt x="221" y="558"/>
                  <a:pt x="225" y="557"/>
                  <a:pt x="222" y="554"/>
                </a:cubicBezTo>
                <a:cubicBezTo>
                  <a:pt x="219" y="547"/>
                  <a:pt x="224" y="553"/>
                  <a:pt x="222" y="547"/>
                </a:cubicBezTo>
                <a:cubicBezTo>
                  <a:pt x="222" y="545"/>
                  <a:pt x="219" y="535"/>
                  <a:pt x="222" y="541"/>
                </a:cubicBezTo>
                <a:cubicBezTo>
                  <a:pt x="223" y="540"/>
                  <a:pt x="223" y="539"/>
                  <a:pt x="224" y="541"/>
                </a:cubicBezTo>
                <a:cubicBezTo>
                  <a:pt x="220" y="544"/>
                  <a:pt x="225" y="548"/>
                  <a:pt x="223" y="551"/>
                </a:cubicBezTo>
                <a:cubicBezTo>
                  <a:pt x="225" y="554"/>
                  <a:pt x="227" y="556"/>
                  <a:pt x="227" y="559"/>
                </a:cubicBezTo>
                <a:cubicBezTo>
                  <a:pt x="229" y="554"/>
                  <a:pt x="225" y="549"/>
                  <a:pt x="225" y="544"/>
                </a:cubicBezTo>
                <a:cubicBezTo>
                  <a:pt x="226" y="553"/>
                  <a:pt x="234" y="558"/>
                  <a:pt x="235" y="567"/>
                </a:cubicBezTo>
                <a:cubicBezTo>
                  <a:pt x="238" y="583"/>
                  <a:pt x="249" y="595"/>
                  <a:pt x="255" y="609"/>
                </a:cubicBezTo>
                <a:cubicBezTo>
                  <a:pt x="256" y="609"/>
                  <a:pt x="257" y="609"/>
                  <a:pt x="256" y="610"/>
                </a:cubicBezTo>
                <a:cubicBezTo>
                  <a:pt x="260" y="619"/>
                  <a:pt x="265" y="623"/>
                  <a:pt x="268" y="632"/>
                </a:cubicBezTo>
                <a:cubicBezTo>
                  <a:pt x="271" y="634"/>
                  <a:pt x="277" y="649"/>
                  <a:pt x="274" y="635"/>
                </a:cubicBezTo>
                <a:cubicBezTo>
                  <a:pt x="271" y="630"/>
                  <a:pt x="266" y="622"/>
                  <a:pt x="266" y="618"/>
                </a:cubicBezTo>
                <a:cubicBezTo>
                  <a:pt x="269" y="616"/>
                  <a:pt x="264" y="614"/>
                  <a:pt x="264" y="612"/>
                </a:cubicBezTo>
                <a:cubicBezTo>
                  <a:pt x="263" y="613"/>
                  <a:pt x="263" y="615"/>
                  <a:pt x="263" y="616"/>
                </a:cubicBezTo>
                <a:cubicBezTo>
                  <a:pt x="260" y="612"/>
                  <a:pt x="265" y="607"/>
                  <a:pt x="258" y="607"/>
                </a:cubicBezTo>
                <a:cubicBezTo>
                  <a:pt x="254" y="603"/>
                  <a:pt x="262" y="599"/>
                  <a:pt x="256" y="598"/>
                </a:cubicBezTo>
                <a:cubicBezTo>
                  <a:pt x="255" y="599"/>
                  <a:pt x="253" y="595"/>
                  <a:pt x="255" y="593"/>
                </a:cubicBezTo>
                <a:cubicBezTo>
                  <a:pt x="255" y="589"/>
                  <a:pt x="253" y="593"/>
                  <a:pt x="253" y="591"/>
                </a:cubicBezTo>
                <a:cubicBezTo>
                  <a:pt x="248" y="582"/>
                  <a:pt x="246" y="573"/>
                  <a:pt x="241" y="564"/>
                </a:cubicBezTo>
                <a:cubicBezTo>
                  <a:pt x="242" y="563"/>
                  <a:pt x="243" y="560"/>
                  <a:pt x="242" y="559"/>
                </a:cubicBezTo>
                <a:cubicBezTo>
                  <a:pt x="242" y="558"/>
                  <a:pt x="241" y="558"/>
                  <a:pt x="241" y="557"/>
                </a:cubicBezTo>
                <a:cubicBezTo>
                  <a:pt x="239" y="558"/>
                  <a:pt x="241" y="560"/>
                  <a:pt x="240" y="561"/>
                </a:cubicBezTo>
                <a:cubicBezTo>
                  <a:pt x="239" y="559"/>
                  <a:pt x="239" y="553"/>
                  <a:pt x="237" y="551"/>
                </a:cubicBezTo>
                <a:cubicBezTo>
                  <a:pt x="238" y="553"/>
                  <a:pt x="239" y="555"/>
                  <a:pt x="239" y="556"/>
                </a:cubicBezTo>
                <a:cubicBezTo>
                  <a:pt x="241" y="553"/>
                  <a:pt x="239" y="550"/>
                  <a:pt x="238" y="547"/>
                </a:cubicBezTo>
                <a:cubicBezTo>
                  <a:pt x="237" y="541"/>
                  <a:pt x="236" y="533"/>
                  <a:pt x="235" y="529"/>
                </a:cubicBezTo>
                <a:cubicBezTo>
                  <a:pt x="238" y="531"/>
                  <a:pt x="237" y="525"/>
                  <a:pt x="236" y="523"/>
                </a:cubicBezTo>
                <a:cubicBezTo>
                  <a:pt x="233" y="513"/>
                  <a:pt x="229" y="504"/>
                  <a:pt x="226" y="494"/>
                </a:cubicBezTo>
                <a:cubicBezTo>
                  <a:pt x="229" y="493"/>
                  <a:pt x="227" y="491"/>
                  <a:pt x="226" y="490"/>
                </a:cubicBezTo>
                <a:cubicBezTo>
                  <a:pt x="225" y="484"/>
                  <a:pt x="223" y="480"/>
                  <a:pt x="223" y="474"/>
                </a:cubicBezTo>
                <a:cubicBezTo>
                  <a:pt x="225" y="475"/>
                  <a:pt x="225" y="478"/>
                  <a:pt x="226" y="480"/>
                </a:cubicBezTo>
                <a:cubicBezTo>
                  <a:pt x="228" y="474"/>
                  <a:pt x="223" y="469"/>
                  <a:pt x="224" y="463"/>
                </a:cubicBezTo>
                <a:cubicBezTo>
                  <a:pt x="224" y="469"/>
                  <a:pt x="226" y="475"/>
                  <a:pt x="229" y="479"/>
                </a:cubicBezTo>
                <a:cubicBezTo>
                  <a:pt x="231" y="476"/>
                  <a:pt x="226" y="470"/>
                  <a:pt x="228" y="469"/>
                </a:cubicBezTo>
                <a:cubicBezTo>
                  <a:pt x="229" y="463"/>
                  <a:pt x="227" y="457"/>
                  <a:pt x="226" y="451"/>
                </a:cubicBezTo>
                <a:cubicBezTo>
                  <a:pt x="227" y="452"/>
                  <a:pt x="227" y="453"/>
                  <a:pt x="228" y="454"/>
                </a:cubicBezTo>
                <a:cubicBezTo>
                  <a:pt x="229" y="450"/>
                  <a:pt x="227" y="447"/>
                  <a:pt x="229" y="444"/>
                </a:cubicBezTo>
                <a:cubicBezTo>
                  <a:pt x="231" y="445"/>
                  <a:pt x="229" y="454"/>
                  <a:pt x="234" y="450"/>
                </a:cubicBezTo>
                <a:cubicBezTo>
                  <a:pt x="233" y="447"/>
                  <a:pt x="231" y="444"/>
                  <a:pt x="232" y="439"/>
                </a:cubicBezTo>
                <a:cubicBezTo>
                  <a:pt x="233" y="443"/>
                  <a:pt x="232" y="449"/>
                  <a:pt x="236" y="451"/>
                </a:cubicBezTo>
                <a:cubicBezTo>
                  <a:pt x="235" y="447"/>
                  <a:pt x="236" y="445"/>
                  <a:pt x="236" y="440"/>
                </a:cubicBezTo>
                <a:cubicBezTo>
                  <a:pt x="241" y="448"/>
                  <a:pt x="239" y="462"/>
                  <a:pt x="247" y="467"/>
                </a:cubicBezTo>
                <a:cubicBezTo>
                  <a:pt x="247" y="462"/>
                  <a:pt x="245" y="462"/>
                  <a:pt x="249" y="467"/>
                </a:cubicBezTo>
                <a:cubicBezTo>
                  <a:pt x="249" y="468"/>
                  <a:pt x="249" y="469"/>
                  <a:pt x="250" y="468"/>
                </a:cubicBezTo>
                <a:cubicBezTo>
                  <a:pt x="250" y="460"/>
                  <a:pt x="246" y="450"/>
                  <a:pt x="247" y="441"/>
                </a:cubicBezTo>
                <a:cubicBezTo>
                  <a:pt x="250" y="450"/>
                  <a:pt x="249" y="458"/>
                  <a:pt x="256" y="466"/>
                </a:cubicBezTo>
                <a:cubicBezTo>
                  <a:pt x="257" y="458"/>
                  <a:pt x="251" y="449"/>
                  <a:pt x="252" y="441"/>
                </a:cubicBezTo>
                <a:cubicBezTo>
                  <a:pt x="252" y="446"/>
                  <a:pt x="254" y="450"/>
                  <a:pt x="256" y="454"/>
                </a:cubicBezTo>
                <a:cubicBezTo>
                  <a:pt x="257" y="453"/>
                  <a:pt x="258" y="453"/>
                  <a:pt x="258" y="451"/>
                </a:cubicBezTo>
                <a:cubicBezTo>
                  <a:pt x="257" y="451"/>
                  <a:pt x="255" y="447"/>
                  <a:pt x="254" y="445"/>
                </a:cubicBezTo>
                <a:cubicBezTo>
                  <a:pt x="255" y="443"/>
                  <a:pt x="253" y="441"/>
                  <a:pt x="255" y="441"/>
                </a:cubicBezTo>
                <a:cubicBezTo>
                  <a:pt x="256" y="443"/>
                  <a:pt x="256" y="445"/>
                  <a:pt x="257" y="447"/>
                </a:cubicBezTo>
                <a:cubicBezTo>
                  <a:pt x="259" y="447"/>
                  <a:pt x="258" y="445"/>
                  <a:pt x="258" y="445"/>
                </a:cubicBezTo>
                <a:cubicBezTo>
                  <a:pt x="258" y="446"/>
                  <a:pt x="259" y="446"/>
                  <a:pt x="260" y="447"/>
                </a:cubicBezTo>
                <a:cubicBezTo>
                  <a:pt x="261" y="445"/>
                  <a:pt x="261" y="450"/>
                  <a:pt x="263" y="451"/>
                </a:cubicBezTo>
                <a:cubicBezTo>
                  <a:pt x="262" y="452"/>
                  <a:pt x="263" y="453"/>
                  <a:pt x="264" y="453"/>
                </a:cubicBezTo>
                <a:cubicBezTo>
                  <a:pt x="266" y="449"/>
                  <a:pt x="261" y="441"/>
                  <a:pt x="265" y="439"/>
                </a:cubicBezTo>
                <a:cubicBezTo>
                  <a:pt x="265" y="434"/>
                  <a:pt x="267" y="443"/>
                  <a:pt x="268" y="445"/>
                </a:cubicBezTo>
                <a:cubicBezTo>
                  <a:pt x="269" y="447"/>
                  <a:pt x="270" y="445"/>
                  <a:pt x="270" y="445"/>
                </a:cubicBezTo>
                <a:cubicBezTo>
                  <a:pt x="270" y="441"/>
                  <a:pt x="270" y="443"/>
                  <a:pt x="271" y="445"/>
                </a:cubicBezTo>
                <a:cubicBezTo>
                  <a:pt x="270" y="446"/>
                  <a:pt x="272" y="446"/>
                  <a:pt x="272" y="447"/>
                </a:cubicBezTo>
                <a:cubicBezTo>
                  <a:pt x="275" y="444"/>
                  <a:pt x="269" y="442"/>
                  <a:pt x="271" y="439"/>
                </a:cubicBezTo>
                <a:cubicBezTo>
                  <a:pt x="272" y="440"/>
                  <a:pt x="273" y="442"/>
                  <a:pt x="274" y="444"/>
                </a:cubicBezTo>
                <a:cubicBezTo>
                  <a:pt x="277" y="441"/>
                  <a:pt x="272" y="434"/>
                  <a:pt x="275" y="435"/>
                </a:cubicBezTo>
                <a:cubicBezTo>
                  <a:pt x="277" y="439"/>
                  <a:pt x="277" y="433"/>
                  <a:pt x="278" y="432"/>
                </a:cubicBezTo>
                <a:cubicBezTo>
                  <a:pt x="278" y="422"/>
                  <a:pt x="281" y="438"/>
                  <a:pt x="285" y="429"/>
                </a:cubicBezTo>
                <a:cubicBezTo>
                  <a:pt x="285" y="433"/>
                  <a:pt x="288" y="429"/>
                  <a:pt x="289" y="430"/>
                </a:cubicBezTo>
                <a:cubicBezTo>
                  <a:pt x="289" y="429"/>
                  <a:pt x="289" y="427"/>
                  <a:pt x="288" y="426"/>
                </a:cubicBezTo>
                <a:cubicBezTo>
                  <a:pt x="286" y="430"/>
                  <a:pt x="287" y="426"/>
                  <a:pt x="287" y="425"/>
                </a:cubicBezTo>
                <a:cubicBezTo>
                  <a:pt x="286" y="423"/>
                  <a:pt x="289" y="427"/>
                  <a:pt x="289" y="428"/>
                </a:cubicBezTo>
                <a:cubicBezTo>
                  <a:pt x="289" y="432"/>
                  <a:pt x="291" y="432"/>
                  <a:pt x="293" y="435"/>
                </a:cubicBezTo>
                <a:cubicBezTo>
                  <a:pt x="295" y="433"/>
                  <a:pt x="293" y="433"/>
                  <a:pt x="295" y="435"/>
                </a:cubicBezTo>
                <a:cubicBezTo>
                  <a:pt x="296" y="433"/>
                  <a:pt x="295" y="430"/>
                  <a:pt x="294" y="428"/>
                </a:cubicBezTo>
                <a:cubicBezTo>
                  <a:pt x="292" y="426"/>
                  <a:pt x="294" y="429"/>
                  <a:pt x="295" y="427"/>
                </a:cubicBezTo>
                <a:cubicBezTo>
                  <a:pt x="298" y="429"/>
                  <a:pt x="296" y="438"/>
                  <a:pt x="302" y="438"/>
                </a:cubicBezTo>
                <a:cubicBezTo>
                  <a:pt x="303" y="435"/>
                  <a:pt x="299" y="427"/>
                  <a:pt x="303" y="428"/>
                </a:cubicBezTo>
                <a:cubicBezTo>
                  <a:pt x="305" y="426"/>
                  <a:pt x="303" y="422"/>
                  <a:pt x="304" y="420"/>
                </a:cubicBezTo>
                <a:cubicBezTo>
                  <a:pt x="308" y="423"/>
                  <a:pt x="307" y="427"/>
                  <a:pt x="310" y="431"/>
                </a:cubicBezTo>
                <a:cubicBezTo>
                  <a:pt x="312" y="429"/>
                  <a:pt x="311" y="427"/>
                  <a:pt x="311" y="425"/>
                </a:cubicBezTo>
                <a:cubicBezTo>
                  <a:pt x="311" y="427"/>
                  <a:pt x="313" y="433"/>
                  <a:pt x="315" y="429"/>
                </a:cubicBezTo>
                <a:cubicBezTo>
                  <a:pt x="304" y="407"/>
                  <a:pt x="296" y="381"/>
                  <a:pt x="290" y="355"/>
                </a:cubicBezTo>
                <a:cubicBezTo>
                  <a:pt x="292" y="357"/>
                  <a:pt x="290" y="361"/>
                  <a:pt x="293" y="361"/>
                </a:cubicBezTo>
                <a:cubicBezTo>
                  <a:pt x="293" y="357"/>
                  <a:pt x="292" y="350"/>
                  <a:pt x="291" y="345"/>
                </a:cubicBezTo>
                <a:cubicBezTo>
                  <a:pt x="292" y="346"/>
                  <a:pt x="292" y="347"/>
                  <a:pt x="294" y="348"/>
                </a:cubicBezTo>
                <a:cubicBezTo>
                  <a:pt x="295" y="346"/>
                  <a:pt x="295" y="343"/>
                  <a:pt x="294" y="341"/>
                </a:cubicBezTo>
                <a:cubicBezTo>
                  <a:pt x="294" y="345"/>
                  <a:pt x="297" y="349"/>
                  <a:pt x="298" y="352"/>
                </a:cubicBezTo>
                <a:cubicBezTo>
                  <a:pt x="298" y="347"/>
                  <a:pt x="297" y="343"/>
                  <a:pt x="299" y="339"/>
                </a:cubicBezTo>
                <a:cubicBezTo>
                  <a:pt x="303" y="338"/>
                  <a:pt x="299" y="336"/>
                  <a:pt x="300" y="333"/>
                </a:cubicBezTo>
                <a:cubicBezTo>
                  <a:pt x="302" y="335"/>
                  <a:pt x="303" y="338"/>
                  <a:pt x="305" y="340"/>
                </a:cubicBezTo>
                <a:cubicBezTo>
                  <a:pt x="307" y="338"/>
                  <a:pt x="306" y="335"/>
                  <a:pt x="306" y="333"/>
                </a:cubicBezTo>
                <a:cubicBezTo>
                  <a:pt x="307" y="335"/>
                  <a:pt x="307" y="337"/>
                  <a:pt x="308" y="339"/>
                </a:cubicBezTo>
                <a:cubicBezTo>
                  <a:pt x="309" y="339"/>
                  <a:pt x="309" y="337"/>
                  <a:pt x="309" y="337"/>
                </a:cubicBezTo>
                <a:cubicBezTo>
                  <a:pt x="310" y="339"/>
                  <a:pt x="306" y="340"/>
                  <a:pt x="309" y="340"/>
                </a:cubicBezTo>
                <a:cubicBezTo>
                  <a:pt x="311" y="339"/>
                  <a:pt x="309" y="334"/>
                  <a:pt x="313" y="337"/>
                </a:cubicBezTo>
                <a:cubicBezTo>
                  <a:pt x="310" y="340"/>
                  <a:pt x="314" y="343"/>
                  <a:pt x="315" y="347"/>
                </a:cubicBezTo>
                <a:cubicBezTo>
                  <a:pt x="318" y="344"/>
                  <a:pt x="311" y="337"/>
                  <a:pt x="317" y="339"/>
                </a:cubicBezTo>
                <a:cubicBezTo>
                  <a:pt x="318" y="343"/>
                  <a:pt x="319" y="346"/>
                  <a:pt x="321" y="349"/>
                </a:cubicBezTo>
                <a:cubicBezTo>
                  <a:pt x="322" y="344"/>
                  <a:pt x="318" y="335"/>
                  <a:pt x="321" y="333"/>
                </a:cubicBezTo>
                <a:cubicBezTo>
                  <a:pt x="324" y="334"/>
                  <a:pt x="322" y="340"/>
                  <a:pt x="326" y="339"/>
                </a:cubicBezTo>
                <a:cubicBezTo>
                  <a:pt x="326" y="338"/>
                  <a:pt x="325" y="336"/>
                  <a:pt x="327" y="337"/>
                </a:cubicBezTo>
                <a:cubicBezTo>
                  <a:pt x="327" y="337"/>
                  <a:pt x="327" y="339"/>
                  <a:pt x="328" y="339"/>
                </a:cubicBezTo>
                <a:cubicBezTo>
                  <a:pt x="331" y="336"/>
                  <a:pt x="327" y="333"/>
                  <a:pt x="328" y="331"/>
                </a:cubicBezTo>
                <a:cubicBezTo>
                  <a:pt x="330" y="338"/>
                  <a:pt x="335" y="343"/>
                  <a:pt x="339" y="348"/>
                </a:cubicBezTo>
                <a:cubicBezTo>
                  <a:pt x="342" y="343"/>
                  <a:pt x="336" y="337"/>
                  <a:pt x="338" y="329"/>
                </a:cubicBezTo>
                <a:cubicBezTo>
                  <a:pt x="342" y="333"/>
                  <a:pt x="343" y="339"/>
                  <a:pt x="345" y="344"/>
                </a:cubicBezTo>
                <a:cubicBezTo>
                  <a:pt x="345" y="339"/>
                  <a:pt x="342" y="332"/>
                  <a:pt x="343" y="326"/>
                </a:cubicBezTo>
                <a:cubicBezTo>
                  <a:pt x="343" y="328"/>
                  <a:pt x="344" y="329"/>
                  <a:pt x="345" y="330"/>
                </a:cubicBezTo>
                <a:cubicBezTo>
                  <a:pt x="347" y="333"/>
                  <a:pt x="347" y="338"/>
                  <a:pt x="351" y="340"/>
                </a:cubicBezTo>
                <a:cubicBezTo>
                  <a:pt x="351" y="338"/>
                  <a:pt x="350" y="335"/>
                  <a:pt x="350" y="332"/>
                </a:cubicBezTo>
                <a:cubicBezTo>
                  <a:pt x="354" y="339"/>
                  <a:pt x="352" y="330"/>
                  <a:pt x="357" y="329"/>
                </a:cubicBezTo>
                <a:cubicBezTo>
                  <a:pt x="355" y="317"/>
                  <a:pt x="358" y="333"/>
                  <a:pt x="360" y="334"/>
                </a:cubicBezTo>
                <a:cubicBezTo>
                  <a:pt x="363" y="335"/>
                  <a:pt x="364" y="332"/>
                  <a:pt x="366" y="337"/>
                </a:cubicBezTo>
                <a:cubicBezTo>
                  <a:pt x="369" y="334"/>
                  <a:pt x="364" y="321"/>
                  <a:pt x="367" y="329"/>
                </a:cubicBezTo>
                <a:cubicBezTo>
                  <a:pt x="370" y="334"/>
                  <a:pt x="371" y="341"/>
                  <a:pt x="375" y="346"/>
                </a:cubicBezTo>
                <a:cubicBezTo>
                  <a:pt x="377" y="340"/>
                  <a:pt x="373" y="334"/>
                  <a:pt x="372" y="329"/>
                </a:cubicBezTo>
                <a:cubicBezTo>
                  <a:pt x="376" y="335"/>
                  <a:pt x="376" y="344"/>
                  <a:pt x="383" y="351"/>
                </a:cubicBezTo>
                <a:cubicBezTo>
                  <a:pt x="383" y="347"/>
                  <a:pt x="381" y="343"/>
                  <a:pt x="381" y="338"/>
                </a:cubicBezTo>
                <a:cubicBezTo>
                  <a:pt x="384" y="341"/>
                  <a:pt x="384" y="325"/>
                  <a:pt x="387" y="336"/>
                </a:cubicBezTo>
                <a:cubicBezTo>
                  <a:pt x="390" y="340"/>
                  <a:pt x="393" y="345"/>
                  <a:pt x="395" y="347"/>
                </a:cubicBezTo>
                <a:cubicBezTo>
                  <a:pt x="394" y="339"/>
                  <a:pt x="397" y="347"/>
                  <a:pt x="397" y="350"/>
                </a:cubicBezTo>
                <a:cubicBezTo>
                  <a:pt x="400" y="352"/>
                  <a:pt x="399" y="347"/>
                  <a:pt x="398" y="346"/>
                </a:cubicBezTo>
                <a:cubicBezTo>
                  <a:pt x="394" y="342"/>
                  <a:pt x="399" y="336"/>
                  <a:pt x="394" y="335"/>
                </a:cubicBezTo>
                <a:cubicBezTo>
                  <a:pt x="394" y="334"/>
                  <a:pt x="394" y="333"/>
                  <a:pt x="393" y="333"/>
                </a:cubicBezTo>
                <a:cubicBezTo>
                  <a:pt x="396" y="333"/>
                  <a:pt x="394" y="326"/>
                  <a:pt x="395" y="324"/>
                </a:cubicBezTo>
                <a:cubicBezTo>
                  <a:pt x="397" y="331"/>
                  <a:pt x="398" y="337"/>
                  <a:pt x="403" y="342"/>
                </a:cubicBezTo>
                <a:cubicBezTo>
                  <a:pt x="401" y="338"/>
                  <a:pt x="408" y="336"/>
                  <a:pt x="403" y="333"/>
                </a:cubicBezTo>
                <a:cubicBezTo>
                  <a:pt x="401" y="337"/>
                  <a:pt x="404" y="328"/>
                  <a:pt x="403" y="329"/>
                </a:cubicBezTo>
                <a:cubicBezTo>
                  <a:pt x="405" y="332"/>
                  <a:pt x="406" y="335"/>
                  <a:pt x="407" y="338"/>
                </a:cubicBezTo>
                <a:cubicBezTo>
                  <a:pt x="405" y="332"/>
                  <a:pt x="403" y="339"/>
                  <a:pt x="405" y="341"/>
                </a:cubicBezTo>
                <a:cubicBezTo>
                  <a:pt x="410" y="345"/>
                  <a:pt x="408" y="353"/>
                  <a:pt x="414" y="357"/>
                </a:cubicBezTo>
                <a:cubicBezTo>
                  <a:pt x="417" y="365"/>
                  <a:pt x="421" y="373"/>
                  <a:pt x="425" y="379"/>
                </a:cubicBezTo>
                <a:cubicBezTo>
                  <a:pt x="425" y="377"/>
                  <a:pt x="425" y="373"/>
                  <a:pt x="423" y="371"/>
                </a:cubicBezTo>
                <a:cubicBezTo>
                  <a:pt x="418" y="359"/>
                  <a:pt x="413" y="343"/>
                  <a:pt x="411" y="330"/>
                </a:cubicBezTo>
                <a:cubicBezTo>
                  <a:pt x="415" y="343"/>
                  <a:pt x="420" y="355"/>
                  <a:pt x="426" y="368"/>
                </a:cubicBezTo>
                <a:cubicBezTo>
                  <a:pt x="429" y="364"/>
                  <a:pt x="434" y="383"/>
                  <a:pt x="433" y="369"/>
                </a:cubicBezTo>
                <a:cubicBezTo>
                  <a:pt x="431" y="364"/>
                  <a:pt x="427" y="359"/>
                  <a:pt x="426" y="353"/>
                </a:cubicBezTo>
                <a:cubicBezTo>
                  <a:pt x="429" y="360"/>
                  <a:pt x="432" y="370"/>
                  <a:pt x="438" y="374"/>
                </a:cubicBezTo>
                <a:cubicBezTo>
                  <a:pt x="444" y="377"/>
                  <a:pt x="433" y="374"/>
                  <a:pt x="439" y="380"/>
                </a:cubicBezTo>
                <a:cubicBezTo>
                  <a:pt x="443" y="379"/>
                  <a:pt x="442" y="375"/>
                  <a:pt x="441" y="373"/>
                </a:cubicBezTo>
                <a:cubicBezTo>
                  <a:pt x="446" y="377"/>
                  <a:pt x="445" y="384"/>
                  <a:pt x="448" y="389"/>
                </a:cubicBezTo>
                <a:cubicBezTo>
                  <a:pt x="449" y="384"/>
                  <a:pt x="445" y="376"/>
                  <a:pt x="445" y="373"/>
                </a:cubicBezTo>
                <a:cubicBezTo>
                  <a:pt x="447" y="375"/>
                  <a:pt x="448" y="371"/>
                  <a:pt x="449" y="371"/>
                </a:cubicBezTo>
                <a:cubicBezTo>
                  <a:pt x="450" y="368"/>
                  <a:pt x="451" y="375"/>
                  <a:pt x="453" y="377"/>
                </a:cubicBezTo>
                <a:cubicBezTo>
                  <a:pt x="452" y="381"/>
                  <a:pt x="459" y="385"/>
                  <a:pt x="456" y="378"/>
                </a:cubicBezTo>
                <a:cubicBezTo>
                  <a:pt x="454" y="377"/>
                  <a:pt x="455" y="375"/>
                  <a:pt x="455" y="374"/>
                </a:cubicBezTo>
                <a:cubicBezTo>
                  <a:pt x="457" y="375"/>
                  <a:pt x="455" y="378"/>
                  <a:pt x="457" y="379"/>
                </a:cubicBezTo>
                <a:cubicBezTo>
                  <a:pt x="459" y="372"/>
                  <a:pt x="454" y="368"/>
                  <a:pt x="455" y="361"/>
                </a:cubicBezTo>
                <a:cubicBezTo>
                  <a:pt x="457" y="365"/>
                  <a:pt x="457" y="373"/>
                  <a:pt x="461" y="374"/>
                </a:cubicBezTo>
                <a:cubicBezTo>
                  <a:pt x="463" y="371"/>
                  <a:pt x="461" y="376"/>
                  <a:pt x="462" y="377"/>
                </a:cubicBezTo>
                <a:cubicBezTo>
                  <a:pt x="465" y="382"/>
                  <a:pt x="467" y="389"/>
                  <a:pt x="471" y="394"/>
                </a:cubicBezTo>
                <a:cubicBezTo>
                  <a:pt x="473" y="390"/>
                  <a:pt x="469" y="384"/>
                  <a:pt x="468" y="379"/>
                </a:cubicBezTo>
                <a:cubicBezTo>
                  <a:pt x="467" y="380"/>
                  <a:pt x="468" y="382"/>
                  <a:pt x="467" y="383"/>
                </a:cubicBezTo>
                <a:cubicBezTo>
                  <a:pt x="468" y="380"/>
                  <a:pt x="465" y="377"/>
                  <a:pt x="466" y="375"/>
                </a:cubicBezTo>
                <a:cubicBezTo>
                  <a:pt x="466" y="376"/>
                  <a:pt x="465" y="377"/>
                  <a:pt x="467" y="378"/>
                </a:cubicBezTo>
                <a:cubicBezTo>
                  <a:pt x="468" y="374"/>
                  <a:pt x="467" y="368"/>
                  <a:pt x="467" y="363"/>
                </a:cubicBezTo>
                <a:cubicBezTo>
                  <a:pt x="467" y="365"/>
                  <a:pt x="475" y="387"/>
                  <a:pt x="472" y="369"/>
                </a:cubicBezTo>
                <a:cubicBezTo>
                  <a:pt x="472" y="367"/>
                  <a:pt x="470" y="365"/>
                  <a:pt x="471" y="362"/>
                </a:cubicBezTo>
                <a:cubicBezTo>
                  <a:pt x="476" y="365"/>
                  <a:pt x="475" y="375"/>
                  <a:pt x="481" y="379"/>
                </a:cubicBezTo>
                <a:cubicBezTo>
                  <a:pt x="483" y="376"/>
                  <a:pt x="479" y="373"/>
                  <a:pt x="479" y="369"/>
                </a:cubicBezTo>
                <a:cubicBezTo>
                  <a:pt x="486" y="380"/>
                  <a:pt x="478" y="354"/>
                  <a:pt x="483" y="366"/>
                </a:cubicBezTo>
                <a:cubicBezTo>
                  <a:pt x="492" y="379"/>
                  <a:pt x="482" y="355"/>
                  <a:pt x="489" y="371"/>
                </a:cubicBezTo>
                <a:cubicBezTo>
                  <a:pt x="490" y="372"/>
                  <a:pt x="489" y="375"/>
                  <a:pt x="491" y="375"/>
                </a:cubicBezTo>
                <a:cubicBezTo>
                  <a:pt x="494" y="373"/>
                  <a:pt x="489" y="359"/>
                  <a:pt x="494" y="371"/>
                </a:cubicBezTo>
                <a:cubicBezTo>
                  <a:pt x="497" y="371"/>
                  <a:pt x="495" y="364"/>
                  <a:pt x="495" y="361"/>
                </a:cubicBezTo>
                <a:cubicBezTo>
                  <a:pt x="494" y="360"/>
                  <a:pt x="496" y="365"/>
                  <a:pt x="497" y="366"/>
                </a:cubicBezTo>
                <a:cubicBezTo>
                  <a:pt x="499" y="373"/>
                  <a:pt x="502" y="381"/>
                  <a:pt x="504" y="389"/>
                </a:cubicBezTo>
                <a:cubicBezTo>
                  <a:pt x="509" y="393"/>
                  <a:pt x="507" y="383"/>
                  <a:pt x="506" y="382"/>
                </a:cubicBezTo>
                <a:cubicBezTo>
                  <a:pt x="505" y="377"/>
                  <a:pt x="502" y="374"/>
                  <a:pt x="502" y="369"/>
                </a:cubicBezTo>
                <a:cubicBezTo>
                  <a:pt x="505" y="374"/>
                  <a:pt x="509" y="379"/>
                  <a:pt x="511" y="385"/>
                </a:cubicBezTo>
                <a:cubicBezTo>
                  <a:pt x="511" y="384"/>
                  <a:pt x="517" y="387"/>
                  <a:pt x="513" y="381"/>
                </a:cubicBezTo>
                <a:cubicBezTo>
                  <a:pt x="499" y="341"/>
                  <a:pt x="515" y="387"/>
                  <a:pt x="518" y="395"/>
                </a:cubicBezTo>
                <a:cubicBezTo>
                  <a:pt x="519" y="395"/>
                  <a:pt x="519" y="396"/>
                  <a:pt x="520" y="396"/>
                </a:cubicBezTo>
                <a:cubicBezTo>
                  <a:pt x="521" y="390"/>
                  <a:pt x="516" y="381"/>
                  <a:pt x="516" y="379"/>
                </a:cubicBezTo>
                <a:cubicBezTo>
                  <a:pt x="516" y="381"/>
                  <a:pt x="519" y="383"/>
                  <a:pt x="520" y="386"/>
                </a:cubicBezTo>
                <a:cubicBezTo>
                  <a:pt x="524" y="381"/>
                  <a:pt x="518" y="390"/>
                  <a:pt x="523" y="388"/>
                </a:cubicBezTo>
                <a:cubicBezTo>
                  <a:pt x="525" y="389"/>
                  <a:pt x="520" y="393"/>
                  <a:pt x="524" y="394"/>
                </a:cubicBezTo>
                <a:cubicBezTo>
                  <a:pt x="525" y="393"/>
                  <a:pt x="527" y="391"/>
                  <a:pt x="526" y="394"/>
                </a:cubicBezTo>
                <a:cubicBezTo>
                  <a:pt x="531" y="396"/>
                  <a:pt x="529" y="404"/>
                  <a:pt x="534" y="406"/>
                </a:cubicBezTo>
                <a:cubicBezTo>
                  <a:pt x="533" y="396"/>
                  <a:pt x="527" y="386"/>
                  <a:pt x="526" y="376"/>
                </a:cubicBezTo>
                <a:cubicBezTo>
                  <a:pt x="531" y="382"/>
                  <a:pt x="531" y="395"/>
                  <a:pt x="538" y="396"/>
                </a:cubicBezTo>
                <a:cubicBezTo>
                  <a:pt x="540" y="395"/>
                  <a:pt x="539" y="393"/>
                  <a:pt x="539" y="392"/>
                </a:cubicBezTo>
                <a:cubicBezTo>
                  <a:pt x="547" y="407"/>
                  <a:pt x="553" y="423"/>
                  <a:pt x="562" y="438"/>
                </a:cubicBezTo>
                <a:cubicBezTo>
                  <a:pt x="561" y="426"/>
                  <a:pt x="553" y="419"/>
                  <a:pt x="552" y="406"/>
                </a:cubicBezTo>
                <a:cubicBezTo>
                  <a:pt x="551" y="402"/>
                  <a:pt x="548" y="399"/>
                  <a:pt x="548" y="394"/>
                </a:cubicBezTo>
                <a:cubicBezTo>
                  <a:pt x="559" y="413"/>
                  <a:pt x="565" y="436"/>
                  <a:pt x="576" y="455"/>
                </a:cubicBezTo>
                <a:cubicBezTo>
                  <a:pt x="579" y="455"/>
                  <a:pt x="580" y="464"/>
                  <a:pt x="582" y="457"/>
                </a:cubicBezTo>
                <a:cubicBezTo>
                  <a:pt x="587" y="457"/>
                  <a:pt x="581" y="461"/>
                  <a:pt x="584" y="463"/>
                </a:cubicBezTo>
                <a:cubicBezTo>
                  <a:pt x="587" y="464"/>
                  <a:pt x="586" y="470"/>
                  <a:pt x="588" y="468"/>
                </a:cubicBezTo>
                <a:cubicBezTo>
                  <a:pt x="588" y="465"/>
                  <a:pt x="588" y="470"/>
                  <a:pt x="589" y="471"/>
                </a:cubicBezTo>
                <a:cubicBezTo>
                  <a:pt x="592" y="483"/>
                  <a:pt x="597" y="479"/>
                  <a:pt x="599" y="491"/>
                </a:cubicBezTo>
                <a:cubicBezTo>
                  <a:pt x="600" y="496"/>
                  <a:pt x="603" y="493"/>
                  <a:pt x="601" y="499"/>
                </a:cubicBezTo>
                <a:cubicBezTo>
                  <a:pt x="610" y="497"/>
                  <a:pt x="602" y="510"/>
                  <a:pt x="609" y="509"/>
                </a:cubicBezTo>
                <a:cubicBezTo>
                  <a:pt x="608" y="507"/>
                  <a:pt x="609" y="513"/>
                  <a:pt x="611" y="511"/>
                </a:cubicBezTo>
                <a:cubicBezTo>
                  <a:pt x="611" y="516"/>
                  <a:pt x="616" y="519"/>
                  <a:pt x="615" y="524"/>
                </a:cubicBezTo>
                <a:cubicBezTo>
                  <a:pt x="616" y="526"/>
                  <a:pt x="618" y="523"/>
                  <a:pt x="616" y="526"/>
                </a:cubicBezTo>
                <a:cubicBezTo>
                  <a:pt x="616" y="527"/>
                  <a:pt x="617" y="527"/>
                  <a:pt x="618" y="528"/>
                </a:cubicBezTo>
                <a:cubicBezTo>
                  <a:pt x="619" y="528"/>
                  <a:pt x="619" y="527"/>
                  <a:pt x="619" y="526"/>
                </a:cubicBezTo>
                <a:cubicBezTo>
                  <a:pt x="615" y="531"/>
                  <a:pt x="627" y="533"/>
                  <a:pt x="620" y="536"/>
                </a:cubicBezTo>
                <a:cubicBezTo>
                  <a:pt x="623" y="537"/>
                  <a:pt x="625" y="540"/>
                  <a:pt x="627" y="541"/>
                </a:cubicBezTo>
                <a:cubicBezTo>
                  <a:pt x="624" y="528"/>
                  <a:pt x="614" y="515"/>
                  <a:pt x="608" y="501"/>
                </a:cubicBezTo>
                <a:cubicBezTo>
                  <a:pt x="613" y="502"/>
                  <a:pt x="611" y="507"/>
                  <a:pt x="615" y="510"/>
                </a:cubicBezTo>
                <a:cubicBezTo>
                  <a:pt x="619" y="520"/>
                  <a:pt x="625" y="528"/>
                  <a:pt x="629" y="537"/>
                </a:cubicBezTo>
                <a:cubicBezTo>
                  <a:pt x="634" y="544"/>
                  <a:pt x="634" y="552"/>
                  <a:pt x="640" y="557"/>
                </a:cubicBezTo>
                <a:cubicBezTo>
                  <a:pt x="643" y="556"/>
                  <a:pt x="641" y="554"/>
                  <a:pt x="641" y="552"/>
                </a:cubicBezTo>
                <a:cubicBezTo>
                  <a:pt x="637" y="552"/>
                  <a:pt x="638" y="544"/>
                  <a:pt x="634" y="542"/>
                </a:cubicBezTo>
                <a:cubicBezTo>
                  <a:pt x="632" y="534"/>
                  <a:pt x="626" y="527"/>
                  <a:pt x="625" y="518"/>
                </a:cubicBezTo>
                <a:cubicBezTo>
                  <a:pt x="616" y="505"/>
                  <a:pt x="615" y="491"/>
                  <a:pt x="606" y="477"/>
                </a:cubicBezTo>
                <a:cubicBezTo>
                  <a:pt x="607" y="473"/>
                  <a:pt x="606" y="471"/>
                  <a:pt x="604" y="468"/>
                </a:cubicBezTo>
                <a:cubicBezTo>
                  <a:pt x="593" y="447"/>
                  <a:pt x="587" y="423"/>
                  <a:pt x="577" y="401"/>
                </a:cubicBezTo>
                <a:cubicBezTo>
                  <a:pt x="571" y="381"/>
                  <a:pt x="563" y="361"/>
                  <a:pt x="558" y="342"/>
                </a:cubicBezTo>
                <a:cubicBezTo>
                  <a:pt x="559" y="335"/>
                  <a:pt x="555" y="328"/>
                  <a:pt x="555" y="321"/>
                </a:cubicBezTo>
                <a:cubicBezTo>
                  <a:pt x="561" y="327"/>
                  <a:pt x="555" y="317"/>
                  <a:pt x="557" y="314"/>
                </a:cubicBezTo>
                <a:cubicBezTo>
                  <a:pt x="557" y="311"/>
                  <a:pt x="555" y="308"/>
                  <a:pt x="555" y="305"/>
                </a:cubicBezTo>
                <a:cubicBezTo>
                  <a:pt x="556" y="306"/>
                  <a:pt x="557" y="308"/>
                  <a:pt x="558" y="309"/>
                </a:cubicBezTo>
                <a:cubicBezTo>
                  <a:pt x="559" y="309"/>
                  <a:pt x="558" y="307"/>
                  <a:pt x="559" y="306"/>
                </a:cubicBezTo>
                <a:cubicBezTo>
                  <a:pt x="559" y="308"/>
                  <a:pt x="560" y="311"/>
                  <a:pt x="561" y="313"/>
                </a:cubicBezTo>
                <a:cubicBezTo>
                  <a:pt x="563" y="307"/>
                  <a:pt x="563" y="301"/>
                  <a:pt x="565" y="295"/>
                </a:cubicBezTo>
                <a:cubicBezTo>
                  <a:pt x="566" y="299"/>
                  <a:pt x="568" y="300"/>
                  <a:pt x="569" y="303"/>
                </a:cubicBezTo>
                <a:cubicBezTo>
                  <a:pt x="572" y="299"/>
                  <a:pt x="568" y="291"/>
                  <a:pt x="573" y="300"/>
                </a:cubicBezTo>
                <a:cubicBezTo>
                  <a:pt x="577" y="300"/>
                  <a:pt x="577" y="312"/>
                  <a:pt x="582" y="317"/>
                </a:cubicBezTo>
                <a:cubicBezTo>
                  <a:pt x="583" y="311"/>
                  <a:pt x="579" y="307"/>
                  <a:pt x="579" y="301"/>
                </a:cubicBezTo>
                <a:cubicBezTo>
                  <a:pt x="581" y="311"/>
                  <a:pt x="585" y="320"/>
                  <a:pt x="589" y="329"/>
                </a:cubicBezTo>
                <a:cubicBezTo>
                  <a:pt x="588" y="322"/>
                  <a:pt x="585" y="311"/>
                  <a:pt x="583" y="305"/>
                </a:cubicBezTo>
                <a:cubicBezTo>
                  <a:pt x="584" y="306"/>
                  <a:pt x="584" y="307"/>
                  <a:pt x="585" y="306"/>
                </a:cubicBezTo>
                <a:cubicBezTo>
                  <a:pt x="587" y="304"/>
                  <a:pt x="585" y="301"/>
                  <a:pt x="584" y="298"/>
                </a:cubicBezTo>
                <a:cubicBezTo>
                  <a:pt x="589" y="307"/>
                  <a:pt x="593" y="321"/>
                  <a:pt x="598" y="332"/>
                </a:cubicBezTo>
                <a:cubicBezTo>
                  <a:pt x="597" y="323"/>
                  <a:pt x="595" y="314"/>
                  <a:pt x="592" y="305"/>
                </a:cubicBezTo>
                <a:cubicBezTo>
                  <a:pt x="594" y="309"/>
                  <a:pt x="593" y="313"/>
                  <a:pt x="597" y="315"/>
                </a:cubicBezTo>
                <a:cubicBezTo>
                  <a:pt x="596" y="309"/>
                  <a:pt x="595" y="302"/>
                  <a:pt x="593" y="295"/>
                </a:cubicBezTo>
                <a:cubicBezTo>
                  <a:pt x="597" y="307"/>
                  <a:pt x="603" y="320"/>
                  <a:pt x="610" y="330"/>
                </a:cubicBezTo>
                <a:cubicBezTo>
                  <a:pt x="611" y="319"/>
                  <a:pt x="600" y="308"/>
                  <a:pt x="603" y="300"/>
                </a:cubicBezTo>
                <a:cubicBezTo>
                  <a:pt x="603" y="299"/>
                  <a:pt x="604" y="297"/>
                  <a:pt x="602" y="296"/>
                </a:cubicBezTo>
                <a:cubicBezTo>
                  <a:pt x="601" y="296"/>
                  <a:pt x="601" y="297"/>
                  <a:pt x="600" y="298"/>
                </a:cubicBezTo>
                <a:cubicBezTo>
                  <a:pt x="596" y="295"/>
                  <a:pt x="600" y="288"/>
                  <a:pt x="597" y="283"/>
                </a:cubicBezTo>
                <a:cubicBezTo>
                  <a:pt x="591" y="276"/>
                  <a:pt x="595" y="266"/>
                  <a:pt x="589" y="259"/>
                </a:cubicBezTo>
                <a:cubicBezTo>
                  <a:pt x="584" y="259"/>
                  <a:pt x="586" y="252"/>
                  <a:pt x="583" y="249"/>
                </a:cubicBezTo>
                <a:cubicBezTo>
                  <a:pt x="584" y="247"/>
                  <a:pt x="586" y="250"/>
                  <a:pt x="586" y="247"/>
                </a:cubicBezTo>
                <a:cubicBezTo>
                  <a:pt x="585" y="247"/>
                  <a:pt x="584" y="244"/>
                  <a:pt x="583" y="246"/>
                </a:cubicBezTo>
                <a:cubicBezTo>
                  <a:pt x="581" y="247"/>
                  <a:pt x="581" y="243"/>
                  <a:pt x="579" y="245"/>
                </a:cubicBezTo>
                <a:cubicBezTo>
                  <a:pt x="579" y="245"/>
                  <a:pt x="579" y="246"/>
                  <a:pt x="579" y="246"/>
                </a:cubicBezTo>
                <a:cubicBezTo>
                  <a:pt x="578" y="241"/>
                  <a:pt x="575" y="236"/>
                  <a:pt x="573" y="231"/>
                </a:cubicBezTo>
                <a:cubicBezTo>
                  <a:pt x="576" y="233"/>
                  <a:pt x="575" y="237"/>
                  <a:pt x="577" y="239"/>
                </a:cubicBezTo>
                <a:cubicBezTo>
                  <a:pt x="580" y="237"/>
                  <a:pt x="576" y="232"/>
                  <a:pt x="578" y="232"/>
                </a:cubicBezTo>
                <a:cubicBezTo>
                  <a:pt x="580" y="225"/>
                  <a:pt x="575" y="221"/>
                  <a:pt x="573" y="215"/>
                </a:cubicBezTo>
                <a:cubicBezTo>
                  <a:pt x="571" y="209"/>
                  <a:pt x="571" y="202"/>
                  <a:pt x="568" y="197"/>
                </a:cubicBezTo>
                <a:cubicBezTo>
                  <a:pt x="571" y="202"/>
                  <a:pt x="571" y="208"/>
                  <a:pt x="575" y="213"/>
                </a:cubicBezTo>
                <a:cubicBezTo>
                  <a:pt x="572" y="203"/>
                  <a:pt x="571" y="189"/>
                  <a:pt x="567" y="178"/>
                </a:cubicBezTo>
                <a:cubicBezTo>
                  <a:pt x="568" y="174"/>
                  <a:pt x="565" y="172"/>
                  <a:pt x="566" y="169"/>
                </a:cubicBezTo>
                <a:cubicBezTo>
                  <a:pt x="568" y="173"/>
                  <a:pt x="568" y="180"/>
                  <a:pt x="573" y="180"/>
                </a:cubicBezTo>
                <a:cubicBezTo>
                  <a:pt x="571" y="182"/>
                  <a:pt x="576" y="185"/>
                  <a:pt x="577" y="189"/>
                </a:cubicBezTo>
                <a:cubicBezTo>
                  <a:pt x="581" y="189"/>
                  <a:pt x="576" y="182"/>
                  <a:pt x="577" y="185"/>
                </a:cubicBezTo>
                <a:cubicBezTo>
                  <a:pt x="581" y="187"/>
                  <a:pt x="587" y="195"/>
                  <a:pt x="587" y="201"/>
                </a:cubicBezTo>
                <a:cubicBezTo>
                  <a:pt x="588" y="201"/>
                  <a:pt x="589" y="204"/>
                  <a:pt x="590" y="202"/>
                </a:cubicBezTo>
                <a:cubicBezTo>
                  <a:pt x="593" y="206"/>
                  <a:pt x="597" y="216"/>
                  <a:pt x="601" y="223"/>
                </a:cubicBezTo>
                <a:cubicBezTo>
                  <a:pt x="599" y="210"/>
                  <a:pt x="595" y="196"/>
                  <a:pt x="591" y="184"/>
                </a:cubicBezTo>
                <a:cubicBezTo>
                  <a:pt x="595" y="187"/>
                  <a:pt x="593" y="197"/>
                  <a:pt x="598" y="197"/>
                </a:cubicBezTo>
                <a:cubicBezTo>
                  <a:pt x="602" y="204"/>
                  <a:pt x="609" y="220"/>
                  <a:pt x="613" y="231"/>
                </a:cubicBezTo>
                <a:cubicBezTo>
                  <a:pt x="616" y="244"/>
                  <a:pt x="623" y="255"/>
                  <a:pt x="628" y="267"/>
                </a:cubicBezTo>
                <a:cubicBezTo>
                  <a:pt x="629" y="261"/>
                  <a:pt x="622" y="256"/>
                  <a:pt x="625" y="249"/>
                </a:cubicBezTo>
                <a:cubicBezTo>
                  <a:pt x="623" y="254"/>
                  <a:pt x="627" y="256"/>
                  <a:pt x="627" y="260"/>
                </a:cubicBezTo>
                <a:cubicBezTo>
                  <a:pt x="629" y="259"/>
                  <a:pt x="629" y="264"/>
                  <a:pt x="631" y="265"/>
                </a:cubicBezTo>
                <a:cubicBezTo>
                  <a:pt x="633" y="264"/>
                  <a:pt x="630" y="261"/>
                  <a:pt x="631" y="262"/>
                </a:cubicBezTo>
                <a:cubicBezTo>
                  <a:pt x="634" y="269"/>
                  <a:pt x="639" y="277"/>
                  <a:pt x="639" y="285"/>
                </a:cubicBezTo>
                <a:cubicBezTo>
                  <a:pt x="649" y="297"/>
                  <a:pt x="651" y="313"/>
                  <a:pt x="660" y="326"/>
                </a:cubicBezTo>
                <a:cubicBezTo>
                  <a:pt x="661" y="335"/>
                  <a:pt x="667" y="341"/>
                  <a:pt x="670" y="350"/>
                </a:cubicBezTo>
                <a:cubicBezTo>
                  <a:pt x="673" y="347"/>
                  <a:pt x="667" y="346"/>
                  <a:pt x="669" y="343"/>
                </a:cubicBezTo>
                <a:cubicBezTo>
                  <a:pt x="672" y="353"/>
                  <a:pt x="678" y="363"/>
                  <a:pt x="683" y="374"/>
                </a:cubicBezTo>
                <a:cubicBezTo>
                  <a:pt x="679" y="353"/>
                  <a:pt x="665" y="329"/>
                  <a:pt x="660" y="314"/>
                </a:cubicBezTo>
                <a:cubicBezTo>
                  <a:pt x="658" y="309"/>
                  <a:pt x="655" y="304"/>
                  <a:pt x="654" y="299"/>
                </a:cubicBezTo>
                <a:cubicBezTo>
                  <a:pt x="649" y="296"/>
                  <a:pt x="652" y="286"/>
                  <a:pt x="647" y="283"/>
                </a:cubicBezTo>
                <a:cubicBezTo>
                  <a:pt x="647" y="282"/>
                  <a:pt x="647" y="281"/>
                  <a:pt x="646" y="281"/>
                </a:cubicBezTo>
                <a:cubicBezTo>
                  <a:pt x="646" y="281"/>
                  <a:pt x="647" y="281"/>
                  <a:pt x="647" y="281"/>
                </a:cubicBezTo>
                <a:cubicBezTo>
                  <a:pt x="647" y="279"/>
                  <a:pt x="642" y="277"/>
                  <a:pt x="645" y="274"/>
                </a:cubicBezTo>
                <a:cubicBezTo>
                  <a:pt x="647" y="279"/>
                  <a:pt x="650" y="283"/>
                  <a:pt x="651" y="288"/>
                </a:cubicBezTo>
                <a:cubicBezTo>
                  <a:pt x="652" y="289"/>
                  <a:pt x="657" y="289"/>
                  <a:pt x="655" y="292"/>
                </a:cubicBezTo>
                <a:cubicBezTo>
                  <a:pt x="653" y="293"/>
                  <a:pt x="653" y="294"/>
                  <a:pt x="655" y="295"/>
                </a:cubicBezTo>
                <a:cubicBezTo>
                  <a:pt x="658" y="295"/>
                  <a:pt x="661" y="304"/>
                  <a:pt x="663" y="309"/>
                </a:cubicBezTo>
                <a:cubicBezTo>
                  <a:pt x="669" y="320"/>
                  <a:pt x="671" y="332"/>
                  <a:pt x="678" y="343"/>
                </a:cubicBezTo>
                <a:cubicBezTo>
                  <a:pt x="677" y="331"/>
                  <a:pt x="669" y="321"/>
                  <a:pt x="667" y="310"/>
                </a:cubicBezTo>
                <a:cubicBezTo>
                  <a:pt x="662" y="299"/>
                  <a:pt x="655" y="288"/>
                  <a:pt x="654" y="276"/>
                </a:cubicBezTo>
                <a:cubicBezTo>
                  <a:pt x="650" y="277"/>
                  <a:pt x="652" y="274"/>
                  <a:pt x="654" y="273"/>
                </a:cubicBezTo>
                <a:cubicBezTo>
                  <a:pt x="654" y="269"/>
                  <a:pt x="652" y="273"/>
                  <a:pt x="651" y="271"/>
                </a:cubicBezTo>
                <a:cubicBezTo>
                  <a:pt x="649" y="273"/>
                  <a:pt x="649" y="265"/>
                  <a:pt x="647" y="263"/>
                </a:cubicBezTo>
                <a:cubicBezTo>
                  <a:pt x="645" y="259"/>
                  <a:pt x="643" y="255"/>
                  <a:pt x="642" y="251"/>
                </a:cubicBezTo>
                <a:cubicBezTo>
                  <a:pt x="642" y="251"/>
                  <a:pt x="644" y="250"/>
                  <a:pt x="643" y="252"/>
                </a:cubicBezTo>
                <a:cubicBezTo>
                  <a:pt x="642" y="253"/>
                  <a:pt x="645" y="255"/>
                  <a:pt x="644" y="256"/>
                </a:cubicBezTo>
                <a:cubicBezTo>
                  <a:pt x="649" y="254"/>
                  <a:pt x="642" y="246"/>
                  <a:pt x="643" y="245"/>
                </a:cubicBezTo>
                <a:cubicBezTo>
                  <a:pt x="641" y="231"/>
                  <a:pt x="633" y="218"/>
                  <a:pt x="630" y="203"/>
                </a:cubicBezTo>
                <a:cubicBezTo>
                  <a:pt x="641" y="233"/>
                  <a:pt x="652" y="260"/>
                  <a:pt x="665" y="288"/>
                </a:cubicBezTo>
                <a:cubicBezTo>
                  <a:pt x="665" y="278"/>
                  <a:pt x="659" y="269"/>
                  <a:pt x="656" y="259"/>
                </a:cubicBezTo>
                <a:cubicBezTo>
                  <a:pt x="650" y="247"/>
                  <a:pt x="643" y="231"/>
                  <a:pt x="643" y="220"/>
                </a:cubicBezTo>
                <a:cubicBezTo>
                  <a:pt x="643" y="221"/>
                  <a:pt x="642" y="223"/>
                  <a:pt x="643" y="224"/>
                </a:cubicBezTo>
                <a:cubicBezTo>
                  <a:pt x="647" y="225"/>
                  <a:pt x="645" y="220"/>
                  <a:pt x="645" y="218"/>
                </a:cubicBezTo>
                <a:cubicBezTo>
                  <a:pt x="642" y="217"/>
                  <a:pt x="645" y="214"/>
                  <a:pt x="643" y="213"/>
                </a:cubicBezTo>
                <a:cubicBezTo>
                  <a:pt x="644" y="216"/>
                  <a:pt x="646" y="221"/>
                  <a:pt x="648" y="223"/>
                </a:cubicBezTo>
                <a:cubicBezTo>
                  <a:pt x="645" y="209"/>
                  <a:pt x="638" y="195"/>
                  <a:pt x="636" y="179"/>
                </a:cubicBezTo>
                <a:cubicBezTo>
                  <a:pt x="637" y="182"/>
                  <a:pt x="640" y="183"/>
                  <a:pt x="641" y="186"/>
                </a:cubicBezTo>
                <a:cubicBezTo>
                  <a:pt x="642" y="179"/>
                  <a:pt x="637" y="172"/>
                  <a:pt x="635" y="165"/>
                </a:cubicBezTo>
                <a:cubicBezTo>
                  <a:pt x="639" y="168"/>
                  <a:pt x="638" y="179"/>
                  <a:pt x="644" y="179"/>
                </a:cubicBezTo>
                <a:cubicBezTo>
                  <a:pt x="646" y="185"/>
                  <a:pt x="647" y="191"/>
                  <a:pt x="650" y="195"/>
                </a:cubicBezTo>
                <a:cubicBezTo>
                  <a:pt x="653" y="193"/>
                  <a:pt x="648" y="189"/>
                  <a:pt x="648" y="185"/>
                </a:cubicBezTo>
                <a:cubicBezTo>
                  <a:pt x="653" y="191"/>
                  <a:pt x="655" y="203"/>
                  <a:pt x="661" y="211"/>
                </a:cubicBezTo>
                <a:cubicBezTo>
                  <a:pt x="662" y="204"/>
                  <a:pt x="658" y="198"/>
                  <a:pt x="656" y="191"/>
                </a:cubicBezTo>
                <a:cubicBezTo>
                  <a:pt x="666" y="208"/>
                  <a:pt x="673" y="234"/>
                  <a:pt x="684" y="253"/>
                </a:cubicBezTo>
                <a:cubicBezTo>
                  <a:pt x="684" y="253"/>
                  <a:pt x="684" y="253"/>
                  <a:pt x="685" y="253"/>
                </a:cubicBezTo>
                <a:cubicBezTo>
                  <a:pt x="679" y="239"/>
                  <a:pt x="675" y="224"/>
                  <a:pt x="669" y="211"/>
                </a:cubicBezTo>
                <a:cubicBezTo>
                  <a:pt x="674" y="220"/>
                  <a:pt x="677" y="232"/>
                  <a:pt x="683" y="242"/>
                </a:cubicBezTo>
                <a:cubicBezTo>
                  <a:pt x="689" y="260"/>
                  <a:pt x="696" y="279"/>
                  <a:pt x="706" y="294"/>
                </a:cubicBezTo>
                <a:cubicBezTo>
                  <a:pt x="705" y="290"/>
                  <a:pt x="705" y="284"/>
                  <a:pt x="702" y="280"/>
                </a:cubicBezTo>
                <a:cubicBezTo>
                  <a:pt x="702" y="281"/>
                  <a:pt x="702" y="282"/>
                  <a:pt x="703" y="283"/>
                </a:cubicBezTo>
                <a:cubicBezTo>
                  <a:pt x="705" y="281"/>
                  <a:pt x="702" y="277"/>
                  <a:pt x="701" y="275"/>
                </a:cubicBezTo>
                <a:cubicBezTo>
                  <a:pt x="699" y="276"/>
                  <a:pt x="701" y="279"/>
                  <a:pt x="700" y="278"/>
                </a:cubicBezTo>
                <a:cubicBezTo>
                  <a:pt x="699" y="275"/>
                  <a:pt x="691" y="254"/>
                  <a:pt x="699" y="272"/>
                </a:cubicBezTo>
                <a:cubicBezTo>
                  <a:pt x="698" y="272"/>
                  <a:pt x="699" y="273"/>
                  <a:pt x="699" y="273"/>
                </a:cubicBezTo>
                <a:cubicBezTo>
                  <a:pt x="699" y="266"/>
                  <a:pt x="695" y="256"/>
                  <a:pt x="690" y="252"/>
                </a:cubicBezTo>
                <a:cubicBezTo>
                  <a:pt x="689" y="252"/>
                  <a:pt x="687" y="247"/>
                  <a:pt x="685" y="244"/>
                </a:cubicBezTo>
                <a:cubicBezTo>
                  <a:pt x="683" y="231"/>
                  <a:pt x="675" y="225"/>
                  <a:pt x="679" y="217"/>
                </a:cubicBezTo>
                <a:cubicBezTo>
                  <a:pt x="685" y="232"/>
                  <a:pt x="692" y="248"/>
                  <a:pt x="699" y="263"/>
                </a:cubicBezTo>
                <a:cubicBezTo>
                  <a:pt x="701" y="261"/>
                  <a:pt x="698" y="260"/>
                  <a:pt x="698" y="258"/>
                </a:cubicBezTo>
                <a:cubicBezTo>
                  <a:pt x="696" y="258"/>
                  <a:pt x="704" y="265"/>
                  <a:pt x="700" y="258"/>
                </a:cubicBezTo>
                <a:cubicBezTo>
                  <a:pt x="705" y="260"/>
                  <a:pt x="697" y="267"/>
                  <a:pt x="703" y="266"/>
                </a:cubicBezTo>
                <a:cubicBezTo>
                  <a:pt x="705" y="273"/>
                  <a:pt x="707" y="274"/>
                  <a:pt x="709" y="277"/>
                </a:cubicBezTo>
                <a:cubicBezTo>
                  <a:pt x="708" y="277"/>
                  <a:pt x="707" y="278"/>
                  <a:pt x="707" y="278"/>
                </a:cubicBezTo>
                <a:cubicBezTo>
                  <a:pt x="705" y="281"/>
                  <a:pt x="709" y="281"/>
                  <a:pt x="709" y="283"/>
                </a:cubicBezTo>
                <a:cubicBezTo>
                  <a:pt x="711" y="281"/>
                  <a:pt x="710" y="295"/>
                  <a:pt x="713" y="287"/>
                </a:cubicBezTo>
                <a:cubicBezTo>
                  <a:pt x="725" y="317"/>
                  <a:pt x="740" y="350"/>
                  <a:pt x="754" y="378"/>
                </a:cubicBezTo>
                <a:cubicBezTo>
                  <a:pt x="763" y="396"/>
                  <a:pt x="771" y="414"/>
                  <a:pt x="781" y="431"/>
                </a:cubicBezTo>
                <a:cubicBezTo>
                  <a:pt x="783" y="430"/>
                  <a:pt x="781" y="429"/>
                  <a:pt x="781" y="427"/>
                </a:cubicBezTo>
                <a:cubicBezTo>
                  <a:pt x="774" y="414"/>
                  <a:pt x="768" y="401"/>
                  <a:pt x="761" y="388"/>
                </a:cubicBezTo>
                <a:cubicBezTo>
                  <a:pt x="764" y="387"/>
                  <a:pt x="763" y="393"/>
                  <a:pt x="765" y="391"/>
                </a:cubicBezTo>
                <a:cubicBezTo>
                  <a:pt x="763" y="385"/>
                  <a:pt x="760" y="381"/>
                  <a:pt x="758" y="375"/>
                </a:cubicBezTo>
                <a:cubicBezTo>
                  <a:pt x="760" y="390"/>
                  <a:pt x="755" y="371"/>
                  <a:pt x="752" y="369"/>
                </a:cubicBezTo>
                <a:cubicBezTo>
                  <a:pt x="747" y="359"/>
                  <a:pt x="741" y="348"/>
                  <a:pt x="738" y="337"/>
                </a:cubicBezTo>
                <a:cubicBezTo>
                  <a:pt x="741" y="341"/>
                  <a:pt x="741" y="347"/>
                  <a:pt x="745" y="351"/>
                </a:cubicBezTo>
                <a:cubicBezTo>
                  <a:pt x="747" y="346"/>
                  <a:pt x="740" y="341"/>
                  <a:pt x="741" y="336"/>
                </a:cubicBezTo>
                <a:cubicBezTo>
                  <a:pt x="739" y="337"/>
                  <a:pt x="739" y="334"/>
                  <a:pt x="738" y="333"/>
                </a:cubicBezTo>
                <a:cubicBezTo>
                  <a:pt x="738" y="331"/>
                  <a:pt x="736" y="326"/>
                  <a:pt x="734" y="323"/>
                </a:cubicBezTo>
                <a:cubicBezTo>
                  <a:pt x="734" y="321"/>
                  <a:pt x="731" y="318"/>
                  <a:pt x="730" y="315"/>
                </a:cubicBezTo>
                <a:cubicBezTo>
                  <a:pt x="731" y="322"/>
                  <a:pt x="728" y="317"/>
                  <a:pt x="727" y="314"/>
                </a:cubicBezTo>
                <a:cubicBezTo>
                  <a:pt x="726" y="310"/>
                  <a:pt x="727" y="314"/>
                  <a:pt x="727" y="315"/>
                </a:cubicBezTo>
                <a:cubicBezTo>
                  <a:pt x="731" y="317"/>
                  <a:pt x="730" y="309"/>
                  <a:pt x="729" y="306"/>
                </a:cubicBezTo>
                <a:cubicBezTo>
                  <a:pt x="728" y="303"/>
                  <a:pt x="723" y="299"/>
                  <a:pt x="725" y="305"/>
                </a:cubicBezTo>
                <a:cubicBezTo>
                  <a:pt x="723" y="298"/>
                  <a:pt x="721" y="294"/>
                  <a:pt x="720" y="289"/>
                </a:cubicBezTo>
                <a:cubicBezTo>
                  <a:pt x="719" y="290"/>
                  <a:pt x="717" y="291"/>
                  <a:pt x="718" y="293"/>
                </a:cubicBezTo>
                <a:cubicBezTo>
                  <a:pt x="720" y="289"/>
                  <a:pt x="716" y="282"/>
                  <a:pt x="715" y="281"/>
                </a:cubicBezTo>
                <a:cubicBezTo>
                  <a:pt x="715" y="281"/>
                  <a:pt x="716" y="281"/>
                  <a:pt x="717" y="281"/>
                </a:cubicBezTo>
                <a:cubicBezTo>
                  <a:pt x="718" y="278"/>
                  <a:pt x="719" y="289"/>
                  <a:pt x="721" y="282"/>
                </a:cubicBezTo>
                <a:cubicBezTo>
                  <a:pt x="720" y="287"/>
                  <a:pt x="725" y="287"/>
                  <a:pt x="726" y="291"/>
                </a:cubicBezTo>
                <a:cubicBezTo>
                  <a:pt x="727" y="288"/>
                  <a:pt x="726" y="290"/>
                  <a:pt x="726" y="291"/>
                </a:cubicBezTo>
                <a:cubicBezTo>
                  <a:pt x="725" y="293"/>
                  <a:pt x="726" y="295"/>
                  <a:pt x="727" y="295"/>
                </a:cubicBezTo>
                <a:cubicBezTo>
                  <a:pt x="729" y="293"/>
                  <a:pt x="731" y="301"/>
                  <a:pt x="732" y="303"/>
                </a:cubicBezTo>
                <a:cubicBezTo>
                  <a:pt x="731" y="306"/>
                  <a:pt x="733" y="309"/>
                  <a:pt x="735" y="311"/>
                </a:cubicBezTo>
                <a:cubicBezTo>
                  <a:pt x="737" y="311"/>
                  <a:pt x="736" y="315"/>
                  <a:pt x="738" y="316"/>
                </a:cubicBezTo>
                <a:cubicBezTo>
                  <a:pt x="741" y="324"/>
                  <a:pt x="745" y="332"/>
                  <a:pt x="749" y="338"/>
                </a:cubicBezTo>
                <a:cubicBezTo>
                  <a:pt x="749" y="343"/>
                  <a:pt x="754" y="345"/>
                  <a:pt x="754" y="349"/>
                </a:cubicBezTo>
                <a:cubicBezTo>
                  <a:pt x="757" y="354"/>
                  <a:pt x="758" y="357"/>
                  <a:pt x="761" y="362"/>
                </a:cubicBezTo>
                <a:cubicBezTo>
                  <a:pt x="765" y="370"/>
                  <a:pt x="767" y="377"/>
                  <a:pt x="772" y="384"/>
                </a:cubicBezTo>
                <a:cubicBezTo>
                  <a:pt x="773" y="378"/>
                  <a:pt x="765" y="373"/>
                  <a:pt x="766" y="365"/>
                </a:cubicBezTo>
                <a:cubicBezTo>
                  <a:pt x="762" y="359"/>
                  <a:pt x="756" y="351"/>
                  <a:pt x="757" y="343"/>
                </a:cubicBezTo>
                <a:cubicBezTo>
                  <a:pt x="758" y="347"/>
                  <a:pt x="761" y="343"/>
                  <a:pt x="759" y="342"/>
                </a:cubicBezTo>
                <a:cubicBezTo>
                  <a:pt x="757" y="340"/>
                  <a:pt x="756" y="339"/>
                  <a:pt x="755" y="337"/>
                </a:cubicBezTo>
                <a:cubicBezTo>
                  <a:pt x="755" y="336"/>
                  <a:pt x="753" y="329"/>
                  <a:pt x="751" y="326"/>
                </a:cubicBezTo>
                <a:cubicBezTo>
                  <a:pt x="732" y="283"/>
                  <a:pt x="713" y="238"/>
                  <a:pt x="698" y="192"/>
                </a:cubicBezTo>
                <a:cubicBezTo>
                  <a:pt x="699" y="194"/>
                  <a:pt x="699" y="196"/>
                  <a:pt x="701" y="198"/>
                </a:cubicBezTo>
                <a:cubicBezTo>
                  <a:pt x="701" y="193"/>
                  <a:pt x="697" y="188"/>
                  <a:pt x="698" y="182"/>
                </a:cubicBezTo>
                <a:cubicBezTo>
                  <a:pt x="704" y="201"/>
                  <a:pt x="711" y="220"/>
                  <a:pt x="720" y="238"/>
                </a:cubicBezTo>
                <a:cubicBezTo>
                  <a:pt x="726" y="235"/>
                  <a:pt x="718" y="231"/>
                  <a:pt x="719" y="227"/>
                </a:cubicBezTo>
                <a:cubicBezTo>
                  <a:pt x="725" y="239"/>
                  <a:pt x="729" y="255"/>
                  <a:pt x="738" y="266"/>
                </a:cubicBezTo>
                <a:cubicBezTo>
                  <a:pt x="737" y="268"/>
                  <a:pt x="739" y="269"/>
                  <a:pt x="741" y="271"/>
                </a:cubicBezTo>
                <a:cubicBezTo>
                  <a:pt x="740" y="262"/>
                  <a:pt x="733" y="253"/>
                  <a:pt x="731" y="244"/>
                </a:cubicBezTo>
                <a:cubicBezTo>
                  <a:pt x="747" y="277"/>
                  <a:pt x="759" y="309"/>
                  <a:pt x="776" y="342"/>
                </a:cubicBezTo>
                <a:cubicBezTo>
                  <a:pt x="775" y="326"/>
                  <a:pt x="763" y="311"/>
                  <a:pt x="759" y="295"/>
                </a:cubicBezTo>
                <a:cubicBezTo>
                  <a:pt x="747" y="274"/>
                  <a:pt x="741" y="251"/>
                  <a:pt x="731" y="229"/>
                </a:cubicBezTo>
                <a:cubicBezTo>
                  <a:pt x="744" y="256"/>
                  <a:pt x="755" y="288"/>
                  <a:pt x="771" y="316"/>
                </a:cubicBezTo>
                <a:cubicBezTo>
                  <a:pt x="769" y="308"/>
                  <a:pt x="764" y="299"/>
                  <a:pt x="762" y="291"/>
                </a:cubicBezTo>
                <a:cubicBezTo>
                  <a:pt x="750" y="266"/>
                  <a:pt x="740" y="237"/>
                  <a:pt x="729" y="211"/>
                </a:cubicBezTo>
                <a:cubicBezTo>
                  <a:pt x="745" y="243"/>
                  <a:pt x="756" y="281"/>
                  <a:pt x="774" y="315"/>
                </a:cubicBezTo>
                <a:cubicBezTo>
                  <a:pt x="775" y="315"/>
                  <a:pt x="775" y="314"/>
                  <a:pt x="776" y="314"/>
                </a:cubicBezTo>
                <a:cubicBezTo>
                  <a:pt x="772" y="308"/>
                  <a:pt x="771" y="299"/>
                  <a:pt x="766" y="295"/>
                </a:cubicBezTo>
                <a:cubicBezTo>
                  <a:pt x="763" y="280"/>
                  <a:pt x="755" y="266"/>
                  <a:pt x="749" y="251"/>
                </a:cubicBezTo>
                <a:cubicBezTo>
                  <a:pt x="746" y="249"/>
                  <a:pt x="746" y="245"/>
                  <a:pt x="745" y="241"/>
                </a:cubicBezTo>
                <a:cubicBezTo>
                  <a:pt x="749" y="249"/>
                  <a:pt x="753" y="258"/>
                  <a:pt x="757" y="266"/>
                </a:cubicBezTo>
                <a:cubicBezTo>
                  <a:pt x="753" y="251"/>
                  <a:pt x="745" y="236"/>
                  <a:pt x="741" y="221"/>
                </a:cubicBezTo>
                <a:cubicBezTo>
                  <a:pt x="749" y="241"/>
                  <a:pt x="757" y="263"/>
                  <a:pt x="767" y="283"/>
                </a:cubicBezTo>
                <a:cubicBezTo>
                  <a:pt x="763" y="278"/>
                  <a:pt x="762" y="270"/>
                  <a:pt x="758" y="265"/>
                </a:cubicBezTo>
                <a:cubicBezTo>
                  <a:pt x="759" y="274"/>
                  <a:pt x="764" y="285"/>
                  <a:pt x="769" y="292"/>
                </a:cubicBezTo>
                <a:cubicBezTo>
                  <a:pt x="771" y="290"/>
                  <a:pt x="768" y="287"/>
                  <a:pt x="768" y="285"/>
                </a:cubicBezTo>
                <a:cubicBezTo>
                  <a:pt x="770" y="294"/>
                  <a:pt x="775" y="301"/>
                  <a:pt x="779" y="311"/>
                </a:cubicBezTo>
                <a:cubicBezTo>
                  <a:pt x="783" y="314"/>
                  <a:pt x="781" y="319"/>
                  <a:pt x="785" y="321"/>
                </a:cubicBezTo>
                <a:cubicBezTo>
                  <a:pt x="781" y="323"/>
                  <a:pt x="785" y="325"/>
                  <a:pt x="785" y="327"/>
                </a:cubicBezTo>
                <a:cubicBezTo>
                  <a:pt x="786" y="326"/>
                  <a:pt x="786" y="325"/>
                  <a:pt x="786" y="324"/>
                </a:cubicBezTo>
                <a:cubicBezTo>
                  <a:pt x="789" y="331"/>
                  <a:pt x="793" y="341"/>
                  <a:pt x="797" y="345"/>
                </a:cubicBezTo>
                <a:cubicBezTo>
                  <a:pt x="794" y="335"/>
                  <a:pt x="789" y="325"/>
                  <a:pt x="784" y="315"/>
                </a:cubicBezTo>
                <a:cubicBezTo>
                  <a:pt x="784" y="314"/>
                  <a:pt x="785" y="313"/>
                  <a:pt x="785" y="312"/>
                </a:cubicBezTo>
                <a:cubicBezTo>
                  <a:pt x="785" y="311"/>
                  <a:pt x="784" y="311"/>
                  <a:pt x="783" y="312"/>
                </a:cubicBezTo>
                <a:cubicBezTo>
                  <a:pt x="780" y="303"/>
                  <a:pt x="771" y="290"/>
                  <a:pt x="770" y="278"/>
                </a:cubicBezTo>
                <a:cubicBezTo>
                  <a:pt x="770" y="281"/>
                  <a:pt x="767" y="277"/>
                  <a:pt x="767" y="275"/>
                </a:cubicBezTo>
                <a:cubicBezTo>
                  <a:pt x="767" y="268"/>
                  <a:pt x="763" y="261"/>
                  <a:pt x="760" y="254"/>
                </a:cubicBezTo>
                <a:cubicBezTo>
                  <a:pt x="753" y="239"/>
                  <a:pt x="747" y="223"/>
                  <a:pt x="741" y="207"/>
                </a:cubicBezTo>
                <a:cubicBezTo>
                  <a:pt x="765" y="256"/>
                  <a:pt x="785" y="310"/>
                  <a:pt x="811" y="357"/>
                </a:cubicBezTo>
                <a:cubicBezTo>
                  <a:pt x="811" y="350"/>
                  <a:pt x="806" y="345"/>
                  <a:pt x="805" y="338"/>
                </a:cubicBezTo>
                <a:cubicBezTo>
                  <a:pt x="809" y="349"/>
                  <a:pt x="814" y="359"/>
                  <a:pt x="819" y="369"/>
                </a:cubicBezTo>
                <a:cubicBezTo>
                  <a:pt x="817" y="371"/>
                  <a:pt x="819" y="373"/>
                  <a:pt x="820" y="373"/>
                </a:cubicBezTo>
                <a:cubicBezTo>
                  <a:pt x="821" y="377"/>
                  <a:pt x="826" y="380"/>
                  <a:pt x="824" y="383"/>
                </a:cubicBezTo>
                <a:cubicBezTo>
                  <a:pt x="826" y="385"/>
                  <a:pt x="824" y="390"/>
                  <a:pt x="827" y="389"/>
                </a:cubicBezTo>
                <a:cubicBezTo>
                  <a:pt x="827" y="391"/>
                  <a:pt x="829" y="397"/>
                  <a:pt x="833" y="401"/>
                </a:cubicBezTo>
                <a:cubicBezTo>
                  <a:pt x="836" y="400"/>
                  <a:pt x="842" y="415"/>
                  <a:pt x="843" y="413"/>
                </a:cubicBezTo>
                <a:cubicBezTo>
                  <a:pt x="847" y="417"/>
                  <a:pt x="847" y="419"/>
                  <a:pt x="849" y="424"/>
                </a:cubicBezTo>
                <a:cubicBezTo>
                  <a:pt x="851" y="427"/>
                  <a:pt x="852" y="428"/>
                  <a:pt x="851" y="431"/>
                </a:cubicBezTo>
                <a:cubicBezTo>
                  <a:pt x="855" y="428"/>
                  <a:pt x="859" y="443"/>
                  <a:pt x="857" y="432"/>
                </a:cubicBezTo>
                <a:cubicBezTo>
                  <a:pt x="854" y="420"/>
                  <a:pt x="847" y="409"/>
                  <a:pt x="843" y="397"/>
                </a:cubicBezTo>
                <a:cubicBezTo>
                  <a:pt x="846" y="405"/>
                  <a:pt x="852" y="419"/>
                  <a:pt x="859" y="425"/>
                </a:cubicBezTo>
                <a:cubicBezTo>
                  <a:pt x="842" y="394"/>
                  <a:pt x="830" y="364"/>
                  <a:pt x="815" y="330"/>
                </a:cubicBezTo>
                <a:cubicBezTo>
                  <a:pt x="818" y="329"/>
                  <a:pt x="816" y="335"/>
                  <a:pt x="819" y="336"/>
                </a:cubicBezTo>
                <a:cubicBezTo>
                  <a:pt x="820" y="331"/>
                  <a:pt x="817" y="327"/>
                  <a:pt x="816" y="322"/>
                </a:cubicBezTo>
                <a:cubicBezTo>
                  <a:pt x="823" y="328"/>
                  <a:pt x="823" y="339"/>
                  <a:pt x="829" y="346"/>
                </a:cubicBezTo>
                <a:cubicBezTo>
                  <a:pt x="835" y="342"/>
                  <a:pt x="825" y="336"/>
                  <a:pt x="829" y="336"/>
                </a:cubicBezTo>
                <a:cubicBezTo>
                  <a:pt x="829" y="332"/>
                  <a:pt x="826" y="331"/>
                  <a:pt x="826" y="327"/>
                </a:cubicBezTo>
                <a:cubicBezTo>
                  <a:pt x="827" y="328"/>
                  <a:pt x="828" y="332"/>
                  <a:pt x="830" y="333"/>
                </a:cubicBezTo>
                <a:cubicBezTo>
                  <a:pt x="829" y="328"/>
                  <a:pt x="832" y="321"/>
                  <a:pt x="828" y="316"/>
                </a:cubicBezTo>
                <a:cubicBezTo>
                  <a:pt x="829" y="312"/>
                  <a:pt x="835" y="327"/>
                  <a:pt x="832" y="315"/>
                </a:cubicBezTo>
                <a:cubicBezTo>
                  <a:pt x="831" y="315"/>
                  <a:pt x="831" y="314"/>
                  <a:pt x="831" y="313"/>
                </a:cubicBezTo>
                <a:cubicBezTo>
                  <a:pt x="833" y="316"/>
                  <a:pt x="834" y="320"/>
                  <a:pt x="836" y="323"/>
                </a:cubicBezTo>
                <a:cubicBezTo>
                  <a:pt x="838" y="323"/>
                  <a:pt x="835" y="318"/>
                  <a:pt x="837" y="322"/>
                </a:cubicBezTo>
                <a:cubicBezTo>
                  <a:pt x="837" y="322"/>
                  <a:pt x="839" y="325"/>
                  <a:pt x="839" y="323"/>
                </a:cubicBezTo>
                <a:cubicBezTo>
                  <a:pt x="839" y="322"/>
                  <a:pt x="839" y="321"/>
                  <a:pt x="839" y="320"/>
                </a:cubicBezTo>
                <a:cubicBezTo>
                  <a:pt x="840" y="320"/>
                  <a:pt x="841" y="326"/>
                  <a:pt x="843" y="322"/>
                </a:cubicBezTo>
                <a:cubicBezTo>
                  <a:pt x="827" y="286"/>
                  <a:pt x="807" y="251"/>
                  <a:pt x="791" y="216"/>
                </a:cubicBezTo>
                <a:cubicBezTo>
                  <a:pt x="810" y="254"/>
                  <a:pt x="829" y="293"/>
                  <a:pt x="851" y="329"/>
                </a:cubicBezTo>
                <a:cubicBezTo>
                  <a:pt x="851" y="324"/>
                  <a:pt x="850" y="317"/>
                  <a:pt x="846" y="313"/>
                </a:cubicBezTo>
                <a:cubicBezTo>
                  <a:pt x="850" y="316"/>
                  <a:pt x="851" y="324"/>
                  <a:pt x="856" y="329"/>
                </a:cubicBezTo>
                <a:cubicBezTo>
                  <a:pt x="853" y="315"/>
                  <a:pt x="843" y="302"/>
                  <a:pt x="837" y="288"/>
                </a:cubicBezTo>
                <a:cubicBezTo>
                  <a:pt x="829" y="273"/>
                  <a:pt x="822" y="256"/>
                  <a:pt x="815" y="243"/>
                </a:cubicBezTo>
                <a:cubicBezTo>
                  <a:pt x="815" y="240"/>
                  <a:pt x="814" y="243"/>
                  <a:pt x="813" y="241"/>
                </a:cubicBezTo>
                <a:cubicBezTo>
                  <a:pt x="809" y="233"/>
                  <a:pt x="807" y="228"/>
                  <a:pt x="804" y="220"/>
                </a:cubicBezTo>
                <a:cubicBezTo>
                  <a:pt x="801" y="219"/>
                  <a:pt x="802" y="216"/>
                  <a:pt x="801" y="214"/>
                </a:cubicBezTo>
                <a:cubicBezTo>
                  <a:pt x="801" y="213"/>
                  <a:pt x="801" y="212"/>
                  <a:pt x="800" y="211"/>
                </a:cubicBezTo>
                <a:cubicBezTo>
                  <a:pt x="799" y="215"/>
                  <a:pt x="797" y="208"/>
                  <a:pt x="796" y="206"/>
                </a:cubicBezTo>
                <a:cubicBezTo>
                  <a:pt x="797" y="204"/>
                  <a:pt x="792" y="203"/>
                  <a:pt x="794" y="200"/>
                </a:cubicBezTo>
                <a:cubicBezTo>
                  <a:pt x="799" y="203"/>
                  <a:pt x="794" y="209"/>
                  <a:pt x="799" y="208"/>
                </a:cubicBezTo>
                <a:cubicBezTo>
                  <a:pt x="800" y="209"/>
                  <a:pt x="799" y="211"/>
                  <a:pt x="801" y="213"/>
                </a:cubicBezTo>
                <a:cubicBezTo>
                  <a:pt x="799" y="202"/>
                  <a:pt x="793" y="192"/>
                  <a:pt x="790" y="182"/>
                </a:cubicBezTo>
                <a:cubicBezTo>
                  <a:pt x="789" y="182"/>
                  <a:pt x="789" y="182"/>
                  <a:pt x="788" y="182"/>
                </a:cubicBezTo>
                <a:cubicBezTo>
                  <a:pt x="785" y="173"/>
                  <a:pt x="777" y="159"/>
                  <a:pt x="777" y="153"/>
                </a:cubicBezTo>
                <a:cubicBezTo>
                  <a:pt x="775" y="158"/>
                  <a:pt x="776" y="140"/>
                  <a:pt x="773" y="149"/>
                </a:cubicBezTo>
                <a:cubicBezTo>
                  <a:pt x="769" y="141"/>
                  <a:pt x="765" y="131"/>
                  <a:pt x="760" y="122"/>
                </a:cubicBezTo>
                <a:cubicBezTo>
                  <a:pt x="761" y="123"/>
                  <a:pt x="761" y="124"/>
                  <a:pt x="763" y="125"/>
                </a:cubicBezTo>
                <a:cubicBezTo>
                  <a:pt x="763" y="122"/>
                  <a:pt x="761" y="117"/>
                  <a:pt x="759" y="114"/>
                </a:cubicBezTo>
                <a:cubicBezTo>
                  <a:pt x="763" y="125"/>
                  <a:pt x="769" y="135"/>
                  <a:pt x="774" y="145"/>
                </a:cubicBezTo>
                <a:cubicBezTo>
                  <a:pt x="776" y="144"/>
                  <a:pt x="776" y="143"/>
                  <a:pt x="776" y="141"/>
                </a:cubicBezTo>
                <a:cubicBezTo>
                  <a:pt x="773" y="137"/>
                  <a:pt x="771" y="137"/>
                  <a:pt x="772" y="132"/>
                </a:cubicBezTo>
                <a:cubicBezTo>
                  <a:pt x="769" y="127"/>
                  <a:pt x="767" y="121"/>
                  <a:pt x="764" y="118"/>
                </a:cubicBezTo>
                <a:cubicBezTo>
                  <a:pt x="765" y="113"/>
                  <a:pt x="761" y="111"/>
                  <a:pt x="760" y="107"/>
                </a:cubicBezTo>
                <a:cubicBezTo>
                  <a:pt x="757" y="96"/>
                  <a:pt x="750" y="87"/>
                  <a:pt x="748" y="75"/>
                </a:cubicBezTo>
                <a:cubicBezTo>
                  <a:pt x="775" y="135"/>
                  <a:pt x="802" y="195"/>
                  <a:pt x="835" y="253"/>
                </a:cubicBezTo>
                <a:cubicBezTo>
                  <a:pt x="839" y="253"/>
                  <a:pt x="834" y="245"/>
                  <a:pt x="837" y="251"/>
                </a:cubicBezTo>
                <a:cubicBezTo>
                  <a:pt x="839" y="252"/>
                  <a:pt x="840" y="256"/>
                  <a:pt x="837" y="252"/>
                </a:cubicBezTo>
                <a:cubicBezTo>
                  <a:pt x="836" y="257"/>
                  <a:pt x="838" y="262"/>
                  <a:pt x="841" y="266"/>
                </a:cubicBezTo>
                <a:cubicBezTo>
                  <a:pt x="844" y="262"/>
                  <a:pt x="839" y="267"/>
                  <a:pt x="842" y="268"/>
                </a:cubicBezTo>
                <a:cubicBezTo>
                  <a:pt x="842" y="270"/>
                  <a:pt x="844" y="269"/>
                  <a:pt x="845" y="269"/>
                </a:cubicBezTo>
                <a:cubicBezTo>
                  <a:pt x="846" y="267"/>
                  <a:pt x="843" y="264"/>
                  <a:pt x="842" y="262"/>
                </a:cubicBezTo>
                <a:cubicBezTo>
                  <a:pt x="838" y="261"/>
                  <a:pt x="842" y="263"/>
                  <a:pt x="842" y="260"/>
                </a:cubicBezTo>
                <a:cubicBezTo>
                  <a:pt x="845" y="264"/>
                  <a:pt x="845" y="268"/>
                  <a:pt x="847" y="272"/>
                </a:cubicBezTo>
                <a:cubicBezTo>
                  <a:pt x="847" y="270"/>
                  <a:pt x="845" y="268"/>
                  <a:pt x="844" y="271"/>
                </a:cubicBezTo>
                <a:cubicBezTo>
                  <a:pt x="845" y="273"/>
                  <a:pt x="844" y="275"/>
                  <a:pt x="847" y="277"/>
                </a:cubicBezTo>
                <a:cubicBezTo>
                  <a:pt x="846" y="276"/>
                  <a:pt x="847" y="281"/>
                  <a:pt x="849" y="282"/>
                </a:cubicBezTo>
                <a:cubicBezTo>
                  <a:pt x="850" y="285"/>
                  <a:pt x="851" y="282"/>
                  <a:pt x="851" y="281"/>
                </a:cubicBezTo>
                <a:cubicBezTo>
                  <a:pt x="843" y="261"/>
                  <a:pt x="856" y="288"/>
                  <a:pt x="858" y="291"/>
                </a:cubicBezTo>
                <a:cubicBezTo>
                  <a:pt x="867" y="306"/>
                  <a:pt x="874" y="321"/>
                  <a:pt x="883" y="335"/>
                </a:cubicBezTo>
                <a:cubicBezTo>
                  <a:pt x="880" y="322"/>
                  <a:pt x="871" y="310"/>
                  <a:pt x="865" y="298"/>
                </a:cubicBezTo>
                <a:cubicBezTo>
                  <a:pt x="829" y="228"/>
                  <a:pt x="789" y="153"/>
                  <a:pt x="763" y="81"/>
                </a:cubicBezTo>
                <a:cubicBezTo>
                  <a:pt x="792" y="142"/>
                  <a:pt x="820" y="203"/>
                  <a:pt x="851" y="262"/>
                </a:cubicBezTo>
                <a:cubicBezTo>
                  <a:pt x="853" y="270"/>
                  <a:pt x="859" y="277"/>
                  <a:pt x="863" y="285"/>
                </a:cubicBezTo>
                <a:cubicBezTo>
                  <a:pt x="867" y="294"/>
                  <a:pt x="872" y="302"/>
                  <a:pt x="877" y="310"/>
                </a:cubicBezTo>
                <a:cubicBezTo>
                  <a:pt x="880" y="305"/>
                  <a:pt x="871" y="302"/>
                  <a:pt x="872" y="296"/>
                </a:cubicBezTo>
                <a:cubicBezTo>
                  <a:pt x="875" y="301"/>
                  <a:pt x="881" y="307"/>
                  <a:pt x="879" y="315"/>
                </a:cubicBezTo>
                <a:cubicBezTo>
                  <a:pt x="880" y="316"/>
                  <a:pt x="880" y="319"/>
                  <a:pt x="882" y="319"/>
                </a:cubicBezTo>
                <a:cubicBezTo>
                  <a:pt x="883" y="318"/>
                  <a:pt x="883" y="317"/>
                  <a:pt x="883" y="315"/>
                </a:cubicBezTo>
                <a:cubicBezTo>
                  <a:pt x="886" y="321"/>
                  <a:pt x="889" y="327"/>
                  <a:pt x="893" y="333"/>
                </a:cubicBezTo>
                <a:cubicBezTo>
                  <a:pt x="897" y="325"/>
                  <a:pt x="886" y="319"/>
                  <a:pt x="885" y="310"/>
                </a:cubicBezTo>
                <a:cubicBezTo>
                  <a:pt x="881" y="302"/>
                  <a:pt x="874" y="291"/>
                  <a:pt x="871" y="283"/>
                </a:cubicBezTo>
                <a:cubicBezTo>
                  <a:pt x="869" y="283"/>
                  <a:pt x="870" y="277"/>
                  <a:pt x="866" y="276"/>
                </a:cubicBezTo>
                <a:cubicBezTo>
                  <a:pt x="863" y="265"/>
                  <a:pt x="859" y="263"/>
                  <a:pt x="854" y="252"/>
                </a:cubicBezTo>
                <a:cubicBezTo>
                  <a:pt x="855" y="247"/>
                  <a:pt x="851" y="247"/>
                  <a:pt x="850" y="242"/>
                </a:cubicBezTo>
                <a:cubicBezTo>
                  <a:pt x="849" y="235"/>
                  <a:pt x="855" y="247"/>
                  <a:pt x="856" y="249"/>
                </a:cubicBezTo>
                <a:cubicBezTo>
                  <a:pt x="856" y="250"/>
                  <a:pt x="855" y="251"/>
                  <a:pt x="857" y="252"/>
                </a:cubicBezTo>
                <a:cubicBezTo>
                  <a:pt x="859" y="251"/>
                  <a:pt x="859" y="255"/>
                  <a:pt x="859" y="256"/>
                </a:cubicBezTo>
                <a:cubicBezTo>
                  <a:pt x="858" y="258"/>
                  <a:pt x="861" y="258"/>
                  <a:pt x="861" y="259"/>
                </a:cubicBezTo>
                <a:cubicBezTo>
                  <a:pt x="871" y="278"/>
                  <a:pt x="883" y="299"/>
                  <a:pt x="893" y="320"/>
                </a:cubicBezTo>
                <a:cubicBezTo>
                  <a:pt x="899" y="335"/>
                  <a:pt x="897" y="314"/>
                  <a:pt x="899" y="330"/>
                </a:cubicBezTo>
                <a:cubicBezTo>
                  <a:pt x="900" y="329"/>
                  <a:pt x="903" y="327"/>
                  <a:pt x="901" y="324"/>
                </a:cubicBezTo>
                <a:cubicBezTo>
                  <a:pt x="900" y="323"/>
                  <a:pt x="897" y="316"/>
                  <a:pt x="901" y="322"/>
                </a:cubicBezTo>
                <a:cubicBezTo>
                  <a:pt x="904" y="332"/>
                  <a:pt x="910" y="341"/>
                  <a:pt x="915" y="350"/>
                </a:cubicBezTo>
                <a:cubicBezTo>
                  <a:pt x="915" y="349"/>
                  <a:pt x="916" y="349"/>
                  <a:pt x="917" y="348"/>
                </a:cubicBezTo>
                <a:cubicBezTo>
                  <a:pt x="913" y="336"/>
                  <a:pt x="903" y="325"/>
                  <a:pt x="903" y="313"/>
                </a:cubicBezTo>
                <a:cubicBezTo>
                  <a:pt x="901" y="306"/>
                  <a:pt x="892" y="301"/>
                  <a:pt x="894" y="294"/>
                </a:cubicBezTo>
                <a:cubicBezTo>
                  <a:pt x="889" y="285"/>
                  <a:pt x="889" y="283"/>
                  <a:pt x="884" y="277"/>
                </a:cubicBezTo>
                <a:cubicBezTo>
                  <a:pt x="875" y="270"/>
                  <a:pt x="880" y="260"/>
                  <a:pt x="873" y="258"/>
                </a:cubicBezTo>
                <a:cubicBezTo>
                  <a:pt x="875" y="255"/>
                  <a:pt x="873" y="253"/>
                  <a:pt x="871" y="250"/>
                </a:cubicBezTo>
                <a:cubicBezTo>
                  <a:pt x="867" y="252"/>
                  <a:pt x="869" y="248"/>
                  <a:pt x="871" y="247"/>
                </a:cubicBezTo>
                <a:cubicBezTo>
                  <a:pt x="868" y="240"/>
                  <a:pt x="863" y="232"/>
                  <a:pt x="858" y="229"/>
                </a:cubicBezTo>
                <a:cubicBezTo>
                  <a:pt x="858" y="229"/>
                  <a:pt x="863" y="229"/>
                  <a:pt x="860" y="227"/>
                </a:cubicBezTo>
                <a:cubicBezTo>
                  <a:pt x="841" y="187"/>
                  <a:pt x="819" y="148"/>
                  <a:pt x="803" y="107"/>
                </a:cubicBezTo>
                <a:cubicBezTo>
                  <a:pt x="803" y="106"/>
                  <a:pt x="810" y="118"/>
                  <a:pt x="807" y="108"/>
                </a:cubicBezTo>
                <a:cubicBezTo>
                  <a:pt x="799" y="91"/>
                  <a:pt x="793" y="74"/>
                  <a:pt x="787" y="57"/>
                </a:cubicBezTo>
                <a:cubicBezTo>
                  <a:pt x="793" y="73"/>
                  <a:pt x="799" y="88"/>
                  <a:pt x="807" y="103"/>
                </a:cubicBezTo>
                <a:cubicBezTo>
                  <a:pt x="808" y="99"/>
                  <a:pt x="812" y="111"/>
                  <a:pt x="811" y="103"/>
                </a:cubicBezTo>
                <a:cubicBezTo>
                  <a:pt x="808" y="99"/>
                  <a:pt x="807" y="93"/>
                  <a:pt x="805" y="89"/>
                </a:cubicBezTo>
                <a:cubicBezTo>
                  <a:pt x="810" y="87"/>
                  <a:pt x="804" y="88"/>
                  <a:pt x="810" y="90"/>
                </a:cubicBezTo>
                <a:cubicBezTo>
                  <a:pt x="806" y="83"/>
                  <a:pt x="804" y="75"/>
                  <a:pt x="801" y="67"/>
                </a:cubicBezTo>
                <a:cubicBezTo>
                  <a:pt x="805" y="75"/>
                  <a:pt x="807" y="83"/>
                  <a:pt x="812" y="91"/>
                </a:cubicBezTo>
                <a:cubicBezTo>
                  <a:pt x="812" y="84"/>
                  <a:pt x="805" y="75"/>
                  <a:pt x="805" y="70"/>
                </a:cubicBezTo>
                <a:cubicBezTo>
                  <a:pt x="806" y="69"/>
                  <a:pt x="807" y="69"/>
                  <a:pt x="806" y="69"/>
                </a:cubicBezTo>
                <a:cubicBezTo>
                  <a:pt x="800" y="69"/>
                  <a:pt x="807" y="65"/>
                  <a:pt x="803" y="62"/>
                </a:cubicBezTo>
                <a:cubicBezTo>
                  <a:pt x="803" y="62"/>
                  <a:pt x="803" y="62"/>
                  <a:pt x="802" y="63"/>
                </a:cubicBezTo>
                <a:cubicBezTo>
                  <a:pt x="800" y="58"/>
                  <a:pt x="793" y="49"/>
                  <a:pt x="795" y="41"/>
                </a:cubicBezTo>
                <a:cubicBezTo>
                  <a:pt x="795" y="42"/>
                  <a:pt x="795" y="43"/>
                  <a:pt x="796" y="44"/>
                </a:cubicBezTo>
                <a:cubicBezTo>
                  <a:pt x="798" y="42"/>
                  <a:pt x="794" y="37"/>
                  <a:pt x="794" y="34"/>
                </a:cubicBezTo>
                <a:cubicBezTo>
                  <a:pt x="798" y="42"/>
                  <a:pt x="803" y="58"/>
                  <a:pt x="810" y="65"/>
                </a:cubicBezTo>
                <a:cubicBezTo>
                  <a:pt x="811" y="60"/>
                  <a:pt x="807" y="56"/>
                  <a:pt x="805" y="51"/>
                </a:cubicBezTo>
                <a:cubicBezTo>
                  <a:pt x="807" y="54"/>
                  <a:pt x="809" y="49"/>
                  <a:pt x="807" y="47"/>
                </a:cubicBezTo>
                <a:cubicBezTo>
                  <a:pt x="803" y="40"/>
                  <a:pt x="803" y="31"/>
                  <a:pt x="799" y="23"/>
                </a:cubicBezTo>
                <a:cubicBezTo>
                  <a:pt x="804" y="32"/>
                  <a:pt x="806" y="44"/>
                  <a:pt x="811" y="50"/>
                </a:cubicBezTo>
                <a:cubicBezTo>
                  <a:pt x="811" y="50"/>
                  <a:pt x="811" y="49"/>
                  <a:pt x="811" y="49"/>
                </a:cubicBezTo>
                <a:cubicBezTo>
                  <a:pt x="814" y="55"/>
                  <a:pt x="818" y="61"/>
                  <a:pt x="819" y="67"/>
                </a:cubicBezTo>
                <a:cubicBezTo>
                  <a:pt x="822" y="74"/>
                  <a:pt x="826" y="82"/>
                  <a:pt x="830" y="89"/>
                </a:cubicBezTo>
                <a:cubicBezTo>
                  <a:pt x="832" y="87"/>
                  <a:pt x="830" y="85"/>
                  <a:pt x="830" y="83"/>
                </a:cubicBezTo>
                <a:cubicBezTo>
                  <a:pt x="825" y="70"/>
                  <a:pt x="819" y="57"/>
                  <a:pt x="814" y="45"/>
                </a:cubicBezTo>
                <a:cubicBezTo>
                  <a:pt x="819" y="56"/>
                  <a:pt x="826" y="72"/>
                  <a:pt x="833" y="85"/>
                </a:cubicBezTo>
                <a:cubicBezTo>
                  <a:pt x="832" y="78"/>
                  <a:pt x="835" y="85"/>
                  <a:pt x="835" y="77"/>
                </a:cubicBezTo>
                <a:cubicBezTo>
                  <a:pt x="832" y="73"/>
                  <a:pt x="832" y="68"/>
                  <a:pt x="829" y="64"/>
                </a:cubicBezTo>
                <a:cubicBezTo>
                  <a:pt x="825" y="60"/>
                  <a:pt x="825" y="55"/>
                  <a:pt x="823" y="49"/>
                </a:cubicBezTo>
                <a:cubicBezTo>
                  <a:pt x="822" y="51"/>
                  <a:pt x="823" y="52"/>
                  <a:pt x="825" y="53"/>
                </a:cubicBezTo>
                <a:cubicBezTo>
                  <a:pt x="826" y="51"/>
                  <a:pt x="825" y="49"/>
                  <a:pt x="824" y="47"/>
                </a:cubicBezTo>
                <a:cubicBezTo>
                  <a:pt x="825" y="49"/>
                  <a:pt x="829" y="55"/>
                  <a:pt x="831" y="59"/>
                </a:cubicBezTo>
                <a:cubicBezTo>
                  <a:pt x="830" y="52"/>
                  <a:pt x="833" y="60"/>
                  <a:pt x="833" y="62"/>
                </a:cubicBezTo>
                <a:cubicBezTo>
                  <a:pt x="837" y="63"/>
                  <a:pt x="836" y="69"/>
                  <a:pt x="837" y="69"/>
                </a:cubicBezTo>
                <a:cubicBezTo>
                  <a:pt x="843" y="78"/>
                  <a:pt x="847" y="88"/>
                  <a:pt x="852" y="97"/>
                </a:cubicBezTo>
                <a:cubicBezTo>
                  <a:pt x="849" y="90"/>
                  <a:pt x="858" y="99"/>
                  <a:pt x="854" y="91"/>
                </a:cubicBezTo>
                <a:cubicBezTo>
                  <a:pt x="852" y="88"/>
                  <a:pt x="849" y="82"/>
                  <a:pt x="853" y="89"/>
                </a:cubicBezTo>
                <a:cubicBezTo>
                  <a:pt x="855" y="96"/>
                  <a:pt x="861" y="103"/>
                  <a:pt x="862" y="111"/>
                </a:cubicBezTo>
                <a:cubicBezTo>
                  <a:pt x="867" y="114"/>
                  <a:pt x="863" y="121"/>
                  <a:pt x="870" y="122"/>
                </a:cubicBezTo>
                <a:cubicBezTo>
                  <a:pt x="867" y="109"/>
                  <a:pt x="859" y="97"/>
                  <a:pt x="855" y="84"/>
                </a:cubicBezTo>
                <a:cubicBezTo>
                  <a:pt x="851" y="73"/>
                  <a:pt x="842" y="64"/>
                  <a:pt x="841" y="52"/>
                </a:cubicBezTo>
                <a:cubicBezTo>
                  <a:pt x="890" y="167"/>
                  <a:pt x="955" y="278"/>
                  <a:pt x="1014" y="388"/>
                </a:cubicBezTo>
                <a:cubicBezTo>
                  <a:pt x="1016" y="387"/>
                  <a:pt x="1015" y="391"/>
                  <a:pt x="1017" y="389"/>
                </a:cubicBezTo>
                <a:cubicBezTo>
                  <a:pt x="1014" y="376"/>
                  <a:pt x="1003" y="365"/>
                  <a:pt x="999" y="354"/>
                </a:cubicBezTo>
                <a:cubicBezTo>
                  <a:pt x="982" y="326"/>
                  <a:pt x="967" y="298"/>
                  <a:pt x="953" y="269"/>
                </a:cubicBezTo>
                <a:cubicBezTo>
                  <a:pt x="941" y="251"/>
                  <a:pt x="933" y="233"/>
                  <a:pt x="922" y="214"/>
                </a:cubicBezTo>
                <a:cubicBezTo>
                  <a:pt x="919" y="207"/>
                  <a:pt x="918" y="199"/>
                  <a:pt x="912" y="192"/>
                </a:cubicBezTo>
                <a:cubicBezTo>
                  <a:pt x="912" y="190"/>
                  <a:pt x="911" y="188"/>
                  <a:pt x="909" y="188"/>
                </a:cubicBezTo>
                <a:cubicBezTo>
                  <a:pt x="888" y="144"/>
                  <a:pt x="866" y="100"/>
                  <a:pt x="847" y="55"/>
                </a:cubicBezTo>
                <a:cubicBezTo>
                  <a:pt x="854" y="62"/>
                  <a:pt x="857" y="77"/>
                  <a:pt x="865" y="87"/>
                </a:cubicBezTo>
                <a:cubicBezTo>
                  <a:pt x="865" y="90"/>
                  <a:pt x="868" y="94"/>
                  <a:pt x="871" y="99"/>
                </a:cubicBezTo>
                <a:cubicBezTo>
                  <a:pt x="870" y="87"/>
                  <a:pt x="861" y="77"/>
                  <a:pt x="860" y="65"/>
                </a:cubicBezTo>
                <a:cubicBezTo>
                  <a:pt x="859" y="62"/>
                  <a:pt x="857" y="59"/>
                  <a:pt x="857" y="56"/>
                </a:cubicBezTo>
                <a:cubicBezTo>
                  <a:pt x="859" y="62"/>
                  <a:pt x="861" y="69"/>
                  <a:pt x="865" y="74"/>
                </a:cubicBezTo>
                <a:cubicBezTo>
                  <a:pt x="864" y="62"/>
                  <a:pt x="856" y="51"/>
                  <a:pt x="853" y="39"/>
                </a:cubicBezTo>
                <a:cubicBezTo>
                  <a:pt x="854" y="37"/>
                  <a:pt x="854" y="44"/>
                  <a:pt x="857" y="42"/>
                </a:cubicBezTo>
                <a:cubicBezTo>
                  <a:pt x="862" y="46"/>
                  <a:pt x="862" y="60"/>
                  <a:pt x="869" y="63"/>
                </a:cubicBezTo>
                <a:cubicBezTo>
                  <a:pt x="868" y="55"/>
                  <a:pt x="862" y="50"/>
                  <a:pt x="861" y="41"/>
                </a:cubicBezTo>
                <a:cubicBezTo>
                  <a:pt x="867" y="49"/>
                  <a:pt x="869" y="60"/>
                  <a:pt x="875" y="69"/>
                </a:cubicBezTo>
                <a:cubicBezTo>
                  <a:pt x="877" y="62"/>
                  <a:pt x="871" y="55"/>
                  <a:pt x="869" y="48"/>
                </a:cubicBezTo>
                <a:cubicBezTo>
                  <a:pt x="865" y="41"/>
                  <a:pt x="863" y="33"/>
                  <a:pt x="860" y="27"/>
                </a:cubicBezTo>
                <a:cubicBezTo>
                  <a:pt x="863" y="34"/>
                  <a:pt x="869" y="46"/>
                  <a:pt x="874" y="55"/>
                </a:cubicBezTo>
                <a:cubicBezTo>
                  <a:pt x="876" y="54"/>
                  <a:pt x="873" y="51"/>
                  <a:pt x="874" y="51"/>
                </a:cubicBezTo>
                <a:cubicBezTo>
                  <a:pt x="881" y="69"/>
                  <a:pt x="892" y="86"/>
                  <a:pt x="899" y="104"/>
                </a:cubicBezTo>
                <a:cubicBezTo>
                  <a:pt x="904" y="101"/>
                  <a:pt x="898" y="98"/>
                  <a:pt x="898" y="95"/>
                </a:cubicBezTo>
                <a:cubicBezTo>
                  <a:pt x="896" y="85"/>
                  <a:pt x="889" y="76"/>
                  <a:pt x="885" y="67"/>
                </a:cubicBezTo>
                <a:cubicBezTo>
                  <a:pt x="886" y="68"/>
                  <a:pt x="887" y="71"/>
                  <a:pt x="888" y="69"/>
                </a:cubicBezTo>
                <a:cubicBezTo>
                  <a:pt x="880" y="54"/>
                  <a:pt x="875" y="38"/>
                  <a:pt x="868" y="23"/>
                </a:cubicBezTo>
                <a:cubicBezTo>
                  <a:pt x="871" y="17"/>
                  <a:pt x="862" y="15"/>
                  <a:pt x="864" y="8"/>
                </a:cubicBezTo>
                <a:cubicBezTo>
                  <a:pt x="861" y="6"/>
                  <a:pt x="862" y="3"/>
                  <a:pt x="861" y="0"/>
                </a:cubicBezTo>
                <a:cubicBezTo>
                  <a:pt x="866" y="9"/>
                  <a:pt x="873" y="20"/>
                  <a:pt x="872" y="31"/>
                </a:cubicBez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sz="1350">
              <a:solidFill>
                <a:srgbClr val="14141A"/>
              </a:solidFill>
              <a:latin typeface="微软雅黑" panose="020B0503020204020204" charset="-122"/>
              <a:ea typeface="微软雅黑" panose="020B0503020204020204" charset="-122"/>
            </a:endParaRPr>
          </a:p>
        </p:txBody>
      </p:sp>
      <p:grpSp>
        <p:nvGrpSpPr>
          <p:cNvPr id="16" name="组合 15"/>
          <p:cNvGrpSpPr/>
          <p:nvPr/>
        </p:nvGrpSpPr>
        <p:grpSpPr>
          <a:xfrm>
            <a:off x="6234159" y="1404707"/>
            <a:ext cx="1962784" cy="2188029"/>
            <a:chOff x="8312211" y="1872343"/>
            <a:chExt cx="2617045" cy="2917372"/>
          </a:xfrm>
        </p:grpSpPr>
        <p:sp>
          <p:nvSpPr>
            <p:cNvPr id="35" name="文本框 34"/>
            <p:cNvSpPr txBox="1"/>
            <p:nvPr/>
          </p:nvSpPr>
          <p:spPr>
            <a:xfrm>
              <a:off x="10193503" y="2235199"/>
              <a:ext cx="735753" cy="1747520"/>
            </a:xfrm>
            <a:prstGeom prst="rect">
              <a:avLst/>
            </a:prstGeom>
            <a:noFill/>
          </p:spPr>
          <p:txBody>
            <a:bodyPr vert="eaVert" wrap="none" rtlCol="0">
              <a:spAutoFit/>
            </a:bodyPr>
            <a:lstStyle/>
            <a:p>
              <a:r>
                <a:rPr lang="zh-CN" altLang="en-US" sz="2400">
                  <a:solidFill>
                    <a:schemeClr val="bg1"/>
                  </a:solidFill>
                  <a:latin typeface="微软雅黑" panose="020B0503020204020204" charset="-122"/>
                  <a:ea typeface="微软雅黑" panose="020B0503020204020204" charset="-122"/>
                </a:rPr>
                <a:t>添加标题</a:t>
              </a:r>
              <a:endParaRPr lang="zh-CN" altLang="en-US" sz="2400">
                <a:solidFill>
                  <a:schemeClr val="bg1"/>
                </a:solidFill>
                <a:latin typeface="微软雅黑" panose="020B0503020204020204" charset="-122"/>
                <a:ea typeface="微软雅黑" panose="020B0503020204020204" charset="-122"/>
              </a:endParaRPr>
            </a:p>
          </p:txBody>
        </p:sp>
        <p:sp>
          <p:nvSpPr>
            <p:cNvPr id="36" name="文本框 35"/>
            <p:cNvSpPr txBox="1"/>
            <p:nvPr/>
          </p:nvSpPr>
          <p:spPr>
            <a:xfrm>
              <a:off x="8312211" y="1872343"/>
              <a:ext cx="1905846" cy="2917372"/>
            </a:xfrm>
            <a:prstGeom prst="rect">
              <a:avLst/>
            </a:prstGeom>
            <a:noFill/>
          </p:spPr>
          <p:txBody>
            <a:bodyPr vert="eaVert" wrap="square" rtlCol="0">
              <a:spAutoFit/>
            </a:bodyPr>
            <a:lstStyle/>
            <a:p>
              <a:pPr>
                <a:lnSpc>
                  <a:spcPct val="150000"/>
                </a:lnSpc>
              </a:pPr>
              <a:r>
                <a:rPr sz="900">
                  <a:solidFill>
                    <a:schemeClr val="bg1"/>
                  </a:solidFill>
                  <a:latin typeface="微软雅黑" panose="020B0503020204020204" charset="-122"/>
                  <a:ea typeface="微软雅黑" panose="020B0503020204020204" charset="-122"/>
                </a:rPr>
                <a:t>您的内容打在这里，或者通过复制您的文本后，在此框中选择粘贴，并选择只保留文字。在此录入上述图表的综合描述说明，在此录入上述图表的综合描述说明，在此录入上述图表的综合描述说明，在此录入上述图表的综合描述说明</a:t>
              </a:r>
              <a:endParaRPr sz="900">
                <a:solidFill>
                  <a:schemeClr val="bg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500"/>
                                        <p:tgtEl>
                                          <p:spTgt spid="6"/>
                                        </p:tgtEl>
                                      </p:cBhvr>
                                    </p:animEffect>
                                  </p:childTnLst>
                                </p:cTn>
                              </p:par>
                            </p:childTnLst>
                          </p:cTn>
                        </p:par>
                        <p:par>
                          <p:cTn id="8" fill="hold">
                            <p:stCondLst>
                              <p:cond delay="175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anim calcmode="lin" valueType="num">
                                      <p:cBhvr>
                                        <p:cTn id="12" dur="750" fill="hold"/>
                                        <p:tgtEl>
                                          <p:spTgt spid="7"/>
                                        </p:tgtEl>
                                        <p:attrNameLst>
                                          <p:attrName>ppt_x</p:attrName>
                                        </p:attrNameLst>
                                      </p:cBhvr>
                                      <p:tavLst>
                                        <p:tav tm="0">
                                          <p:val>
                                            <p:strVal val="#ppt_x"/>
                                          </p:val>
                                        </p:tav>
                                        <p:tav tm="100000">
                                          <p:val>
                                            <p:strVal val="#ppt_x"/>
                                          </p:val>
                                        </p:tav>
                                      </p:tavLst>
                                    </p:anim>
                                    <p:anim calcmode="lin" valueType="num">
                                      <p:cBhvr>
                                        <p:cTn id="13" dur="75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275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750"/>
                                        <p:tgtEl>
                                          <p:spTgt spid="8"/>
                                        </p:tgtEl>
                                      </p:cBhvr>
                                    </p:animEffect>
                                    <p:anim calcmode="lin" valueType="num">
                                      <p:cBhvr>
                                        <p:cTn id="18" dur="750" fill="hold"/>
                                        <p:tgtEl>
                                          <p:spTgt spid="8"/>
                                        </p:tgtEl>
                                        <p:attrNameLst>
                                          <p:attrName>ppt_x</p:attrName>
                                        </p:attrNameLst>
                                      </p:cBhvr>
                                      <p:tavLst>
                                        <p:tav tm="0">
                                          <p:val>
                                            <p:strVal val="#ppt_x"/>
                                          </p:val>
                                        </p:tav>
                                        <p:tav tm="100000">
                                          <p:val>
                                            <p:strVal val="#ppt_x"/>
                                          </p:val>
                                        </p:tav>
                                      </p:tavLst>
                                    </p:anim>
                                    <p:anim calcmode="lin" valueType="num">
                                      <p:cBhvr>
                                        <p:cTn id="19" dur="75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750"/>
                            </p:stCondLst>
                            <p:childTnLst>
                              <p:par>
                                <p:cTn id="21" presetID="4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750"/>
                                        <p:tgtEl>
                                          <p:spTgt spid="9"/>
                                        </p:tgtEl>
                                      </p:cBhvr>
                                    </p:animEffect>
                                    <p:anim calcmode="lin" valueType="num">
                                      <p:cBhvr>
                                        <p:cTn id="24" dur="750" fill="hold"/>
                                        <p:tgtEl>
                                          <p:spTgt spid="9"/>
                                        </p:tgtEl>
                                        <p:attrNameLst>
                                          <p:attrName>ppt_x</p:attrName>
                                        </p:attrNameLst>
                                      </p:cBhvr>
                                      <p:tavLst>
                                        <p:tav tm="0">
                                          <p:val>
                                            <p:strVal val="#ppt_x"/>
                                          </p:val>
                                        </p:tav>
                                        <p:tav tm="100000">
                                          <p:val>
                                            <p:strVal val="#ppt_x"/>
                                          </p:val>
                                        </p:tav>
                                      </p:tavLst>
                                    </p:anim>
                                    <p:anim calcmode="lin" valueType="num">
                                      <p:cBhvr>
                                        <p:cTn id="25" dur="75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4750"/>
                            </p:stCondLst>
                            <p:childTnLst>
                              <p:par>
                                <p:cTn id="27" presetID="42"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750"/>
                                        <p:tgtEl>
                                          <p:spTgt spid="15"/>
                                        </p:tgtEl>
                                      </p:cBhvr>
                                    </p:animEffect>
                                    <p:anim calcmode="lin" valueType="num">
                                      <p:cBhvr>
                                        <p:cTn id="30" dur="750" fill="hold"/>
                                        <p:tgtEl>
                                          <p:spTgt spid="15"/>
                                        </p:tgtEl>
                                        <p:attrNameLst>
                                          <p:attrName>ppt_x</p:attrName>
                                        </p:attrNameLst>
                                      </p:cBhvr>
                                      <p:tavLst>
                                        <p:tav tm="0">
                                          <p:val>
                                            <p:strVal val="#ppt_x"/>
                                          </p:val>
                                        </p:tav>
                                        <p:tav tm="100000">
                                          <p:val>
                                            <p:strVal val="#ppt_x"/>
                                          </p:val>
                                        </p:tav>
                                      </p:tavLst>
                                    </p:anim>
                                    <p:anim calcmode="lin" valueType="num">
                                      <p:cBhvr>
                                        <p:cTn id="31" dur="75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5750"/>
                            </p:stCondLst>
                            <p:childTnLst>
                              <p:par>
                                <p:cTn id="33" presetID="9"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dissolve">
                                      <p:cBhvr>
                                        <p:cTn id="35" dur="500"/>
                                        <p:tgtEl>
                                          <p:spTgt spid="34"/>
                                        </p:tgtEl>
                                      </p:cBhvr>
                                    </p:animEffect>
                                  </p:childTnLst>
                                </p:cTn>
                              </p:par>
                            </p:childTnLst>
                          </p:cTn>
                        </p:par>
                        <p:par>
                          <p:cTn id="36" fill="hold">
                            <p:stCondLst>
                              <p:cond delay="6250"/>
                            </p:stCondLst>
                            <p:childTnLst>
                              <p:par>
                                <p:cTn id="37" presetID="22" presetClass="entr" presetSubtype="2"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right)">
                                      <p:cBhvr>
                                        <p:cTn id="3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3046" y="279691"/>
            <a:ext cx="1979528" cy="439622"/>
            <a:chOff x="4327030" y="1667303"/>
            <a:chExt cx="2639370" cy="586163"/>
          </a:xfrm>
        </p:grpSpPr>
        <p:sp>
          <p:nvSpPr>
            <p:cNvPr id="3" name="矩形: 圆角 2"/>
            <p:cNvSpPr/>
            <p:nvPr/>
          </p:nvSpPr>
          <p:spPr>
            <a:xfrm>
              <a:off x="4387706" y="1727979"/>
              <a:ext cx="464811" cy="46481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微软雅黑" panose="020B0503020204020204" charset="-122"/>
                  <a:ea typeface="微软雅黑" panose="020B0503020204020204" charset="-122"/>
                </a:rPr>
                <a:t>04</a:t>
              </a:r>
              <a:endParaRPr lang="en-US" altLang="zh-CN" sz="800" b="1" dirty="0">
                <a:latin typeface="微软雅黑" panose="020B0503020204020204" charset="-122"/>
                <a:ea typeface="微软雅黑" panose="020B0503020204020204" charset="-122"/>
              </a:endParaRPr>
            </a:p>
          </p:txBody>
        </p:sp>
        <p:sp>
          <p:nvSpPr>
            <p:cNvPr id="4" name="矩形: 圆角 3"/>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p:cNvSpPr txBox="1"/>
            <p:nvPr/>
          </p:nvSpPr>
          <p:spPr>
            <a:xfrm>
              <a:off x="4893760" y="1714851"/>
              <a:ext cx="2072640" cy="491067"/>
            </a:xfrm>
            <a:prstGeom prst="rect">
              <a:avLst/>
            </a:prstGeom>
            <a:noFill/>
          </p:spPr>
          <p:txBody>
            <a:bodyPr wrap="none" rtlCol="0">
              <a:spAutoFit/>
            </a:bodyPr>
            <a:lstStyle/>
            <a:p>
              <a:pPr algn="l"/>
              <a:r>
                <a:rPr lang="zh-CN" altLang="en-US" dirty="0">
                  <a:latin typeface="微软雅黑" panose="020B0503020204020204" charset="-122"/>
                  <a:ea typeface="微软雅黑" panose="020B0503020204020204" charset="-122"/>
                </a:rPr>
                <a:t>投资回报分析</a:t>
              </a:r>
              <a:endParaRPr lang="zh-CN" altLang="en-US" dirty="0">
                <a:latin typeface="微软雅黑" panose="020B0503020204020204" charset="-122"/>
                <a:ea typeface="微软雅黑" panose="020B0503020204020204" charset="-122"/>
              </a:endParaRPr>
            </a:p>
          </p:txBody>
        </p:sp>
      </p:grpSp>
      <p:sp>
        <p:nvSpPr>
          <p:cNvPr id="6" name="Freeform 9"/>
          <p:cNvSpPr>
            <a:spLocks noEditPoints="1"/>
          </p:cNvSpPr>
          <p:nvPr/>
        </p:nvSpPr>
        <p:spPr bwMode="auto">
          <a:xfrm>
            <a:off x="1898627" y="1181641"/>
            <a:ext cx="1286376" cy="1496786"/>
          </a:xfrm>
          <a:custGeom>
            <a:avLst/>
            <a:gdLst>
              <a:gd name="T0" fmla="*/ 387 w 1817"/>
              <a:gd name="T1" fmla="*/ 1434 h 1911"/>
              <a:gd name="T2" fmla="*/ 1734 w 1817"/>
              <a:gd name="T3" fmla="*/ 951 h 1911"/>
              <a:gd name="T4" fmla="*/ 1777 w 1817"/>
              <a:gd name="T5" fmla="*/ 1149 h 1911"/>
              <a:gd name="T6" fmla="*/ 1772 w 1817"/>
              <a:gd name="T7" fmla="*/ 1000 h 1911"/>
              <a:gd name="T8" fmla="*/ 1701 w 1817"/>
              <a:gd name="T9" fmla="*/ 861 h 1911"/>
              <a:gd name="T10" fmla="*/ 1744 w 1817"/>
              <a:gd name="T11" fmla="*/ 719 h 1911"/>
              <a:gd name="T12" fmla="*/ 1323 w 1817"/>
              <a:gd name="T13" fmla="*/ 479 h 1911"/>
              <a:gd name="T14" fmla="*/ 1129 w 1817"/>
              <a:gd name="T15" fmla="*/ 377 h 1911"/>
              <a:gd name="T16" fmla="*/ 845 w 1817"/>
              <a:gd name="T17" fmla="*/ 234 h 1911"/>
              <a:gd name="T18" fmla="*/ 616 w 1817"/>
              <a:gd name="T19" fmla="*/ 131 h 1911"/>
              <a:gd name="T20" fmla="*/ 361 w 1817"/>
              <a:gd name="T21" fmla="*/ 16 h 1911"/>
              <a:gd name="T22" fmla="*/ 525 w 1817"/>
              <a:gd name="T23" fmla="*/ 125 h 1911"/>
              <a:gd name="T24" fmla="*/ 573 w 1817"/>
              <a:gd name="T25" fmla="*/ 154 h 1911"/>
              <a:gd name="T26" fmla="*/ 613 w 1817"/>
              <a:gd name="T27" fmla="*/ 168 h 1911"/>
              <a:gd name="T28" fmla="*/ 623 w 1817"/>
              <a:gd name="T29" fmla="*/ 189 h 1911"/>
              <a:gd name="T30" fmla="*/ 477 w 1817"/>
              <a:gd name="T31" fmla="*/ 314 h 1911"/>
              <a:gd name="T32" fmla="*/ 277 w 1817"/>
              <a:gd name="T33" fmla="*/ 259 h 1911"/>
              <a:gd name="T34" fmla="*/ 393 w 1817"/>
              <a:gd name="T35" fmla="*/ 356 h 1911"/>
              <a:gd name="T36" fmla="*/ 221 w 1817"/>
              <a:gd name="T37" fmla="*/ 325 h 1911"/>
              <a:gd name="T38" fmla="*/ 126 w 1817"/>
              <a:gd name="T39" fmla="*/ 288 h 1911"/>
              <a:gd name="T40" fmla="*/ 24 w 1817"/>
              <a:gd name="T41" fmla="*/ 245 h 1911"/>
              <a:gd name="T42" fmla="*/ 108 w 1817"/>
              <a:gd name="T43" fmla="*/ 327 h 1911"/>
              <a:gd name="T44" fmla="*/ 259 w 1817"/>
              <a:gd name="T45" fmla="*/ 422 h 1911"/>
              <a:gd name="T46" fmla="*/ 300 w 1817"/>
              <a:gd name="T47" fmla="*/ 465 h 1911"/>
              <a:gd name="T48" fmla="*/ 421 w 1817"/>
              <a:gd name="T49" fmla="*/ 539 h 1911"/>
              <a:gd name="T50" fmla="*/ 570 w 1817"/>
              <a:gd name="T51" fmla="*/ 706 h 1911"/>
              <a:gd name="T52" fmla="*/ 945 w 1817"/>
              <a:gd name="T53" fmla="*/ 922 h 1911"/>
              <a:gd name="T54" fmla="*/ 866 w 1817"/>
              <a:gd name="T55" fmla="*/ 944 h 1911"/>
              <a:gd name="T56" fmla="*/ 847 w 1817"/>
              <a:gd name="T57" fmla="*/ 1073 h 1911"/>
              <a:gd name="T58" fmla="*/ 556 w 1817"/>
              <a:gd name="T59" fmla="*/ 1268 h 1911"/>
              <a:gd name="T60" fmla="*/ 311 w 1817"/>
              <a:gd name="T61" fmla="*/ 1447 h 1911"/>
              <a:gd name="T62" fmla="*/ 284 w 1817"/>
              <a:gd name="T63" fmla="*/ 1486 h 1911"/>
              <a:gd name="T64" fmla="*/ 395 w 1817"/>
              <a:gd name="T65" fmla="*/ 1431 h 1911"/>
              <a:gd name="T66" fmla="*/ 507 w 1817"/>
              <a:gd name="T67" fmla="*/ 1355 h 1911"/>
              <a:gd name="T68" fmla="*/ 494 w 1817"/>
              <a:gd name="T69" fmla="*/ 1376 h 1911"/>
              <a:gd name="T70" fmla="*/ 643 w 1817"/>
              <a:gd name="T71" fmla="*/ 1415 h 1911"/>
              <a:gd name="T72" fmla="*/ 473 w 1817"/>
              <a:gd name="T73" fmla="*/ 1612 h 1911"/>
              <a:gd name="T74" fmla="*/ 421 w 1817"/>
              <a:gd name="T75" fmla="*/ 1688 h 1911"/>
              <a:gd name="T76" fmla="*/ 548 w 1817"/>
              <a:gd name="T77" fmla="*/ 1672 h 1911"/>
              <a:gd name="T78" fmla="*/ 361 w 1817"/>
              <a:gd name="T79" fmla="*/ 1833 h 1911"/>
              <a:gd name="T80" fmla="*/ 317 w 1817"/>
              <a:gd name="T81" fmla="*/ 1879 h 1911"/>
              <a:gd name="T82" fmla="*/ 490 w 1817"/>
              <a:gd name="T83" fmla="*/ 1800 h 1911"/>
              <a:gd name="T84" fmla="*/ 490 w 1817"/>
              <a:gd name="T85" fmla="*/ 1812 h 1911"/>
              <a:gd name="T86" fmla="*/ 551 w 1817"/>
              <a:gd name="T87" fmla="*/ 1784 h 1911"/>
              <a:gd name="T88" fmla="*/ 575 w 1817"/>
              <a:gd name="T89" fmla="*/ 1811 h 1911"/>
              <a:gd name="T90" fmla="*/ 859 w 1817"/>
              <a:gd name="T91" fmla="*/ 1669 h 1911"/>
              <a:gd name="T92" fmla="*/ 1209 w 1817"/>
              <a:gd name="T93" fmla="*/ 1508 h 1911"/>
              <a:gd name="T94" fmla="*/ 1453 w 1817"/>
              <a:gd name="T95" fmla="*/ 1358 h 1911"/>
              <a:gd name="T96" fmla="*/ 1582 w 1817"/>
              <a:gd name="T97" fmla="*/ 1283 h 1911"/>
              <a:gd name="T98" fmla="*/ 1510 w 1817"/>
              <a:gd name="T99" fmla="*/ 1366 h 1911"/>
              <a:gd name="T100" fmla="*/ 1502 w 1817"/>
              <a:gd name="T101" fmla="*/ 1407 h 1911"/>
              <a:gd name="T102" fmla="*/ 1663 w 1817"/>
              <a:gd name="T103" fmla="*/ 1317 h 1911"/>
              <a:gd name="T104" fmla="*/ 1679 w 1817"/>
              <a:gd name="T105" fmla="*/ 1243 h 1911"/>
              <a:gd name="T106" fmla="*/ 481 w 1817"/>
              <a:gd name="T107" fmla="*/ 1386 h 1911"/>
              <a:gd name="T108" fmla="*/ 559 w 1817"/>
              <a:gd name="T109" fmla="*/ 1777 h 1911"/>
              <a:gd name="T110" fmla="*/ 574 w 1817"/>
              <a:gd name="T111" fmla="*/ 1772 h 1911"/>
              <a:gd name="T112" fmla="*/ 226 w 1817"/>
              <a:gd name="T113" fmla="*/ 1513 h 1911"/>
              <a:gd name="T114" fmla="*/ 475 w 1817"/>
              <a:gd name="T115" fmla="*/ 105 h 1911"/>
              <a:gd name="T116" fmla="*/ 293 w 1817"/>
              <a:gd name="T117" fmla="*/ 328 h 1911"/>
              <a:gd name="T118" fmla="*/ 638 w 1817"/>
              <a:gd name="T119" fmla="*/ 190 h 1911"/>
              <a:gd name="T120" fmla="*/ 264 w 1817"/>
              <a:gd name="T121" fmla="*/ 423 h 1911"/>
              <a:gd name="T122" fmla="*/ 279 w 1817"/>
              <a:gd name="T123" fmla="*/ 432 h 1911"/>
              <a:gd name="T124" fmla="*/ 330 w 1817"/>
              <a:gd name="T125" fmla="*/ 5 h 1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17" h="1911">
                <a:moveTo>
                  <a:pt x="1803" y="1026"/>
                </a:moveTo>
                <a:cubicBezTo>
                  <a:pt x="1808" y="1028"/>
                  <a:pt x="1817" y="1020"/>
                  <a:pt x="1813" y="1014"/>
                </a:cubicBezTo>
                <a:cubicBezTo>
                  <a:pt x="1808" y="1009"/>
                  <a:pt x="1798" y="1008"/>
                  <a:pt x="1795" y="1013"/>
                </a:cubicBezTo>
                <a:cubicBezTo>
                  <a:pt x="1793" y="1018"/>
                  <a:pt x="1797" y="1025"/>
                  <a:pt x="1803" y="1026"/>
                </a:cubicBezTo>
                <a:close/>
                <a:moveTo>
                  <a:pt x="384" y="1435"/>
                </a:moveTo>
                <a:cubicBezTo>
                  <a:pt x="384" y="1436"/>
                  <a:pt x="383" y="1436"/>
                  <a:pt x="382" y="1437"/>
                </a:cubicBezTo>
                <a:cubicBezTo>
                  <a:pt x="382" y="1437"/>
                  <a:pt x="381" y="1438"/>
                  <a:pt x="382" y="1438"/>
                </a:cubicBezTo>
                <a:cubicBezTo>
                  <a:pt x="382" y="1439"/>
                  <a:pt x="382" y="1439"/>
                  <a:pt x="382" y="1439"/>
                </a:cubicBezTo>
                <a:cubicBezTo>
                  <a:pt x="383" y="1439"/>
                  <a:pt x="383" y="1439"/>
                  <a:pt x="383" y="1439"/>
                </a:cubicBezTo>
                <a:cubicBezTo>
                  <a:pt x="384" y="1439"/>
                  <a:pt x="385" y="1438"/>
                  <a:pt x="386" y="1437"/>
                </a:cubicBezTo>
                <a:cubicBezTo>
                  <a:pt x="386" y="1437"/>
                  <a:pt x="387" y="1436"/>
                  <a:pt x="388" y="1436"/>
                </a:cubicBezTo>
                <a:cubicBezTo>
                  <a:pt x="388" y="1436"/>
                  <a:pt x="389" y="1435"/>
                  <a:pt x="388" y="1434"/>
                </a:cubicBezTo>
                <a:cubicBezTo>
                  <a:pt x="388" y="1434"/>
                  <a:pt x="387" y="1433"/>
                  <a:pt x="387" y="1434"/>
                </a:cubicBezTo>
                <a:cubicBezTo>
                  <a:pt x="386" y="1434"/>
                  <a:pt x="385" y="1435"/>
                  <a:pt x="384" y="1435"/>
                </a:cubicBezTo>
                <a:close/>
                <a:moveTo>
                  <a:pt x="460" y="1399"/>
                </a:moveTo>
                <a:cubicBezTo>
                  <a:pt x="448" y="1407"/>
                  <a:pt x="437" y="1415"/>
                  <a:pt x="423" y="1423"/>
                </a:cubicBezTo>
                <a:cubicBezTo>
                  <a:pt x="423" y="1424"/>
                  <a:pt x="423" y="1424"/>
                  <a:pt x="423" y="1424"/>
                </a:cubicBezTo>
                <a:cubicBezTo>
                  <a:pt x="423" y="1425"/>
                  <a:pt x="423" y="1425"/>
                  <a:pt x="424" y="1425"/>
                </a:cubicBezTo>
                <a:cubicBezTo>
                  <a:pt x="424" y="1425"/>
                  <a:pt x="424" y="1425"/>
                  <a:pt x="424" y="1425"/>
                </a:cubicBezTo>
                <a:cubicBezTo>
                  <a:pt x="437" y="1416"/>
                  <a:pt x="450" y="1408"/>
                  <a:pt x="461" y="1400"/>
                </a:cubicBezTo>
                <a:cubicBezTo>
                  <a:pt x="461" y="1400"/>
                  <a:pt x="462" y="1399"/>
                  <a:pt x="461" y="1399"/>
                </a:cubicBezTo>
                <a:cubicBezTo>
                  <a:pt x="461" y="1399"/>
                  <a:pt x="460" y="1399"/>
                  <a:pt x="460" y="1399"/>
                </a:cubicBezTo>
                <a:close/>
                <a:moveTo>
                  <a:pt x="1735" y="954"/>
                </a:moveTo>
                <a:cubicBezTo>
                  <a:pt x="1735" y="954"/>
                  <a:pt x="1736" y="954"/>
                  <a:pt x="1736" y="953"/>
                </a:cubicBezTo>
                <a:cubicBezTo>
                  <a:pt x="1736" y="953"/>
                  <a:pt x="1736" y="952"/>
                  <a:pt x="1735" y="952"/>
                </a:cubicBezTo>
                <a:lnTo>
                  <a:pt x="1734" y="951"/>
                </a:lnTo>
                <a:cubicBezTo>
                  <a:pt x="1733" y="951"/>
                  <a:pt x="1733" y="951"/>
                  <a:pt x="1732" y="952"/>
                </a:cubicBezTo>
                <a:cubicBezTo>
                  <a:pt x="1732" y="952"/>
                  <a:pt x="1732" y="953"/>
                  <a:pt x="1733" y="953"/>
                </a:cubicBezTo>
                <a:lnTo>
                  <a:pt x="1735" y="954"/>
                </a:lnTo>
                <a:close/>
                <a:moveTo>
                  <a:pt x="1744" y="1203"/>
                </a:moveTo>
                <a:cubicBezTo>
                  <a:pt x="1735" y="1204"/>
                  <a:pt x="1729" y="1214"/>
                  <a:pt x="1721" y="1218"/>
                </a:cubicBezTo>
                <a:cubicBezTo>
                  <a:pt x="1717" y="1216"/>
                  <a:pt x="1710" y="1218"/>
                  <a:pt x="1710" y="1223"/>
                </a:cubicBezTo>
                <a:cubicBezTo>
                  <a:pt x="1708" y="1224"/>
                  <a:pt x="1706" y="1225"/>
                  <a:pt x="1705" y="1226"/>
                </a:cubicBezTo>
                <a:cubicBezTo>
                  <a:pt x="1710" y="1221"/>
                  <a:pt x="1714" y="1214"/>
                  <a:pt x="1721" y="1208"/>
                </a:cubicBezTo>
                <a:cubicBezTo>
                  <a:pt x="1726" y="1204"/>
                  <a:pt x="1732" y="1203"/>
                  <a:pt x="1734" y="1200"/>
                </a:cubicBezTo>
                <a:cubicBezTo>
                  <a:pt x="1740" y="1192"/>
                  <a:pt x="1738" y="1183"/>
                  <a:pt x="1737" y="1175"/>
                </a:cubicBezTo>
                <a:cubicBezTo>
                  <a:pt x="1741" y="1168"/>
                  <a:pt x="1748" y="1171"/>
                  <a:pt x="1753" y="1171"/>
                </a:cubicBezTo>
                <a:cubicBezTo>
                  <a:pt x="1754" y="1167"/>
                  <a:pt x="1751" y="1166"/>
                  <a:pt x="1754" y="1164"/>
                </a:cubicBezTo>
                <a:cubicBezTo>
                  <a:pt x="1763" y="1161"/>
                  <a:pt x="1771" y="1157"/>
                  <a:pt x="1777" y="1149"/>
                </a:cubicBezTo>
                <a:cubicBezTo>
                  <a:pt x="1773" y="1144"/>
                  <a:pt x="1766" y="1145"/>
                  <a:pt x="1762" y="1145"/>
                </a:cubicBezTo>
                <a:cubicBezTo>
                  <a:pt x="1763" y="1142"/>
                  <a:pt x="1765" y="1142"/>
                  <a:pt x="1767" y="1139"/>
                </a:cubicBezTo>
                <a:cubicBezTo>
                  <a:pt x="1755" y="1134"/>
                  <a:pt x="1737" y="1144"/>
                  <a:pt x="1733" y="1130"/>
                </a:cubicBezTo>
                <a:cubicBezTo>
                  <a:pt x="1735" y="1126"/>
                  <a:pt x="1734" y="1124"/>
                  <a:pt x="1736" y="1121"/>
                </a:cubicBezTo>
                <a:cubicBezTo>
                  <a:pt x="1733" y="1117"/>
                  <a:pt x="1730" y="1112"/>
                  <a:pt x="1733" y="1106"/>
                </a:cubicBezTo>
                <a:cubicBezTo>
                  <a:pt x="1733" y="1103"/>
                  <a:pt x="1727" y="1101"/>
                  <a:pt x="1728" y="1098"/>
                </a:cubicBezTo>
                <a:cubicBezTo>
                  <a:pt x="1739" y="1095"/>
                  <a:pt x="1736" y="1075"/>
                  <a:pt x="1748" y="1074"/>
                </a:cubicBezTo>
                <a:cubicBezTo>
                  <a:pt x="1754" y="1063"/>
                  <a:pt x="1768" y="1061"/>
                  <a:pt x="1766" y="1046"/>
                </a:cubicBezTo>
                <a:cubicBezTo>
                  <a:pt x="1774" y="1042"/>
                  <a:pt x="1772" y="1034"/>
                  <a:pt x="1774" y="1026"/>
                </a:cubicBezTo>
                <a:cubicBezTo>
                  <a:pt x="1776" y="1023"/>
                  <a:pt x="1780" y="1025"/>
                  <a:pt x="1783" y="1022"/>
                </a:cubicBezTo>
                <a:cubicBezTo>
                  <a:pt x="1783" y="1020"/>
                  <a:pt x="1782" y="1015"/>
                  <a:pt x="1781" y="1013"/>
                </a:cubicBezTo>
                <a:cubicBezTo>
                  <a:pt x="1780" y="1012"/>
                  <a:pt x="1776" y="1011"/>
                  <a:pt x="1775" y="1010"/>
                </a:cubicBezTo>
                <a:cubicBezTo>
                  <a:pt x="1774" y="1007"/>
                  <a:pt x="1775" y="1003"/>
                  <a:pt x="1772" y="1000"/>
                </a:cubicBezTo>
                <a:cubicBezTo>
                  <a:pt x="1769" y="997"/>
                  <a:pt x="1764" y="995"/>
                  <a:pt x="1760" y="992"/>
                </a:cubicBezTo>
                <a:cubicBezTo>
                  <a:pt x="1758" y="986"/>
                  <a:pt x="1753" y="981"/>
                  <a:pt x="1746" y="977"/>
                </a:cubicBezTo>
                <a:cubicBezTo>
                  <a:pt x="1746" y="974"/>
                  <a:pt x="1744" y="972"/>
                  <a:pt x="1747" y="968"/>
                </a:cubicBezTo>
                <a:cubicBezTo>
                  <a:pt x="1744" y="966"/>
                  <a:pt x="1741" y="964"/>
                  <a:pt x="1738" y="962"/>
                </a:cubicBezTo>
                <a:cubicBezTo>
                  <a:pt x="1734" y="964"/>
                  <a:pt x="1732" y="969"/>
                  <a:pt x="1728" y="969"/>
                </a:cubicBezTo>
                <a:cubicBezTo>
                  <a:pt x="1722" y="965"/>
                  <a:pt x="1717" y="960"/>
                  <a:pt x="1710" y="956"/>
                </a:cubicBezTo>
                <a:cubicBezTo>
                  <a:pt x="1712" y="952"/>
                  <a:pt x="1711" y="950"/>
                  <a:pt x="1710" y="947"/>
                </a:cubicBezTo>
                <a:cubicBezTo>
                  <a:pt x="1703" y="946"/>
                  <a:pt x="1700" y="950"/>
                  <a:pt x="1692" y="945"/>
                </a:cubicBezTo>
                <a:cubicBezTo>
                  <a:pt x="1691" y="943"/>
                  <a:pt x="1692" y="940"/>
                  <a:pt x="1688" y="939"/>
                </a:cubicBezTo>
                <a:cubicBezTo>
                  <a:pt x="1684" y="937"/>
                  <a:pt x="1682" y="943"/>
                  <a:pt x="1676" y="939"/>
                </a:cubicBezTo>
                <a:cubicBezTo>
                  <a:pt x="1688" y="925"/>
                  <a:pt x="1689" y="908"/>
                  <a:pt x="1695" y="892"/>
                </a:cubicBezTo>
                <a:cubicBezTo>
                  <a:pt x="1696" y="889"/>
                  <a:pt x="1693" y="888"/>
                  <a:pt x="1695" y="884"/>
                </a:cubicBezTo>
                <a:cubicBezTo>
                  <a:pt x="1698" y="875"/>
                  <a:pt x="1702" y="869"/>
                  <a:pt x="1701" y="861"/>
                </a:cubicBezTo>
                <a:cubicBezTo>
                  <a:pt x="1705" y="857"/>
                  <a:pt x="1709" y="854"/>
                  <a:pt x="1713" y="850"/>
                </a:cubicBezTo>
                <a:cubicBezTo>
                  <a:pt x="1717" y="839"/>
                  <a:pt x="1713" y="828"/>
                  <a:pt x="1708" y="818"/>
                </a:cubicBezTo>
                <a:cubicBezTo>
                  <a:pt x="1710" y="810"/>
                  <a:pt x="1720" y="797"/>
                  <a:pt x="1727" y="806"/>
                </a:cubicBezTo>
                <a:cubicBezTo>
                  <a:pt x="1726" y="814"/>
                  <a:pt x="1729" y="817"/>
                  <a:pt x="1734" y="820"/>
                </a:cubicBezTo>
                <a:cubicBezTo>
                  <a:pt x="1736" y="815"/>
                  <a:pt x="1740" y="813"/>
                  <a:pt x="1744" y="810"/>
                </a:cubicBezTo>
                <a:cubicBezTo>
                  <a:pt x="1745" y="804"/>
                  <a:pt x="1744" y="797"/>
                  <a:pt x="1747" y="793"/>
                </a:cubicBezTo>
                <a:cubicBezTo>
                  <a:pt x="1751" y="798"/>
                  <a:pt x="1755" y="799"/>
                  <a:pt x="1762" y="798"/>
                </a:cubicBezTo>
                <a:cubicBezTo>
                  <a:pt x="1766" y="793"/>
                  <a:pt x="1767" y="786"/>
                  <a:pt x="1768" y="780"/>
                </a:cubicBezTo>
                <a:cubicBezTo>
                  <a:pt x="1769" y="778"/>
                  <a:pt x="1770" y="775"/>
                  <a:pt x="1770" y="773"/>
                </a:cubicBezTo>
                <a:cubicBezTo>
                  <a:pt x="1770" y="771"/>
                  <a:pt x="1768" y="770"/>
                  <a:pt x="1768" y="769"/>
                </a:cubicBezTo>
                <a:cubicBezTo>
                  <a:pt x="1768" y="765"/>
                  <a:pt x="1770" y="759"/>
                  <a:pt x="1769" y="755"/>
                </a:cubicBezTo>
                <a:cubicBezTo>
                  <a:pt x="1763" y="749"/>
                  <a:pt x="1760" y="744"/>
                  <a:pt x="1757" y="736"/>
                </a:cubicBezTo>
                <a:cubicBezTo>
                  <a:pt x="1754" y="727"/>
                  <a:pt x="1751" y="724"/>
                  <a:pt x="1744" y="719"/>
                </a:cubicBezTo>
                <a:cubicBezTo>
                  <a:pt x="1742" y="717"/>
                  <a:pt x="1741" y="715"/>
                  <a:pt x="1739" y="713"/>
                </a:cubicBezTo>
                <a:cubicBezTo>
                  <a:pt x="1729" y="705"/>
                  <a:pt x="1720" y="700"/>
                  <a:pt x="1710" y="693"/>
                </a:cubicBezTo>
                <a:cubicBezTo>
                  <a:pt x="1704" y="689"/>
                  <a:pt x="1698" y="685"/>
                  <a:pt x="1692" y="681"/>
                </a:cubicBezTo>
                <a:cubicBezTo>
                  <a:pt x="1657" y="656"/>
                  <a:pt x="1616" y="633"/>
                  <a:pt x="1581" y="611"/>
                </a:cubicBezTo>
                <a:cubicBezTo>
                  <a:pt x="1580" y="612"/>
                  <a:pt x="1579" y="612"/>
                  <a:pt x="1578" y="612"/>
                </a:cubicBezTo>
                <a:cubicBezTo>
                  <a:pt x="1570" y="605"/>
                  <a:pt x="1561" y="600"/>
                  <a:pt x="1552" y="596"/>
                </a:cubicBezTo>
                <a:cubicBezTo>
                  <a:pt x="1543" y="590"/>
                  <a:pt x="1532" y="585"/>
                  <a:pt x="1522" y="580"/>
                </a:cubicBezTo>
                <a:cubicBezTo>
                  <a:pt x="1516" y="577"/>
                  <a:pt x="1510" y="573"/>
                  <a:pt x="1505" y="570"/>
                </a:cubicBezTo>
                <a:cubicBezTo>
                  <a:pt x="1502" y="569"/>
                  <a:pt x="1500" y="569"/>
                  <a:pt x="1497" y="567"/>
                </a:cubicBezTo>
                <a:cubicBezTo>
                  <a:pt x="1488" y="563"/>
                  <a:pt x="1480" y="555"/>
                  <a:pt x="1469" y="553"/>
                </a:cubicBezTo>
                <a:cubicBezTo>
                  <a:pt x="1460" y="545"/>
                  <a:pt x="1447" y="540"/>
                  <a:pt x="1436" y="534"/>
                </a:cubicBezTo>
                <a:cubicBezTo>
                  <a:pt x="1400" y="516"/>
                  <a:pt x="1363" y="500"/>
                  <a:pt x="1330" y="480"/>
                </a:cubicBezTo>
                <a:cubicBezTo>
                  <a:pt x="1327" y="481"/>
                  <a:pt x="1326" y="479"/>
                  <a:pt x="1323" y="479"/>
                </a:cubicBezTo>
                <a:cubicBezTo>
                  <a:pt x="1304" y="467"/>
                  <a:pt x="1284" y="456"/>
                  <a:pt x="1263" y="448"/>
                </a:cubicBezTo>
                <a:cubicBezTo>
                  <a:pt x="1259" y="444"/>
                  <a:pt x="1254" y="441"/>
                  <a:pt x="1249" y="439"/>
                </a:cubicBezTo>
                <a:cubicBezTo>
                  <a:pt x="1244" y="436"/>
                  <a:pt x="1238" y="433"/>
                  <a:pt x="1232" y="432"/>
                </a:cubicBezTo>
                <a:cubicBezTo>
                  <a:pt x="1229" y="429"/>
                  <a:pt x="1225" y="426"/>
                  <a:pt x="1221" y="425"/>
                </a:cubicBezTo>
                <a:cubicBezTo>
                  <a:pt x="1215" y="423"/>
                  <a:pt x="1210" y="418"/>
                  <a:pt x="1201" y="417"/>
                </a:cubicBezTo>
                <a:cubicBezTo>
                  <a:pt x="1198" y="412"/>
                  <a:pt x="1193" y="410"/>
                  <a:pt x="1189" y="408"/>
                </a:cubicBezTo>
                <a:cubicBezTo>
                  <a:pt x="1186" y="407"/>
                  <a:pt x="1183" y="406"/>
                  <a:pt x="1181" y="405"/>
                </a:cubicBezTo>
                <a:cubicBezTo>
                  <a:pt x="1181" y="404"/>
                  <a:pt x="1179" y="405"/>
                  <a:pt x="1179" y="405"/>
                </a:cubicBezTo>
                <a:cubicBezTo>
                  <a:pt x="1178" y="404"/>
                  <a:pt x="1177" y="403"/>
                  <a:pt x="1175" y="402"/>
                </a:cubicBezTo>
                <a:cubicBezTo>
                  <a:pt x="1169" y="399"/>
                  <a:pt x="1161" y="396"/>
                  <a:pt x="1154" y="392"/>
                </a:cubicBezTo>
                <a:cubicBezTo>
                  <a:pt x="1150" y="390"/>
                  <a:pt x="1146" y="387"/>
                  <a:pt x="1142" y="384"/>
                </a:cubicBezTo>
                <a:cubicBezTo>
                  <a:pt x="1140" y="383"/>
                  <a:pt x="1137" y="382"/>
                  <a:pt x="1135" y="381"/>
                </a:cubicBezTo>
                <a:cubicBezTo>
                  <a:pt x="1133" y="380"/>
                  <a:pt x="1131" y="378"/>
                  <a:pt x="1129" y="377"/>
                </a:cubicBezTo>
                <a:cubicBezTo>
                  <a:pt x="1126" y="376"/>
                  <a:pt x="1123" y="376"/>
                  <a:pt x="1120" y="375"/>
                </a:cubicBezTo>
                <a:cubicBezTo>
                  <a:pt x="1119" y="375"/>
                  <a:pt x="1118" y="373"/>
                  <a:pt x="1117" y="372"/>
                </a:cubicBezTo>
                <a:cubicBezTo>
                  <a:pt x="1116" y="371"/>
                  <a:pt x="1114" y="371"/>
                  <a:pt x="1112" y="370"/>
                </a:cubicBezTo>
                <a:cubicBezTo>
                  <a:pt x="1104" y="366"/>
                  <a:pt x="1096" y="360"/>
                  <a:pt x="1087" y="358"/>
                </a:cubicBezTo>
                <a:cubicBezTo>
                  <a:pt x="1084" y="353"/>
                  <a:pt x="1077" y="353"/>
                  <a:pt x="1074" y="349"/>
                </a:cubicBezTo>
                <a:cubicBezTo>
                  <a:pt x="1070" y="349"/>
                  <a:pt x="1071" y="349"/>
                  <a:pt x="1067" y="349"/>
                </a:cubicBezTo>
                <a:cubicBezTo>
                  <a:pt x="1053" y="338"/>
                  <a:pt x="1036" y="333"/>
                  <a:pt x="1022" y="322"/>
                </a:cubicBezTo>
                <a:cubicBezTo>
                  <a:pt x="1005" y="318"/>
                  <a:pt x="993" y="307"/>
                  <a:pt x="978" y="302"/>
                </a:cubicBezTo>
                <a:cubicBezTo>
                  <a:pt x="968" y="294"/>
                  <a:pt x="956" y="289"/>
                  <a:pt x="946" y="284"/>
                </a:cubicBezTo>
                <a:cubicBezTo>
                  <a:pt x="938" y="280"/>
                  <a:pt x="930" y="275"/>
                  <a:pt x="920" y="274"/>
                </a:cubicBezTo>
                <a:cubicBezTo>
                  <a:pt x="915" y="268"/>
                  <a:pt x="909" y="264"/>
                  <a:pt x="901" y="263"/>
                </a:cubicBezTo>
                <a:cubicBezTo>
                  <a:pt x="897" y="258"/>
                  <a:pt x="892" y="257"/>
                  <a:pt x="888" y="255"/>
                </a:cubicBezTo>
                <a:cubicBezTo>
                  <a:pt x="874" y="247"/>
                  <a:pt x="860" y="239"/>
                  <a:pt x="845" y="234"/>
                </a:cubicBezTo>
                <a:cubicBezTo>
                  <a:pt x="846" y="232"/>
                  <a:pt x="843" y="233"/>
                  <a:pt x="843" y="231"/>
                </a:cubicBezTo>
                <a:cubicBezTo>
                  <a:pt x="829" y="226"/>
                  <a:pt x="816" y="219"/>
                  <a:pt x="803" y="212"/>
                </a:cubicBezTo>
                <a:cubicBezTo>
                  <a:pt x="796" y="209"/>
                  <a:pt x="790" y="207"/>
                  <a:pt x="783" y="203"/>
                </a:cubicBezTo>
                <a:cubicBezTo>
                  <a:pt x="777" y="200"/>
                  <a:pt x="771" y="195"/>
                  <a:pt x="764" y="192"/>
                </a:cubicBezTo>
                <a:cubicBezTo>
                  <a:pt x="761" y="191"/>
                  <a:pt x="757" y="191"/>
                  <a:pt x="753" y="189"/>
                </a:cubicBezTo>
                <a:cubicBezTo>
                  <a:pt x="750" y="188"/>
                  <a:pt x="747" y="186"/>
                  <a:pt x="744" y="185"/>
                </a:cubicBezTo>
                <a:cubicBezTo>
                  <a:pt x="732" y="178"/>
                  <a:pt x="720" y="173"/>
                  <a:pt x="707" y="168"/>
                </a:cubicBezTo>
                <a:cubicBezTo>
                  <a:pt x="698" y="164"/>
                  <a:pt x="688" y="159"/>
                  <a:pt x="679" y="158"/>
                </a:cubicBezTo>
                <a:cubicBezTo>
                  <a:pt x="678" y="153"/>
                  <a:pt x="671" y="154"/>
                  <a:pt x="669" y="151"/>
                </a:cubicBezTo>
                <a:cubicBezTo>
                  <a:pt x="666" y="151"/>
                  <a:pt x="666" y="153"/>
                  <a:pt x="662" y="153"/>
                </a:cubicBezTo>
                <a:cubicBezTo>
                  <a:pt x="658" y="149"/>
                  <a:pt x="651" y="148"/>
                  <a:pt x="648" y="143"/>
                </a:cubicBezTo>
                <a:cubicBezTo>
                  <a:pt x="641" y="144"/>
                  <a:pt x="638" y="139"/>
                  <a:pt x="632" y="136"/>
                </a:cubicBezTo>
                <a:cubicBezTo>
                  <a:pt x="627" y="134"/>
                  <a:pt x="620" y="133"/>
                  <a:pt x="616" y="131"/>
                </a:cubicBezTo>
                <a:cubicBezTo>
                  <a:pt x="613" y="130"/>
                  <a:pt x="611" y="127"/>
                  <a:pt x="609" y="124"/>
                </a:cubicBezTo>
                <a:cubicBezTo>
                  <a:pt x="606" y="125"/>
                  <a:pt x="605" y="124"/>
                  <a:pt x="603" y="124"/>
                </a:cubicBezTo>
                <a:cubicBezTo>
                  <a:pt x="600" y="120"/>
                  <a:pt x="595" y="119"/>
                  <a:pt x="589" y="118"/>
                </a:cubicBezTo>
                <a:cubicBezTo>
                  <a:pt x="565" y="106"/>
                  <a:pt x="540" y="94"/>
                  <a:pt x="515" y="82"/>
                </a:cubicBezTo>
                <a:cubicBezTo>
                  <a:pt x="502" y="75"/>
                  <a:pt x="489" y="70"/>
                  <a:pt x="477" y="63"/>
                </a:cubicBezTo>
                <a:cubicBezTo>
                  <a:pt x="463" y="55"/>
                  <a:pt x="448" y="46"/>
                  <a:pt x="434" y="42"/>
                </a:cubicBezTo>
                <a:cubicBezTo>
                  <a:pt x="433" y="46"/>
                  <a:pt x="428" y="40"/>
                  <a:pt x="429" y="45"/>
                </a:cubicBezTo>
                <a:cubicBezTo>
                  <a:pt x="424" y="44"/>
                  <a:pt x="419" y="38"/>
                  <a:pt x="414" y="39"/>
                </a:cubicBezTo>
                <a:cubicBezTo>
                  <a:pt x="413" y="35"/>
                  <a:pt x="405" y="29"/>
                  <a:pt x="401" y="33"/>
                </a:cubicBezTo>
                <a:cubicBezTo>
                  <a:pt x="401" y="30"/>
                  <a:pt x="398" y="32"/>
                  <a:pt x="398" y="29"/>
                </a:cubicBezTo>
                <a:cubicBezTo>
                  <a:pt x="395" y="29"/>
                  <a:pt x="395" y="31"/>
                  <a:pt x="391" y="30"/>
                </a:cubicBezTo>
                <a:cubicBezTo>
                  <a:pt x="387" y="24"/>
                  <a:pt x="379" y="24"/>
                  <a:pt x="374" y="19"/>
                </a:cubicBezTo>
                <a:cubicBezTo>
                  <a:pt x="370" y="20"/>
                  <a:pt x="368" y="13"/>
                  <a:pt x="361" y="16"/>
                </a:cubicBezTo>
                <a:cubicBezTo>
                  <a:pt x="357" y="10"/>
                  <a:pt x="351" y="10"/>
                  <a:pt x="345" y="7"/>
                </a:cubicBezTo>
                <a:cubicBezTo>
                  <a:pt x="341" y="5"/>
                  <a:pt x="337" y="2"/>
                  <a:pt x="333" y="2"/>
                </a:cubicBezTo>
                <a:cubicBezTo>
                  <a:pt x="333" y="4"/>
                  <a:pt x="335" y="7"/>
                  <a:pt x="335" y="12"/>
                </a:cubicBezTo>
                <a:cubicBezTo>
                  <a:pt x="338" y="13"/>
                  <a:pt x="341" y="15"/>
                  <a:pt x="345" y="15"/>
                </a:cubicBezTo>
                <a:cubicBezTo>
                  <a:pt x="344" y="20"/>
                  <a:pt x="349" y="18"/>
                  <a:pt x="351" y="19"/>
                </a:cubicBezTo>
                <a:cubicBezTo>
                  <a:pt x="358" y="24"/>
                  <a:pt x="363" y="32"/>
                  <a:pt x="373" y="33"/>
                </a:cubicBezTo>
                <a:cubicBezTo>
                  <a:pt x="374" y="38"/>
                  <a:pt x="381" y="37"/>
                  <a:pt x="383" y="41"/>
                </a:cubicBezTo>
                <a:cubicBezTo>
                  <a:pt x="390" y="42"/>
                  <a:pt x="395" y="45"/>
                  <a:pt x="398" y="50"/>
                </a:cubicBezTo>
                <a:cubicBezTo>
                  <a:pt x="413" y="56"/>
                  <a:pt x="425" y="67"/>
                  <a:pt x="441" y="73"/>
                </a:cubicBezTo>
                <a:cubicBezTo>
                  <a:pt x="458" y="87"/>
                  <a:pt x="481" y="94"/>
                  <a:pt x="497" y="110"/>
                </a:cubicBezTo>
                <a:cubicBezTo>
                  <a:pt x="503" y="111"/>
                  <a:pt x="509" y="113"/>
                  <a:pt x="512" y="119"/>
                </a:cubicBezTo>
                <a:cubicBezTo>
                  <a:pt x="514" y="119"/>
                  <a:pt x="517" y="119"/>
                  <a:pt x="519" y="119"/>
                </a:cubicBezTo>
                <a:cubicBezTo>
                  <a:pt x="520" y="121"/>
                  <a:pt x="523" y="122"/>
                  <a:pt x="525" y="125"/>
                </a:cubicBezTo>
                <a:cubicBezTo>
                  <a:pt x="531" y="126"/>
                  <a:pt x="537" y="129"/>
                  <a:pt x="543" y="130"/>
                </a:cubicBezTo>
                <a:cubicBezTo>
                  <a:pt x="549" y="140"/>
                  <a:pt x="560" y="138"/>
                  <a:pt x="567" y="146"/>
                </a:cubicBezTo>
                <a:cubicBezTo>
                  <a:pt x="557" y="145"/>
                  <a:pt x="552" y="137"/>
                  <a:pt x="542" y="135"/>
                </a:cubicBezTo>
                <a:cubicBezTo>
                  <a:pt x="542" y="135"/>
                  <a:pt x="542" y="135"/>
                  <a:pt x="542" y="135"/>
                </a:cubicBezTo>
                <a:cubicBezTo>
                  <a:pt x="531" y="132"/>
                  <a:pt x="522" y="127"/>
                  <a:pt x="513" y="122"/>
                </a:cubicBezTo>
                <a:cubicBezTo>
                  <a:pt x="505" y="117"/>
                  <a:pt x="497" y="113"/>
                  <a:pt x="488" y="109"/>
                </a:cubicBezTo>
                <a:cubicBezTo>
                  <a:pt x="487" y="109"/>
                  <a:pt x="486" y="110"/>
                  <a:pt x="486" y="110"/>
                </a:cubicBezTo>
                <a:cubicBezTo>
                  <a:pt x="485" y="111"/>
                  <a:pt x="485" y="111"/>
                  <a:pt x="485" y="111"/>
                </a:cubicBezTo>
                <a:cubicBezTo>
                  <a:pt x="485" y="112"/>
                  <a:pt x="486" y="112"/>
                  <a:pt x="486" y="113"/>
                </a:cubicBezTo>
                <a:cubicBezTo>
                  <a:pt x="495" y="116"/>
                  <a:pt x="504" y="120"/>
                  <a:pt x="511" y="125"/>
                </a:cubicBezTo>
                <a:cubicBezTo>
                  <a:pt x="520" y="130"/>
                  <a:pt x="530" y="135"/>
                  <a:pt x="540" y="138"/>
                </a:cubicBezTo>
                <a:cubicBezTo>
                  <a:pt x="549" y="146"/>
                  <a:pt x="560" y="151"/>
                  <a:pt x="573" y="154"/>
                </a:cubicBezTo>
                <a:lnTo>
                  <a:pt x="573" y="154"/>
                </a:lnTo>
                <a:cubicBezTo>
                  <a:pt x="576" y="157"/>
                  <a:pt x="579" y="158"/>
                  <a:pt x="583" y="159"/>
                </a:cubicBezTo>
                <a:cubicBezTo>
                  <a:pt x="586" y="161"/>
                  <a:pt x="589" y="162"/>
                  <a:pt x="592" y="164"/>
                </a:cubicBezTo>
                <a:cubicBezTo>
                  <a:pt x="592" y="164"/>
                  <a:pt x="592" y="164"/>
                  <a:pt x="592" y="164"/>
                </a:cubicBezTo>
                <a:lnTo>
                  <a:pt x="592" y="164"/>
                </a:lnTo>
                <a:cubicBezTo>
                  <a:pt x="595" y="168"/>
                  <a:pt x="601" y="169"/>
                  <a:pt x="605" y="171"/>
                </a:cubicBezTo>
                <a:lnTo>
                  <a:pt x="605" y="169"/>
                </a:lnTo>
                <a:lnTo>
                  <a:pt x="607" y="169"/>
                </a:lnTo>
                <a:cubicBezTo>
                  <a:pt x="605" y="164"/>
                  <a:pt x="598" y="160"/>
                  <a:pt x="593" y="162"/>
                </a:cubicBezTo>
                <a:cubicBezTo>
                  <a:pt x="590" y="160"/>
                  <a:pt x="587" y="158"/>
                  <a:pt x="584" y="157"/>
                </a:cubicBezTo>
                <a:cubicBezTo>
                  <a:pt x="581" y="156"/>
                  <a:pt x="578" y="155"/>
                  <a:pt x="575" y="153"/>
                </a:cubicBezTo>
                <a:cubicBezTo>
                  <a:pt x="576" y="151"/>
                  <a:pt x="572" y="149"/>
                  <a:pt x="570" y="148"/>
                </a:cubicBezTo>
                <a:cubicBezTo>
                  <a:pt x="575" y="145"/>
                  <a:pt x="578" y="153"/>
                  <a:pt x="585" y="151"/>
                </a:cubicBezTo>
                <a:cubicBezTo>
                  <a:pt x="592" y="160"/>
                  <a:pt x="608" y="158"/>
                  <a:pt x="613" y="168"/>
                </a:cubicBezTo>
                <a:cubicBezTo>
                  <a:pt x="613" y="168"/>
                  <a:pt x="609" y="166"/>
                  <a:pt x="609" y="169"/>
                </a:cubicBezTo>
                <a:lnTo>
                  <a:pt x="608" y="170"/>
                </a:lnTo>
                <a:lnTo>
                  <a:pt x="607" y="171"/>
                </a:lnTo>
                <a:cubicBezTo>
                  <a:pt x="612" y="177"/>
                  <a:pt x="623" y="177"/>
                  <a:pt x="628" y="184"/>
                </a:cubicBezTo>
                <a:cubicBezTo>
                  <a:pt x="626" y="185"/>
                  <a:pt x="626" y="187"/>
                  <a:pt x="624" y="187"/>
                </a:cubicBezTo>
                <a:cubicBezTo>
                  <a:pt x="616" y="184"/>
                  <a:pt x="609" y="180"/>
                  <a:pt x="602" y="177"/>
                </a:cubicBezTo>
                <a:cubicBezTo>
                  <a:pt x="596" y="174"/>
                  <a:pt x="589" y="171"/>
                  <a:pt x="583" y="168"/>
                </a:cubicBezTo>
                <a:cubicBezTo>
                  <a:pt x="582" y="168"/>
                  <a:pt x="582" y="168"/>
                  <a:pt x="582" y="169"/>
                </a:cubicBezTo>
                <a:cubicBezTo>
                  <a:pt x="582" y="169"/>
                  <a:pt x="581" y="169"/>
                  <a:pt x="581" y="169"/>
                </a:cubicBezTo>
                <a:cubicBezTo>
                  <a:pt x="581" y="170"/>
                  <a:pt x="582" y="170"/>
                  <a:pt x="582" y="170"/>
                </a:cubicBezTo>
                <a:cubicBezTo>
                  <a:pt x="588" y="173"/>
                  <a:pt x="595" y="176"/>
                  <a:pt x="601" y="179"/>
                </a:cubicBezTo>
                <a:cubicBezTo>
                  <a:pt x="608" y="182"/>
                  <a:pt x="616" y="186"/>
                  <a:pt x="623" y="189"/>
                </a:cubicBezTo>
                <a:lnTo>
                  <a:pt x="623" y="189"/>
                </a:lnTo>
                <a:cubicBezTo>
                  <a:pt x="647" y="200"/>
                  <a:pt x="668" y="214"/>
                  <a:pt x="696" y="222"/>
                </a:cubicBezTo>
                <a:cubicBezTo>
                  <a:pt x="700" y="226"/>
                  <a:pt x="706" y="227"/>
                  <a:pt x="712" y="230"/>
                </a:cubicBezTo>
                <a:cubicBezTo>
                  <a:pt x="717" y="233"/>
                  <a:pt x="722" y="238"/>
                  <a:pt x="728" y="236"/>
                </a:cubicBezTo>
                <a:cubicBezTo>
                  <a:pt x="728" y="240"/>
                  <a:pt x="735" y="241"/>
                  <a:pt x="734" y="243"/>
                </a:cubicBezTo>
                <a:cubicBezTo>
                  <a:pt x="726" y="241"/>
                  <a:pt x="723" y="245"/>
                  <a:pt x="716" y="248"/>
                </a:cubicBezTo>
                <a:cubicBezTo>
                  <a:pt x="709" y="266"/>
                  <a:pt x="698" y="279"/>
                  <a:pt x="691" y="296"/>
                </a:cubicBezTo>
                <a:cubicBezTo>
                  <a:pt x="671" y="305"/>
                  <a:pt x="649" y="314"/>
                  <a:pt x="624" y="317"/>
                </a:cubicBezTo>
                <a:cubicBezTo>
                  <a:pt x="612" y="311"/>
                  <a:pt x="599" y="305"/>
                  <a:pt x="587" y="300"/>
                </a:cubicBezTo>
                <a:cubicBezTo>
                  <a:pt x="580" y="305"/>
                  <a:pt x="572" y="312"/>
                  <a:pt x="564" y="316"/>
                </a:cubicBezTo>
                <a:cubicBezTo>
                  <a:pt x="562" y="317"/>
                  <a:pt x="559" y="316"/>
                  <a:pt x="556" y="317"/>
                </a:cubicBezTo>
                <a:cubicBezTo>
                  <a:pt x="553" y="319"/>
                  <a:pt x="551" y="321"/>
                  <a:pt x="548" y="322"/>
                </a:cubicBezTo>
                <a:cubicBezTo>
                  <a:pt x="534" y="326"/>
                  <a:pt x="520" y="324"/>
                  <a:pt x="505" y="326"/>
                </a:cubicBezTo>
                <a:cubicBezTo>
                  <a:pt x="495" y="323"/>
                  <a:pt x="485" y="320"/>
                  <a:pt x="477" y="314"/>
                </a:cubicBezTo>
                <a:cubicBezTo>
                  <a:pt x="466" y="315"/>
                  <a:pt x="461" y="310"/>
                  <a:pt x="453" y="306"/>
                </a:cubicBezTo>
                <a:cubicBezTo>
                  <a:pt x="448" y="304"/>
                  <a:pt x="442" y="303"/>
                  <a:pt x="438" y="301"/>
                </a:cubicBezTo>
                <a:cubicBezTo>
                  <a:pt x="435" y="300"/>
                  <a:pt x="431" y="296"/>
                  <a:pt x="429" y="295"/>
                </a:cubicBezTo>
                <a:cubicBezTo>
                  <a:pt x="428" y="295"/>
                  <a:pt x="426" y="296"/>
                  <a:pt x="425" y="295"/>
                </a:cubicBezTo>
                <a:cubicBezTo>
                  <a:pt x="420" y="293"/>
                  <a:pt x="414" y="288"/>
                  <a:pt x="408" y="289"/>
                </a:cubicBezTo>
                <a:cubicBezTo>
                  <a:pt x="402" y="283"/>
                  <a:pt x="395" y="282"/>
                  <a:pt x="387" y="278"/>
                </a:cubicBezTo>
                <a:cubicBezTo>
                  <a:pt x="380" y="275"/>
                  <a:pt x="374" y="271"/>
                  <a:pt x="368" y="268"/>
                </a:cubicBezTo>
                <a:cubicBezTo>
                  <a:pt x="362" y="265"/>
                  <a:pt x="357" y="263"/>
                  <a:pt x="351" y="260"/>
                </a:cubicBezTo>
                <a:cubicBezTo>
                  <a:pt x="341" y="255"/>
                  <a:pt x="331" y="252"/>
                  <a:pt x="320" y="249"/>
                </a:cubicBezTo>
                <a:cubicBezTo>
                  <a:pt x="320" y="254"/>
                  <a:pt x="322" y="258"/>
                  <a:pt x="318" y="261"/>
                </a:cubicBezTo>
                <a:cubicBezTo>
                  <a:pt x="309" y="261"/>
                  <a:pt x="305" y="254"/>
                  <a:pt x="296" y="253"/>
                </a:cubicBezTo>
                <a:cubicBezTo>
                  <a:pt x="293" y="254"/>
                  <a:pt x="294" y="259"/>
                  <a:pt x="292" y="261"/>
                </a:cubicBezTo>
                <a:cubicBezTo>
                  <a:pt x="285" y="263"/>
                  <a:pt x="283" y="258"/>
                  <a:pt x="277" y="259"/>
                </a:cubicBezTo>
                <a:cubicBezTo>
                  <a:pt x="276" y="258"/>
                  <a:pt x="275" y="258"/>
                  <a:pt x="274" y="257"/>
                </a:cubicBezTo>
                <a:cubicBezTo>
                  <a:pt x="271" y="256"/>
                  <a:pt x="269" y="255"/>
                  <a:pt x="267" y="254"/>
                </a:cubicBezTo>
                <a:cubicBezTo>
                  <a:pt x="266" y="254"/>
                  <a:pt x="265" y="254"/>
                  <a:pt x="265" y="255"/>
                </a:cubicBezTo>
                <a:cubicBezTo>
                  <a:pt x="265" y="255"/>
                  <a:pt x="265" y="255"/>
                  <a:pt x="265" y="256"/>
                </a:cubicBezTo>
                <a:cubicBezTo>
                  <a:pt x="265" y="256"/>
                  <a:pt x="265" y="257"/>
                  <a:pt x="266" y="257"/>
                </a:cubicBezTo>
                <a:cubicBezTo>
                  <a:pt x="268" y="257"/>
                  <a:pt x="270" y="258"/>
                  <a:pt x="272" y="260"/>
                </a:cubicBezTo>
                <a:cubicBezTo>
                  <a:pt x="273" y="260"/>
                  <a:pt x="275" y="261"/>
                  <a:pt x="276" y="261"/>
                </a:cubicBezTo>
                <a:lnTo>
                  <a:pt x="276" y="261"/>
                </a:lnTo>
                <a:cubicBezTo>
                  <a:pt x="291" y="269"/>
                  <a:pt x="303" y="279"/>
                  <a:pt x="319" y="284"/>
                </a:cubicBezTo>
                <a:cubicBezTo>
                  <a:pt x="339" y="305"/>
                  <a:pt x="368" y="315"/>
                  <a:pt x="392" y="330"/>
                </a:cubicBezTo>
                <a:cubicBezTo>
                  <a:pt x="394" y="337"/>
                  <a:pt x="394" y="347"/>
                  <a:pt x="394" y="354"/>
                </a:cubicBezTo>
                <a:cubicBezTo>
                  <a:pt x="397" y="357"/>
                  <a:pt x="402" y="357"/>
                  <a:pt x="404" y="361"/>
                </a:cubicBezTo>
                <a:cubicBezTo>
                  <a:pt x="400" y="361"/>
                  <a:pt x="396" y="359"/>
                  <a:pt x="393" y="356"/>
                </a:cubicBezTo>
                <a:cubicBezTo>
                  <a:pt x="395" y="362"/>
                  <a:pt x="389" y="361"/>
                  <a:pt x="390" y="366"/>
                </a:cubicBezTo>
                <a:cubicBezTo>
                  <a:pt x="393" y="370"/>
                  <a:pt x="399" y="372"/>
                  <a:pt x="404" y="375"/>
                </a:cubicBezTo>
                <a:cubicBezTo>
                  <a:pt x="409" y="378"/>
                  <a:pt x="415" y="380"/>
                  <a:pt x="416" y="385"/>
                </a:cubicBezTo>
                <a:cubicBezTo>
                  <a:pt x="409" y="387"/>
                  <a:pt x="408" y="382"/>
                  <a:pt x="402" y="383"/>
                </a:cubicBezTo>
                <a:cubicBezTo>
                  <a:pt x="402" y="380"/>
                  <a:pt x="398" y="380"/>
                  <a:pt x="397" y="380"/>
                </a:cubicBezTo>
                <a:cubicBezTo>
                  <a:pt x="384" y="373"/>
                  <a:pt x="370" y="367"/>
                  <a:pt x="357" y="362"/>
                </a:cubicBezTo>
                <a:cubicBezTo>
                  <a:pt x="356" y="359"/>
                  <a:pt x="356" y="364"/>
                  <a:pt x="354" y="363"/>
                </a:cubicBezTo>
                <a:cubicBezTo>
                  <a:pt x="349" y="359"/>
                  <a:pt x="338" y="357"/>
                  <a:pt x="333" y="360"/>
                </a:cubicBezTo>
                <a:cubicBezTo>
                  <a:pt x="326" y="355"/>
                  <a:pt x="318" y="352"/>
                  <a:pt x="310" y="348"/>
                </a:cubicBezTo>
                <a:cubicBezTo>
                  <a:pt x="303" y="344"/>
                  <a:pt x="295" y="339"/>
                  <a:pt x="287" y="339"/>
                </a:cubicBezTo>
                <a:cubicBezTo>
                  <a:pt x="280" y="334"/>
                  <a:pt x="271" y="332"/>
                  <a:pt x="264" y="328"/>
                </a:cubicBezTo>
                <a:cubicBezTo>
                  <a:pt x="261" y="329"/>
                  <a:pt x="259" y="329"/>
                  <a:pt x="257" y="329"/>
                </a:cubicBezTo>
                <a:cubicBezTo>
                  <a:pt x="247" y="317"/>
                  <a:pt x="230" y="337"/>
                  <a:pt x="221" y="325"/>
                </a:cubicBezTo>
                <a:cubicBezTo>
                  <a:pt x="218" y="325"/>
                  <a:pt x="218" y="327"/>
                  <a:pt x="214" y="327"/>
                </a:cubicBezTo>
                <a:cubicBezTo>
                  <a:pt x="195" y="317"/>
                  <a:pt x="174" y="310"/>
                  <a:pt x="157" y="299"/>
                </a:cubicBezTo>
                <a:cubicBezTo>
                  <a:pt x="154" y="300"/>
                  <a:pt x="153" y="299"/>
                  <a:pt x="149" y="301"/>
                </a:cubicBezTo>
                <a:cubicBezTo>
                  <a:pt x="147" y="298"/>
                  <a:pt x="146" y="293"/>
                  <a:pt x="141" y="296"/>
                </a:cubicBezTo>
                <a:cubicBezTo>
                  <a:pt x="136" y="292"/>
                  <a:pt x="133" y="287"/>
                  <a:pt x="127" y="286"/>
                </a:cubicBezTo>
                <a:lnTo>
                  <a:pt x="127" y="286"/>
                </a:lnTo>
                <a:cubicBezTo>
                  <a:pt x="125" y="284"/>
                  <a:pt x="123" y="283"/>
                  <a:pt x="121" y="281"/>
                </a:cubicBezTo>
                <a:lnTo>
                  <a:pt x="119" y="280"/>
                </a:lnTo>
                <a:cubicBezTo>
                  <a:pt x="119" y="280"/>
                  <a:pt x="118" y="280"/>
                  <a:pt x="118" y="281"/>
                </a:cubicBezTo>
                <a:cubicBezTo>
                  <a:pt x="117" y="281"/>
                  <a:pt x="117" y="281"/>
                  <a:pt x="117" y="281"/>
                </a:cubicBezTo>
                <a:cubicBezTo>
                  <a:pt x="117" y="282"/>
                  <a:pt x="118" y="282"/>
                  <a:pt x="118" y="282"/>
                </a:cubicBezTo>
                <a:lnTo>
                  <a:pt x="120" y="283"/>
                </a:lnTo>
                <a:cubicBezTo>
                  <a:pt x="122" y="285"/>
                  <a:pt x="124" y="286"/>
                  <a:pt x="126" y="288"/>
                </a:cubicBezTo>
                <a:lnTo>
                  <a:pt x="126" y="288"/>
                </a:lnTo>
                <a:cubicBezTo>
                  <a:pt x="126" y="289"/>
                  <a:pt x="127" y="289"/>
                  <a:pt x="127" y="291"/>
                </a:cubicBezTo>
                <a:cubicBezTo>
                  <a:pt x="115" y="288"/>
                  <a:pt x="104" y="284"/>
                  <a:pt x="96" y="276"/>
                </a:cubicBezTo>
                <a:cubicBezTo>
                  <a:pt x="87" y="275"/>
                  <a:pt x="84" y="274"/>
                  <a:pt x="78" y="270"/>
                </a:cubicBezTo>
                <a:cubicBezTo>
                  <a:pt x="75" y="270"/>
                  <a:pt x="74" y="271"/>
                  <a:pt x="72" y="272"/>
                </a:cubicBezTo>
                <a:cubicBezTo>
                  <a:pt x="68" y="269"/>
                  <a:pt x="63" y="267"/>
                  <a:pt x="59" y="265"/>
                </a:cubicBezTo>
                <a:lnTo>
                  <a:pt x="59" y="266"/>
                </a:lnTo>
                <a:cubicBezTo>
                  <a:pt x="48" y="258"/>
                  <a:pt x="36" y="251"/>
                  <a:pt x="25" y="243"/>
                </a:cubicBezTo>
                <a:cubicBezTo>
                  <a:pt x="17" y="238"/>
                  <a:pt x="9" y="233"/>
                  <a:pt x="2" y="228"/>
                </a:cubicBezTo>
                <a:cubicBezTo>
                  <a:pt x="1" y="228"/>
                  <a:pt x="1" y="228"/>
                  <a:pt x="0" y="228"/>
                </a:cubicBezTo>
                <a:cubicBezTo>
                  <a:pt x="0" y="229"/>
                  <a:pt x="0" y="229"/>
                  <a:pt x="0" y="229"/>
                </a:cubicBezTo>
                <a:cubicBezTo>
                  <a:pt x="0" y="229"/>
                  <a:pt x="0" y="230"/>
                  <a:pt x="0" y="230"/>
                </a:cubicBezTo>
                <a:cubicBezTo>
                  <a:pt x="8" y="235"/>
                  <a:pt x="16" y="240"/>
                  <a:pt x="24" y="245"/>
                </a:cubicBezTo>
                <a:cubicBezTo>
                  <a:pt x="35" y="252"/>
                  <a:pt x="47" y="260"/>
                  <a:pt x="58" y="268"/>
                </a:cubicBezTo>
                <a:cubicBezTo>
                  <a:pt x="58" y="268"/>
                  <a:pt x="58" y="268"/>
                  <a:pt x="58" y="268"/>
                </a:cubicBezTo>
                <a:lnTo>
                  <a:pt x="58" y="270"/>
                </a:lnTo>
                <a:cubicBezTo>
                  <a:pt x="92" y="291"/>
                  <a:pt x="125" y="313"/>
                  <a:pt x="160" y="333"/>
                </a:cubicBezTo>
                <a:cubicBezTo>
                  <a:pt x="161" y="335"/>
                  <a:pt x="164" y="337"/>
                  <a:pt x="162" y="340"/>
                </a:cubicBezTo>
                <a:cubicBezTo>
                  <a:pt x="167" y="341"/>
                  <a:pt x="169" y="345"/>
                  <a:pt x="175" y="345"/>
                </a:cubicBezTo>
                <a:cubicBezTo>
                  <a:pt x="184" y="359"/>
                  <a:pt x="209" y="360"/>
                  <a:pt x="214" y="377"/>
                </a:cubicBezTo>
                <a:cubicBezTo>
                  <a:pt x="209" y="377"/>
                  <a:pt x="206" y="375"/>
                  <a:pt x="200" y="376"/>
                </a:cubicBezTo>
                <a:cubicBezTo>
                  <a:pt x="188" y="368"/>
                  <a:pt x="175" y="362"/>
                  <a:pt x="163" y="355"/>
                </a:cubicBezTo>
                <a:cubicBezTo>
                  <a:pt x="150" y="347"/>
                  <a:pt x="138" y="338"/>
                  <a:pt x="125" y="333"/>
                </a:cubicBezTo>
                <a:cubicBezTo>
                  <a:pt x="123" y="330"/>
                  <a:pt x="118" y="327"/>
                  <a:pt x="115" y="325"/>
                </a:cubicBezTo>
                <a:cubicBezTo>
                  <a:pt x="112" y="323"/>
                  <a:pt x="104" y="318"/>
                  <a:pt x="103" y="321"/>
                </a:cubicBezTo>
                <a:cubicBezTo>
                  <a:pt x="99" y="323"/>
                  <a:pt x="106" y="326"/>
                  <a:pt x="108" y="327"/>
                </a:cubicBezTo>
                <a:cubicBezTo>
                  <a:pt x="112" y="329"/>
                  <a:pt x="113" y="332"/>
                  <a:pt x="118" y="332"/>
                </a:cubicBezTo>
                <a:cubicBezTo>
                  <a:pt x="120" y="336"/>
                  <a:pt x="125" y="337"/>
                  <a:pt x="128" y="339"/>
                </a:cubicBezTo>
                <a:cubicBezTo>
                  <a:pt x="129" y="340"/>
                  <a:pt x="130" y="342"/>
                  <a:pt x="131" y="343"/>
                </a:cubicBezTo>
                <a:cubicBezTo>
                  <a:pt x="133" y="344"/>
                  <a:pt x="135" y="343"/>
                  <a:pt x="137" y="344"/>
                </a:cubicBezTo>
                <a:cubicBezTo>
                  <a:pt x="144" y="349"/>
                  <a:pt x="151" y="356"/>
                  <a:pt x="160" y="358"/>
                </a:cubicBezTo>
                <a:cubicBezTo>
                  <a:pt x="164" y="362"/>
                  <a:pt x="169" y="365"/>
                  <a:pt x="175" y="366"/>
                </a:cubicBezTo>
                <a:cubicBezTo>
                  <a:pt x="183" y="373"/>
                  <a:pt x="192" y="379"/>
                  <a:pt x="203" y="382"/>
                </a:cubicBezTo>
                <a:cubicBezTo>
                  <a:pt x="209" y="389"/>
                  <a:pt x="217" y="392"/>
                  <a:pt x="225" y="396"/>
                </a:cubicBezTo>
                <a:cubicBezTo>
                  <a:pt x="232" y="400"/>
                  <a:pt x="240" y="406"/>
                  <a:pt x="249" y="407"/>
                </a:cubicBezTo>
                <a:cubicBezTo>
                  <a:pt x="250" y="412"/>
                  <a:pt x="256" y="411"/>
                  <a:pt x="258" y="415"/>
                </a:cubicBezTo>
                <a:cubicBezTo>
                  <a:pt x="255" y="416"/>
                  <a:pt x="259" y="418"/>
                  <a:pt x="258" y="421"/>
                </a:cubicBezTo>
                <a:lnTo>
                  <a:pt x="260" y="420"/>
                </a:lnTo>
                <a:lnTo>
                  <a:pt x="259" y="422"/>
                </a:lnTo>
                <a:cubicBezTo>
                  <a:pt x="261" y="422"/>
                  <a:pt x="262" y="421"/>
                  <a:pt x="262" y="422"/>
                </a:cubicBezTo>
                <a:lnTo>
                  <a:pt x="263" y="422"/>
                </a:lnTo>
                <a:cubicBezTo>
                  <a:pt x="262" y="423"/>
                  <a:pt x="262" y="424"/>
                  <a:pt x="262" y="424"/>
                </a:cubicBezTo>
                <a:lnTo>
                  <a:pt x="262" y="424"/>
                </a:lnTo>
                <a:cubicBezTo>
                  <a:pt x="259" y="427"/>
                  <a:pt x="263" y="421"/>
                  <a:pt x="259" y="423"/>
                </a:cubicBezTo>
                <a:lnTo>
                  <a:pt x="259" y="423"/>
                </a:lnTo>
                <a:lnTo>
                  <a:pt x="258" y="422"/>
                </a:lnTo>
                <a:cubicBezTo>
                  <a:pt x="258" y="422"/>
                  <a:pt x="257" y="422"/>
                  <a:pt x="258" y="423"/>
                </a:cubicBezTo>
                <a:cubicBezTo>
                  <a:pt x="251" y="425"/>
                  <a:pt x="248" y="420"/>
                  <a:pt x="244" y="423"/>
                </a:cubicBezTo>
                <a:cubicBezTo>
                  <a:pt x="242" y="432"/>
                  <a:pt x="253" y="433"/>
                  <a:pt x="259" y="436"/>
                </a:cubicBezTo>
                <a:cubicBezTo>
                  <a:pt x="266" y="439"/>
                  <a:pt x="272" y="443"/>
                  <a:pt x="278" y="447"/>
                </a:cubicBezTo>
                <a:cubicBezTo>
                  <a:pt x="279" y="448"/>
                  <a:pt x="280" y="450"/>
                  <a:pt x="281" y="452"/>
                </a:cubicBezTo>
                <a:cubicBezTo>
                  <a:pt x="289" y="455"/>
                  <a:pt x="296" y="458"/>
                  <a:pt x="300" y="465"/>
                </a:cubicBezTo>
                <a:cubicBezTo>
                  <a:pt x="310" y="471"/>
                  <a:pt x="335" y="481"/>
                  <a:pt x="345" y="490"/>
                </a:cubicBezTo>
                <a:cubicBezTo>
                  <a:pt x="348" y="493"/>
                  <a:pt x="357" y="502"/>
                  <a:pt x="351" y="504"/>
                </a:cubicBezTo>
                <a:cubicBezTo>
                  <a:pt x="321" y="490"/>
                  <a:pt x="292" y="476"/>
                  <a:pt x="261" y="461"/>
                </a:cubicBezTo>
                <a:lnTo>
                  <a:pt x="248" y="455"/>
                </a:lnTo>
                <a:cubicBezTo>
                  <a:pt x="247" y="454"/>
                  <a:pt x="247" y="454"/>
                  <a:pt x="247" y="455"/>
                </a:cubicBezTo>
                <a:cubicBezTo>
                  <a:pt x="247" y="455"/>
                  <a:pt x="247" y="455"/>
                  <a:pt x="247" y="455"/>
                </a:cubicBezTo>
                <a:cubicBezTo>
                  <a:pt x="247" y="456"/>
                  <a:pt x="247" y="456"/>
                  <a:pt x="247" y="456"/>
                </a:cubicBezTo>
                <a:lnTo>
                  <a:pt x="261" y="463"/>
                </a:lnTo>
                <a:cubicBezTo>
                  <a:pt x="291" y="478"/>
                  <a:pt x="320" y="492"/>
                  <a:pt x="351" y="506"/>
                </a:cubicBezTo>
                <a:cubicBezTo>
                  <a:pt x="351" y="506"/>
                  <a:pt x="351" y="506"/>
                  <a:pt x="351" y="506"/>
                </a:cubicBezTo>
                <a:lnTo>
                  <a:pt x="351" y="506"/>
                </a:lnTo>
                <a:cubicBezTo>
                  <a:pt x="370" y="516"/>
                  <a:pt x="389" y="526"/>
                  <a:pt x="410" y="534"/>
                </a:cubicBezTo>
                <a:cubicBezTo>
                  <a:pt x="413" y="537"/>
                  <a:pt x="416" y="539"/>
                  <a:pt x="421" y="539"/>
                </a:cubicBezTo>
                <a:cubicBezTo>
                  <a:pt x="433" y="549"/>
                  <a:pt x="448" y="553"/>
                  <a:pt x="462" y="559"/>
                </a:cubicBezTo>
                <a:cubicBezTo>
                  <a:pt x="475" y="566"/>
                  <a:pt x="488" y="574"/>
                  <a:pt x="502" y="580"/>
                </a:cubicBezTo>
                <a:cubicBezTo>
                  <a:pt x="507" y="586"/>
                  <a:pt x="515" y="586"/>
                  <a:pt x="518" y="594"/>
                </a:cubicBezTo>
                <a:cubicBezTo>
                  <a:pt x="517" y="598"/>
                  <a:pt x="511" y="599"/>
                  <a:pt x="508" y="602"/>
                </a:cubicBezTo>
                <a:cubicBezTo>
                  <a:pt x="509" y="608"/>
                  <a:pt x="512" y="614"/>
                  <a:pt x="516" y="618"/>
                </a:cubicBezTo>
                <a:cubicBezTo>
                  <a:pt x="515" y="623"/>
                  <a:pt x="512" y="620"/>
                  <a:pt x="511" y="624"/>
                </a:cubicBezTo>
                <a:cubicBezTo>
                  <a:pt x="511" y="626"/>
                  <a:pt x="511" y="629"/>
                  <a:pt x="511" y="631"/>
                </a:cubicBezTo>
                <a:cubicBezTo>
                  <a:pt x="507" y="639"/>
                  <a:pt x="505" y="645"/>
                  <a:pt x="503" y="656"/>
                </a:cubicBezTo>
                <a:cubicBezTo>
                  <a:pt x="508" y="659"/>
                  <a:pt x="515" y="660"/>
                  <a:pt x="518" y="667"/>
                </a:cubicBezTo>
                <a:cubicBezTo>
                  <a:pt x="530" y="669"/>
                  <a:pt x="537" y="676"/>
                  <a:pt x="545" y="682"/>
                </a:cubicBezTo>
                <a:cubicBezTo>
                  <a:pt x="546" y="685"/>
                  <a:pt x="543" y="686"/>
                  <a:pt x="545" y="688"/>
                </a:cubicBezTo>
                <a:cubicBezTo>
                  <a:pt x="552" y="692"/>
                  <a:pt x="558" y="696"/>
                  <a:pt x="562" y="703"/>
                </a:cubicBezTo>
                <a:cubicBezTo>
                  <a:pt x="565" y="703"/>
                  <a:pt x="566" y="706"/>
                  <a:pt x="570" y="706"/>
                </a:cubicBezTo>
                <a:cubicBezTo>
                  <a:pt x="573" y="712"/>
                  <a:pt x="579" y="713"/>
                  <a:pt x="584" y="716"/>
                </a:cubicBezTo>
                <a:cubicBezTo>
                  <a:pt x="592" y="720"/>
                  <a:pt x="598" y="725"/>
                  <a:pt x="606" y="729"/>
                </a:cubicBezTo>
                <a:cubicBezTo>
                  <a:pt x="637" y="744"/>
                  <a:pt x="666" y="762"/>
                  <a:pt x="697" y="776"/>
                </a:cubicBezTo>
                <a:cubicBezTo>
                  <a:pt x="698" y="777"/>
                  <a:pt x="698" y="778"/>
                  <a:pt x="699" y="779"/>
                </a:cubicBezTo>
                <a:cubicBezTo>
                  <a:pt x="706" y="781"/>
                  <a:pt x="711" y="784"/>
                  <a:pt x="715" y="789"/>
                </a:cubicBezTo>
                <a:cubicBezTo>
                  <a:pt x="743" y="802"/>
                  <a:pt x="768" y="817"/>
                  <a:pt x="795" y="830"/>
                </a:cubicBezTo>
                <a:cubicBezTo>
                  <a:pt x="803" y="841"/>
                  <a:pt x="815" y="848"/>
                  <a:pt x="826" y="853"/>
                </a:cubicBezTo>
                <a:cubicBezTo>
                  <a:pt x="835" y="859"/>
                  <a:pt x="843" y="867"/>
                  <a:pt x="854" y="868"/>
                </a:cubicBezTo>
                <a:cubicBezTo>
                  <a:pt x="860" y="878"/>
                  <a:pt x="875" y="878"/>
                  <a:pt x="882" y="886"/>
                </a:cubicBezTo>
                <a:cubicBezTo>
                  <a:pt x="890" y="887"/>
                  <a:pt x="895" y="892"/>
                  <a:pt x="902" y="894"/>
                </a:cubicBezTo>
                <a:cubicBezTo>
                  <a:pt x="904" y="896"/>
                  <a:pt x="906" y="898"/>
                  <a:pt x="906" y="900"/>
                </a:cubicBezTo>
                <a:cubicBezTo>
                  <a:pt x="922" y="902"/>
                  <a:pt x="928" y="914"/>
                  <a:pt x="942" y="917"/>
                </a:cubicBezTo>
                <a:cubicBezTo>
                  <a:pt x="943" y="918"/>
                  <a:pt x="944" y="920"/>
                  <a:pt x="945" y="922"/>
                </a:cubicBezTo>
                <a:cubicBezTo>
                  <a:pt x="957" y="926"/>
                  <a:pt x="968" y="931"/>
                  <a:pt x="976" y="939"/>
                </a:cubicBezTo>
                <a:cubicBezTo>
                  <a:pt x="980" y="939"/>
                  <a:pt x="982" y="942"/>
                  <a:pt x="986" y="941"/>
                </a:cubicBezTo>
                <a:cubicBezTo>
                  <a:pt x="993" y="947"/>
                  <a:pt x="1001" y="952"/>
                  <a:pt x="1011" y="955"/>
                </a:cubicBezTo>
                <a:cubicBezTo>
                  <a:pt x="1015" y="957"/>
                  <a:pt x="1018" y="959"/>
                  <a:pt x="1021" y="961"/>
                </a:cubicBezTo>
                <a:cubicBezTo>
                  <a:pt x="1020" y="962"/>
                  <a:pt x="1019" y="963"/>
                  <a:pt x="1018" y="964"/>
                </a:cubicBezTo>
                <a:cubicBezTo>
                  <a:pt x="1012" y="965"/>
                  <a:pt x="1009" y="968"/>
                  <a:pt x="1005" y="971"/>
                </a:cubicBezTo>
                <a:cubicBezTo>
                  <a:pt x="1002" y="973"/>
                  <a:pt x="1000" y="975"/>
                  <a:pt x="998" y="976"/>
                </a:cubicBezTo>
                <a:cubicBezTo>
                  <a:pt x="997" y="976"/>
                  <a:pt x="997" y="978"/>
                  <a:pt x="997" y="978"/>
                </a:cubicBezTo>
                <a:cubicBezTo>
                  <a:pt x="996" y="979"/>
                  <a:pt x="994" y="979"/>
                  <a:pt x="993" y="980"/>
                </a:cubicBezTo>
                <a:cubicBezTo>
                  <a:pt x="986" y="984"/>
                  <a:pt x="980" y="989"/>
                  <a:pt x="974" y="993"/>
                </a:cubicBezTo>
                <a:cubicBezTo>
                  <a:pt x="972" y="994"/>
                  <a:pt x="971" y="995"/>
                  <a:pt x="970" y="995"/>
                </a:cubicBezTo>
                <a:cubicBezTo>
                  <a:pt x="962" y="991"/>
                  <a:pt x="954" y="987"/>
                  <a:pt x="947" y="983"/>
                </a:cubicBezTo>
                <a:cubicBezTo>
                  <a:pt x="923" y="972"/>
                  <a:pt x="893" y="955"/>
                  <a:pt x="866" y="944"/>
                </a:cubicBezTo>
                <a:cubicBezTo>
                  <a:pt x="860" y="941"/>
                  <a:pt x="849" y="937"/>
                  <a:pt x="846" y="938"/>
                </a:cubicBezTo>
                <a:cubicBezTo>
                  <a:pt x="841" y="942"/>
                  <a:pt x="848" y="946"/>
                  <a:pt x="851" y="947"/>
                </a:cubicBezTo>
                <a:cubicBezTo>
                  <a:pt x="855" y="950"/>
                  <a:pt x="858" y="951"/>
                  <a:pt x="863" y="954"/>
                </a:cubicBezTo>
                <a:cubicBezTo>
                  <a:pt x="894" y="970"/>
                  <a:pt x="926" y="986"/>
                  <a:pt x="957" y="1003"/>
                </a:cubicBezTo>
                <a:cubicBezTo>
                  <a:pt x="956" y="1003"/>
                  <a:pt x="955" y="1004"/>
                  <a:pt x="955" y="1004"/>
                </a:cubicBezTo>
                <a:cubicBezTo>
                  <a:pt x="952" y="1006"/>
                  <a:pt x="950" y="1006"/>
                  <a:pt x="948" y="1007"/>
                </a:cubicBezTo>
                <a:cubicBezTo>
                  <a:pt x="946" y="1009"/>
                  <a:pt x="944" y="1012"/>
                  <a:pt x="942" y="1014"/>
                </a:cubicBezTo>
                <a:cubicBezTo>
                  <a:pt x="941" y="1015"/>
                  <a:pt x="939" y="1014"/>
                  <a:pt x="937" y="1015"/>
                </a:cubicBezTo>
                <a:cubicBezTo>
                  <a:pt x="936" y="1016"/>
                  <a:pt x="935" y="1018"/>
                  <a:pt x="934" y="1018"/>
                </a:cubicBezTo>
                <a:cubicBezTo>
                  <a:pt x="926" y="1024"/>
                  <a:pt x="917" y="1028"/>
                  <a:pt x="910" y="1034"/>
                </a:cubicBezTo>
                <a:cubicBezTo>
                  <a:pt x="904" y="1034"/>
                  <a:pt x="901" y="1040"/>
                  <a:pt x="896" y="1041"/>
                </a:cubicBezTo>
                <a:cubicBezTo>
                  <a:pt x="894" y="1044"/>
                  <a:pt x="895" y="1043"/>
                  <a:pt x="892" y="1047"/>
                </a:cubicBezTo>
                <a:cubicBezTo>
                  <a:pt x="876" y="1053"/>
                  <a:pt x="863" y="1066"/>
                  <a:pt x="847" y="1073"/>
                </a:cubicBezTo>
                <a:cubicBezTo>
                  <a:pt x="835" y="1085"/>
                  <a:pt x="820" y="1090"/>
                  <a:pt x="807" y="1101"/>
                </a:cubicBezTo>
                <a:cubicBezTo>
                  <a:pt x="796" y="1105"/>
                  <a:pt x="786" y="1113"/>
                  <a:pt x="776" y="1119"/>
                </a:cubicBezTo>
                <a:cubicBezTo>
                  <a:pt x="768" y="1124"/>
                  <a:pt x="760" y="1128"/>
                  <a:pt x="754" y="1136"/>
                </a:cubicBezTo>
                <a:cubicBezTo>
                  <a:pt x="747" y="1138"/>
                  <a:pt x="740" y="1141"/>
                  <a:pt x="735" y="1148"/>
                </a:cubicBezTo>
                <a:cubicBezTo>
                  <a:pt x="729" y="1149"/>
                  <a:pt x="725" y="1152"/>
                  <a:pt x="721" y="1155"/>
                </a:cubicBezTo>
                <a:cubicBezTo>
                  <a:pt x="708" y="1164"/>
                  <a:pt x="695" y="1171"/>
                  <a:pt x="683" y="1182"/>
                </a:cubicBezTo>
                <a:cubicBezTo>
                  <a:pt x="681" y="1180"/>
                  <a:pt x="680" y="1183"/>
                  <a:pt x="678" y="1182"/>
                </a:cubicBezTo>
                <a:cubicBezTo>
                  <a:pt x="667" y="1192"/>
                  <a:pt x="655" y="1199"/>
                  <a:pt x="642" y="1208"/>
                </a:cubicBezTo>
                <a:cubicBezTo>
                  <a:pt x="636" y="1212"/>
                  <a:pt x="631" y="1216"/>
                  <a:pt x="624" y="1220"/>
                </a:cubicBezTo>
                <a:cubicBezTo>
                  <a:pt x="618" y="1224"/>
                  <a:pt x="611" y="1227"/>
                  <a:pt x="605" y="1231"/>
                </a:cubicBezTo>
                <a:cubicBezTo>
                  <a:pt x="602" y="1233"/>
                  <a:pt x="601" y="1237"/>
                  <a:pt x="598" y="1239"/>
                </a:cubicBezTo>
                <a:cubicBezTo>
                  <a:pt x="595" y="1241"/>
                  <a:pt x="592" y="1242"/>
                  <a:pt x="589" y="1244"/>
                </a:cubicBezTo>
                <a:cubicBezTo>
                  <a:pt x="577" y="1252"/>
                  <a:pt x="567" y="1260"/>
                  <a:pt x="556" y="1268"/>
                </a:cubicBezTo>
                <a:cubicBezTo>
                  <a:pt x="548" y="1274"/>
                  <a:pt x="539" y="1280"/>
                  <a:pt x="533" y="1287"/>
                </a:cubicBezTo>
                <a:cubicBezTo>
                  <a:pt x="528" y="1286"/>
                  <a:pt x="526" y="1292"/>
                  <a:pt x="522" y="1293"/>
                </a:cubicBezTo>
                <a:cubicBezTo>
                  <a:pt x="521" y="1295"/>
                  <a:pt x="522" y="1297"/>
                  <a:pt x="520" y="1299"/>
                </a:cubicBezTo>
                <a:cubicBezTo>
                  <a:pt x="515" y="1301"/>
                  <a:pt x="511" y="1307"/>
                  <a:pt x="505" y="1306"/>
                </a:cubicBezTo>
                <a:cubicBezTo>
                  <a:pt x="502" y="1314"/>
                  <a:pt x="496" y="1314"/>
                  <a:pt x="491" y="1318"/>
                </a:cubicBezTo>
                <a:cubicBezTo>
                  <a:pt x="486" y="1320"/>
                  <a:pt x="483" y="1326"/>
                  <a:pt x="479" y="1328"/>
                </a:cubicBezTo>
                <a:cubicBezTo>
                  <a:pt x="476" y="1330"/>
                  <a:pt x="472" y="1331"/>
                  <a:pt x="469" y="1331"/>
                </a:cubicBezTo>
                <a:cubicBezTo>
                  <a:pt x="469" y="1334"/>
                  <a:pt x="467" y="1334"/>
                  <a:pt x="466" y="1336"/>
                </a:cubicBezTo>
                <a:cubicBezTo>
                  <a:pt x="461" y="1337"/>
                  <a:pt x="457" y="1340"/>
                  <a:pt x="454" y="1345"/>
                </a:cubicBezTo>
                <a:cubicBezTo>
                  <a:pt x="431" y="1360"/>
                  <a:pt x="408" y="1376"/>
                  <a:pt x="385" y="1392"/>
                </a:cubicBezTo>
                <a:cubicBezTo>
                  <a:pt x="373" y="1399"/>
                  <a:pt x="362" y="1408"/>
                  <a:pt x="350" y="1415"/>
                </a:cubicBezTo>
                <a:cubicBezTo>
                  <a:pt x="337" y="1423"/>
                  <a:pt x="321" y="1431"/>
                  <a:pt x="310" y="1442"/>
                </a:cubicBezTo>
                <a:cubicBezTo>
                  <a:pt x="313" y="1445"/>
                  <a:pt x="306" y="1446"/>
                  <a:pt x="311" y="1447"/>
                </a:cubicBezTo>
                <a:cubicBezTo>
                  <a:pt x="307" y="1451"/>
                  <a:pt x="299" y="1453"/>
                  <a:pt x="298" y="1458"/>
                </a:cubicBezTo>
                <a:cubicBezTo>
                  <a:pt x="294" y="1456"/>
                  <a:pt x="285" y="1460"/>
                  <a:pt x="286" y="1466"/>
                </a:cubicBezTo>
                <a:cubicBezTo>
                  <a:pt x="284" y="1464"/>
                  <a:pt x="283" y="1467"/>
                  <a:pt x="281" y="1466"/>
                </a:cubicBezTo>
                <a:cubicBezTo>
                  <a:pt x="280" y="1468"/>
                  <a:pt x="281" y="1470"/>
                  <a:pt x="279" y="1473"/>
                </a:cubicBezTo>
                <a:cubicBezTo>
                  <a:pt x="272" y="1473"/>
                  <a:pt x="267" y="1480"/>
                  <a:pt x="260" y="1482"/>
                </a:cubicBezTo>
                <a:cubicBezTo>
                  <a:pt x="260" y="1486"/>
                  <a:pt x="252" y="1485"/>
                  <a:pt x="251" y="1492"/>
                </a:cubicBezTo>
                <a:cubicBezTo>
                  <a:pt x="244" y="1492"/>
                  <a:pt x="240" y="1498"/>
                  <a:pt x="235" y="1501"/>
                </a:cubicBezTo>
                <a:cubicBezTo>
                  <a:pt x="232" y="1504"/>
                  <a:pt x="227" y="1505"/>
                  <a:pt x="226" y="1509"/>
                </a:cubicBezTo>
                <a:cubicBezTo>
                  <a:pt x="227" y="1510"/>
                  <a:pt x="230" y="1510"/>
                  <a:pt x="234" y="1512"/>
                </a:cubicBezTo>
                <a:cubicBezTo>
                  <a:pt x="237" y="1510"/>
                  <a:pt x="240" y="1509"/>
                  <a:pt x="243" y="1506"/>
                </a:cubicBezTo>
                <a:cubicBezTo>
                  <a:pt x="246" y="1508"/>
                  <a:pt x="247" y="1504"/>
                  <a:pt x="249" y="1503"/>
                </a:cubicBezTo>
                <a:cubicBezTo>
                  <a:pt x="256" y="1499"/>
                  <a:pt x="266" y="1498"/>
                  <a:pt x="272" y="1490"/>
                </a:cubicBezTo>
                <a:cubicBezTo>
                  <a:pt x="277" y="1491"/>
                  <a:pt x="280" y="1485"/>
                  <a:pt x="284" y="1486"/>
                </a:cubicBezTo>
                <a:cubicBezTo>
                  <a:pt x="288" y="1480"/>
                  <a:pt x="293" y="1477"/>
                  <a:pt x="299" y="1477"/>
                </a:cubicBezTo>
                <a:cubicBezTo>
                  <a:pt x="312" y="1467"/>
                  <a:pt x="328" y="1462"/>
                  <a:pt x="341" y="1452"/>
                </a:cubicBezTo>
                <a:cubicBezTo>
                  <a:pt x="361" y="1444"/>
                  <a:pt x="379" y="1427"/>
                  <a:pt x="400" y="1421"/>
                </a:cubicBezTo>
                <a:cubicBezTo>
                  <a:pt x="405" y="1416"/>
                  <a:pt x="409" y="1412"/>
                  <a:pt x="416" y="1413"/>
                </a:cubicBezTo>
                <a:cubicBezTo>
                  <a:pt x="417" y="1411"/>
                  <a:pt x="418" y="1408"/>
                  <a:pt x="419" y="1406"/>
                </a:cubicBezTo>
                <a:cubicBezTo>
                  <a:pt x="422" y="1407"/>
                  <a:pt x="424" y="1405"/>
                  <a:pt x="427" y="1404"/>
                </a:cubicBezTo>
                <a:cubicBezTo>
                  <a:pt x="432" y="1400"/>
                  <a:pt x="437" y="1396"/>
                  <a:pt x="441" y="1391"/>
                </a:cubicBezTo>
                <a:cubicBezTo>
                  <a:pt x="453" y="1391"/>
                  <a:pt x="456" y="1380"/>
                  <a:pt x="467" y="1378"/>
                </a:cubicBezTo>
                <a:cubicBezTo>
                  <a:pt x="460" y="1387"/>
                  <a:pt x="451" y="1387"/>
                  <a:pt x="445" y="1395"/>
                </a:cubicBezTo>
                <a:cubicBezTo>
                  <a:pt x="445" y="1395"/>
                  <a:pt x="445" y="1395"/>
                  <a:pt x="445" y="1395"/>
                </a:cubicBezTo>
                <a:cubicBezTo>
                  <a:pt x="437" y="1402"/>
                  <a:pt x="428" y="1408"/>
                  <a:pt x="419" y="1413"/>
                </a:cubicBezTo>
                <a:cubicBezTo>
                  <a:pt x="411" y="1418"/>
                  <a:pt x="403" y="1423"/>
                  <a:pt x="396" y="1429"/>
                </a:cubicBezTo>
                <a:cubicBezTo>
                  <a:pt x="395" y="1429"/>
                  <a:pt x="395" y="1431"/>
                  <a:pt x="395" y="1431"/>
                </a:cubicBezTo>
                <a:cubicBezTo>
                  <a:pt x="395" y="1431"/>
                  <a:pt x="396" y="1432"/>
                  <a:pt x="396" y="1432"/>
                </a:cubicBezTo>
                <a:cubicBezTo>
                  <a:pt x="396" y="1432"/>
                  <a:pt x="397" y="1432"/>
                  <a:pt x="398" y="1431"/>
                </a:cubicBezTo>
                <a:cubicBezTo>
                  <a:pt x="405" y="1425"/>
                  <a:pt x="413" y="1421"/>
                  <a:pt x="421" y="1416"/>
                </a:cubicBezTo>
                <a:cubicBezTo>
                  <a:pt x="429" y="1411"/>
                  <a:pt x="439" y="1405"/>
                  <a:pt x="447" y="1398"/>
                </a:cubicBezTo>
                <a:cubicBezTo>
                  <a:pt x="458" y="1394"/>
                  <a:pt x="468" y="1387"/>
                  <a:pt x="477" y="1378"/>
                </a:cubicBezTo>
                <a:lnTo>
                  <a:pt x="477" y="1377"/>
                </a:lnTo>
                <a:cubicBezTo>
                  <a:pt x="480" y="1376"/>
                  <a:pt x="483" y="1374"/>
                  <a:pt x="486" y="1371"/>
                </a:cubicBezTo>
                <a:cubicBezTo>
                  <a:pt x="489" y="1369"/>
                  <a:pt x="492" y="1367"/>
                  <a:pt x="495" y="1366"/>
                </a:cubicBezTo>
                <a:cubicBezTo>
                  <a:pt x="495" y="1366"/>
                  <a:pt x="495" y="1366"/>
                  <a:pt x="495" y="1366"/>
                </a:cubicBezTo>
                <a:lnTo>
                  <a:pt x="496" y="1366"/>
                </a:lnTo>
                <a:cubicBezTo>
                  <a:pt x="500" y="1365"/>
                  <a:pt x="503" y="1360"/>
                  <a:pt x="507" y="1358"/>
                </a:cubicBezTo>
                <a:lnTo>
                  <a:pt x="506" y="1357"/>
                </a:lnTo>
                <a:lnTo>
                  <a:pt x="507" y="1355"/>
                </a:lnTo>
                <a:cubicBezTo>
                  <a:pt x="501" y="1354"/>
                  <a:pt x="495" y="1359"/>
                  <a:pt x="493" y="1364"/>
                </a:cubicBezTo>
                <a:cubicBezTo>
                  <a:pt x="490" y="1365"/>
                  <a:pt x="487" y="1367"/>
                  <a:pt x="485" y="1369"/>
                </a:cubicBezTo>
                <a:cubicBezTo>
                  <a:pt x="482" y="1372"/>
                  <a:pt x="480" y="1373"/>
                  <a:pt x="477" y="1374"/>
                </a:cubicBezTo>
                <a:cubicBezTo>
                  <a:pt x="476" y="1373"/>
                  <a:pt x="472" y="1376"/>
                  <a:pt x="470" y="1377"/>
                </a:cubicBezTo>
                <a:cubicBezTo>
                  <a:pt x="470" y="1371"/>
                  <a:pt x="479" y="1372"/>
                  <a:pt x="481" y="1365"/>
                </a:cubicBezTo>
                <a:cubicBezTo>
                  <a:pt x="492" y="1364"/>
                  <a:pt x="497" y="1349"/>
                  <a:pt x="509" y="1349"/>
                </a:cubicBezTo>
                <a:cubicBezTo>
                  <a:pt x="508" y="1350"/>
                  <a:pt x="505" y="1352"/>
                  <a:pt x="507" y="1354"/>
                </a:cubicBezTo>
                <a:lnTo>
                  <a:pt x="508" y="1355"/>
                </a:lnTo>
                <a:lnTo>
                  <a:pt x="508" y="1356"/>
                </a:lnTo>
                <a:cubicBezTo>
                  <a:pt x="517" y="1355"/>
                  <a:pt x="522" y="1345"/>
                  <a:pt x="531" y="1345"/>
                </a:cubicBezTo>
                <a:cubicBezTo>
                  <a:pt x="530" y="1346"/>
                  <a:pt x="531" y="1348"/>
                  <a:pt x="531" y="1350"/>
                </a:cubicBezTo>
                <a:cubicBezTo>
                  <a:pt x="524" y="1355"/>
                  <a:pt x="518" y="1359"/>
                  <a:pt x="511" y="1364"/>
                </a:cubicBezTo>
                <a:cubicBezTo>
                  <a:pt x="505" y="1368"/>
                  <a:pt x="500" y="1372"/>
                  <a:pt x="494" y="1376"/>
                </a:cubicBezTo>
                <a:cubicBezTo>
                  <a:pt x="494" y="1376"/>
                  <a:pt x="494" y="1377"/>
                  <a:pt x="494" y="1377"/>
                </a:cubicBezTo>
                <a:cubicBezTo>
                  <a:pt x="494" y="1377"/>
                  <a:pt x="494" y="1378"/>
                  <a:pt x="494" y="1378"/>
                </a:cubicBezTo>
                <a:cubicBezTo>
                  <a:pt x="495" y="1378"/>
                  <a:pt x="495" y="1378"/>
                  <a:pt x="495" y="1377"/>
                </a:cubicBezTo>
                <a:cubicBezTo>
                  <a:pt x="501" y="1373"/>
                  <a:pt x="507" y="1369"/>
                  <a:pt x="512" y="1365"/>
                </a:cubicBezTo>
                <a:cubicBezTo>
                  <a:pt x="519" y="1361"/>
                  <a:pt x="526" y="1356"/>
                  <a:pt x="532" y="1351"/>
                </a:cubicBezTo>
                <a:lnTo>
                  <a:pt x="532" y="1351"/>
                </a:lnTo>
                <a:cubicBezTo>
                  <a:pt x="553" y="1336"/>
                  <a:pt x="577" y="1325"/>
                  <a:pt x="597" y="1305"/>
                </a:cubicBezTo>
                <a:cubicBezTo>
                  <a:pt x="602" y="1304"/>
                  <a:pt x="607" y="1299"/>
                  <a:pt x="612" y="1295"/>
                </a:cubicBezTo>
                <a:cubicBezTo>
                  <a:pt x="617" y="1292"/>
                  <a:pt x="624" y="1290"/>
                  <a:pt x="625" y="1284"/>
                </a:cubicBezTo>
                <a:cubicBezTo>
                  <a:pt x="629" y="1286"/>
                  <a:pt x="633" y="1281"/>
                  <a:pt x="634" y="1283"/>
                </a:cubicBezTo>
                <a:cubicBezTo>
                  <a:pt x="629" y="1288"/>
                  <a:pt x="631" y="1293"/>
                  <a:pt x="630" y="1300"/>
                </a:cubicBezTo>
                <a:cubicBezTo>
                  <a:pt x="642" y="1315"/>
                  <a:pt x="648" y="1331"/>
                  <a:pt x="659" y="1346"/>
                </a:cubicBezTo>
                <a:cubicBezTo>
                  <a:pt x="657" y="1368"/>
                  <a:pt x="654" y="1391"/>
                  <a:pt x="643" y="1415"/>
                </a:cubicBezTo>
                <a:cubicBezTo>
                  <a:pt x="632" y="1422"/>
                  <a:pt x="621" y="1430"/>
                  <a:pt x="610" y="1439"/>
                </a:cubicBezTo>
                <a:cubicBezTo>
                  <a:pt x="611" y="1447"/>
                  <a:pt x="613" y="1457"/>
                  <a:pt x="612" y="1466"/>
                </a:cubicBezTo>
                <a:cubicBezTo>
                  <a:pt x="612" y="1468"/>
                  <a:pt x="610" y="1471"/>
                  <a:pt x="610" y="1473"/>
                </a:cubicBezTo>
                <a:cubicBezTo>
                  <a:pt x="609" y="1477"/>
                  <a:pt x="611" y="1480"/>
                  <a:pt x="610" y="1482"/>
                </a:cubicBezTo>
                <a:cubicBezTo>
                  <a:pt x="606" y="1497"/>
                  <a:pt x="597" y="1508"/>
                  <a:pt x="592" y="1523"/>
                </a:cubicBezTo>
                <a:cubicBezTo>
                  <a:pt x="584" y="1529"/>
                  <a:pt x="577" y="1537"/>
                  <a:pt x="568" y="1540"/>
                </a:cubicBezTo>
                <a:cubicBezTo>
                  <a:pt x="562" y="1551"/>
                  <a:pt x="556" y="1552"/>
                  <a:pt x="549" y="1557"/>
                </a:cubicBezTo>
                <a:cubicBezTo>
                  <a:pt x="544" y="1560"/>
                  <a:pt x="541" y="1565"/>
                  <a:pt x="537" y="1568"/>
                </a:cubicBezTo>
                <a:cubicBezTo>
                  <a:pt x="534" y="1570"/>
                  <a:pt x="529" y="1571"/>
                  <a:pt x="528" y="1572"/>
                </a:cubicBezTo>
                <a:cubicBezTo>
                  <a:pt x="526" y="1573"/>
                  <a:pt x="526" y="1575"/>
                  <a:pt x="525" y="1576"/>
                </a:cubicBezTo>
                <a:cubicBezTo>
                  <a:pt x="520" y="1579"/>
                  <a:pt x="514" y="1582"/>
                  <a:pt x="512" y="1588"/>
                </a:cubicBezTo>
                <a:cubicBezTo>
                  <a:pt x="504" y="1590"/>
                  <a:pt x="498" y="1596"/>
                  <a:pt x="492" y="1600"/>
                </a:cubicBezTo>
                <a:cubicBezTo>
                  <a:pt x="485" y="1605"/>
                  <a:pt x="479" y="1608"/>
                  <a:pt x="473" y="1612"/>
                </a:cubicBezTo>
                <a:cubicBezTo>
                  <a:pt x="468" y="1616"/>
                  <a:pt x="463" y="1619"/>
                  <a:pt x="458" y="1623"/>
                </a:cubicBezTo>
                <a:cubicBezTo>
                  <a:pt x="449" y="1629"/>
                  <a:pt x="440" y="1636"/>
                  <a:pt x="433" y="1644"/>
                </a:cubicBezTo>
                <a:cubicBezTo>
                  <a:pt x="438" y="1646"/>
                  <a:pt x="442" y="1647"/>
                  <a:pt x="442" y="1651"/>
                </a:cubicBezTo>
                <a:cubicBezTo>
                  <a:pt x="437" y="1659"/>
                  <a:pt x="429" y="1660"/>
                  <a:pt x="424" y="1667"/>
                </a:cubicBezTo>
                <a:cubicBezTo>
                  <a:pt x="424" y="1670"/>
                  <a:pt x="428" y="1671"/>
                  <a:pt x="429" y="1674"/>
                </a:cubicBezTo>
                <a:cubicBezTo>
                  <a:pt x="427" y="1681"/>
                  <a:pt x="422" y="1681"/>
                  <a:pt x="420" y="1686"/>
                </a:cubicBezTo>
                <a:cubicBezTo>
                  <a:pt x="418" y="1687"/>
                  <a:pt x="417" y="1687"/>
                  <a:pt x="416" y="1688"/>
                </a:cubicBezTo>
                <a:cubicBezTo>
                  <a:pt x="414" y="1689"/>
                  <a:pt x="412" y="1691"/>
                  <a:pt x="410" y="1692"/>
                </a:cubicBezTo>
                <a:cubicBezTo>
                  <a:pt x="410" y="1693"/>
                  <a:pt x="410" y="1694"/>
                  <a:pt x="410" y="1695"/>
                </a:cubicBezTo>
                <a:cubicBezTo>
                  <a:pt x="410" y="1695"/>
                  <a:pt x="411" y="1695"/>
                  <a:pt x="411" y="1695"/>
                </a:cubicBezTo>
                <a:cubicBezTo>
                  <a:pt x="411" y="1695"/>
                  <a:pt x="412" y="1695"/>
                  <a:pt x="412" y="1695"/>
                </a:cubicBezTo>
                <a:cubicBezTo>
                  <a:pt x="414" y="1693"/>
                  <a:pt x="416" y="1692"/>
                  <a:pt x="418" y="1690"/>
                </a:cubicBezTo>
                <a:cubicBezTo>
                  <a:pt x="419" y="1690"/>
                  <a:pt x="420" y="1689"/>
                  <a:pt x="421" y="1688"/>
                </a:cubicBezTo>
                <a:lnTo>
                  <a:pt x="421" y="1688"/>
                </a:lnTo>
                <a:cubicBezTo>
                  <a:pt x="435" y="1679"/>
                  <a:pt x="450" y="1673"/>
                  <a:pt x="463" y="1662"/>
                </a:cubicBezTo>
                <a:cubicBezTo>
                  <a:pt x="491" y="1655"/>
                  <a:pt x="513" y="1635"/>
                  <a:pt x="539" y="1622"/>
                </a:cubicBezTo>
                <a:cubicBezTo>
                  <a:pt x="546" y="1623"/>
                  <a:pt x="555" y="1629"/>
                  <a:pt x="561" y="1632"/>
                </a:cubicBezTo>
                <a:cubicBezTo>
                  <a:pt x="565" y="1631"/>
                  <a:pt x="567" y="1627"/>
                  <a:pt x="572" y="1627"/>
                </a:cubicBezTo>
                <a:cubicBezTo>
                  <a:pt x="569" y="1631"/>
                  <a:pt x="566" y="1633"/>
                  <a:pt x="562" y="1634"/>
                </a:cubicBezTo>
                <a:cubicBezTo>
                  <a:pt x="568" y="1635"/>
                  <a:pt x="565" y="1640"/>
                  <a:pt x="569" y="1642"/>
                </a:cubicBezTo>
                <a:cubicBezTo>
                  <a:pt x="574" y="1641"/>
                  <a:pt x="579" y="1637"/>
                  <a:pt x="584" y="1634"/>
                </a:cubicBezTo>
                <a:cubicBezTo>
                  <a:pt x="589" y="1632"/>
                  <a:pt x="594" y="1627"/>
                  <a:pt x="598" y="1629"/>
                </a:cubicBezTo>
                <a:cubicBezTo>
                  <a:pt x="597" y="1635"/>
                  <a:pt x="592" y="1635"/>
                  <a:pt x="589" y="1640"/>
                </a:cubicBezTo>
                <a:cubicBezTo>
                  <a:pt x="587" y="1638"/>
                  <a:pt x="586" y="1642"/>
                  <a:pt x="584" y="1643"/>
                </a:cubicBezTo>
                <a:cubicBezTo>
                  <a:pt x="572" y="1651"/>
                  <a:pt x="560" y="1660"/>
                  <a:pt x="549" y="1668"/>
                </a:cubicBezTo>
                <a:cubicBezTo>
                  <a:pt x="546" y="1668"/>
                  <a:pt x="551" y="1670"/>
                  <a:pt x="548" y="1672"/>
                </a:cubicBezTo>
                <a:cubicBezTo>
                  <a:pt x="542" y="1674"/>
                  <a:pt x="535" y="1682"/>
                  <a:pt x="535" y="1688"/>
                </a:cubicBezTo>
                <a:cubicBezTo>
                  <a:pt x="527" y="1691"/>
                  <a:pt x="521" y="1698"/>
                  <a:pt x="513" y="1702"/>
                </a:cubicBezTo>
                <a:cubicBezTo>
                  <a:pt x="506" y="1706"/>
                  <a:pt x="498" y="1710"/>
                  <a:pt x="494" y="1718"/>
                </a:cubicBezTo>
                <a:cubicBezTo>
                  <a:pt x="486" y="1721"/>
                  <a:pt x="480" y="1727"/>
                  <a:pt x="473" y="1732"/>
                </a:cubicBezTo>
                <a:cubicBezTo>
                  <a:pt x="472" y="1734"/>
                  <a:pt x="471" y="1737"/>
                  <a:pt x="470" y="1739"/>
                </a:cubicBezTo>
                <a:cubicBezTo>
                  <a:pt x="455" y="1741"/>
                  <a:pt x="464" y="1765"/>
                  <a:pt x="449" y="1767"/>
                </a:cubicBezTo>
                <a:cubicBezTo>
                  <a:pt x="448" y="1770"/>
                  <a:pt x="449" y="1772"/>
                  <a:pt x="447" y="1774"/>
                </a:cubicBezTo>
                <a:cubicBezTo>
                  <a:pt x="429" y="1786"/>
                  <a:pt x="413" y="1801"/>
                  <a:pt x="394" y="1810"/>
                </a:cubicBezTo>
                <a:cubicBezTo>
                  <a:pt x="394" y="1813"/>
                  <a:pt x="392" y="1814"/>
                  <a:pt x="392" y="1817"/>
                </a:cubicBezTo>
                <a:cubicBezTo>
                  <a:pt x="388" y="1818"/>
                  <a:pt x="384" y="1817"/>
                  <a:pt x="383" y="1823"/>
                </a:cubicBezTo>
                <a:cubicBezTo>
                  <a:pt x="378" y="1824"/>
                  <a:pt x="372" y="1824"/>
                  <a:pt x="368" y="1829"/>
                </a:cubicBezTo>
                <a:lnTo>
                  <a:pt x="368" y="1829"/>
                </a:lnTo>
                <a:cubicBezTo>
                  <a:pt x="366" y="1830"/>
                  <a:pt x="363" y="1831"/>
                  <a:pt x="361" y="1833"/>
                </a:cubicBezTo>
                <a:lnTo>
                  <a:pt x="359" y="1834"/>
                </a:lnTo>
                <a:cubicBezTo>
                  <a:pt x="359" y="1834"/>
                  <a:pt x="359" y="1834"/>
                  <a:pt x="359" y="1835"/>
                </a:cubicBezTo>
                <a:cubicBezTo>
                  <a:pt x="359" y="1835"/>
                  <a:pt x="359" y="1835"/>
                  <a:pt x="359" y="1836"/>
                </a:cubicBezTo>
                <a:cubicBezTo>
                  <a:pt x="360" y="1836"/>
                  <a:pt x="360" y="1836"/>
                  <a:pt x="360" y="1835"/>
                </a:cubicBezTo>
                <a:lnTo>
                  <a:pt x="362" y="1835"/>
                </a:lnTo>
                <a:cubicBezTo>
                  <a:pt x="364" y="1833"/>
                  <a:pt x="367" y="1832"/>
                  <a:pt x="369" y="1831"/>
                </a:cubicBezTo>
                <a:lnTo>
                  <a:pt x="369" y="1832"/>
                </a:lnTo>
                <a:cubicBezTo>
                  <a:pt x="370" y="1832"/>
                  <a:pt x="371" y="1831"/>
                  <a:pt x="372" y="1832"/>
                </a:cubicBezTo>
                <a:cubicBezTo>
                  <a:pt x="364" y="1841"/>
                  <a:pt x="355" y="1849"/>
                  <a:pt x="344" y="1852"/>
                </a:cubicBezTo>
                <a:cubicBezTo>
                  <a:pt x="339" y="1858"/>
                  <a:pt x="337" y="1861"/>
                  <a:pt x="330" y="1864"/>
                </a:cubicBezTo>
                <a:cubicBezTo>
                  <a:pt x="328" y="1867"/>
                  <a:pt x="329" y="1868"/>
                  <a:pt x="328" y="1871"/>
                </a:cubicBezTo>
                <a:cubicBezTo>
                  <a:pt x="324" y="1873"/>
                  <a:pt x="320" y="1875"/>
                  <a:pt x="316" y="1878"/>
                </a:cubicBezTo>
                <a:lnTo>
                  <a:pt x="317" y="1879"/>
                </a:lnTo>
                <a:cubicBezTo>
                  <a:pt x="304" y="1884"/>
                  <a:pt x="292" y="1890"/>
                  <a:pt x="280" y="1896"/>
                </a:cubicBezTo>
                <a:cubicBezTo>
                  <a:pt x="272" y="1901"/>
                  <a:pt x="264" y="1905"/>
                  <a:pt x="255" y="1909"/>
                </a:cubicBezTo>
                <a:cubicBezTo>
                  <a:pt x="255" y="1909"/>
                  <a:pt x="255" y="1910"/>
                  <a:pt x="255" y="1910"/>
                </a:cubicBezTo>
                <a:cubicBezTo>
                  <a:pt x="255" y="1911"/>
                  <a:pt x="255" y="1911"/>
                  <a:pt x="255" y="1911"/>
                </a:cubicBezTo>
                <a:cubicBezTo>
                  <a:pt x="256" y="1911"/>
                  <a:pt x="256" y="1911"/>
                  <a:pt x="256" y="1911"/>
                </a:cubicBezTo>
                <a:cubicBezTo>
                  <a:pt x="265" y="1907"/>
                  <a:pt x="273" y="1903"/>
                  <a:pt x="281" y="1898"/>
                </a:cubicBezTo>
                <a:cubicBezTo>
                  <a:pt x="293" y="1892"/>
                  <a:pt x="306" y="1886"/>
                  <a:pt x="318" y="1880"/>
                </a:cubicBezTo>
                <a:cubicBezTo>
                  <a:pt x="318" y="1880"/>
                  <a:pt x="318" y="1880"/>
                  <a:pt x="318" y="1880"/>
                </a:cubicBezTo>
                <a:lnTo>
                  <a:pt x="320" y="1881"/>
                </a:lnTo>
                <a:cubicBezTo>
                  <a:pt x="355" y="1862"/>
                  <a:pt x="391" y="1845"/>
                  <a:pt x="426" y="1824"/>
                </a:cubicBezTo>
                <a:cubicBezTo>
                  <a:pt x="428" y="1825"/>
                  <a:pt x="431" y="1823"/>
                  <a:pt x="432" y="1826"/>
                </a:cubicBezTo>
                <a:cubicBezTo>
                  <a:pt x="435" y="1822"/>
                  <a:pt x="440" y="1822"/>
                  <a:pt x="443" y="1818"/>
                </a:cubicBezTo>
                <a:cubicBezTo>
                  <a:pt x="460" y="1816"/>
                  <a:pt x="473" y="1796"/>
                  <a:pt x="490" y="1800"/>
                </a:cubicBezTo>
                <a:cubicBezTo>
                  <a:pt x="488" y="1804"/>
                  <a:pt x="485" y="1806"/>
                  <a:pt x="483" y="1811"/>
                </a:cubicBezTo>
                <a:cubicBezTo>
                  <a:pt x="470" y="1818"/>
                  <a:pt x="458" y="1826"/>
                  <a:pt x="445" y="1833"/>
                </a:cubicBezTo>
                <a:cubicBezTo>
                  <a:pt x="433" y="1840"/>
                  <a:pt x="419" y="1846"/>
                  <a:pt x="408" y="1855"/>
                </a:cubicBezTo>
                <a:cubicBezTo>
                  <a:pt x="404" y="1855"/>
                  <a:pt x="399" y="1857"/>
                  <a:pt x="396" y="1860"/>
                </a:cubicBezTo>
                <a:cubicBezTo>
                  <a:pt x="392" y="1861"/>
                  <a:pt x="384" y="1866"/>
                  <a:pt x="387" y="1868"/>
                </a:cubicBezTo>
                <a:cubicBezTo>
                  <a:pt x="387" y="1872"/>
                  <a:pt x="392" y="1867"/>
                  <a:pt x="394" y="1866"/>
                </a:cubicBezTo>
                <a:cubicBezTo>
                  <a:pt x="397" y="1864"/>
                  <a:pt x="401" y="1865"/>
                  <a:pt x="403" y="1860"/>
                </a:cubicBezTo>
                <a:cubicBezTo>
                  <a:pt x="408" y="1861"/>
                  <a:pt x="412" y="1857"/>
                  <a:pt x="415" y="1855"/>
                </a:cubicBezTo>
                <a:cubicBezTo>
                  <a:pt x="416" y="1855"/>
                  <a:pt x="419" y="1855"/>
                  <a:pt x="420" y="1854"/>
                </a:cubicBezTo>
                <a:cubicBezTo>
                  <a:pt x="421" y="1853"/>
                  <a:pt x="422" y="1851"/>
                  <a:pt x="424" y="1850"/>
                </a:cubicBezTo>
                <a:cubicBezTo>
                  <a:pt x="431" y="1846"/>
                  <a:pt x="441" y="1844"/>
                  <a:pt x="447" y="1837"/>
                </a:cubicBezTo>
                <a:cubicBezTo>
                  <a:pt x="452" y="1836"/>
                  <a:pt x="458" y="1833"/>
                  <a:pt x="462" y="1828"/>
                </a:cubicBezTo>
                <a:cubicBezTo>
                  <a:pt x="472" y="1825"/>
                  <a:pt x="481" y="1820"/>
                  <a:pt x="490" y="1812"/>
                </a:cubicBezTo>
                <a:cubicBezTo>
                  <a:pt x="498" y="1810"/>
                  <a:pt x="505" y="1804"/>
                  <a:pt x="512" y="1800"/>
                </a:cubicBezTo>
                <a:cubicBezTo>
                  <a:pt x="520" y="1796"/>
                  <a:pt x="529" y="1792"/>
                  <a:pt x="534" y="1784"/>
                </a:cubicBezTo>
                <a:cubicBezTo>
                  <a:pt x="539" y="1786"/>
                  <a:pt x="541" y="1780"/>
                  <a:pt x="545" y="1781"/>
                </a:cubicBezTo>
                <a:cubicBezTo>
                  <a:pt x="545" y="1784"/>
                  <a:pt x="549" y="1781"/>
                  <a:pt x="551" y="1783"/>
                </a:cubicBezTo>
                <a:lnTo>
                  <a:pt x="551" y="1782"/>
                </a:lnTo>
                <a:lnTo>
                  <a:pt x="552" y="1783"/>
                </a:lnTo>
                <a:cubicBezTo>
                  <a:pt x="552" y="1782"/>
                  <a:pt x="553" y="1780"/>
                  <a:pt x="554" y="1780"/>
                </a:cubicBezTo>
                <a:lnTo>
                  <a:pt x="554" y="1780"/>
                </a:lnTo>
                <a:cubicBezTo>
                  <a:pt x="554" y="1781"/>
                  <a:pt x="555" y="1781"/>
                  <a:pt x="555" y="1782"/>
                </a:cubicBezTo>
                <a:lnTo>
                  <a:pt x="555" y="1782"/>
                </a:lnTo>
                <a:cubicBezTo>
                  <a:pt x="557" y="1786"/>
                  <a:pt x="553" y="1779"/>
                  <a:pt x="553" y="1783"/>
                </a:cubicBezTo>
                <a:lnTo>
                  <a:pt x="552" y="1784"/>
                </a:lnTo>
                <a:lnTo>
                  <a:pt x="551" y="1784"/>
                </a:lnTo>
                <a:cubicBezTo>
                  <a:pt x="551" y="1784"/>
                  <a:pt x="551" y="1785"/>
                  <a:pt x="552" y="1785"/>
                </a:cubicBezTo>
                <a:cubicBezTo>
                  <a:pt x="550" y="1791"/>
                  <a:pt x="545" y="1792"/>
                  <a:pt x="545" y="1797"/>
                </a:cubicBezTo>
                <a:cubicBezTo>
                  <a:pt x="552" y="1802"/>
                  <a:pt x="558" y="1794"/>
                  <a:pt x="564" y="1790"/>
                </a:cubicBezTo>
                <a:cubicBezTo>
                  <a:pt x="570" y="1786"/>
                  <a:pt x="577" y="1782"/>
                  <a:pt x="583" y="1779"/>
                </a:cubicBezTo>
                <a:cubicBezTo>
                  <a:pt x="585" y="1779"/>
                  <a:pt x="587" y="1779"/>
                  <a:pt x="589" y="1779"/>
                </a:cubicBezTo>
                <a:cubicBezTo>
                  <a:pt x="595" y="1774"/>
                  <a:pt x="602" y="1769"/>
                  <a:pt x="610" y="1770"/>
                </a:cubicBezTo>
                <a:cubicBezTo>
                  <a:pt x="620" y="1763"/>
                  <a:pt x="641" y="1747"/>
                  <a:pt x="654" y="1742"/>
                </a:cubicBezTo>
                <a:cubicBezTo>
                  <a:pt x="658" y="1741"/>
                  <a:pt x="671" y="1739"/>
                  <a:pt x="669" y="1745"/>
                </a:cubicBezTo>
                <a:cubicBezTo>
                  <a:pt x="642" y="1764"/>
                  <a:pt x="615" y="1782"/>
                  <a:pt x="587" y="1801"/>
                </a:cubicBezTo>
                <a:lnTo>
                  <a:pt x="574" y="1809"/>
                </a:lnTo>
                <a:cubicBezTo>
                  <a:pt x="574" y="1809"/>
                  <a:pt x="574" y="1810"/>
                  <a:pt x="574" y="1810"/>
                </a:cubicBezTo>
                <a:cubicBezTo>
                  <a:pt x="574" y="1810"/>
                  <a:pt x="574" y="1811"/>
                  <a:pt x="575" y="1811"/>
                </a:cubicBezTo>
                <a:cubicBezTo>
                  <a:pt x="575" y="1811"/>
                  <a:pt x="575" y="1811"/>
                  <a:pt x="575" y="1811"/>
                </a:cubicBezTo>
                <a:lnTo>
                  <a:pt x="588" y="1802"/>
                </a:lnTo>
                <a:cubicBezTo>
                  <a:pt x="616" y="1783"/>
                  <a:pt x="643" y="1765"/>
                  <a:pt x="670" y="1746"/>
                </a:cubicBezTo>
                <a:cubicBezTo>
                  <a:pt x="670" y="1746"/>
                  <a:pt x="670" y="1746"/>
                  <a:pt x="670" y="1746"/>
                </a:cubicBezTo>
                <a:lnTo>
                  <a:pt x="671" y="1746"/>
                </a:lnTo>
                <a:cubicBezTo>
                  <a:pt x="689" y="1734"/>
                  <a:pt x="707" y="1723"/>
                  <a:pt x="724" y="1709"/>
                </a:cubicBezTo>
                <a:cubicBezTo>
                  <a:pt x="728" y="1707"/>
                  <a:pt x="732" y="1706"/>
                  <a:pt x="735" y="1701"/>
                </a:cubicBezTo>
                <a:cubicBezTo>
                  <a:pt x="749" y="1696"/>
                  <a:pt x="760" y="1685"/>
                  <a:pt x="772" y="1676"/>
                </a:cubicBezTo>
                <a:cubicBezTo>
                  <a:pt x="785" y="1668"/>
                  <a:pt x="798" y="1661"/>
                  <a:pt x="810" y="1651"/>
                </a:cubicBezTo>
                <a:cubicBezTo>
                  <a:pt x="818" y="1651"/>
                  <a:pt x="822" y="1643"/>
                  <a:pt x="830" y="1645"/>
                </a:cubicBezTo>
                <a:cubicBezTo>
                  <a:pt x="834" y="1648"/>
                  <a:pt x="832" y="1653"/>
                  <a:pt x="832" y="1658"/>
                </a:cubicBezTo>
                <a:cubicBezTo>
                  <a:pt x="838" y="1660"/>
                  <a:pt x="845" y="1660"/>
                  <a:pt x="850" y="1659"/>
                </a:cubicBezTo>
                <a:cubicBezTo>
                  <a:pt x="854" y="1662"/>
                  <a:pt x="850" y="1663"/>
                  <a:pt x="853" y="1666"/>
                </a:cubicBezTo>
                <a:cubicBezTo>
                  <a:pt x="855" y="1667"/>
                  <a:pt x="857" y="1668"/>
                  <a:pt x="859" y="1669"/>
                </a:cubicBezTo>
                <a:cubicBezTo>
                  <a:pt x="863" y="1677"/>
                  <a:pt x="868" y="1682"/>
                  <a:pt x="876" y="1689"/>
                </a:cubicBezTo>
                <a:cubicBezTo>
                  <a:pt x="882" y="1686"/>
                  <a:pt x="886" y="1680"/>
                  <a:pt x="894" y="1682"/>
                </a:cubicBezTo>
                <a:cubicBezTo>
                  <a:pt x="901" y="1672"/>
                  <a:pt x="911" y="1669"/>
                  <a:pt x="920" y="1666"/>
                </a:cubicBezTo>
                <a:cubicBezTo>
                  <a:pt x="924" y="1666"/>
                  <a:pt x="923" y="1669"/>
                  <a:pt x="925" y="1668"/>
                </a:cubicBezTo>
                <a:cubicBezTo>
                  <a:pt x="932" y="1665"/>
                  <a:pt x="939" y="1661"/>
                  <a:pt x="947" y="1661"/>
                </a:cubicBezTo>
                <a:cubicBezTo>
                  <a:pt x="948" y="1658"/>
                  <a:pt x="952" y="1659"/>
                  <a:pt x="953" y="1656"/>
                </a:cubicBezTo>
                <a:cubicBezTo>
                  <a:pt x="960" y="1657"/>
                  <a:pt x="964" y="1652"/>
                  <a:pt x="969" y="1649"/>
                </a:cubicBezTo>
                <a:cubicBezTo>
                  <a:pt x="976" y="1644"/>
                  <a:pt x="984" y="1641"/>
                  <a:pt x="991" y="1636"/>
                </a:cubicBezTo>
                <a:cubicBezTo>
                  <a:pt x="1020" y="1617"/>
                  <a:pt x="1050" y="1600"/>
                  <a:pt x="1077" y="1581"/>
                </a:cubicBezTo>
                <a:cubicBezTo>
                  <a:pt x="1079" y="1581"/>
                  <a:pt x="1080" y="1580"/>
                  <a:pt x="1081" y="1581"/>
                </a:cubicBezTo>
                <a:cubicBezTo>
                  <a:pt x="1086" y="1576"/>
                  <a:pt x="1091" y="1573"/>
                  <a:pt x="1098" y="1572"/>
                </a:cubicBezTo>
                <a:cubicBezTo>
                  <a:pt x="1122" y="1554"/>
                  <a:pt x="1148" y="1539"/>
                  <a:pt x="1174" y="1523"/>
                </a:cubicBezTo>
                <a:cubicBezTo>
                  <a:pt x="1187" y="1521"/>
                  <a:pt x="1199" y="1514"/>
                  <a:pt x="1209" y="1508"/>
                </a:cubicBezTo>
                <a:cubicBezTo>
                  <a:pt x="1218" y="1503"/>
                  <a:pt x="1229" y="1500"/>
                  <a:pt x="1236" y="1491"/>
                </a:cubicBezTo>
                <a:cubicBezTo>
                  <a:pt x="1248" y="1490"/>
                  <a:pt x="1254" y="1478"/>
                  <a:pt x="1265" y="1476"/>
                </a:cubicBezTo>
                <a:cubicBezTo>
                  <a:pt x="1270" y="1469"/>
                  <a:pt x="1277" y="1468"/>
                  <a:pt x="1283" y="1462"/>
                </a:cubicBezTo>
                <a:cubicBezTo>
                  <a:pt x="1285" y="1461"/>
                  <a:pt x="1287" y="1461"/>
                  <a:pt x="1290" y="1462"/>
                </a:cubicBezTo>
                <a:cubicBezTo>
                  <a:pt x="1299" y="1449"/>
                  <a:pt x="1313" y="1450"/>
                  <a:pt x="1322" y="1439"/>
                </a:cubicBezTo>
                <a:cubicBezTo>
                  <a:pt x="1324" y="1439"/>
                  <a:pt x="1326" y="1439"/>
                  <a:pt x="1328" y="1439"/>
                </a:cubicBezTo>
                <a:cubicBezTo>
                  <a:pt x="1337" y="1430"/>
                  <a:pt x="1347" y="1424"/>
                  <a:pt x="1358" y="1421"/>
                </a:cubicBezTo>
                <a:cubicBezTo>
                  <a:pt x="1360" y="1417"/>
                  <a:pt x="1363" y="1417"/>
                  <a:pt x="1365" y="1414"/>
                </a:cubicBezTo>
                <a:cubicBezTo>
                  <a:pt x="1374" y="1410"/>
                  <a:pt x="1382" y="1405"/>
                  <a:pt x="1389" y="1398"/>
                </a:cubicBezTo>
                <a:cubicBezTo>
                  <a:pt x="1400" y="1393"/>
                  <a:pt x="1408" y="1387"/>
                  <a:pt x="1417" y="1382"/>
                </a:cubicBezTo>
                <a:cubicBezTo>
                  <a:pt x="1421" y="1379"/>
                  <a:pt x="1426" y="1375"/>
                  <a:pt x="1431" y="1374"/>
                </a:cubicBezTo>
                <a:cubicBezTo>
                  <a:pt x="1433" y="1371"/>
                  <a:pt x="1435" y="1370"/>
                  <a:pt x="1437" y="1367"/>
                </a:cubicBezTo>
                <a:cubicBezTo>
                  <a:pt x="1443" y="1366"/>
                  <a:pt x="1449" y="1359"/>
                  <a:pt x="1453" y="1358"/>
                </a:cubicBezTo>
                <a:cubicBezTo>
                  <a:pt x="1455" y="1357"/>
                  <a:pt x="1458" y="1356"/>
                  <a:pt x="1460" y="1355"/>
                </a:cubicBezTo>
                <a:cubicBezTo>
                  <a:pt x="1463" y="1353"/>
                  <a:pt x="1465" y="1350"/>
                  <a:pt x="1468" y="1348"/>
                </a:cubicBezTo>
                <a:cubicBezTo>
                  <a:pt x="1470" y="1347"/>
                  <a:pt x="1474" y="1347"/>
                  <a:pt x="1476" y="1346"/>
                </a:cubicBezTo>
                <a:cubicBezTo>
                  <a:pt x="1479" y="1344"/>
                  <a:pt x="1481" y="1341"/>
                  <a:pt x="1483" y="1339"/>
                </a:cubicBezTo>
                <a:cubicBezTo>
                  <a:pt x="1489" y="1335"/>
                  <a:pt x="1497" y="1333"/>
                  <a:pt x="1500" y="1326"/>
                </a:cubicBezTo>
                <a:cubicBezTo>
                  <a:pt x="1504" y="1326"/>
                  <a:pt x="1506" y="1324"/>
                  <a:pt x="1509" y="1325"/>
                </a:cubicBezTo>
                <a:cubicBezTo>
                  <a:pt x="1511" y="1322"/>
                  <a:pt x="1513" y="1322"/>
                  <a:pt x="1515" y="1319"/>
                </a:cubicBezTo>
                <a:cubicBezTo>
                  <a:pt x="1524" y="1317"/>
                  <a:pt x="1531" y="1310"/>
                  <a:pt x="1538" y="1305"/>
                </a:cubicBezTo>
                <a:cubicBezTo>
                  <a:pt x="1541" y="1304"/>
                  <a:pt x="1544" y="1304"/>
                  <a:pt x="1547" y="1302"/>
                </a:cubicBezTo>
                <a:cubicBezTo>
                  <a:pt x="1549" y="1301"/>
                  <a:pt x="1550" y="1298"/>
                  <a:pt x="1552" y="1297"/>
                </a:cubicBezTo>
                <a:cubicBezTo>
                  <a:pt x="1554" y="1296"/>
                  <a:pt x="1557" y="1296"/>
                  <a:pt x="1560" y="1294"/>
                </a:cubicBezTo>
                <a:cubicBezTo>
                  <a:pt x="1566" y="1291"/>
                  <a:pt x="1574" y="1289"/>
                  <a:pt x="1580" y="1286"/>
                </a:cubicBezTo>
                <a:cubicBezTo>
                  <a:pt x="1581" y="1285"/>
                  <a:pt x="1581" y="1283"/>
                  <a:pt x="1582" y="1283"/>
                </a:cubicBezTo>
                <a:cubicBezTo>
                  <a:pt x="1585" y="1281"/>
                  <a:pt x="1590" y="1280"/>
                  <a:pt x="1591" y="1276"/>
                </a:cubicBezTo>
                <a:cubicBezTo>
                  <a:pt x="1597" y="1273"/>
                  <a:pt x="1603" y="1274"/>
                  <a:pt x="1610" y="1272"/>
                </a:cubicBezTo>
                <a:cubicBezTo>
                  <a:pt x="1611" y="1271"/>
                  <a:pt x="1613" y="1270"/>
                  <a:pt x="1614" y="1270"/>
                </a:cubicBezTo>
                <a:cubicBezTo>
                  <a:pt x="1595" y="1285"/>
                  <a:pt x="1573" y="1296"/>
                  <a:pt x="1554" y="1310"/>
                </a:cubicBezTo>
                <a:cubicBezTo>
                  <a:pt x="1553" y="1311"/>
                  <a:pt x="1551" y="1314"/>
                  <a:pt x="1549" y="1315"/>
                </a:cubicBezTo>
                <a:cubicBezTo>
                  <a:pt x="1547" y="1316"/>
                  <a:pt x="1545" y="1316"/>
                  <a:pt x="1543" y="1317"/>
                </a:cubicBezTo>
                <a:cubicBezTo>
                  <a:pt x="1539" y="1319"/>
                  <a:pt x="1540" y="1321"/>
                  <a:pt x="1539" y="1322"/>
                </a:cubicBezTo>
                <a:cubicBezTo>
                  <a:pt x="1535" y="1326"/>
                  <a:pt x="1532" y="1330"/>
                  <a:pt x="1529" y="1333"/>
                </a:cubicBezTo>
                <a:cubicBezTo>
                  <a:pt x="1525" y="1336"/>
                  <a:pt x="1521" y="1339"/>
                  <a:pt x="1517" y="1342"/>
                </a:cubicBezTo>
                <a:cubicBezTo>
                  <a:pt x="1516" y="1344"/>
                  <a:pt x="1515" y="1346"/>
                  <a:pt x="1514" y="1348"/>
                </a:cubicBezTo>
                <a:cubicBezTo>
                  <a:pt x="1513" y="1349"/>
                  <a:pt x="1511" y="1349"/>
                  <a:pt x="1511" y="1350"/>
                </a:cubicBezTo>
                <a:cubicBezTo>
                  <a:pt x="1510" y="1352"/>
                  <a:pt x="1513" y="1355"/>
                  <a:pt x="1513" y="1356"/>
                </a:cubicBezTo>
                <a:cubicBezTo>
                  <a:pt x="1513" y="1360"/>
                  <a:pt x="1511" y="1365"/>
                  <a:pt x="1510" y="1366"/>
                </a:cubicBezTo>
                <a:cubicBezTo>
                  <a:pt x="1505" y="1374"/>
                  <a:pt x="1494" y="1376"/>
                  <a:pt x="1488" y="1383"/>
                </a:cubicBezTo>
                <a:cubicBezTo>
                  <a:pt x="1484" y="1387"/>
                  <a:pt x="1483" y="1391"/>
                  <a:pt x="1481" y="1395"/>
                </a:cubicBezTo>
                <a:cubicBezTo>
                  <a:pt x="1479" y="1397"/>
                  <a:pt x="1477" y="1397"/>
                  <a:pt x="1477" y="1399"/>
                </a:cubicBezTo>
                <a:cubicBezTo>
                  <a:pt x="1475" y="1402"/>
                  <a:pt x="1477" y="1404"/>
                  <a:pt x="1475" y="1407"/>
                </a:cubicBezTo>
                <a:cubicBezTo>
                  <a:pt x="1473" y="1410"/>
                  <a:pt x="1469" y="1413"/>
                  <a:pt x="1464" y="1416"/>
                </a:cubicBezTo>
                <a:cubicBezTo>
                  <a:pt x="1453" y="1423"/>
                  <a:pt x="1439" y="1432"/>
                  <a:pt x="1429" y="1439"/>
                </a:cubicBezTo>
                <a:cubicBezTo>
                  <a:pt x="1414" y="1449"/>
                  <a:pt x="1396" y="1459"/>
                  <a:pt x="1382" y="1468"/>
                </a:cubicBezTo>
                <a:cubicBezTo>
                  <a:pt x="1360" y="1483"/>
                  <a:pt x="1330" y="1501"/>
                  <a:pt x="1307" y="1518"/>
                </a:cubicBezTo>
                <a:cubicBezTo>
                  <a:pt x="1302" y="1522"/>
                  <a:pt x="1292" y="1530"/>
                  <a:pt x="1293" y="1533"/>
                </a:cubicBezTo>
                <a:cubicBezTo>
                  <a:pt x="1293" y="1539"/>
                  <a:pt x="1300" y="1535"/>
                  <a:pt x="1303" y="1533"/>
                </a:cubicBezTo>
                <a:cubicBezTo>
                  <a:pt x="1307" y="1531"/>
                  <a:pt x="1310" y="1529"/>
                  <a:pt x="1314" y="1526"/>
                </a:cubicBezTo>
                <a:cubicBezTo>
                  <a:pt x="1368" y="1492"/>
                  <a:pt x="1422" y="1458"/>
                  <a:pt x="1473" y="1424"/>
                </a:cubicBezTo>
                <a:cubicBezTo>
                  <a:pt x="1483" y="1419"/>
                  <a:pt x="1494" y="1413"/>
                  <a:pt x="1502" y="1407"/>
                </a:cubicBezTo>
                <a:cubicBezTo>
                  <a:pt x="1505" y="1406"/>
                  <a:pt x="1506" y="1405"/>
                  <a:pt x="1508" y="1404"/>
                </a:cubicBezTo>
                <a:cubicBezTo>
                  <a:pt x="1510" y="1403"/>
                  <a:pt x="1512" y="1403"/>
                  <a:pt x="1514" y="1402"/>
                </a:cubicBezTo>
                <a:cubicBezTo>
                  <a:pt x="1532" y="1391"/>
                  <a:pt x="1548" y="1379"/>
                  <a:pt x="1565" y="1367"/>
                </a:cubicBezTo>
                <a:cubicBezTo>
                  <a:pt x="1596" y="1347"/>
                  <a:pt x="1627" y="1329"/>
                  <a:pt x="1657" y="1309"/>
                </a:cubicBezTo>
                <a:cubicBezTo>
                  <a:pt x="1661" y="1310"/>
                  <a:pt x="1659" y="1314"/>
                  <a:pt x="1661" y="1315"/>
                </a:cubicBezTo>
                <a:lnTo>
                  <a:pt x="1662" y="1315"/>
                </a:lnTo>
                <a:cubicBezTo>
                  <a:pt x="1661" y="1316"/>
                  <a:pt x="1661" y="1316"/>
                  <a:pt x="1660" y="1316"/>
                </a:cubicBezTo>
                <a:cubicBezTo>
                  <a:pt x="1660" y="1317"/>
                  <a:pt x="1659" y="1317"/>
                  <a:pt x="1658" y="1317"/>
                </a:cubicBezTo>
                <a:cubicBezTo>
                  <a:pt x="1658" y="1318"/>
                  <a:pt x="1658" y="1318"/>
                  <a:pt x="1658" y="1319"/>
                </a:cubicBezTo>
                <a:cubicBezTo>
                  <a:pt x="1658" y="1319"/>
                  <a:pt x="1658" y="1319"/>
                  <a:pt x="1659" y="1319"/>
                </a:cubicBezTo>
                <a:cubicBezTo>
                  <a:pt x="1659" y="1319"/>
                  <a:pt x="1659" y="1319"/>
                  <a:pt x="1659" y="1319"/>
                </a:cubicBezTo>
                <a:cubicBezTo>
                  <a:pt x="1660" y="1318"/>
                  <a:pt x="1660" y="1318"/>
                  <a:pt x="1661" y="1318"/>
                </a:cubicBezTo>
                <a:cubicBezTo>
                  <a:pt x="1661" y="1318"/>
                  <a:pt x="1662" y="1317"/>
                  <a:pt x="1663" y="1317"/>
                </a:cubicBezTo>
                <a:cubicBezTo>
                  <a:pt x="1670" y="1313"/>
                  <a:pt x="1679" y="1313"/>
                  <a:pt x="1686" y="1308"/>
                </a:cubicBezTo>
                <a:cubicBezTo>
                  <a:pt x="1690" y="1306"/>
                  <a:pt x="1691" y="1310"/>
                  <a:pt x="1693" y="1309"/>
                </a:cubicBezTo>
                <a:cubicBezTo>
                  <a:pt x="1696" y="1308"/>
                  <a:pt x="1695" y="1299"/>
                  <a:pt x="1697" y="1297"/>
                </a:cubicBezTo>
                <a:cubicBezTo>
                  <a:pt x="1698" y="1296"/>
                  <a:pt x="1704" y="1293"/>
                  <a:pt x="1704" y="1293"/>
                </a:cubicBezTo>
                <a:cubicBezTo>
                  <a:pt x="1717" y="1263"/>
                  <a:pt x="1731" y="1233"/>
                  <a:pt x="1744" y="1203"/>
                </a:cubicBezTo>
                <a:close/>
                <a:moveTo>
                  <a:pt x="1703" y="1227"/>
                </a:moveTo>
                <a:lnTo>
                  <a:pt x="1699" y="1231"/>
                </a:lnTo>
                <a:lnTo>
                  <a:pt x="1699" y="1229"/>
                </a:lnTo>
                <a:cubicBezTo>
                  <a:pt x="1701" y="1229"/>
                  <a:pt x="1702" y="1228"/>
                  <a:pt x="1703" y="1227"/>
                </a:cubicBezTo>
                <a:close/>
                <a:moveTo>
                  <a:pt x="1693" y="1235"/>
                </a:moveTo>
                <a:cubicBezTo>
                  <a:pt x="1692" y="1236"/>
                  <a:pt x="1691" y="1237"/>
                  <a:pt x="1689" y="1238"/>
                </a:cubicBezTo>
                <a:cubicBezTo>
                  <a:pt x="1687" y="1239"/>
                  <a:pt x="1684" y="1240"/>
                  <a:pt x="1681" y="1241"/>
                </a:cubicBezTo>
                <a:lnTo>
                  <a:pt x="1679" y="1243"/>
                </a:lnTo>
                <a:cubicBezTo>
                  <a:pt x="1681" y="1236"/>
                  <a:pt x="1686" y="1232"/>
                  <a:pt x="1693" y="1235"/>
                </a:cubicBezTo>
                <a:close/>
                <a:moveTo>
                  <a:pt x="488" y="1707"/>
                </a:moveTo>
                <a:cubicBezTo>
                  <a:pt x="487" y="1708"/>
                  <a:pt x="483" y="1709"/>
                  <a:pt x="485" y="1710"/>
                </a:cubicBezTo>
                <a:cubicBezTo>
                  <a:pt x="486" y="1709"/>
                  <a:pt x="490" y="1709"/>
                  <a:pt x="488" y="1707"/>
                </a:cubicBezTo>
                <a:close/>
                <a:moveTo>
                  <a:pt x="304" y="1445"/>
                </a:moveTo>
                <a:cubicBezTo>
                  <a:pt x="303" y="1447"/>
                  <a:pt x="298" y="1447"/>
                  <a:pt x="299" y="1449"/>
                </a:cubicBezTo>
                <a:cubicBezTo>
                  <a:pt x="300" y="1447"/>
                  <a:pt x="306" y="1448"/>
                  <a:pt x="304" y="1445"/>
                </a:cubicBezTo>
                <a:close/>
                <a:moveTo>
                  <a:pt x="412" y="1433"/>
                </a:moveTo>
                <a:cubicBezTo>
                  <a:pt x="413" y="1432"/>
                  <a:pt x="419" y="1429"/>
                  <a:pt x="416" y="1429"/>
                </a:cubicBezTo>
                <a:cubicBezTo>
                  <a:pt x="415" y="1431"/>
                  <a:pt x="410" y="1430"/>
                  <a:pt x="412" y="1433"/>
                </a:cubicBezTo>
                <a:close/>
                <a:moveTo>
                  <a:pt x="481" y="1386"/>
                </a:moveTo>
                <a:cubicBezTo>
                  <a:pt x="482" y="1385"/>
                  <a:pt x="486" y="1385"/>
                  <a:pt x="484" y="1383"/>
                </a:cubicBezTo>
                <a:cubicBezTo>
                  <a:pt x="483" y="1384"/>
                  <a:pt x="479" y="1385"/>
                  <a:pt x="481" y="1386"/>
                </a:cubicBezTo>
                <a:close/>
                <a:moveTo>
                  <a:pt x="540" y="1339"/>
                </a:moveTo>
                <a:lnTo>
                  <a:pt x="540" y="1339"/>
                </a:lnTo>
                <a:cubicBezTo>
                  <a:pt x="539" y="1337"/>
                  <a:pt x="544" y="1336"/>
                  <a:pt x="545" y="1334"/>
                </a:cubicBezTo>
                <a:cubicBezTo>
                  <a:pt x="548" y="1336"/>
                  <a:pt x="542" y="1337"/>
                  <a:pt x="540" y="1339"/>
                </a:cubicBezTo>
                <a:close/>
                <a:moveTo>
                  <a:pt x="597" y="1612"/>
                </a:moveTo>
                <a:lnTo>
                  <a:pt x="597" y="1612"/>
                </a:lnTo>
                <a:cubicBezTo>
                  <a:pt x="596" y="1611"/>
                  <a:pt x="597" y="1610"/>
                  <a:pt x="597" y="1609"/>
                </a:cubicBezTo>
                <a:cubicBezTo>
                  <a:pt x="599" y="1609"/>
                  <a:pt x="598" y="1610"/>
                  <a:pt x="598" y="1611"/>
                </a:cubicBezTo>
                <a:cubicBezTo>
                  <a:pt x="597" y="1611"/>
                  <a:pt x="597" y="1611"/>
                  <a:pt x="597" y="1612"/>
                </a:cubicBezTo>
                <a:close/>
                <a:moveTo>
                  <a:pt x="565" y="1775"/>
                </a:moveTo>
                <a:lnTo>
                  <a:pt x="565" y="1775"/>
                </a:lnTo>
                <a:cubicBezTo>
                  <a:pt x="565" y="1777"/>
                  <a:pt x="564" y="1778"/>
                  <a:pt x="564" y="1779"/>
                </a:cubicBezTo>
                <a:cubicBezTo>
                  <a:pt x="562" y="1778"/>
                  <a:pt x="561" y="1778"/>
                  <a:pt x="559" y="1777"/>
                </a:cubicBezTo>
                <a:cubicBezTo>
                  <a:pt x="557" y="1778"/>
                  <a:pt x="559" y="1780"/>
                  <a:pt x="556" y="1780"/>
                </a:cubicBezTo>
                <a:cubicBezTo>
                  <a:pt x="556" y="1780"/>
                  <a:pt x="556" y="1780"/>
                  <a:pt x="555" y="1780"/>
                </a:cubicBezTo>
                <a:cubicBezTo>
                  <a:pt x="557" y="1776"/>
                  <a:pt x="559" y="1777"/>
                  <a:pt x="562" y="1774"/>
                </a:cubicBezTo>
                <a:lnTo>
                  <a:pt x="562" y="1773"/>
                </a:lnTo>
                <a:cubicBezTo>
                  <a:pt x="563" y="1774"/>
                  <a:pt x="563" y="1774"/>
                  <a:pt x="564" y="1775"/>
                </a:cubicBezTo>
                <a:cubicBezTo>
                  <a:pt x="564" y="1775"/>
                  <a:pt x="565" y="1775"/>
                  <a:pt x="565" y="1775"/>
                </a:cubicBezTo>
                <a:close/>
                <a:moveTo>
                  <a:pt x="565" y="1774"/>
                </a:moveTo>
                <a:lnTo>
                  <a:pt x="565" y="1774"/>
                </a:lnTo>
                <a:cubicBezTo>
                  <a:pt x="565" y="1774"/>
                  <a:pt x="564" y="1773"/>
                  <a:pt x="564" y="1773"/>
                </a:cubicBezTo>
                <a:cubicBezTo>
                  <a:pt x="564" y="1773"/>
                  <a:pt x="565" y="1772"/>
                  <a:pt x="566" y="1773"/>
                </a:cubicBezTo>
                <a:cubicBezTo>
                  <a:pt x="566" y="1774"/>
                  <a:pt x="566" y="1774"/>
                  <a:pt x="565" y="1774"/>
                </a:cubicBezTo>
                <a:close/>
                <a:moveTo>
                  <a:pt x="574" y="1772"/>
                </a:moveTo>
                <a:lnTo>
                  <a:pt x="574" y="1772"/>
                </a:lnTo>
                <a:cubicBezTo>
                  <a:pt x="573" y="1772"/>
                  <a:pt x="572" y="1771"/>
                  <a:pt x="571" y="1771"/>
                </a:cubicBezTo>
                <a:cubicBezTo>
                  <a:pt x="572" y="1770"/>
                  <a:pt x="573" y="1769"/>
                  <a:pt x="575" y="1770"/>
                </a:cubicBezTo>
                <a:cubicBezTo>
                  <a:pt x="575" y="1770"/>
                  <a:pt x="574" y="1771"/>
                  <a:pt x="574" y="1772"/>
                </a:cubicBezTo>
                <a:close/>
                <a:moveTo>
                  <a:pt x="297" y="1882"/>
                </a:moveTo>
                <a:cubicBezTo>
                  <a:pt x="296" y="1883"/>
                  <a:pt x="291" y="1883"/>
                  <a:pt x="293" y="1886"/>
                </a:cubicBezTo>
                <a:cubicBezTo>
                  <a:pt x="294" y="1885"/>
                  <a:pt x="298" y="1884"/>
                  <a:pt x="297" y="1882"/>
                </a:cubicBezTo>
                <a:close/>
                <a:moveTo>
                  <a:pt x="555" y="1824"/>
                </a:moveTo>
                <a:cubicBezTo>
                  <a:pt x="555" y="1823"/>
                  <a:pt x="557" y="1823"/>
                  <a:pt x="556" y="1821"/>
                </a:cubicBezTo>
                <a:cubicBezTo>
                  <a:pt x="555" y="1822"/>
                  <a:pt x="553" y="1823"/>
                  <a:pt x="555" y="1824"/>
                </a:cubicBezTo>
                <a:close/>
                <a:moveTo>
                  <a:pt x="520" y="1798"/>
                </a:moveTo>
                <a:cubicBezTo>
                  <a:pt x="521" y="1797"/>
                  <a:pt x="522" y="1797"/>
                  <a:pt x="523" y="1796"/>
                </a:cubicBezTo>
                <a:cubicBezTo>
                  <a:pt x="522" y="1795"/>
                  <a:pt x="518" y="1797"/>
                  <a:pt x="520" y="1798"/>
                </a:cubicBezTo>
                <a:close/>
                <a:moveTo>
                  <a:pt x="226" y="1513"/>
                </a:moveTo>
                <a:cubicBezTo>
                  <a:pt x="223" y="1509"/>
                  <a:pt x="220" y="1514"/>
                  <a:pt x="226" y="1513"/>
                </a:cubicBezTo>
                <a:close/>
                <a:moveTo>
                  <a:pt x="489" y="1381"/>
                </a:moveTo>
                <a:cubicBezTo>
                  <a:pt x="489" y="1380"/>
                  <a:pt x="491" y="1380"/>
                  <a:pt x="490" y="1378"/>
                </a:cubicBezTo>
                <a:cubicBezTo>
                  <a:pt x="489" y="1379"/>
                  <a:pt x="488" y="1380"/>
                  <a:pt x="489" y="1381"/>
                </a:cubicBezTo>
                <a:close/>
                <a:moveTo>
                  <a:pt x="1127" y="1577"/>
                </a:moveTo>
                <a:cubicBezTo>
                  <a:pt x="1126" y="1577"/>
                  <a:pt x="1126" y="1576"/>
                  <a:pt x="1124" y="1575"/>
                </a:cubicBezTo>
                <a:cubicBezTo>
                  <a:pt x="1122" y="1577"/>
                  <a:pt x="1126" y="1579"/>
                  <a:pt x="1127" y="1577"/>
                </a:cubicBezTo>
                <a:close/>
                <a:moveTo>
                  <a:pt x="476" y="103"/>
                </a:moveTo>
                <a:cubicBezTo>
                  <a:pt x="476" y="103"/>
                  <a:pt x="475" y="102"/>
                  <a:pt x="474" y="102"/>
                </a:cubicBezTo>
                <a:cubicBezTo>
                  <a:pt x="474" y="101"/>
                  <a:pt x="473" y="102"/>
                  <a:pt x="473" y="102"/>
                </a:cubicBezTo>
                <a:cubicBezTo>
                  <a:pt x="472" y="102"/>
                  <a:pt x="472" y="103"/>
                  <a:pt x="472" y="103"/>
                </a:cubicBezTo>
                <a:cubicBezTo>
                  <a:pt x="472" y="103"/>
                  <a:pt x="472" y="104"/>
                  <a:pt x="473" y="104"/>
                </a:cubicBezTo>
                <a:cubicBezTo>
                  <a:pt x="474" y="105"/>
                  <a:pt x="475" y="105"/>
                  <a:pt x="475" y="105"/>
                </a:cubicBezTo>
                <a:cubicBezTo>
                  <a:pt x="476" y="106"/>
                  <a:pt x="477" y="106"/>
                  <a:pt x="477" y="106"/>
                </a:cubicBezTo>
                <a:cubicBezTo>
                  <a:pt x="478" y="107"/>
                  <a:pt x="479" y="107"/>
                  <a:pt x="479" y="106"/>
                </a:cubicBezTo>
                <a:cubicBezTo>
                  <a:pt x="480" y="105"/>
                  <a:pt x="480" y="105"/>
                  <a:pt x="479" y="104"/>
                </a:cubicBezTo>
                <a:cubicBezTo>
                  <a:pt x="478" y="103"/>
                  <a:pt x="477" y="103"/>
                  <a:pt x="476" y="103"/>
                </a:cubicBezTo>
                <a:close/>
                <a:moveTo>
                  <a:pt x="546" y="150"/>
                </a:moveTo>
                <a:cubicBezTo>
                  <a:pt x="533" y="144"/>
                  <a:pt x="520" y="138"/>
                  <a:pt x="506" y="131"/>
                </a:cubicBezTo>
                <a:cubicBezTo>
                  <a:pt x="506" y="131"/>
                  <a:pt x="505" y="131"/>
                  <a:pt x="505" y="131"/>
                </a:cubicBezTo>
                <a:cubicBezTo>
                  <a:pt x="505" y="131"/>
                  <a:pt x="505" y="132"/>
                  <a:pt x="505" y="132"/>
                </a:cubicBezTo>
                <a:cubicBezTo>
                  <a:pt x="505" y="132"/>
                  <a:pt x="505" y="132"/>
                  <a:pt x="506" y="132"/>
                </a:cubicBezTo>
                <a:cubicBezTo>
                  <a:pt x="519" y="140"/>
                  <a:pt x="532" y="146"/>
                  <a:pt x="545" y="152"/>
                </a:cubicBezTo>
                <a:cubicBezTo>
                  <a:pt x="546" y="152"/>
                  <a:pt x="546" y="152"/>
                  <a:pt x="546" y="151"/>
                </a:cubicBezTo>
                <a:cubicBezTo>
                  <a:pt x="547" y="151"/>
                  <a:pt x="546" y="150"/>
                  <a:pt x="546" y="150"/>
                </a:cubicBezTo>
                <a:close/>
                <a:moveTo>
                  <a:pt x="293" y="328"/>
                </a:moveTo>
                <a:cubicBezTo>
                  <a:pt x="292" y="328"/>
                  <a:pt x="289" y="325"/>
                  <a:pt x="289" y="328"/>
                </a:cubicBezTo>
                <a:cubicBezTo>
                  <a:pt x="290" y="327"/>
                  <a:pt x="292" y="331"/>
                  <a:pt x="293" y="328"/>
                </a:cubicBezTo>
                <a:close/>
                <a:moveTo>
                  <a:pt x="428" y="38"/>
                </a:moveTo>
                <a:cubicBezTo>
                  <a:pt x="425" y="38"/>
                  <a:pt x="423" y="34"/>
                  <a:pt x="422" y="37"/>
                </a:cubicBezTo>
                <a:cubicBezTo>
                  <a:pt x="424" y="36"/>
                  <a:pt x="426" y="41"/>
                  <a:pt x="428" y="38"/>
                </a:cubicBezTo>
                <a:close/>
                <a:moveTo>
                  <a:pt x="493" y="126"/>
                </a:moveTo>
                <a:cubicBezTo>
                  <a:pt x="494" y="126"/>
                  <a:pt x="500" y="130"/>
                  <a:pt x="498" y="127"/>
                </a:cubicBezTo>
                <a:cubicBezTo>
                  <a:pt x="496" y="128"/>
                  <a:pt x="494" y="123"/>
                  <a:pt x="493" y="126"/>
                </a:cubicBezTo>
                <a:close/>
                <a:moveTo>
                  <a:pt x="568" y="162"/>
                </a:moveTo>
                <a:cubicBezTo>
                  <a:pt x="569" y="162"/>
                  <a:pt x="571" y="166"/>
                  <a:pt x="572" y="163"/>
                </a:cubicBezTo>
                <a:cubicBezTo>
                  <a:pt x="570" y="163"/>
                  <a:pt x="568" y="160"/>
                  <a:pt x="568" y="162"/>
                </a:cubicBezTo>
                <a:close/>
                <a:moveTo>
                  <a:pt x="638" y="190"/>
                </a:moveTo>
                <a:lnTo>
                  <a:pt x="638" y="190"/>
                </a:lnTo>
                <a:cubicBezTo>
                  <a:pt x="639" y="188"/>
                  <a:pt x="642" y="191"/>
                  <a:pt x="645" y="191"/>
                </a:cubicBezTo>
                <a:cubicBezTo>
                  <a:pt x="644" y="195"/>
                  <a:pt x="640" y="190"/>
                  <a:pt x="638" y="190"/>
                </a:cubicBezTo>
                <a:close/>
                <a:moveTo>
                  <a:pt x="430" y="375"/>
                </a:moveTo>
                <a:lnTo>
                  <a:pt x="430" y="375"/>
                </a:lnTo>
                <a:cubicBezTo>
                  <a:pt x="430" y="374"/>
                  <a:pt x="432" y="374"/>
                  <a:pt x="433" y="374"/>
                </a:cubicBezTo>
                <a:cubicBezTo>
                  <a:pt x="433" y="376"/>
                  <a:pt x="432" y="376"/>
                  <a:pt x="431" y="376"/>
                </a:cubicBezTo>
                <a:cubicBezTo>
                  <a:pt x="431" y="375"/>
                  <a:pt x="431" y="375"/>
                  <a:pt x="430" y="375"/>
                </a:cubicBezTo>
                <a:close/>
                <a:moveTo>
                  <a:pt x="272" y="430"/>
                </a:moveTo>
                <a:lnTo>
                  <a:pt x="272" y="430"/>
                </a:lnTo>
                <a:cubicBezTo>
                  <a:pt x="271" y="430"/>
                  <a:pt x="270" y="430"/>
                  <a:pt x="269" y="430"/>
                </a:cubicBezTo>
                <a:cubicBezTo>
                  <a:pt x="269" y="429"/>
                  <a:pt x="268" y="427"/>
                  <a:pt x="268" y="425"/>
                </a:cubicBezTo>
                <a:cubicBezTo>
                  <a:pt x="267" y="424"/>
                  <a:pt x="265" y="426"/>
                  <a:pt x="263" y="424"/>
                </a:cubicBezTo>
                <a:cubicBezTo>
                  <a:pt x="264" y="424"/>
                  <a:pt x="264" y="423"/>
                  <a:pt x="264" y="423"/>
                </a:cubicBezTo>
                <a:cubicBezTo>
                  <a:pt x="268" y="423"/>
                  <a:pt x="268" y="425"/>
                  <a:pt x="272" y="426"/>
                </a:cubicBezTo>
                <a:lnTo>
                  <a:pt x="273" y="426"/>
                </a:lnTo>
                <a:cubicBezTo>
                  <a:pt x="272" y="427"/>
                  <a:pt x="272" y="427"/>
                  <a:pt x="272" y="428"/>
                </a:cubicBezTo>
                <a:cubicBezTo>
                  <a:pt x="272" y="429"/>
                  <a:pt x="273" y="429"/>
                  <a:pt x="273" y="430"/>
                </a:cubicBezTo>
                <a:lnTo>
                  <a:pt x="272" y="430"/>
                </a:lnTo>
                <a:close/>
                <a:moveTo>
                  <a:pt x="274" y="429"/>
                </a:moveTo>
                <a:lnTo>
                  <a:pt x="274" y="429"/>
                </a:lnTo>
                <a:cubicBezTo>
                  <a:pt x="274" y="429"/>
                  <a:pt x="274" y="428"/>
                  <a:pt x="274" y="427"/>
                </a:cubicBezTo>
                <a:cubicBezTo>
                  <a:pt x="274" y="428"/>
                  <a:pt x="275" y="428"/>
                  <a:pt x="275" y="429"/>
                </a:cubicBezTo>
                <a:cubicBezTo>
                  <a:pt x="274" y="430"/>
                  <a:pt x="274" y="429"/>
                  <a:pt x="274" y="429"/>
                </a:cubicBezTo>
                <a:close/>
                <a:moveTo>
                  <a:pt x="280" y="436"/>
                </a:moveTo>
                <a:lnTo>
                  <a:pt x="280" y="436"/>
                </a:lnTo>
                <a:cubicBezTo>
                  <a:pt x="279" y="434"/>
                  <a:pt x="279" y="433"/>
                  <a:pt x="279" y="432"/>
                </a:cubicBezTo>
                <a:cubicBezTo>
                  <a:pt x="281" y="432"/>
                  <a:pt x="282" y="433"/>
                  <a:pt x="282" y="435"/>
                </a:cubicBezTo>
                <a:cubicBezTo>
                  <a:pt x="281" y="435"/>
                  <a:pt x="280" y="435"/>
                  <a:pt x="280" y="436"/>
                </a:cubicBezTo>
                <a:close/>
                <a:moveTo>
                  <a:pt x="46" y="250"/>
                </a:moveTo>
                <a:cubicBezTo>
                  <a:pt x="44" y="250"/>
                  <a:pt x="42" y="246"/>
                  <a:pt x="40" y="249"/>
                </a:cubicBezTo>
                <a:cubicBezTo>
                  <a:pt x="42" y="249"/>
                  <a:pt x="45" y="253"/>
                  <a:pt x="46" y="250"/>
                </a:cubicBezTo>
                <a:close/>
                <a:moveTo>
                  <a:pt x="225" y="445"/>
                </a:moveTo>
                <a:cubicBezTo>
                  <a:pt x="226" y="445"/>
                  <a:pt x="227" y="446"/>
                  <a:pt x="228" y="445"/>
                </a:cubicBezTo>
                <a:cubicBezTo>
                  <a:pt x="227" y="444"/>
                  <a:pt x="226" y="443"/>
                  <a:pt x="225" y="445"/>
                </a:cubicBezTo>
                <a:close/>
                <a:moveTo>
                  <a:pt x="230" y="402"/>
                </a:moveTo>
                <a:cubicBezTo>
                  <a:pt x="232" y="402"/>
                  <a:pt x="232" y="403"/>
                  <a:pt x="233" y="404"/>
                </a:cubicBezTo>
                <a:cubicBezTo>
                  <a:pt x="234" y="402"/>
                  <a:pt x="230" y="400"/>
                  <a:pt x="230" y="402"/>
                </a:cubicBezTo>
                <a:close/>
                <a:moveTo>
                  <a:pt x="330" y="5"/>
                </a:moveTo>
                <a:cubicBezTo>
                  <a:pt x="332" y="0"/>
                  <a:pt x="327" y="0"/>
                  <a:pt x="330" y="5"/>
                </a:cubicBezTo>
                <a:close/>
                <a:moveTo>
                  <a:pt x="576" y="166"/>
                </a:moveTo>
                <a:cubicBezTo>
                  <a:pt x="577" y="166"/>
                  <a:pt x="578" y="168"/>
                  <a:pt x="578" y="166"/>
                </a:cubicBezTo>
                <a:cubicBezTo>
                  <a:pt x="577" y="166"/>
                  <a:pt x="576" y="164"/>
                  <a:pt x="576" y="166"/>
                </a:cubicBezTo>
                <a:close/>
                <a:moveTo>
                  <a:pt x="725" y="817"/>
                </a:moveTo>
                <a:cubicBezTo>
                  <a:pt x="724" y="816"/>
                  <a:pt x="726" y="815"/>
                  <a:pt x="725" y="814"/>
                </a:cubicBezTo>
                <a:cubicBezTo>
                  <a:pt x="723" y="813"/>
                  <a:pt x="723" y="817"/>
                  <a:pt x="725" y="817"/>
                </a:cubicBez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sz="1350">
              <a:solidFill>
                <a:schemeClr val="tx1">
                  <a:lumMod val="75000"/>
                  <a:lumOff val="25000"/>
                </a:schemeClr>
              </a:solidFill>
              <a:latin typeface="微软雅黑" panose="020B0503020204020204" charset="-122"/>
              <a:ea typeface="微软雅黑" panose="020B0503020204020204" charset="-122"/>
            </a:endParaRPr>
          </a:p>
        </p:txBody>
      </p:sp>
      <p:sp>
        <p:nvSpPr>
          <p:cNvPr id="7" name="Freeform 9"/>
          <p:cNvSpPr>
            <a:spLocks noEditPoints="1"/>
          </p:cNvSpPr>
          <p:nvPr/>
        </p:nvSpPr>
        <p:spPr bwMode="auto">
          <a:xfrm>
            <a:off x="2913719" y="1181641"/>
            <a:ext cx="1286376" cy="1496786"/>
          </a:xfrm>
          <a:custGeom>
            <a:avLst/>
            <a:gdLst>
              <a:gd name="T0" fmla="*/ 387 w 1817"/>
              <a:gd name="T1" fmla="*/ 1434 h 1911"/>
              <a:gd name="T2" fmla="*/ 1734 w 1817"/>
              <a:gd name="T3" fmla="*/ 951 h 1911"/>
              <a:gd name="T4" fmla="*/ 1777 w 1817"/>
              <a:gd name="T5" fmla="*/ 1149 h 1911"/>
              <a:gd name="T6" fmla="*/ 1772 w 1817"/>
              <a:gd name="T7" fmla="*/ 1000 h 1911"/>
              <a:gd name="T8" fmla="*/ 1701 w 1817"/>
              <a:gd name="T9" fmla="*/ 861 h 1911"/>
              <a:gd name="T10" fmla="*/ 1744 w 1817"/>
              <a:gd name="T11" fmla="*/ 719 h 1911"/>
              <a:gd name="T12" fmla="*/ 1323 w 1817"/>
              <a:gd name="T13" fmla="*/ 479 h 1911"/>
              <a:gd name="T14" fmla="*/ 1129 w 1817"/>
              <a:gd name="T15" fmla="*/ 377 h 1911"/>
              <a:gd name="T16" fmla="*/ 845 w 1817"/>
              <a:gd name="T17" fmla="*/ 234 h 1911"/>
              <a:gd name="T18" fmla="*/ 616 w 1817"/>
              <a:gd name="T19" fmla="*/ 131 h 1911"/>
              <a:gd name="T20" fmla="*/ 361 w 1817"/>
              <a:gd name="T21" fmla="*/ 16 h 1911"/>
              <a:gd name="T22" fmla="*/ 525 w 1817"/>
              <a:gd name="T23" fmla="*/ 125 h 1911"/>
              <a:gd name="T24" fmla="*/ 573 w 1817"/>
              <a:gd name="T25" fmla="*/ 154 h 1911"/>
              <a:gd name="T26" fmla="*/ 613 w 1817"/>
              <a:gd name="T27" fmla="*/ 168 h 1911"/>
              <a:gd name="T28" fmla="*/ 623 w 1817"/>
              <a:gd name="T29" fmla="*/ 189 h 1911"/>
              <a:gd name="T30" fmla="*/ 477 w 1817"/>
              <a:gd name="T31" fmla="*/ 314 h 1911"/>
              <a:gd name="T32" fmla="*/ 277 w 1817"/>
              <a:gd name="T33" fmla="*/ 259 h 1911"/>
              <a:gd name="T34" fmla="*/ 393 w 1817"/>
              <a:gd name="T35" fmla="*/ 356 h 1911"/>
              <a:gd name="T36" fmla="*/ 221 w 1817"/>
              <a:gd name="T37" fmla="*/ 325 h 1911"/>
              <a:gd name="T38" fmla="*/ 126 w 1817"/>
              <a:gd name="T39" fmla="*/ 288 h 1911"/>
              <a:gd name="T40" fmla="*/ 24 w 1817"/>
              <a:gd name="T41" fmla="*/ 245 h 1911"/>
              <a:gd name="T42" fmla="*/ 108 w 1817"/>
              <a:gd name="T43" fmla="*/ 327 h 1911"/>
              <a:gd name="T44" fmla="*/ 259 w 1817"/>
              <a:gd name="T45" fmla="*/ 422 h 1911"/>
              <a:gd name="T46" fmla="*/ 300 w 1817"/>
              <a:gd name="T47" fmla="*/ 465 h 1911"/>
              <a:gd name="T48" fmla="*/ 421 w 1817"/>
              <a:gd name="T49" fmla="*/ 539 h 1911"/>
              <a:gd name="T50" fmla="*/ 570 w 1817"/>
              <a:gd name="T51" fmla="*/ 706 h 1911"/>
              <a:gd name="T52" fmla="*/ 945 w 1817"/>
              <a:gd name="T53" fmla="*/ 922 h 1911"/>
              <a:gd name="T54" fmla="*/ 866 w 1817"/>
              <a:gd name="T55" fmla="*/ 944 h 1911"/>
              <a:gd name="T56" fmla="*/ 847 w 1817"/>
              <a:gd name="T57" fmla="*/ 1073 h 1911"/>
              <a:gd name="T58" fmla="*/ 556 w 1817"/>
              <a:gd name="T59" fmla="*/ 1268 h 1911"/>
              <a:gd name="T60" fmla="*/ 311 w 1817"/>
              <a:gd name="T61" fmla="*/ 1447 h 1911"/>
              <a:gd name="T62" fmla="*/ 284 w 1817"/>
              <a:gd name="T63" fmla="*/ 1486 h 1911"/>
              <a:gd name="T64" fmla="*/ 395 w 1817"/>
              <a:gd name="T65" fmla="*/ 1431 h 1911"/>
              <a:gd name="T66" fmla="*/ 507 w 1817"/>
              <a:gd name="T67" fmla="*/ 1355 h 1911"/>
              <a:gd name="T68" fmla="*/ 494 w 1817"/>
              <a:gd name="T69" fmla="*/ 1376 h 1911"/>
              <a:gd name="T70" fmla="*/ 643 w 1817"/>
              <a:gd name="T71" fmla="*/ 1415 h 1911"/>
              <a:gd name="T72" fmla="*/ 473 w 1817"/>
              <a:gd name="T73" fmla="*/ 1612 h 1911"/>
              <a:gd name="T74" fmla="*/ 421 w 1817"/>
              <a:gd name="T75" fmla="*/ 1688 h 1911"/>
              <a:gd name="T76" fmla="*/ 548 w 1817"/>
              <a:gd name="T77" fmla="*/ 1672 h 1911"/>
              <a:gd name="T78" fmla="*/ 361 w 1817"/>
              <a:gd name="T79" fmla="*/ 1833 h 1911"/>
              <a:gd name="T80" fmla="*/ 317 w 1817"/>
              <a:gd name="T81" fmla="*/ 1879 h 1911"/>
              <a:gd name="T82" fmla="*/ 490 w 1817"/>
              <a:gd name="T83" fmla="*/ 1800 h 1911"/>
              <a:gd name="T84" fmla="*/ 490 w 1817"/>
              <a:gd name="T85" fmla="*/ 1812 h 1911"/>
              <a:gd name="T86" fmla="*/ 551 w 1817"/>
              <a:gd name="T87" fmla="*/ 1784 h 1911"/>
              <a:gd name="T88" fmla="*/ 575 w 1817"/>
              <a:gd name="T89" fmla="*/ 1811 h 1911"/>
              <a:gd name="T90" fmla="*/ 859 w 1817"/>
              <a:gd name="T91" fmla="*/ 1669 h 1911"/>
              <a:gd name="T92" fmla="*/ 1209 w 1817"/>
              <a:gd name="T93" fmla="*/ 1508 h 1911"/>
              <a:gd name="T94" fmla="*/ 1453 w 1817"/>
              <a:gd name="T95" fmla="*/ 1358 h 1911"/>
              <a:gd name="T96" fmla="*/ 1582 w 1817"/>
              <a:gd name="T97" fmla="*/ 1283 h 1911"/>
              <a:gd name="T98" fmla="*/ 1510 w 1817"/>
              <a:gd name="T99" fmla="*/ 1366 h 1911"/>
              <a:gd name="T100" fmla="*/ 1502 w 1817"/>
              <a:gd name="T101" fmla="*/ 1407 h 1911"/>
              <a:gd name="T102" fmla="*/ 1663 w 1817"/>
              <a:gd name="T103" fmla="*/ 1317 h 1911"/>
              <a:gd name="T104" fmla="*/ 1679 w 1817"/>
              <a:gd name="T105" fmla="*/ 1243 h 1911"/>
              <a:gd name="T106" fmla="*/ 481 w 1817"/>
              <a:gd name="T107" fmla="*/ 1386 h 1911"/>
              <a:gd name="T108" fmla="*/ 559 w 1817"/>
              <a:gd name="T109" fmla="*/ 1777 h 1911"/>
              <a:gd name="T110" fmla="*/ 574 w 1817"/>
              <a:gd name="T111" fmla="*/ 1772 h 1911"/>
              <a:gd name="T112" fmla="*/ 226 w 1817"/>
              <a:gd name="T113" fmla="*/ 1513 h 1911"/>
              <a:gd name="T114" fmla="*/ 475 w 1817"/>
              <a:gd name="T115" fmla="*/ 105 h 1911"/>
              <a:gd name="T116" fmla="*/ 293 w 1817"/>
              <a:gd name="T117" fmla="*/ 328 h 1911"/>
              <a:gd name="T118" fmla="*/ 638 w 1817"/>
              <a:gd name="T119" fmla="*/ 190 h 1911"/>
              <a:gd name="T120" fmla="*/ 264 w 1817"/>
              <a:gd name="T121" fmla="*/ 423 h 1911"/>
              <a:gd name="T122" fmla="*/ 279 w 1817"/>
              <a:gd name="T123" fmla="*/ 432 h 1911"/>
              <a:gd name="T124" fmla="*/ 330 w 1817"/>
              <a:gd name="T125" fmla="*/ 5 h 1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17" h="1911">
                <a:moveTo>
                  <a:pt x="1803" y="1026"/>
                </a:moveTo>
                <a:cubicBezTo>
                  <a:pt x="1808" y="1028"/>
                  <a:pt x="1817" y="1020"/>
                  <a:pt x="1813" y="1014"/>
                </a:cubicBezTo>
                <a:cubicBezTo>
                  <a:pt x="1808" y="1009"/>
                  <a:pt x="1798" y="1008"/>
                  <a:pt x="1795" y="1013"/>
                </a:cubicBezTo>
                <a:cubicBezTo>
                  <a:pt x="1793" y="1018"/>
                  <a:pt x="1797" y="1025"/>
                  <a:pt x="1803" y="1026"/>
                </a:cubicBezTo>
                <a:close/>
                <a:moveTo>
                  <a:pt x="384" y="1435"/>
                </a:moveTo>
                <a:cubicBezTo>
                  <a:pt x="384" y="1436"/>
                  <a:pt x="383" y="1436"/>
                  <a:pt x="382" y="1437"/>
                </a:cubicBezTo>
                <a:cubicBezTo>
                  <a:pt x="382" y="1437"/>
                  <a:pt x="381" y="1438"/>
                  <a:pt x="382" y="1438"/>
                </a:cubicBezTo>
                <a:cubicBezTo>
                  <a:pt x="382" y="1439"/>
                  <a:pt x="382" y="1439"/>
                  <a:pt x="382" y="1439"/>
                </a:cubicBezTo>
                <a:cubicBezTo>
                  <a:pt x="383" y="1439"/>
                  <a:pt x="383" y="1439"/>
                  <a:pt x="383" y="1439"/>
                </a:cubicBezTo>
                <a:cubicBezTo>
                  <a:pt x="384" y="1439"/>
                  <a:pt x="385" y="1438"/>
                  <a:pt x="386" y="1437"/>
                </a:cubicBezTo>
                <a:cubicBezTo>
                  <a:pt x="386" y="1437"/>
                  <a:pt x="387" y="1436"/>
                  <a:pt x="388" y="1436"/>
                </a:cubicBezTo>
                <a:cubicBezTo>
                  <a:pt x="388" y="1436"/>
                  <a:pt x="389" y="1435"/>
                  <a:pt x="388" y="1434"/>
                </a:cubicBezTo>
                <a:cubicBezTo>
                  <a:pt x="388" y="1434"/>
                  <a:pt x="387" y="1433"/>
                  <a:pt x="387" y="1434"/>
                </a:cubicBezTo>
                <a:cubicBezTo>
                  <a:pt x="386" y="1434"/>
                  <a:pt x="385" y="1435"/>
                  <a:pt x="384" y="1435"/>
                </a:cubicBezTo>
                <a:close/>
                <a:moveTo>
                  <a:pt x="460" y="1399"/>
                </a:moveTo>
                <a:cubicBezTo>
                  <a:pt x="448" y="1407"/>
                  <a:pt x="437" y="1415"/>
                  <a:pt x="423" y="1423"/>
                </a:cubicBezTo>
                <a:cubicBezTo>
                  <a:pt x="423" y="1424"/>
                  <a:pt x="423" y="1424"/>
                  <a:pt x="423" y="1424"/>
                </a:cubicBezTo>
                <a:cubicBezTo>
                  <a:pt x="423" y="1425"/>
                  <a:pt x="423" y="1425"/>
                  <a:pt x="424" y="1425"/>
                </a:cubicBezTo>
                <a:cubicBezTo>
                  <a:pt x="424" y="1425"/>
                  <a:pt x="424" y="1425"/>
                  <a:pt x="424" y="1425"/>
                </a:cubicBezTo>
                <a:cubicBezTo>
                  <a:pt x="437" y="1416"/>
                  <a:pt x="450" y="1408"/>
                  <a:pt x="461" y="1400"/>
                </a:cubicBezTo>
                <a:cubicBezTo>
                  <a:pt x="461" y="1400"/>
                  <a:pt x="462" y="1399"/>
                  <a:pt x="461" y="1399"/>
                </a:cubicBezTo>
                <a:cubicBezTo>
                  <a:pt x="461" y="1399"/>
                  <a:pt x="460" y="1399"/>
                  <a:pt x="460" y="1399"/>
                </a:cubicBezTo>
                <a:close/>
                <a:moveTo>
                  <a:pt x="1735" y="954"/>
                </a:moveTo>
                <a:cubicBezTo>
                  <a:pt x="1735" y="954"/>
                  <a:pt x="1736" y="954"/>
                  <a:pt x="1736" y="953"/>
                </a:cubicBezTo>
                <a:cubicBezTo>
                  <a:pt x="1736" y="953"/>
                  <a:pt x="1736" y="952"/>
                  <a:pt x="1735" y="952"/>
                </a:cubicBezTo>
                <a:lnTo>
                  <a:pt x="1734" y="951"/>
                </a:lnTo>
                <a:cubicBezTo>
                  <a:pt x="1733" y="951"/>
                  <a:pt x="1733" y="951"/>
                  <a:pt x="1732" y="952"/>
                </a:cubicBezTo>
                <a:cubicBezTo>
                  <a:pt x="1732" y="952"/>
                  <a:pt x="1732" y="953"/>
                  <a:pt x="1733" y="953"/>
                </a:cubicBezTo>
                <a:lnTo>
                  <a:pt x="1735" y="954"/>
                </a:lnTo>
                <a:close/>
                <a:moveTo>
                  <a:pt x="1744" y="1203"/>
                </a:moveTo>
                <a:cubicBezTo>
                  <a:pt x="1735" y="1204"/>
                  <a:pt x="1729" y="1214"/>
                  <a:pt x="1721" y="1218"/>
                </a:cubicBezTo>
                <a:cubicBezTo>
                  <a:pt x="1717" y="1216"/>
                  <a:pt x="1710" y="1218"/>
                  <a:pt x="1710" y="1223"/>
                </a:cubicBezTo>
                <a:cubicBezTo>
                  <a:pt x="1708" y="1224"/>
                  <a:pt x="1706" y="1225"/>
                  <a:pt x="1705" y="1226"/>
                </a:cubicBezTo>
                <a:cubicBezTo>
                  <a:pt x="1710" y="1221"/>
                  <a:pt x="1714" y="1214"/>
                  <a:pt x="1721" y="1208"/>
                </a:cubicBezTo>
                <a:cubicBezTo>
                  <a:pt x="1726" y="1204"/>
                  <a:pt x="1732" y="1203"/>
                  <a:pt x="1734" y="1200"/>
                </a:cubicBezTo>
                <a:cubicBezTo>
                  <a:pt x="1740" y="1192"/>
                  <a:pt x="1738" y="1183"/>
                  <a:pt x="1737" y="1175"/>
                </a:cubicBezTo>
                <a:cubicBezTo>
                  <a:pt x="1741" y="1168"/>
                  <a:pt x="1748" y="1171"/>
                  <a:pt x="1753" y="1171"/>
                </a:cubicBezTo>
                <a:cubicBezTo>
                  <a:pt x="1754" y="1167"/>
                  <a:pt x="1751" y="1166"/>
                  <a:pt x="1754" y="1164"/>
                </a:cubicBezTo>
                <a:cubicBezTo>
                  <a:pt x="1763" y="1161"/>
                  <a:pt x="1771" y="1157"/>
                  <a:pt x="1777" y="1149"/>
                </a:cubicBezTo>
                <a:cubicBezTo>
                  <a:pt x="1773" y="1144"/>
                  <a:pt x="1766" y="1145"/>
                  <a:pt x="1762" y="1145"/>
                </a:cubicBezTo>
                <a:cubicBezTo>
                  <a:pt x="1763" y="1142"/>
                  <a:pt x="1765" y="1142"/>
                  <a:pt x="1767" y="1139"/>
                </a:cubicBezTo>
                <a:cubicBezTo>
                  <a:pt x="1755" y="1134"/>
                  <a:pt x="1737" y="1144"/>
                  <a:pt x="1733" y="1130"/>
                </a:cubicBezTo>
                <a:cubicBezTo>
                  <a:pt x="1735" y="1126"/>
                  <a:pt x="1734" y="1124"/>
                  <a:pt x="1736" y="1121"/>
                </a:cubicBezTo>
                <a:cubicBezTo>
                  <a:pt x="1733" y="1117"/>
                  <a:pt x="1730" y="1112"/>
                  <a:pt x="1733" y="1106"/>
                </a:cubicBezTo>
                <a:cubicBezTo>
                  <a:pt x="1733" y="1103"/>
                  <a:pt x="1727" y="1101"/>
                  <a:pt x="1728" y="1098"/>
                </a:cubicBezTo>
                <a:cubicBezTo>
                  <a:pt x="1739" y="1095"/>
                  <a:pt x="1736" y="1075"/>
                  <a:pt x="1748" y="1074"/>
                </a:cubicBezTo>
                <a:cubicBezTo>
                  <a:pt x="1754" y="1063"/>
                  <a:pt x="1768" y="1061"/>
                  <a:pt x="1766" y="1046"/>
                </a:cubicBezTo>
                <a:cubicBezTo>
                  <a:pt x="1774" y="1042"/>
                  <a:pt x="1772" y="1034"/>
                  <a:pt x="1774" y="1026"/>
                </a:cubicBezTo>
                <a:cubicBezTo>
                  <a:pt x="1776" y="1023"/>
                  <a:pt x="1780" y="1025"/>
                  <a:pt x="1783" y="1022"/>
                </a:cubicBezTo>
                <a:cubicBezTo>
                  <a:pt x="1783" y="1020"/>
                  <a:pt x="1782" y="1015"/>
                  <a:pt x="1781" y="1013"/>
                </a:cubicBezTo>
                <a:cubicBezTo>
                  <a:pt x="1780" y="1012"/>
                  <a:pt x="1776" y="1011"/>
                  <a:pt x="1775" y="1010"/>
                </a:cubicBezTo>
                <a:cubicBezTo>
                  <a:pt x="1774" y="1007"/>
                  <a:pt x="1775" y="1003"/>
                  <a:pt x="1772" y="1000"/>
                </a:cubicBezTo>
                <a:cubicBezTo>
                  <a:pt x="1769" y="997"/>
                  <a:pt x="1764" y="995"/>
                  <a:pt x="1760" y="992"/>
                </a:cubicBezTo>
                <a:cubicBezTo>
                  <a:pt x="1758" y="986"/>
                  <a:pt x="1753" y="981"/>
                  <a:pt x="1746" y="977"/>
                </a:cubicBezTo>
                <a:cubicBezTo>
                  <a:pt x="1746" y="974"/>
                  <a:pt x="1744" y="972"/>
                  <a:pt x="1747" y="968"/>
                </a:cubicBezTo>
                <a:cubicBezTo>
                  <a:pt x="1744" y="966"/>
                  <a:pt x="1741" y="964"/>
                  <a:pt x="1738" y="962"/>
                </a:cubicBezTo>
                <a:cubicBezTo>
                  <a:pt x="1734" y="964"/>
                  <a:pt x="1732" y="969"/>
                  <a:pt x="1728" y="969"/>
                </a:cubicBezTo>
                <a:cubicBezTo>
                  <a:pt x="1722" y="965"/>
                  <a:pt x="1717" y="960"/>
                  <a:pt x="1710" y="956"/>
                </a:cubicBezTo>
                <a:cubicBezTo>
                  <a:pt x="1712" y="952"/>
                  <a:pt x="1711" y="950"/>
                  <a:pt x="1710" y="947"/>
                </a:cubicBezTo>
                <a:cubicBezTo>
                  <a:pt x="1703" y="946"/>
                  <a:pt x="1700" y="950"/>
                  <a:pt x="1692" y="945"/>
                </a:cubicBezTo>
                <a:cubicBezTo>
                  <a:pt x="1691" y="943"/>
                  <a:pt x="1692" y="940"/>
                  <a:pt x="1688" y="939"/>
                </a:cubicBezTo>
                <a:cubicBezTo>
                  <a:pt x="1684" y="937"/>
                  <a:pt x="1682" y="943"/>
                  <a:pt x="1676" y="939"/>
                </a:cubicBezTo>
                <a:cubicBezTo>
                  <a:pt x="1688" y="925"/>
                  <a:pt x="1689" y="908"/>
                  <a:pt x="1695" y="892"/>
                </a:cubicBezTo>
                <a:cubicBezTo>
                  <a:pt x="1696" y="889"/>
                  <a:pt x="1693" y="888"/>
                  <a:pt x="1695" y="884"/>
                </a:cubicBezTo>
                <a:cubicBezTo>
                  <a:pt x="1698" y="875"/>
                  <a:pt x="1702" y="869"/>
                  <a:pt x="1701" y="861"/>
                </a:cubicBezTo>
                <a:cubicBezTo>
                  <a:pt x="1705" y="857"/>
                  <a:pt x="1709" y="854"/>
                  <a:pt x="1713" y="850"/>
                </a:cubicBezTo>
                <a:cubicBezTo>
                  <a:pt x="1717" y="839"/>
                  <a:pt x="1713" y="828"/>
                  <a:pt x="1708" y="818"/>
                </a:cubicBezTo>
                <a:cubicBezTo>
                  <a:pt x="1710" y="810"/>
                  <a:pt x="1720" y="797"/>
                  <a:pt x="1727" y="806"/>
                </a:cubicBezTo>
                <a:cubicBezTo>
                  <a:pt x="1726" y="814"/>
                  <a:pt x="1729" y="817"/>
                  <a:pt x="1734" y="820"/>
                </a:cubicBezTo>
                <a:cubicBezTo>
                  <a:pt x="1736" y="815"/>
                  <a:pt x="1740" y="813"/>
                  <a:pt x="1744" y="810"/>
                </a:cubicBezTo>
                <a:cubicBezTo>
                  <a:pt x="1745" y="804"/>
                  <a:pt x="1744" y="797"/>
                  <a:pt x="1747" y="793"/>
                </a:cubicBezTo>
                <a:cubicBezTo>
                  <a:pt x="1751" y="798"/>
                  <a:pt x="1755" y="799"/>
                  <a:pt x="1762" y="798"/>
                </a:cubicBezTo>
                <a:cubicBezTo>
                  <a:pt x="1766" y="793"/>
                  <a:pt x="1767" y="786"/>
                  <a:pt x="1768" y="780"/>
                </a:cubicBezTo>
                <a:cubicBezTo>
                  <a:pt x="1769" y="778"/>
                  <a:pt x="1770" y="775"/>
                  <a:pt x="1770" y="773"/>
                </a:cubicBezTo>
                <a:cubicBezTo>
                  <a:pt x="1770" y="771"/>
                  <a:pt x="1768" y="770"/>
                  <a:pt x="1768" y="769"/>
                </a:cubicBezTo>
                <a:cubicBezTo>
                  <a:pt x="1768" y="765"/>
                  <a:pt x="1770" y="759"/>
                  <a:pt x="1769" y="755"/>
                </a:cubicBezTo>
                <a:cubicBezTo>
                  <a:pt x="1763" y="749"/>
                  <a:pt x="1760" y="744"/>
                  <a:pt x="1757" y="736"/>
                </a:cubicBezTo>
                <a:cubicBezTo>
                  <a:pt x="1754" y="727"/>
                  <a:pt x="1751" y="724"/>
                  <a:pt x="1744" y="719"/>
                </a:cubicBezTo>
                <a:cubicBezTo>
                  <a:pt x="1742" y="717"/>
                  <a:pt x="1741" y="715"/>
                  <a:pt x="1739" y="713"/>
                </a:cubicBezTo>
                <a:cubicBezTo>
                  <a:pt x="1729" y="705"/>
                  <a:pt x="1720" y="700"/>
                  <a:pt x="1710" y="693"/>
                </a:cubicBezTo>
                <a:cubicBezTo>
                  <a:pt x="1704" y="689"/>
                  <a:pt x="1698" y="685"/>
                  <a:pt x="1692" y="681"/>
                </a:cubicBezTo>
                <a:cubicBezTo>
                  <a:pt x="1657" y="656"/>
                  <a:pt x="1616" y="633"/>
                  <a:pt x="1581" y="611"/>
                </a:cubicBezTo>
                <a:cubicBezTo>
                  <a:pt x="1580" y="612"/>
                  <a:pt x="1579" y="612"/>
                  <a:pt x="1578" y="612"/>
                </a:cubicBezTo>
                <a:cubicBezTo>
                  <a:pt x="1570" y="605"/>
                  <a:pt x="1561" y="600"/>
                  <a:pt x="1552" y="596"/>
                </a:cubicBezTo>
                <a:cubicBezTo>
                  <a:pt x="1543" y="590"/>
                  <a:pt x="1532" y="585"/>
                  <a:pt x="1522" y="580"/>
                </a:cubicBezTo>
                <a:cubicBezTo>
                  <a:pt x="1516" y="577"/>
                  <a:pt x="1510" y="573"/>
                  <a:pt x="1505" y="570"/>
                </a:cubicBezTo>
                <a:cubicBezTo>
                  <a:pt x="1502" y="569"/>
                  <a:pt x="1500" y="569"/>
                  <a:pt x="1497" y="567"/>
                </a:cubicBezTo>
                <a:cubicBezTo>
                  <a:pt x="1488" y="563"/>
                  <a:pt x="1480" y="555"/>
                  <a:pt x="1469" y="553"/>
                </a:cubicBezTo>
                <a:cubicBezTo>
                  <a:pt x="1460" y="545"/>
                  <a:pt x="1447" y="540"/>
                  <a:pt x="1436" y="534"/>
                </a:cubicBezTo>
                <a:cubicBezTo>
                  <a:pt x="1400" y="516"/>
                  <a:pt x="1363" y="500"/>
                  <a:pt x="1330" y="480"/>
                </a:cubicBezTo>
                <a:cubicBezTo>
                  <a:pt x="1327" y="481"/>
                  <a:pt x="1326" y="479"/>
                  <a:pt x="1323" y="479"/>
                </a:cubicBezTo>
                <a:cubicBezTo>
                  <a:pt x="1304" y="467"/>
                  <a:pt x="1284" y="456"/>
                  <a:pt x="1263" y="448"/>
                </a:cubicBezTo>
                <a:cubicBezTo>
                  <a:pt x="1259" y="444"/>
                  <a:pt x="1254" y="441"/>
                  <a:pt x="1249" y="439"/>
                </a:cubicBezTo>
                <a:cubicBezTo>
                  <a:pt x="1244" y="436"/>
                  <a:pt x="1238" y="433"/>
                  <a:pt x="1232" y="432"/>
                </a:cubicBezTo>
                <a:cubicBezTo>
                  <a:pt x="1229" y="429"/>
                  <a:pt x="1225" y="426"/>
                  <a:pt x="1221" y="425"/>
                </a:cubicBezTo>
                <a:cubicBezTo>
                  <a:pt x="1215" y="423"/>
                  <a:pt x="1210" y="418"/>
                  <a:pt x="1201" y="417"/>
                </a:cubicBezTo>
                <a:cubicBezTo>
                  <a:pt x="1198" y="412"/>
                  <a:pt x="1193" y="410"/>
                  <a:pt x="1189" y="408"/>
                </a:cubicBezTo>
                <a:cubicBezTo>
                  <a:pt x="1186" y="407"/>
                  <a:pt x="1183" y="406"/>
                  <a:pt x="1181" y="405"/>
                </a:cubicBezTo>
                <a:cubicBezTo>
                  <a:pt x="1181" y="404"/>
                  <a:pt x="1179" y="405"/>
                  <a:pt x="1179" y="405"/>
                </a:cubicBezTo>
                <a:cubicBezTo>
                  <a:pt x="1178" y="404"/>
                  <a:pt x="1177" y="403"/>
                  <a:pt x="1175" y="402"/>
                </a:cubicBezTo>
                <a:cubicBezTo>
                  <a:pt x="1169" y="399"/>
                  <a:pt x="1161" y="396"/>
                  <a:pt x="1154" y="392"/>
                </a:cubicBezTo>
                <a:cubicBezTo>
                  <a:pt x="1150" y="390"/>
                  <a:pt x="1146" y="387"/>
                  <a:pt x="1142" y="384"/>
                </a:cubicBezTo>
                <a:cubicBezTo>
                  <a:pt x="1140" y="383"/>
                  <a:pt x="1137" y="382"/>
                  <a:pt x="1135" y="381"/>
                </a:cubicBezTo>
                <a:cubicBezTo>
                  <a:pt x="1133" y="380"/>
                  <a:pt x="1131" y="378"/>
                  <a:pt x="1129" y="377"/>
                </a:cubicBezTo>
                <a:cubicBezTo>
                  <a:pt x="1126" y="376"/>
                  <a:pt x="1123" y="376"/>
                  <a:pt x="1120" y="375"/>
                </a:cubicBezTo>
                <a:cubicBezTo>
                  <a:pt x="1119" y="375"/>
                  <a:pt x="1118" y="373"/>
                  <a:pt x="1117" y="372"/>
                </a:cubicBezTo>
                <a:cubicBezTo>
                  <a:pt x="1116" y="371"/>
                  <a:pt x="1114" y="371"/>
                  <a:pt x="1112" y="370"/>
                </a:cubicBezTo>
                <a:cubicBezTo>
                  <a:pt x="1104" y="366"/>
                  <a:pt x="1096" y="360"/>
                  <a:pt x="1087" y="358"/>
                </a:cubicBezTo>
                <a:cubicBezTo>
                  <a:pt x="1084" y="353"/>
                  <a:pt x="1077" y="353"/>
                  <a:pt x="1074" y="349"/>
                </a:cubicBezTo>
                <a:cubicBezTo>
                  <a:pt x="1070" y="349"/>
                  <a:pt x="1071" y="349"/>
                  <a:pt x="1067" y="349"/>
                </a:cubicBezTo>
                <a:cubicBezTo>
                  <a:pt x="1053" y="338"/>
                  <a:pt x="1036" y="333"/>
                  <a:pt x="1022" y="322"/>
                </a:cubicBezTo>
                <a:cubicBezTo>
                  <a:pt x="1005" y="318"/>
                  <a:pt x="993" y="307"/>
                  <a:pt x="978" y="302"/>
                </a:cubicBezTo>
                <a:cubicBezTo>
                  <a:pt x="968" y="294"/>
                  <a:pt x="956" y="289"/>
                  <a:pt x="946" y="284"/>
                </a:cubicBezTo>
                <a:cubicBezTo>
                  <a:pt x="938" y="280"/>
                  <a:pt x="930" y="275"/>
                  <a:pt x="920" y="274"/>
                </a:cubicBezTo>
                <a:cubicBezTo>
                  <a:pt x="915" y="268"/>
                  <a:pt x="909" y="264"/>
                  <a:pt x="901" y="263"/>
                </a:cubicBezTo>
                <a:cubicBezTo>
                  <a:pt x="897" y="258"/>
                  <a:pt x="892" y="257"/>
                  <a:pt x="888" y="255"/>
                </a:cubicBezTo>
                <a:cubicBezTo>
                  <a:pt x="874" y="247"/>
                  <a:pt x="860" y="239"/>
                  <a:pt x="845" y="234"/>
                </a:cubicBezTo>
                <a:cubicBezTo>
                  <a:pt x="846" y="232"/>
                  <a:pt x="843" y="233"/>
                  <a:pt x="843" y="231"/>
                </a:cubicBezTo>
                <a:cubicBezTo>
                  <a:pt x="829" y="226"/>
                  <a:pt x="816" y="219"/>
                  <a:pt x="803" y="212"/>
                </a:cubicBezTo>
                <a:cubicBezTo>
                  <a:pt x="796" y="209"/>
                  <a:pt x="790" y="207"/>
                  <a:pt x="783" y="203"/>
                </a:cubicBezTo>
                <a:cubicBezTo>
                  <a:pt x="777" y="200"/>
                  <a:pt x="771" y="195"/>
                  <a:pt x="764" y="192"/>
                </a:cubicBezTo>
                <a:cubicBezTo>
                  <a:pt x="761" y="191"/>
                  <a:pt x="757" y="191"/>
                  <a:pt x="753" y="189"/>
                </a:cubicBezTo>
                <a:cubicBezTo>
                  <a:pt x="750" y="188"/>
                  <a:pt x="747" y="186"/>
                  <a:pt x="744" y="185"/>
                </a:cubicBezTo>
                <a:cubicBezTo>
                  <a:pt x="732" y="178"/>
                  <a:pt x="720" y="173"/>
                  <a:pt x="707" y="168"/>
                </a:cubicBezTo>
                <a:cubicBezTo>
                  <a:pt x="698" y="164"/>
                  <a:pt x="688" y="159"/>
                  <a:pt x="679" y="158"/>
                </a:cubicBezTo>
                <a:cubicBezTo>
                  <a:pt x="678" y="153"/>
                  <a:pt x="671" y="154"/>
                  <a:pt x="669" y="151"/>
                </a:cubicBezTo>
                <a:cubicBezTo>
                  <a:pt x="666" y="151"/>
                  <a:pt x="666" y="153"/>
                  <a:pt x="662" y="153"/>
                </a:cubicBezTo>
                <a:cubicBezTo>
                  <a:pt x="658" y="149"/>
                  <a:pt x="651" y="148"/>
                  <a:pt x="648" y="143"/>
                </a:cubicBezTo>
                <a:cubicBezTo>
                  <a:pt x="641" y="144"/>
                  <a:pt x="638" y="139"/>
                  <a:pt x="632" y="136"/>
                </a:cubicBezTo>
                <a:cubicBezTo>
                  <a:pt x="627" y="134"/>
                  <a:pt x="620" y="133"/>
                  <a:pt x="616" y="131"/>
                </a:cubicBezTo>
                <a:cubicBezTo>
                  <a:pt x="613" y="130"/>
                  <a:pt x="611" y="127"/>
                  <a:pt x="609" y="124"/>
                </a:cubicBezTo>
                <a:cubicBezTo>
                  <a:pt x="606" y="125"/>
                  <a:pt x="605" y="124"/>
                  <a:pt x="603" y="124"/>
                </a:cubicBezTo>
                <a:cubicBezTo>
                  <a:pt x="600" y="120"/>
                  <a:pt x="595" y="119"/>
                  <a:pt x="589" y="118"/>
                </a:cubicBezTo>
                <a:cubicBezTo>
                  <a:pt x="565" y="106"/>
                  <a:pt x="540" y="94"/>
                  <a:pt x="515" y="82"/>
                </a:cubicBezTo>
                <a:cubicBezTo>
                  <a:pt x="502" y="75"/>
                  <a:pt x="489" y="70"/>
                  <a:pt x="477" y="63"/>
                </a:cubicBezTo>
                <a:cubicBezTo>
                  <a:pt x="463" y="55"/>
                  <a:pt x="448" y="46"/>
                  <a:pt x="434" y="42"/>
                </a:cubicBezTo>
                <a:cubicBezTo>
                  <a:pt x="433" y="46"/>
                  <a:pt x="428" y="40"/>
                  <a:pt x="429" y="45"/>
                </a:cubicBezTo>
                <a:cubicBezTo>
                  <a:pt x="424" y="44"/>
                  <a:pt x="419" y="38"/>
                  <a:pt x="414" y="39"/>
                </a:cubicBezTo>
                <a:cubicBezTo>
                  <a:pt x="413" y="35"/>
                  <a:pt x="405" y="29"/>
                  <a:pt x="401" y="33"/>
                </a:cubicBezTo>
                <a:cubicBezTo>
                  <a:pt x="401" y="30"/>
                  <a:pt x="398" y="32"/>
                  <a:pt x="398" y="29"/>
                </a:cubicBezTo>
                <a:cubicBezTo>
                  <a:pt x="395" y="29"/>
                  <a:pt x="395" y="31"/>
                  <a:pt x="391" y="30"/>
                </a:cubicBezTo>
                <a:cubicBezTo>
                  <a:pt x="387" y="24"/>
                  <a:pt x="379" y="24"/>
                  <a:pt x="374" y="19"/>
                </a:cubicBezTo>
                <a:cubicBezTo>
                  <a:pt x="370" y="20"/>
                  <a:pt x="368" y="13"/>
                  <a:pt x="361" y="16"/>
                </a:cubicBezTo>
                <a:cubicBezTo>
                  <a:pt x="357" y="10"/>
                  <a:pt x="351" y="10"/>
                  <a:pt x="345" y="7"/>
                </a:cubicBezTo>
                <a:cubicBezTo>
                  <a:pt x="341" y="5"/>
                  <a:pt x="337" y="2"/>
                  <a:pt x="333" y="2"/>
                </a:cubicBezTo>
                <a:cubicBezTo>
                  <a:pt x="333" y="4"/>
                  <a:pt x="335" y="7"/>
                  <a:pt x="335" y="12"/>
                </a:cubicBezTo>
                <a:cubicBezTo>
                  <a:pt x="338" y="13"/>
                  <a:pt x="341" y="15"/>
                  <a:pt x="345" y="15"/>
                </a:cubicBezTo>
                <a:cubicBezTo>
                  <a:pt x="344" y="20"/>
                  <a:pt x="349" y="18"/>
                  <a:pt x="351" y="19"/>
                </a:cubicBezTo>
                <a:cubicBezTo>
                  <a:pt x="358" y="24"/>
                  <a:pt x="363" y="32"/>
                  <a:pt x="373" y="33"/>
                </a:cubicBezTo>
                <a:cubicBezTo>
                  <a:pt x="374" y="38"/>
                  <a:pt x="381" y="37"/>
                  <a:pt x="383" y="41"/>
                </a:cubicBezTo>
                <a:cubicBezTo>
                  <a:pt x="390" y="42"/>
                  <a:pt x="395" y="45"/>
                  <a:pt x="398" y="50"/>
                </a:cubicBezTo>
                <a:cubicBezTo>
                  <a:pt x="413" y="56"/>
                  <a:pt x="425" y="67"/>
                  <a:pt x="441" y="73"/>
                </a:cubicBezTo>
                <a:cubicBezTo>
                  <a:pt x="458" y="87"/>
                  <a:pt x="481" y="94"/>
                  <a:pt x="497" y="110"/>
                </a:cubicBezTo>
                <a:cubicBezTo>
                  <a:pt x="503" y="111"/>
                  <a:pt x="509" y="113"/>
                  <a:pt x="512" y="119"/>
                </a:cubicBezTo>
                <a:cubicBezTo>
                  <a:pt x="514" y="119"/>
                  <a:pt x="517" y="119"/>
                  <a:pt x="519" y="119"/>
                </a:cubicBezTo>
                <a:cubicBezTo>
                  <a:pt x="520" y="121"/>
                  <a:pt x="523" y="122"/>
                  <a:pt x="525" y="125"/>
                </a:cubicBezTo>
                <a:cubicBezTo>
                  <a:pt x="531" y="126"/>
                  <a:pt x="537" y="129"/>
                  <a:pt x="543" y="130"/>
                </a:cubicBezTo>
                <a:cubicBezTo>
                  <a:pt x="549" y="140"/>
                  <a:pt x="560" y="138"/>
                  <a:pt x="567" y="146"/>
                </a:cubicBezTo>
                <a:cubicBezTo>
                  <a:pt x="557" y="145"/>
                  <a:pt x="552" y="137"/>
                  <a:pt x="542" y="135"/>
                </a:cubicBezTo>
                <a:cubicBezTo>
                  <a:pt x="542" y="135"/>
                  <a:pt x="542" y="135"/>
                  <a:pt x="542" y="135"/>
                </a:cubicBezTo>
                <a:cubicBezTo>
                  <a:pt x="531" y="132"/>
                  <a:pt x="522" y="127"/>
                  <a:pt x="513" y="122"/>
                </a:cubicBezTo>
                <a:cubicBezTo>
                  <a:pt x="505" y="117"/>
                  <a:pt x="497" y="113"/>
                  <a:pt x="488" y="109"/>
                </a:cubicBezTo>
                <a:cubicBezTo>
                  <a:pt x="487" y="109"/>
                  <a:pt x="486" y="110"/>
                  <a:pt x="486" y="110"/>
                </a:cubicBezTo>
                <a:cubicBezTo>
                  <a:pt x="485" y="111"/>
                  <a:pt x="485" y="111"/>
                  <a:pt x="485" y="111"/>
                </a:cubicBezTo>
                <a:cubicBezTo>
                  <a:pt x="485" y="112"/>
                  <a:pt x="486" y="112"/>
                  <a:pt x="486" y="113"/>
                </a:cubicBezTo>
                <a:cubicBezTo>
                  <a:pt x="495" y="116"/>
                  <a:pt x="504" y="120"/>
                  <a:pt x="511" y="125"/>
                </a:cubicBezTo>
                <a:cubicBezTo>
                  <a:pt x="520" y="130"/>
                  <a:pt x="530" y="135"/>
                  <a:pt x="540" y="138"/>
                </a:cubicBezTo>
                <a:cubicBezTo>
                  <a:pt x="549" y="146"/>
                  <a:pt x="560" y="151"/>
                  <a:pt x="573" y="154"/>
                </a:cubicBezTo>
                <a:lnTo>
                  <a:pt x="573" y="154"/>
                </a:lnTo>
                <a:cubicBezTo>
                  <a:pt x="576" y="157"/>
                  <a:pt x="579" y="158"/>
                  <a:pt x="583" y="159"/>
                </a:cubicBezTo>
                <a:cubicBezTo>
                  <a:pt x="586" y="161"/>
                  <a:pt x="589" y="162"/>
                  <a:pt x="592" y="164"/>
                </a:cubicBezTo>
                <a:cubicBezTo>
                  <a:pt x="592" y="164"/>
                  <a:pt x="592" y="164"/>
                  <a:pt x="592" y="164"/>
                </a:cubicBezTo>
                <a:lnTo>
                  <a:pt x="592" y="164"/>
                </a:lnTo>
                <a:cubicBezTo>
                  <a:pt x="595" y="168"/>
                  <a:pt x="601" y="169"/>
                  <a:pt x="605" y="171"/>
                </a:cubicBezTo>
                <a:lnTo>
                  <a:pt x="605" y="169"/>
                </a:lnTo>
                <a:lnTo>
                  <a:pt x="607" y="169"/>
                </a:lnTo>
                <a:cubicBezTo>
                  <a:pt x="605" y="164"/>
                  <a:pt x="598" y="160"/>
                  <a:pt x="593" y="162"/>
                </a:cubicBezTo>
                <a:cubicBezTo>
                  <a:pt x="590" y="160"/>
                  <a:pt x="587" y="158"/>
                  <a:pt x="584" y="157"/>
                </a:cubicBezTo>
                <a:cubicBezTo>
                  <a:pt x="581" y="156"/>
                  <a:pt x="578" y="155"/>
                  <a:pt x="575" y="153"/>
                </a:cubicBezTo>
                <a:cubicBezTo>
                  <a:pt x="576" y="151"/>
                  <a:pt x="572" y="149"/>
                  <a:pt x="570" y="148"/>
                </a:cubicBezTo>
                <a:cubicBezTo>
                  <a:pt x="575" y="145"/>
                  <a:pt x="578" y="153"/>
                  <a:pt x="585" y="151"/>
                </a:cubicBezTo>
                <a:cubicBezTo>
                  <a:pt x="592" y="160"/>
                  <a:pt x="608" y="158"/>
                  <a:pt x="613" y="168"/>
                </a:cubicBezTo>
                <a:cubicBezTo>
                  <a:pt x="613" y="168"/>
                  <a:pt x="609" y="166"/>
                  <a:pt x="609" y="169"/>
                </a:cubicBezTo>
                <a:lnTo>
                  <a:pt x="608" y="170"/>
                </a:lnTo>
                <a:lnTo>
                  <a:pt x="607" y="171"/>
                </a:lnTo>
                <a:cubicBezTo>
                  <a:pt x="612" y="177"/>
                  <a:pt x="623" y="177"/>
                  <a:pt x="628" y="184"/>
                </a:cubicBezTo>
                <a:cubicBezTo>
                  <a:pt x="626" y="185"/>
                  <a:pt x="626" y="187"/>
                  <a:pt x="624" y="187"/>
                </a:cubicBezTo>
                <a:cubicBezTo>
                  <a:pt x="616" y="184"/>
                  <a:pt x="609" y="180"/>
                  <a:pt x="602" y="177"/>
                </a:cubicBezTo>
                <a:cubicBezTo>
                  <a:pt x="596" y="174"/>
                  <a:pt x="589" y="171"/>
                  <a:pt x="583" y="168"/>
                </a:cubicBezTo>
                <a:cubicBezTo>
                  <a:pt x="582" y="168"/>
                  <a:pt x="582" y="168"/>
                  <a:pt x="582" y="169"/>
                </a:cubicBezTo>
                <a:cubicBezTo>
                  <a:pt x="582" y="169"/>
                  <a:pt x="581" y="169"/>
                  <a:pt x="581" y="169"/>
                </a:cubicBezTo>
                <a:cubicBezTo>
                  <a:pt x="581" y="170"/>
                  <a:pt x="582" y="170"/>
                  <a:pt x="582" y="170"/>
                </a:cubicBezTo>
                <a:cubicBezTo>
                  <a:pt x="588" y="173"/>
                  <a:pt x="595" y="176"/>
                  <a:pt x="601" y="179"/>
                </a:cubicBezTo>
                <a:cubicBezTo>
                  <a:pt x="608" y="182"/>
                  <a:pt x="616" y="186"/>
                  <a:pt x="623" y="189"/>
                </a:cubicBezTo>
                <a:lnTo>
                  <a:pt x="623" y="189"/>
                </a:lnTo>
                <a:cubicBezTo>
                  <a:pt x="647" y="200"/>
                  <a:pt x="668" y="214"/>
                  <a:pt x="696" y="222"/>
                </a:cubicBezTo>
                <a:cubicBezTo>
                  <a:pt x="700" y="226"/>
                  <a:pt x="706" y="227"/>
                  <a:pt x="712" y="230"/>
                </a:cubicBezTo>
                <a:cubicBezTo>
                  <a:pt x="717" y="233"/>
                  <a:pt x="722" y="238"/>
                  <a:pt x="728" y="236"/>
                </a:cubicBezTo>
                <a:cubicBezTo>
                  <a:pt x="728" y="240"/>
                  <a:pt x="735" y="241"/>
                  <a:pt x="734" y="243"/>
                </a:cubicBezTo>
                <a:cubicBezTo>
                  <a:pt x="726" y="241"/>
                  <a:pt x="723" y="245"/>
                  <a:pt x="716" y="248"/>
                </a:cubicBezTo>
                <a:cubicBezTo>
                  <a:pt x="709" y="266"/>
                  <a:pt x="698" y="279"/>
                  <a:pt x="691" y="296"/>
                </a:cubicBezTo>
                <a:cubicBezTo>
                  <a:pt x="671" y="305"/>
                  <a:pt x="649" y="314"/>
                  <a:pt x="624" y="317"/>
                </a:cubicBezTo>
                <a:cubicBezTo>
                  <a:pt x="612" y="311"/>
                  <a:pt x="599" y="305"/>
                  <a:pt x="587" y="300"/>
                </a:cubicBezTo>
                <a:cubicBezTo>
                  <a:pt x="580" y="305"/>
                  <a:pt x="572" y="312"/>
                  <a:pt x="564" y="316"/>
                </a:cubicBezTo>
                <a:cubicBezTo>
                  <a:pt x="562" y="317"/>
                  <a:pt x="559" y="316"/>
                  <a:pt x="556" y="317"/>
                </a:cubicBezTo>
                <a:cubicBezTo>
                  <a:pt x="553" y="319"/>
                  <a:pt x="551" y="321"/>
                  <a:pt x="548" y="322"/>
                </a:cubicBezTo>
                <a:cubicBezTo>
                  <a:pt x="534" y="326"/>
                  <a:pt x="520" y="324"/>
                  <a:pt x="505" y="326"/>
                </a:cubicBezTo>
                <a:cubicBezTo>
                  <a:pt x="495" y="323"/>
                  <a:pt x="485" y="320"/>
                  <a:pt x="477" y="314"/>
                </a:cubicBezTo>
                <a:cubicBezTo>
                  <a:pt x="466" y="315"/>
                  <a:pt x="461" y="310"/>
                  <a:pt x="453" y="306"/>
                </a:cubicBezTo>
                <a:cubicBezTo>
                  <a:pt x="448" y="304"/>
                  <a:pt x="442" y="303"/>
                  <a:pt x="438" y="301"/>
                </a:cubicBezTo>
                <a:cubicBezTo>
                  <a:pt x="435" y="300"/>
                  <a:pt x="431" y="296"/>
                  <a:pt x="429" y="295"/>
                </a:cubicBezTo>
                <a:cubicBezTo>
                  <a:pt x="428" y="295"/>
                  <a:pt x="426" y="296"/>
                  <a:pt x="425" y="295"/>
                </a:cubicBezTo>
                <a:cubicBezTo>
                  <a:pt x="420" y="293"/>
                  <a:pt x="414" y="288"/>
                  <a:pt x="408" y="289"/>
                </a:cubicBezTo>
                <a:cubicBezTo>
                  <a:pt x="402" y="283"/>
                  <a:pt x="395" y="282"/>
                  <a:pt x="387" y="278"/>
                </a:cubicBezTo>
                <a:cubicBezTo>
                  <a:pt x="380" y="275"/>
                  <a:pt x="374" y="271"/>
                  <a:pt x="368" y="268"/>
                </a:cubicBezTo>
                <a:cubicBezTo>
                  <a:pt x="362" y="265"/>
                  <a:pt x="357" y="263"/>
                  <a:pt x="351" y="260"/>
                </a:cubicBezTo>
                <a:cubicBezTo>
                  <a:pt x="341" y="255"/>
                  <a:pt x="331" y="252"/>
                  <a:pt x="320" y="249"/>
                </a:cubicBezTo>
                <a:cubicBezTo>
                  <a:pt x="320" y="254"/>
                  <a:pt x="322" y="258"/>
                  <a:pt x="318" y="261"/>
                </a:cubicBezTo>
                <a:cubicBezTo>
                  <a:pt x="309" y="261"/>
                  <a:pt x="305" y="254"/>
                  <a:pt x="296" y="253"/>
                </a:cubicBezTo>
                <a:cubicBezTo>
                  <a:pt x="293" y="254"/>
                  <a:pt x="294" y="259"/>
                  <a:pt x="292" y="261"/>
                </a:cubicBezTo>
                <a:cubicBezTo>
                  <a:pt x="285" y="263"/>
                  <a:pt x="283" y="258"/>
                  <a:pt x="277" y="259"/>
                </a:cubicBezTo>
                <a:cubicBezTo>
                  <a:pt x="276" y="258"/>
                  <a:pt x="275" y="258"/>
                  <a:pt x="274" y="257"/>
                </a:cubicBezTo>
                <a:cubicBezTo>
                  <a:pt x="271" y="256"/>
                  <a:pt x="269" y="255"/>
                  <a:pt x="267" y="254"/>
                </a:cubicBezTo>
                <a:cubicBezTo>
                  <a:pt x="266" y="254"/>
                  <a:pt x="265" y="254"/>
                  <a:pt x="265" y="255"/>
                </a:cubicBezTo>
                <a:cubicBezTo>
                  <a:pt x="265" y="255"/>
                  <a:pt x="265" y="255"/>
                  <a:pt x="265" y="256"/>
                </a:cubicBezTo>
                <a:cubicBezTo>
                  <a:pt x="265" y="256"/>
                  <a:pt x="265" y="257"/>
                  <a:pt x="266" y="257"/>
                </a:cubicBezTo>
                <a:cubicBezTo>
                  <a:pt x="268" y="257"/>
                  <a:pt x="270" y="258"/>
                  <a:pt x="272" y="260"/>
                </a:cubicBezTo>
                <a:cubicBezTo>
                  <a:pt x="273" y="260"/>
                  <a:pt x="275" y="261"/>
                  <a:pt x="276" y="261"/>
                </a:cubicBezTo>
                <a:lnTo>
                  <a:pt x="276" y="261"/>
                </a:lnTo>
                <a:cubicBezTo>
                  <a:pt x="291" y="269"/>
                  <a:pt x="303" y="279"/>
                  <a:pt x="319" y="284"/>
                </a:cubicBezTo>
                <a:cubicBezTo>
                  <a:pt x="339" y="305"/>
                  <a:pt x="368" y="315"/>
                  <a:pt x="392" y="330"/>
                </a:cubicBezTo>
                <a:cubicBezTo>
                  <a:pt x="394" y="337"/>
                  <a:pt x="394" y="347"/>
                  <a:pt x="394" y="354"/>
                </a:cubicBezTo>
                <a:cubicBezTo>
                  <a:pt x="397" y="357"/>
                  <a:pt x="402" y="357"/>
                  <a:pt x="404" y="361"/>
                </a:cubicBezTo>
                <a:cubicBezTo>
                  <a:pt x="400" y="361"/>
                  <a:pt x="396" y="359"/>
                  <a:pt x="393" y="356"/>
                </a:cubicBezTo>
                <a:cubicBezTo>
                  <a:pt x="395" y="362"/>
                  <a:pt x="389" y="361"/>
                  <a:pt x="390" y="366"/>
                </a:cubicBezTo>
                <a:cubicBezTo>
                  <a:pt x="393" y="370"/>
                  <a:pt x="399" y="372"/>
                  <a:pt x="404" y="375"/>
                </a:cubicBezTo>
                <a:cubicBezTo>
                  <a:pt x="409" y="378"/>
                  <a:pt x="415" y="380"/>
                  <a:pt x="416" y="385"/>
                </a:cubicBezTo>
                <a:cubicBezTo>
                  <a:pt x="409" y="387"/>
                  <a:pt x="408" y="382"/>
                  <a:pt x="402" y="383"/>
                </a:cubicBezTo>
                <a:cubicBezTo>
                  <a:pt x="402" y="380"/>
                  <a:pt x="398" y="380"/>
                  <a:pt x="397" y="380"/>
                </a:cubicBezTo>
                <a:cubicBezTo>
                  <a:pt x="384" y="373"/>
                  <a:pt x="370" y="367"/>
                  <a:pt x="357" y="362"/>
                </a:cubicBezTo>
                <a:cubicBezTo>
                  <a:pt x="356" y="359"/>
                  <a:pt x="356" y="364"/>
                  <a:pt x="354" y="363"/>
                </a:cubicBezTo>
                <a:cubicBezTo>
                  <a:pt x="349" y="359"/>
                  <a:pt x="338" y="357"/>
                  <a:pt x="333" y="360"/>
                </a:cubicBezTo>
                <a:cubicBezTo>
                  <a:pt x="326" y="355"/>
                  <a:pt x="318" y="352"/>
                  <a:pt x="310" y="348"/>
                </a:cubicBezTo>
                <a:cubicBezTo>
                  <a:pt x="303" y="344"/>
                  <a:pt x="295" y="339"/>
                  <a:pt x="287" y="339"/>
                </a:cubicBezTo>
                <a:cubicBezTo>
                  <a:pt x="280" y="334"/>
                  <a:pt x="271" y="332"/>
                  <a:pt x="264" y="328"/>
                </a:cubicBezTo>
                <a:cubicBezTo>
                  <a:pt x="261" y="329"/>
                  <a:pt x="259" y="329"/>
                  <a:pt x="257" y="329"/>
                </a:cubicBezTo>
                <a:cubicBezTo>
                  <a:pt x="247" y="317"/>
                  <a:pt x="230" y="337"/>
                  <a:pt x="221" y="325"/>
                </a:cubicBezTo>
                <a:cubicBezTo>
                  <a:pt x="218" y="325"/>
                  <a:pt x="218" y="327"/>
                  <a:pt x="214" y="327"/>
                </a:cubicBezTo>
                <a:cubicBezTo>
                  <a:pt x="195" y="317"/>
                  <a:pt x="174" y="310"/>
                  <a:pt x="157" y="299"/>
                </a:cubicBezTo>
                <a:cubicBezTo>
                  <a:pt x="154" y="300"/>
                  <a:pt x="153" y="299"/>
                  <a:pt x="149" y="301"/>
                </a:cubicBezTo>
                <a:cubicBezTo>
                  <a:pt x="147" y="298"/>
                  <a:pt x="146" y="293"/>
                  <a:pt x="141" y="296"/>
                </a:cubicBezTo>
                <a:cubicBezTo>
                  <a:pt x="136" y="292"/>
                  <a:pt x="133" y="287"/>
                  <a:pt x="127" y="286"/>
                </a:cubicBezTo>
                <a:lnTo>
                  <a:pt x="127" y="286"/>
                </a:lnTo>
                <a:cubicBezTo>
                  <a:pt x="125" y="284"/>
                  <a:pt x="123" y="283"/>
                  <a:pt x="121" y="281"/>
                </a:cubicBezTo>
                <a:lnTo>
                  <a:pt x="119" y="280"/>
                </a:lnTo>
                <a:cubicBezTo>
                  <a:pt x="119" y="280"/>
                  <a:pt x="118" y="280"/>
                  <a:pt x="118" y="281"/>
                </a:cubicBezTo>
                <a:cubicBezTo>
                  <a:pt x="117" y="281"/>
                  <a:pt x="117" y="281"/>
                  <a:pt x="117" y="281"/>
                </a:cubicBezTo>
                <a:cubicBezTo>
                  <a:pt x="117" y="282"/>
                  <a:pt x="118" y="282"/>
                  <a:pt x="118" y="282"/>
                </a:cubicBezTo>
                <a:lnTo>
                  <a:pt x="120" y="283"/>
                </a:lnTo>
                <a:cubicBezTo>
                  <a:pt x="122" y="285"/>
                  <a:pt x="124" y="286"/>
                  <a:pt x="126" y="288"/>
                </a:cubicBezTo>
                <a:lnTo>
                  <a:pt x="126" y="288"/>
                </a:lnTo>
                <a:cubicBezTo>
                  <a:pt x="126" y="289"/>
                  <a:pt x="127" y="289"/>
                  <a:pt x="127" y="291"/>
                </a:cubicBezTo>
                <a:cubicBezTo>
                  <a:pt x="115" y="288"/>
                  <a:pt x="104" y="284"/>
                  <a:pt x="96" y="276"/>
                </a:cubicBezTo>
                <a:cubicBezTo>
                  <a:pt x="87" y="275"/>
                  <a:pt x="84" y="274"/>
                  <a:pt x="78" y="270"/>
                </a:cubicBezTo>
                <a:cubicBezTo>
                  <a:pt x="75" y="270"/>
                  <a:pt x="74" y="271"/>
                  <a:pt x="72" y="272"/>
                </a:cubicBezTo>
                <a:cubicBezTo>
                  <a:pt x="68" y="269"/>
                  <a:pt x="63" y="267"/>
                  <a:pt x="59" y="265"/>
                </a:cubicBezTo>
                <a:lnTo>
                  <a:pt x="59" y="266"/>
                </a:lnTo>
                <a:cubicBezTo>
                  <a:pt x="48" y="258"/>
                  <a:pt x="36" y="251"/>
                  <a:pt x="25" y="243"/>
                </a:cubicBezTo>
                <a:cubicBezTo>
                  <a:pt x="17" y="238"/>
                  <a:pt x="9" y="233"/>
                  <a:pt x="2" y="228"/>
                </a:cubicBezTo>
                <a:cubicBezTo>
                  <a:pt x="1" y="228"/>
                  <a:pt x="1" y="228"/>
                  <a:pt x="0" y="228"/>
                </a:cubicBezTo>
                <a:cubicBezTo>
                  <a:pt x="0" y="229"/>
                  <a:pt x="0" y="229"/>
                  <a:pt x="0" y="229"/>
                </a:cubicBezTo>
                <a:cubicBezTo>
                  <a:pt x="0" y="229"/>
                  <a:pt x="0" y="230"/>
                  <a:pt x="0" y="230"/>
                </a:cubicBezTo>
                <a:cubicBezTo>
                  <a:pt x="8" y="235"/>
                  <a:pt x="16" y="240"/>
                  <a:pt x="24" y="245"/>
                </a:cubicBezTo>
                <a:cubicBezTo>
                  <a:pt x="35" y="252"/>
                  <a:pt x="47" y="260"/>
                  <a:pt x="58" y="268"/>
                </a:cubicBezTo>
                <a:cubicBezTo>
                  <a:pt x="58" y="268"/>
                  <a:pt x="58" y="268"/>
                  <a:pt x="58" y="268"/>
                </a:cubicBezTo>
                <a:lnTo>
                  <a:pt x="58" y="270"/>
                </a:lnTo>
                <a:cubicBezTo>
                  <a:pt x="92" y="291"/>
                  <a:pt x="125" y="313"/>
                  <a:pt x="160" y="333"/>
                </a:cubicBezTo>
                <a:cubicBezTo>
                  <a:pt x="161" y="335"/>
                  <a:pt x="164" y="337"/>
                  <a:pt x="162" y="340"/>
                </a:cubicBezTo>
                <a:cubicBezTo>
                  <a:pt x="167" y="341"/>
                  <a:pt x="169" y="345"/>
                  <a:pt x="175" y="345"/>
                </a:cubicBezTo>
                <a:cubicBezTo>
                  <a:pt x="184" y="359"/>
                  <a:pt x="209" y="360"/>
                  <a:pt x="214" y="377"/>
                </a:cubicBezTo>
                <a:cubicBezTo>
                  <a:pt x="209" y="377"/>
                  <a:pt x="206" y="375"/>
                  <a:pt x="200" y="376"/>
                </a:cubicBezTo>
                <a:cubicBezTo>
                  <a:pt x="188" y="368"/>
                  <a:pt x="175" y="362"/>
                  <a:pt x="163" y="355"/>
                </a:cubicBezTo>
                <a:cubicBezTo>
                  <a:pt x="150" y="347"/>
                  <a:pt x="138" y="338"/>
                  <a:pt x="125" y="333"/>
                </a:cubicBezTo>
                <a:cubicBezTo>
                  <a:pt x="123" y="330"/>
                  <a:pt x="118" y="327"/>
                  <a:pt x="115" y="325"/>
                </a:cubicBezTo>
                <a:cubicBezTo>
                  <a:pt x="112" y="323"/>
                  <a:pt x="104" y="318"/>
                  <a:pt x="103" y="321"/>
                </a:cubicBezTo>
                <a:cubicBezTo>
                  <a:pt x="99" y="323"/>
                  <a:pt x="106" y="326"/>
                  <a:pt x="108" y="327"/>
                </a:cubicBezTo>
                <a:cubicBezTo>
                  <a:pt x="112" y="329"/>
                  <a:pt x="113" y="332"/>
                  <a:pt x="118" y="332"/>
                </a:cubicBezTo>
                <a:cubicBezTo>
                  <a:pt x="120" y="336"/>
                  <a:pt x="125" y="337"/>
                  <a:pt x="128" y="339"/>
                </a:cubicBezTo>
                <a:cubicBezTo>
                  <a:pt x="129" y="340"/>
                  <a:pt x="130" y="342"/>
                  <a:pt x="131" y="343"/>
                </a:cubicBezTo>
                <a:cubicBezTo>
                  <a:pt x="133" y="344"/>
                  <a:pt x="135" y="343"/>
                  <a:pt x="137" y="344"/>
                </a:cubicBezTo>
                <a:cubicBezTo>
                  <a:pt x="144" y="349"/>
                  <a:pt x="151" y="356"/>
                  <a:pt x="160" y="358"/>
                </a:cubicBezTo>
                <a:cubicBezTo>
                  <a:pt x="164" y="362"/>
                  <a:pt x="169" y="365"/>
                  <a:pt x="175" y="366"/>
                </a:cubicBezTo>
                <a:cubicBezTo>
                  <a:pt x="183" y="373"/>
                  <a:pt x="192" y="379"/>
                  <a:pt x="203" y="382"/>
                </a:cubicBezTo>
                <a:cubicBezTo>
                  <a:pt x="209" y="389"/>
                  <a:pt x="217" y="392"/>
                  <a:pt x="225" y="396"/>
                </a:cubicBezTo>
                <a:cubicBezTo>
                  <a:pt x="232" y="400"/>
                  <a:pt x="240" y="406"/>
                  <a:pt x="249" y="407"/>
                </a:cubicBezTo>
                <a:cubicBezTo>
                  <a:pt x="250" y="412"/>
                  <a:pt x="256" y="411"/>
                  <a:pt x="258" y="415"/>
                </a:cubicBezTo>
                <a:cubicBezTo>
                  <a:pt x="255" y="416"/>
                  <a:pt x="259" y="418"/>
                  <a:pt x="258" y="421"/>
                </a:cubicBezTo>
                <a:lnTo>
                  <a:pt x="260" y="420"/>
                </a:lnTo>
                <a:lnTo>
                  <a:pt x="259" y="422"/>
                </a:lnTo>
                <a:cubicBezTo>
                  <a:pt x="261" y="422"/>
                  <a:pt x="262" y="421"/>
                  <a:pt x="262" y="422"/>
                </a:cubicBezTo>
                <a:lnTo>
                  <a:pt x="263" y="422"/>
                </a:lnTo>
                <a:cubicBezTo>
                  <a:pt x="262" y="423"/>
                  <a:pt x="262" y="424"/>
                  <a:pt x="262" y="424"/>
                </a:cubicBezTo>
                <a:lnTo>
                  <a:pt x="262" y="424"/>
                </a:lnTo>
                <a:cubicBezTo>
                  <a:pt x="259" y="427"/>
                  <a:pt x="263" y="421"/>
                  <a:pt x="259" y="423"/>
                </a:cubicBezTo>
                <a:lnTo>
                  <a:pt x="259" y="423"/>
                </a:lnTo>
                <a:lnTo>
                  <a:pt x="258" y="422"/>
                </a:lnTo>
                <a:cubicBezTo>
                  <a:pt x="258" y="422"/>
                  <a:pt x="257" y="422"/>
                  <a:pt x="258" y="423"/>
                </a:cubicBezTo>
                <a:cubicBezTo>
                  <a:pt x="251" y="425"/>
                  <a:pt x="248" y="420"/>
                  <a:pt x="244" y="423"/>
                </a:cubicBezTo>
                <a:cubicBezTo>
                  <a:pt x="242" y="432"/>
                  <a:pt x="253" y="433"/>
                  <a:pt x="259" y="436"/>
                </a:cubicBezTo>
                <a:cubicBezTo>
                  <a:pt x="266" y="439"/>
                  <a:pt x="272" y="443"/>
                  <a:pt x="278" y="447"/>
                </a:cubicBezTo>
                <a:cubicBezTo>
                  <a:pt x="279" y="448"/>
                  <a:pt x="280" y="450"/>
                  <a:pt x="281" y="452"/>
                </a:cubicBezTo>
                <a:cubicBezTo>
                  <a:pt x="289" y="455"/>
                  <a:pt x="296" y="458"/>
                  <a:pt x="300" y="465"/>
                </a:cubicBezTo>
                <a:cubicBezTo>
                  <a:pt x="310" y="471"/>
                  <a:pt x="335" y="481"/>
                  <a:pt x="345" y="490"/>
                </a:cubicBezTo>
                <a:cubicBezTo>
                  <a:pt x="348" y="493"/>
                  <a:pt x="357" y="502"/>
                  <a:pt x="351" y="504"/>
                </a:cubicBezTo>
                <a:cubicBezTo>
                  <a:pt x="321" y="490"/>
                  <a:pt x="292" y="476"/>
                  <a:pt x="261" y="461"/>
                </a:cubicBezTo>
                <a:lnTo>
                  <a:pt x="248" y="455"/>
                </a:lnTo>
                <a:cubicBezTo>
                  <a:pt x="247" y="454"/>
                  <a:pt x="247" y="454"/>
                  <a:pt x="247" y="455"/>
                </a:cubicBezTo>
                <a:cubicBezTo>
                  <a:pt x="247" y="455"/>
                  <a:pt x="247" y="455"/>
                  <a:pt x="247" y="455"/>
                </a:cubicBezTo>
                <a:cubicBezTo>
                  <a:pt x="247" y="456"/>
                  <a:pt x="247" y="456"/>
                  <a:pt x="247" y="456"/>
                </a:cubicBezTo>
                <a:lnTo>
                  <a:pt x="261" y="463"/>
                </a:lnTo>
                <a:cubicBezTo>
                  <a:pt x="291" y="478"/>
                  <a:pt x="320" y="492"/>
                  <a:pt x="351" y="506"/>
                </a:cubicBezTo>
                <a:cubicBezTo>
                  <a:pt x="351" y="506"/>
                  <a:pt x="351" y="506"/>
                  <a:pt x="351" y="506"/>
                </a:cubicBezTo>
                <a:lnTo>
                  <a:pt x="351" y="506"/>
                </a:lnTo>
                <a:cubicBezTo>
                  <a:pt x="370" y="516"/>
                  <a:pt x="389" y="526"/>
                  <a:pt x="410" y="534"/>
                </a:cubicBezTo>
                <a:cubicBezTo>
                  <a:pt x="413" y="537"/>
                  <a:pt x="416" y="539"/>
                  <a:pt x="421" y="539"/>
                </a:cubicBezTo>
                <a:cubicBezTo>
                  <a:pt x="433" y="549"/>
                  <a:pt x="448" y="553"/>
                  <a:pt x="462" y="559"/>
                </a:cubicBezTo>
                <a:cubicBezTo>
                  <a:pt x="475" y="566"/>
                  <a:pt x="488" y="574"/>
                  <a:pt x="502" y="580"/>
                </a:cubicBezTo>
                <a:cubicBezTo>
                  <a:pt x="507" y="586"/>
                  <a:pt x="515" y="586"/>
                  <a:pt x="518" y="594"/>
                </a:cubicBezTo>
                <a:cubicBezTo>
                  <a:pt x="517" y="598"/>
                  <a:pt x="511" y="599"/>
                  <a:pt x="508" y="602"/>
                </a:cubicBezTo>
                <a:cubicBezTo>
                  <a:pt x="509" y="608"/>
                  <a:pt x="512" y="614"/>
                  <a:pt x="516" y="618"/>
                </a:cubicBezTo>
                <a:cubicBezTo>
                  <a:pt x="515" y="623"/>
                  <a:pt x="512" y="620"/>
                  <a:pt x="511" y="624"/>
                </a:cubicBezTo>
                <a:cubicBezTo>
                  <a:pt x="511" y="626"/>
                  <a:pt x="511" y="629"/>
                  <a:pt x="511" y="631"/>
                </a:cubicBezTo>
                <a:cubicBezTo>
                  <a:pt x="507" y="639"/>
                  <a:pt x="505" y="645"/>
                  <a:pt x="503" y="656"/>
                </a:cubicBezTo>
                <a:cubicBezTo>
                  <a:pt x="508" y="659"/>
                  <a:pt x="515" y="660"/>
                  <a:pt x="518" y="667"/>
                </a:cubicBezTo>
                <a:cubicBezTo>
                  <a:pt x="530" y="669"/>
                  <a:pt x="537" y="676"/>
                  <a:pt x="545" y="682"/>
                </a:cubicBezTo>
                <a:cubicBezTo>
                  <a:pt x="546" y="685"/>
                  <a:pt x="543" y="686"/>
                  <a:pt x="545" y="688"/>
                </a:cubicBezTo>
                <a:cubicBezTo>
                  <a:pt x="552" y="692"/>
                  <a:pt x="558" y="696"/>
                  <a:pt x="562" y="703"/>
                </a:cubicBezTo>
                <a:cubicBezTo>
                  <a:pt x="565" y="703"/>
                  <a:pt x="566" y="706"/>
                  <a:pt x="570" y="706"/>
                </a:cubicBezTo>
                <a:cubicBezTo>
                  <a:pt x="573" y="712"/>
                  <a:pt x="579" y="713"/>
                  <a:pt x="584" y="716"/>
                </a:cubicBezTo>
                <a:cubicBezTo>
                  <a:pt x="592" y="720"/>
                  <a:pt x="598" y="725"/>
                  <a:pt x="606" y="729"/>
                </a:cubicBezTo>
                <a:cubicBezTo>
                  <a:pt x="637" y="744"/>
                  <a:pt x="666" y="762"/>
                  <a:pt x="697" y="776"/>
                </a:cubicBezTo>
                <a:cubicBezTo>
                  <a:pt x="698" y="777"/>
                  <a:pt x="698" y="778"/>
                  <a:pt x="699" y="779"/>
                </a:cubicBezTo>
                <a:cubicBezTo>
                  <a:pt x="706" y="781"/>
                  <a:pt x="711" y="784"/>
                  <a:pt x="715" y="789"/>
                </a:cubicBezTo>
                <a:cubicBezTo>
                  <a:pt x="743" y="802"/>
                  <a:pt x="768" y="817"/>
                  <a:pt x="795" y="830"/>
                </a:cubicBezTo>
                <a:cubicBezTo>
                  <a:pt x="803" y="841"/>
                  <a:pt x="815" y="848"/>
                  <a:pt x="826" y="853"/>
                </a:cubicBezTo>
                <a:cubicBezTo>
                  <a:pt x="835" y="859"/>
                  <a:pt x="843" y="867"/>
                  <a:pt x="854" y="868"/>
                </a:cubicBezTo>
                <a:cubicBezTo>
                  <a:pt x="860" y="878"/>
                  <a:pt x="875" y="878"/>
                  <a:pt x="882" y="886"/>
                </a:cubicBezTo>
                <a:cubicBezTo>
                  <a:pt x="890" y="887"/>
                  <a:pt x="895" y="892"/>
                  <a:pt x="902" y="894"/>
                </a:cubicBezTo>
                <a:cubicBezTo>
                  <a:pt x="904" y="896"/>
                  <a:pt x="906" y="898"/>
                  <a:pt x="906" y="900"/>
                </a:cubicBezTo>
                <a:cubicBezTo>
                  <a:pt x="922" y="902"/>
                  <a:pt x="928" y="914"/>
                  <a:pt x="942" y="917"/>
                </a:cubicBezTo>
                <a:cubicBezTo>
                  <a:pt x="943" y="918"/>
                  <a:pt x="944" y="920"/>
                  <a:pt x="945" y="922"/>
                </a:cubicBezTo>
                <a:cubicBezTo>
                  <a:pt x="957" y="926"/>
                  <a:pt x="968" y="931"/>
                  <a:pt x="976" y="939"/>
                </a:cubicBezTo>
                <a:cubicBezTo>
                  <a:pt x="980" y="939"/>
                  <a:pt x="982" y="942"/>
                  <a:pt x="986" y="941"/>
                </a:cubicBezTo>
                <a:cubicBezTo>
                  <a:pt x="993" y="947"/>
                  <a:pt x="1001" y="952"/>
                  <a:pt x="1011" y="955"/>
                </a:cubicBezTo>
                <a:cubicBezTo>
                  <a:pt x="1015" y="957"/>
                  <a:pt x="1018" y="959"/>
                  <a:pt x="1021" y="961"/>
                </a:cubicBezTo>
                <a:cubicBezTo>
                  <a:pt x="1020" y="962"/>
                  <a:pt x="1019" y="963"/>
                  <a:pt x="1018" y="964"/>
                </a:cubicBezTo>
                <a:cubicBezTo>
                  <a:pt x="1012" y="965"/>
                  <a:pt x="1009" y="968"/>
                  <a:pt x="1005" y="971"/>
                </a:cubicBezTo>
                <a:cubicBezTo>
                  <a:pt x="1002" y="973"/>
                  <a:pt x="1000" y="975"/>
                  <a:pt x="998" y="976"/>
                </a:cubicBezTo>
                <a:cubicBezTo>
                  <a:pt x="997" y="976"/>
                  <a:pt x="997" y="978"/>
                  <a:pt x="997" y="978"/>
                </a:cubicBezTo>
                <a:cubicBezTo>
                  <a:pt x="996" y="979"/>
                  <a:pt x="994" y="979"/>
                  <a:pt x="993" y="980"/>
                </a:cubicBezTo>
                <a:cubicBezTo>
                  <a:pt x="986" y="984"/>
                  <a:pt x="980" y="989"/>
                  <a:pt x="974" y="993"/>
                </a:cubicBezTo>
                <a:cubicBezTo>
                  <a:pt x="972" y="994"/>
                  <a:pt x="971" y="995"/>
                  <a:pt x="970" y="995"/>
                </a:cubicBezTo>
                <a:cubicBezTo>
                  <a:pt x="962" y="991"/>
                  <a:pt x="954" y="987"/>
                  <a:pt x="947" y="983"/>
                </a:cubicBezTo>
                <a:cubicBezTo>
                  <a:pt x="923" y="972"/>
                  <a:pt x="893" y="955"/>
                  <a:pt x="866" y="944"/>
                </a:cubicBezTo>
                <a:cubicBezTo>
                  <a:pt x="860" y="941"/>
                  <a:pt x="849" y="937"/>
                  <a:pt x="846" y="938"/>
                </a:cubicBezTo>
                <a:cubicBezTo>
                  <a:pt x="841" y="942"/>
                  <a:pt x="848" y="946"/>
                  <a:pt x="851" y="947"/>
                </a:cubicBezTo>
                <a:cubicBezTo>
                  <a:pt x="855" y="950"/>
                  <a:pt x="858" y="951"/>
                  <a:pt x="863" y="954"/>
                </a:cubicBezTo>
                <a:cubicBezTo>
                  <a:pt x="894" y="970"/>
                  <a:pt x="926" y="986"/>
                  <a:pt x="957" y="1003"/>
                </a:cubicBezTo>
                <a:cubicBezTo>
                  <a:pt x="956" y="1003"/>
                  <a:pt x="955" y="1004"/>
                  <a:pt x="955" y="1004"/>
                </a:cubicBezTo>
                <a:cubicBezTo>
                  <a:pt x="952" y="1006"/>
                  <a:pt x="950" y="1006"/>
                  <a:pt x="948" y="1007"/>
                </a:cubicBezTo>
                <a:cubicBezTo>
                  <a:pt x="946" y="1009"/>
                  <a:pt x="944" y="1012"/>
                  <a:pt x="942" y="1014"/>
                </a:cubicBezTo>
                <a:cubicBezTo>
                  <a:pt x="941" y="1015"/>
                  <a:pt x="939" y="1014"/>
                  <a:pt x="937" y="1015"/>
                </a:cubicBezTo>
                <a:cubicBezTo>
                  <a:pt x="936" y="1016"/>
                  <a:pt x="935" y="1018"/>
                  <a:pt x="934" y="1018"/>
                </a:cubicBezTo>
                <a:cubicBezTo>
                  <a:pt x="926" y="1024"/>
                  <a:pt x="917" y="1028"/>
                  <a:pt x="910" y="1034"/>
                </a:cubicBezTo>
                <a:cubicBezTo>
                  <a:pt x="904" y="1034"/>
                  <a:pt x="901" y="1040"/>
                  <a:pt x="896" y="1041"/>
                </a:cubicBezTo>
                <a:cubicBezTo>
                  <a:pt x="894" y="1044"/>
                  <a:pt x="895" y="1043"/>
                  <a:pt x="892" y="1047"/>
                </a:cubicBezTo>
                <a:cubicBezTo>
                  <a:pt x="876" y="1053"/>
                  <a:pt x="863" y="1066"/>
                  <a:pt x="847" y="1073"/>
                </a:cubicBezTo>
                <a:cubicBezTo>
                  <a:pt x="835" y="1085"/>
                  <a:pt x="820" y="1090"/>
                  <a:pt x="807" y="1101"/>
                </a:cubicBezTo>
                <a:cubicBezTo>
                  <a:pt x="796" y="1105"/>
                  <a:pt x="786" y="1113"/>
                  <a:pt x="776" y="1119"/>
                </a:cubicBezTo>
                <a:cubicBezTo>
                  <a:pt x="768" y="1124"/>
                  <a:pt x="760" y="1128"/>
                  <a:pt x="754" y="1136"/>
                </a:cubicBezTo>
                <a:cubicBezTo>
                  <a:pt x="747" y="1138"/>
                  <a:pt x="740" y="1141"/>
                  <a:pt x="735" y="1148"/>
                </a:cubicBezTo>
                <a:cubicBezTo>
                  <a:pt x="729" y="1149"/>
                  <a:pt x="725" y="1152"/>
                  <a:pt x="721" y="1155"/>
                </a:cubicBezTo>
                <a:cubicBezTo>
                  <a:pt x="708" y="1164"/>
                  <a:pt x="695" y="1171"/>
                  <a:pt x="683" y="1182"/>
                </a:cubicBezTo>
                <a:cubicBezTo>
                  <a:pt x="681" y="1180"/>
                  <a:pt x="680" y="1183"/>
                  <a:pt x="678" y="1182"/>
                </a:cubicBezTo>
                <a:cubicBezTo>
                  <a:pt x="667" y="1192"/>
                  <a:pt x="655" y="1199"/>
                  <a:pt x="642" y="1208"/>
                </a:cubicBezTo>
                <a:cubicBezTo>
                  <a:pt x="636" y="1212"/>
                  <a:pt x="631" y="1216"/>
                  <a:pt x="624" y="1220"/>
                </a:cubicBezTo>
                <a:cubicBezTo>
                  <a:pt x="618" y="1224"/>
                  <a:pt x="611" y="1227"/>
                  <a:pt x="605" y="1231"/>
                </a:cubicBezTo>
                <a:cubicBezTo>
                  <a:pt x="602" y="1233"/>
                  <a:pt x="601" y="1237"/>
                  <a:pt x="598" y="1239"/>
                </a:cubicBezTo>
                <a:cubicBezTo>
                  <a:pt x="595" y="1241"/>
                  <a:pt x="592" y="1242"/>
                  <a:pt x="589" y="1244"/>
                </a:cubicBezTo>
                <a:cubicBezTo>
                  <a:pt x="577" y="1252"/>
                  <a:pt x="567" y="1260"/>
                  <a:pt x="556" y="1268"/>
                </a:cubicBezTo>
                <a:cubicBezTo>
                  <a:pt x="548" y="1274"/>
                  <a:pt x="539" y="1280"/>
                  <a:pt x="533" y="1287"/>
                </a:cubicBezTo>
                <a:cubicBezTo>
                  <a:pt x="528" y="1286"/>
                  <a:pt x="526" y="1292"/>
                  <a:pt x="522" y="1293"/>
                </a:cubicBezTo>
                <a:cubicBezTo>
                  <a:pt x="521" y="1295"/>
                  <a:pt x="522" y="1297"/>
                  <a:pt x="520" y="1299"/>
                </a:cubicBezTo>
                <a:cubicBezTo>
                  <a:pt x="515" y="1301"/>
                  <a:pt x="511" y="1307"/>
                  <a:pt x="505" y="1306"/>
                </a:cubicBezTo>
                <a:cubicBezTo>
                  <a:pt x="502" y="1314"/>
                  <a:pt x="496" y="1314"/>
                  <a:pt x="491" y="1318"/>
                </a:cubicBezTo>
                <a:cubicBezTo>
                  <a:pt x="486" y="1320"/>
                  <a:pt x="483" y="1326"/>
                  <a:pt x="479" y="1328"/>
                </a:cubicBezTo>
                <a:cubicBezTo>
                  <a:pt x="476" y="1330"/>
                  <a:pt x="472" y="1331"/>
                  <a:pt x="469" y="1331"/>
                </a:cubicBezTo>
                <a:cubicBezTo>
                  <a:pt x="469" y="1334"/>
                  <a:pt x="467" y="1334"/>
                  <a:pt x="466" y="1336"/>
                </a:cubicBezTo>
                <a:cubicBezTo>
                  <a:pt x="461" y="1337"/>
                  <a:pt x="457" y="1340"/>
                  <a:pt x="454" y="1345"/>
                </a:cubicBezTo>
                <a:cubicBezTo>
                  <a:pt x="431" y="1360"/>
                  <a:pt x="408" y="1376"/>
                  <a:pt x="385" y="1392"/>
                </a:cubicBezTo>
                <a:cubicBezTo>
                  <a:pt x="373" y="1399"/>
                  <a:pt x="362" y="1408"/>
                  <a:pt x="350" y="1415"/>
                </a:cubicBezTo>
                <a:cubicBezTo>
                  <a:pt x="337" y="1423"/>
                  <a:pt x="321" y="1431"/>
                  <a:pt x="310" y="1442"/>
                </a:cubicBezTo>
                <a:cubicBezTo>
                  <a:pt x="313" y="1445"/>
                  <a:pt x="306" y="1446"/>
                  <a:pt x="311" y="1447"/>
                </a:cubicBezTo>
                <a:cubicBezTo>
                  <a:pt x="307" y="1451"/>
                  <a:pt x="299" y="1453"/>
                  <a:pt x="298" y="1458"/>
                </a:cubicBezTo>
                <a:cubicBezTo>
                  <a:pt x="294" y="1456"/>
                  <a:pt x="285" y="1460"/>
                  <a:pt x="286" y="1466"/>
                </a:cubicBezTo>
                <a:cubicBezTo>
                  <a:pt x="284" y="1464"/>
                  <a:pt x="283" y="1467"/>
                  <a:pt x="281" y="1466"/>
                </a:cubicBezTo>
                <a:cubicBezTo>
                  <a:pt x="280" y="1468"/>
                  <a:pt x="281" y="1470"/>
                  <a:pt x="279" y="1473"/>
                </a:cubicBezTo>
                <a:cubicBezTo>
                  <a:pt x="272" y="1473"/>
                  <a:pt x="267" y="1480"/>
                  <a:pt x="260" y="1482"/>
                </a:cubicBezTo>
                <a:cubicBezTo>
                  <a:pt x="260" y="1486"/>
                  <a:pt x="252" y="1485"/>
                  <a:pt x="251" y="1492"/>
                </a:cubicBezTo>
                <a:cubicBezTo>
                  <a:pt x="244" y="1492"/>
                  <a:pt x="240" y="1498"/>
                  <a:pt x="235" y="1501"/>
                </a:cubicBezTo>
                <a:cubicBezTo>
                  <a:pt x="232" y="1504"/>
                  <a:pt x="227" y="1505"/>
                  <a:pt x="226" y="1509"/>
                </a:cubicBezTo>
                <a:cubicBezTo>
                  <a:pt x="227" y="1510"/>
                  <a:pt x="230" y="1510"/>
                  <a:pt x="234" y="1512"/>
                </a:cubicBezTo>
                <a:cubicBezTo>
                  <a:pt x="237" y="1510"/>
                  <a:pt x="240" y="1509"/>
                  <a:pt x="243" y="1506"/>
                </a:cubicBezTo>
                <a:cubicBezTo>
                  <a:pt x="246" y="1508"/>
                  <a:pt x="247" y="1504"/>
                  <a:pt x="249" y="1503"/>
                </a:cubicBezTo>
                <a:cubicBezTo>
                  <a:pt x="256" y="1499"/>
                  <a:pt x="266" y="1498"/>
                  <a:pt x="272" y="1490"/>
                </a:cubicBezTo>
                <a:cubicBezTo>
                  <a:pt x="277" y="1491"/>
                  <a:pt x="280" y="1485"/>
                  <a:pt x="284" y="1486"/>
                </a:cubicBezTo>
                <a:cubicBezTo>
                  <a:pt x="288" y="1480"/>
                  <a:pt x="293" y="1477"/>
                  <a:pt x="299" y="1477"/>
                </a:cubicBezTo>
                <a:cubicBezTo>
                  <a:pt x="312" y="1467"/>
                  <a:pt x="328" y="1462"/>
                  <a:pt x="341" y="1452"/>
                </a:cubicBezTo>
                <a:cubicBezTo>
                  <a:pt x="361" y="1444"/>
                  <a:pt x="379" y="1427"/>
                  <a:pt x="400" y="1421"/>
                </a:cubicBezTo>
                <a:cubicBezTo>
                  <a:pt x="405" y="1416"/>
                  <a:pt x="409" y="1412"/>
                  <a:pt x="416" y="1413"/>
                </a:cubicBezTo>
                <a:cubicBezTo>
                  <a:pt x="417" y="1411"/>
                  <a:pt x="418" y="1408"/>
                  <a:pt x="419" y="1406"/>
                </a:cubicBezTo>
                <a:cubicBezTo>
                  <a:pt x="422" y="1407"/>
                  <a:pt x="424" y="1405"/>
                  <a:pt x="427" y="1404"/>
                </a:cubicBezTo>
                <a:cubicBezTo>
                  <a:pt x="432" y="1400"/>
                  <a:pt x="437" y="1396"/>
                  <a:pt x="441" y="1391"/>
                </a:cubicBezTo>
                <a:cubicBezTo>
                  <a:pt x="453" y="1391"/>
                  <a:pt x="456" y="1380"/>
                  <a:pt x="467" y="1378"/>
                </a:cubicBezTo>
                <a:cubicBezTo>
                  <a:pt x="460" y="1387"/>
                  <a:pt x="451" y="1387"/>
                  <a:pt x="445" y="1395"/>
                </a:cubicBezTo>
                <a:cubicBezTo>
                  <a:pt x="445" y="1395"/>
                  <a:pt x="445" y="1395"/>
                  <a:pt x="445" y="1395"/>
                </a:cubicBezTo>
                <a:cubicBezTo>
                  <a:pt x="437" y="1402"/>
                  <a:pt x="428" y="1408"/>
                  <a:pt x="419" y="1413"/>
                </a:cubicBezTo>
                <a:cubicBezTo>
                  <a:pt x="411" y="1418"/>
                  <a:pt x="403" y="1423"/>
                  <a:pt x="396" y="1429"/>
                </a:cubicBezTo>
                <a:cubicBezTo>
                  <a:pt x="395" y="1429"/>
                  <a:pt x="395" y="1431"/>
                  <a:pt x="395" y="1431"/>
                </a:cubicBezTo>
                <a:cubicBezTo>
                  <a:pt x="395" y="1431"/>
                  <a:pt x="396" y="1432"/>
                  <a:pt x="396" y="1432"/>
                </a:cubicBezTo>
                <a:cubicBezTo>
                  <a:pt x="396" y="1432"/>
                  <a:pt x="397" y="1432"/>
                  <a:pt x="398" y="1431"/>
                </a:cubicBezTo>
                <a:cubicBezTo>
                  <a:pt x="405" y="1425"/>
                  <a:pt x="413" y="1421"/>
                  <a:pt x="421" y="1416"/>
                </a:cubicBezTo>
                <a:cubicBezTo>
                  <a:pt x="429" y="1411"/>
                  <a:pt x="439" y="1405"/>
                  <a:pt x="447" y="1398"/>
                </a:cubicBezTo>
                <a:cubicBezTo>
                  <a:pt x="458" y="1394"/>
                  <a:pt x="468" y="1387"/>
                  <a:pt x="477" y="1378"/>
                </a:cubicBezTo>
                <a:lnTo>
                  <a:pt x="477" y="1377"/>
                </a:lnTo>
                <a:cubicBezTo>
                  <a:pt x="480" y="1376"/>
                  <a:pt x="483" y="1374"/>
                  <a:pt x="486" y="1371"/>
                </a:cubicBezTo>
                <a:cubicBezTo>
                  <a:pt x="489" y="1369"/>
                  <a:pt x="492" y="1367"/>
                  <a:pt x="495" y="1366"/>
                </a:cubicBezTo>
                <a:cubicBezTo>
                  <a:pt x="495" y="1366"/>
                  <a:pt x="495" y="1366"/>
                  <a:pt x="495" y="1366"/>
                </a:cubicBezTo>
                <a:lnTo>
                  <a:pt x="496" y="1366"/>
                </a:lnTo>
                <a:cubicBezTo>
                  <a:pt x="500" y="1365"/>
                  <a:pt x="503" y="1360"/>
                  <a:pt x="507" y="1358"/>
                </a:cubicBezTo>
                <a:lnTo>
                  <a:pt x="506" y="1357"/>
                </a:lnTo>
                <a:lnTo>
                  <a:pt x="507" y="1355"/>
                </a:lnTo>
                <a:cubicBezTo>
                  <a:pt x="501" y="1354"/>
                  <a:pt x="495" y="1359"/>
                  <a:pt x="493" y="1364"/>
                </a:cubicBezTo>
                <a:cubicBezTo>
                  <a:pt x="490" y="1365"/>
                  <a:pt x="487" y="1367"/>
                  <a:pt x="485" y="1369"/>
                </a:cubicBezTo>
                <a:cubicBezTo>
                  <a:pt x="482" y="1372"/>
                  <a:pt x="480" y="1373"/>
                  <a:pt x="477" y="1374"/>
                </a:cubicBezTo>
                <a:cubicBezTo>
                  <a:pt x="476" y="1373"/>
                  <a:pt x="472" y="1376"/>
                  <a:pt x="470" y="1377"/>
                </a:cubicBezTo>
                <a:cubicBezTo>
                  <a:pt x="470" y="1371"/>
                  <a:pt x="479" y="1372"/>
                  <a:pt x="481" y="1365"/>
                </a:cubicBezTo>
                <a:cubicBezTo>
                  <a:pt x="492" y="1364"/>
                  <a:pt x="497" y="1349"/>
                  <a:pt x="509" y="1349"/>
                </a:cubicBezTo>
                <a:cubicBezTo>
                  <a:pt x="508" y="1350"/>
                  <a:pt x="505" y="1352"/>
                  <a:pt x="507" y="1354"/>
                </a:cubicBezTo>
                <a:lnTo>
                  <a:pt x="508" y="1355"/>
                </a:lnTo>
                <a:lnTo>
                  <a:pt x="508" y="1356"/>
                </a:lnTo>
                <a:cubicBezTo>
                  <a:pt x="517" y="1355"/>
                  <a:pt x="522" y="1345"/>
                  <a:pt x="531" y="1345"/>
                </a:cubicBezTo>
                <a:cubicBezTo>
                  <a:pt x="530" y="1346"/>
                  <a:pt x="531" y="1348"/>
                  <a:pt x="531" y="1350"/>
                </a:cubicBezTo>
                <a:cubicBezTo>
                  <a:pt x="524" y="1355"/>
                  <a:pt x="518" y="1359"/>
                  <a:pt x="511" y="1364"/>
                </a:cubicBezTo>
                <a:cubicBezTo>
                  <a:pt x="505" y="1368"/>
                  <a:pt x="500" y="1372"/>
                  <a:pt x="494" y="1376"/>
                </a:cubicBezTo>
                <a:cubicBezTo>
                  <a:pt x="494" y="1376"/>
                  <a:pt x="494" y="1377"/>
                  <a:pt x="494" y="1377"/>
                </a:cubicBezTo>
                <a:cubicBezTo>
                  <a:pt x="494" y="1377"/>
                  <a:pt x="494" y="1378"/>
                  <a:pt x="494" y="1378"/>
                </a:cubicBezTo>
                <a:cubicBezTo>
                  <a:pt x="495" y="1378"/>
                  <a:pt x="495" y="1378"/>
                  <a:pt x="495" y="1377"/>
                </a:cubicBezTo>
                <a:cubicBezTo>
                  <a:pt x="501" y="1373"/>
                  <a:pt x="507" y="1369"/>
                  <a:pt x="512" y="1365"/>
                </a:cubicBezTo>
                <a:cubicBezTo>
                  <a:pt x="519" y="1361"/>
                  <a:pt x="526" y="1356"/>
                  <a:pt x="532" y="1351"/>
                </a:cubicBezTo>
                <a:lnTo>
                  <a:pt x="532" y="1351"/>
                </a:lnTo>
                <a:cubicBezTo>
                  <a:pt x="553" y="1336"/>
                  <a:pt x="577" y="1325"/>
                  <a:pt x="597" y="1305"/>
                </a:cubicBezTo>
                <a:cubicBezTo>
                  <a:pt x="602" y="1304"/>
                  <a:pt x="607" y="1299"/>
                  <a:pt x="612" y="1295"/>
                </a:cubicBezTo>
                <a:cubicBezTo>
                  <a:pt x="617" y="1292"/>
                  <a:pt x="624" y="1290"/>
                  <a:pt x="625" y="1284"/>
                </a:cubicBezTo>
                <a:cubicBezTo>
                  <a:pt x="629" y="1286"/>
                  <a:pt x="633" y="1281"/>
                  <a:pt x="634" y="1283"/>
                </a:cubicBezTo>
                <a:cubicBezTo>
                  <a:pt x="629" y="1288"/>
                  <a:pt x="631" y="1293"/>
                  <a:pt x="630" y="1300"/>
                </a:cubicBezTo>
                <a:cubicBezTo>
                  <a:pt x="642" y="1315"/>
                  <a:pt x="648" y="1331"/>
                  <a:pt x="659" y="1346"/>
                </a:cubicBezTo>
                <a:cubicBezTo>
                  <a:pt x="657" y="1368"/>
                  <a:pt x="654" y="1391"/>
                  <a:pt x="643" y="1415"/>
                </a:cubicBezTo>
                <a:cubicBezTo>
                  <a:pt x="632" y="1422"/>
                  <a:pt x="621" y="1430"/>
                  <a:pt x="610" y="1439"/>
                </a:cubicBezTo>
                <a:cubicBezTo>
                  <a:pt x="611" y="1447"/>
                  <a:pt x="613" y="1457"/>
                  <a:pt x="612" y="1466"/>
                </a:cubicBezTo>
                <a:cubicBezTo>
                  <a:pt x="612" y="1468"/>
                  <a:pt x="610" y="1471"/>
                  <a:pt x="610" y="1473"/>
                </a:cubicBezTo>
                <a:cubicBezTo>
                  <a:pt x="609" y="1477"/>
                  <a:pt x="611" y="1480"/>
                  <a:pt x="610" y="1482"/>
                </a:cubicBezTo>
                <a:cubicBezTo>
                  <a:pt x="606" y="1497"/>
                  <a:pt x="597" y="1508"/>
                  <a:pt x="592" y="1523"/>
                </a:cubicBezTo>
                <a:cubicBezTo>
                  <a:pt x="584" y="1529"/>
                  <a:pt x="577" y="1537"/>
                  <a:pt x="568" y="1540"/>
                </a:cubicBezTo>
                <a:cubicBezTo>
                  <a:pt x="562" y="1551"/>
                  <a:pt x="556" y="1552"/>
                  <a:pt x="549" y="1557"/>
                </a:cubicBezTo>
                <a:cubicBezTo>
                  <a:pt x="544" y="1560"/>
                  <a:pt x="541" y="1565"/>
                  <a:pt x="537" y="1568"/>
                </a:cubicBezTo>
                <a:cubicBezTo>
                  <a:pt x="534" y="1570"/>
                  <a:pt x="529" y="1571"/>
                  <a:pt x="528" y="1572"/>
                </a:cubicBezTo>
                <a:cubicBezTo>
                  <a:pt x="526" y="1573"/>
                  <a:pt x="526" y="1575"/>
                  <a:pt x="525" y="1576"/>
                </a:cubicBezTo>
                <a:cubicBezTo>
                  <a:pt x="520" y="1579"/>
                  <a:pt x="514" y="1582"/>
                  <a:pt x="512" y="1588"/>
                </a:cubicBezTo>
                <a:cubicBezTo>
                  <a:pt x="504" y="1590"/>
                  <a:pt x="498" y="1596"/>
                  <a:pt x="492" y="1600"/>
                </a:cubicBezTo>
                <a:cubicBezTo>
                  <a:pt x="485" y="1605"/>
                  <a:pt x="479" y="1608"/>
                  <a:pt x="473" y="1612"/>
                </a:cubicBezTo>
                <a:cubicBezTo>
                  <a:pt x="468" y="1616"/>
                  <a:pt x="463" y="1619"/>
                  <a:pt x="458" y="1623"/>
                </a:cubicBezTo>
                <a:cubicBezTo>
                  <a:pt x="449" y="1629"/>
                  <a:pt x="440" y="1636"/>
                  <a:pt x="433" y="1644"/>
                </a:cubicBezTo>
                <a:cubicBezTo>
                  <a:pt x="438" y="1646"/>
                  <a:pt x="442" y="1647"/>
                  <a:pt x="442" y="1651"/>
                </a:cubicBezTo>
                <a:cubicBezTo>
                  <a:pt x="437" y="1659"/>
                  <a:pt x="429" y="1660"/>
                  <a:pt x="424" y="1667"/>
                </a:cubicBezTo>
                <a:cubicBezTo>
                  <a:pt x="424" y="1670"/>
                  <a:pt x="428" y="1671"/>
                  <a:pt x="429" y="1674"/>
                </a:cubicBezTo>
                <a:cubicBezTo>
                  <a:pt x="427" y="1681"/>
                  <a:pt x="422" y="1681"/>
                  <a:pt x="420" y="1686"/>
                </a:cubicBezTo>
                <a:cubicBezTo>
                  <a:pt x="418" y="1687"/>
                  <a:pt x="417" y="1687"/>
                  <a:pt x="416" y="1688"/>
                </a:cubicBezTo>
                <a:cubicBezTo>
                  <a:pt x="414" y="1689"/>
                  <a:pt x="412" y="1691"/>
                  <a:pt x="410" y="1692"/>
                </a:cubicBezTo>
                <a:cubicBezTo>
                  <a:pt x="410" y="1693"/>
                  <a:pt x="410" y="1694"/>
                  <a:pt x="410" y="1695"/>
                </a:cubicBezTo>
                <a:cubicBezTo>
                  <a:pt x="410" y="1695"/>
                  <a:pt x="411" y="1695"/>
                  <a:pt x="411" y="1695"/>
                </a:cubicBezTo>
                <a:cubicBezTo>
                  <a:pt x="411" y="1695"/>
                  <a:pt x="412" y="1695"/>
                  <a:pt x="412" y="1695"/>
                </a:cubicBezTo>
                <a:cubicBezTo>
                  <a:pt x="414" y="1693"/>
                  <a:pt x="416" y="1692"/>
                  <a:pt x="418" y="1690"/>
                </a:cubicBezTo>
                <a:cubicBezTo>
                  <a:pt x="419" y="1690"/>
                  <a:pt x="420" y="1689"/>
                  <a:pt x="421" y="1688"/>
                </a:cubicBezTo>
                <a:lnTo>
                  <a:pt x="421" y="1688"/>
                </a:lnTo>
                <a:cubicBezTo>
                  <a:pt x="435" y="1679"/>
                  <a:pt x="450" y="1673"/>
                  <a:pt x="463" y="1662"/>
                </a:cubicBezTo>
                <a:cubicBezTo>
                  <a:pt x="491" y="1655"/>
                  <a:pt x="513" y="1635"/>
                  <a:pt x="539" y="1622"/>
                </a:cubicBezTo>
                <a:cubicBezTo>
                  <a:pt x="546" y="1623"/>
                  <a:pt x="555" y="1629"/>
                  <a:pt x="561" y="1632"/>
                </a:cubicBezTo>
                <a:cubicBezTo>
                  <a:pt x="565" y="1631"/>
                  <a:pt x="567" y="1627"/>
                  <a:pt x="572" y="1627"/>
                </a:cubicBezTo>
                <a:cubicBezTo>
                  <a:pt x="569" y="1631"/>
                  <a:pt x="566" y="1633"/>
                  <a:pt x="562" y="1634"/>
                </a:cubicBezTo>
                <a:cubicBezTo>
                  <a:pt x="568" y="1635"/>
                  <a:pt x="565" y="1640"/>
                  <a:pt x="569" y="1642"/>
                </a:cubicBezTo>
                <a:cubicBezTo>
                  <a:pt x="574" y="1641"/>
                  <a:pt x="579" y="1637"/>
                  <a:pt x="584" y="1634"/>
                </a:cubicBezTo>
                <a:cubicBezTo>
                  <a:pt x="589" y="1632"/>
                  <a:pt x="594" y="1627"/>
                  <a:pt x="598" y="1629"/>
                </a:cubicBezTo>
                <a:cubicBezTo>
                  <a:pt x="597" y="1635"/>
                  <a:pt x="592" y="1635"/>
                  <a:pt x="589" y="1640"/>
                </a:cubicBezTo>
                <a:cubicBezTo>
                  <a:pt x="587" y="1638"/>
                  <a:pt x="586" y="1642"/>
                  <a:pt x="584" y="1643"/>
                </a:cubicBezTo>
                <a:cubicBezTo>
                  <a:pt x="572" y="1651"/>
                  <a:pt x="560" y="1660"/>
                  <a:pt x="549" y="1668"/>
                </a:cubicBezTo>
                <a:cubicBezTo>
                  <a:pt x="546" y="1668"/>
                  <a:pt x="551" y="1670"/>
                  <a:pt x="548" y="1672"/>
                </a:cubicBezTo>
                <a:cubicBezTo>
                  <a:pt x="542" y="1674"/>
                  <a:pt x="535" y="1682"/>
                  <a:pt x="535" y="1688"/>
                </a:cubicBezTo>
                <a:cubicBezTo>
                  <a:pt x="527" y="1691"/>
                  <a:pt x="521" y="1698"/>
                  <a:pt x="513" y="1702"/>
                </a:cubicBezTo>
                <a:cubicBezTo>
                  <a:pt x="506" y="1706"/>
                  <a:pt x="498" y="1710"/>
                  <a:pt x="494" y="1718"/>
                </a:cubicBezTo>
                <a:cubicBezTo>
                  <a:pt x="486" y="1721"/>
                  <a:pt x="480" y="1727"/>
                  <a:pt x="473" y="1732"/>
                </a:cubicBezTo>
                <a:cubicBezTo>
                  <a:pt x="472" y="1734"/>
                  <a:pt x="471" y="1737"/>
                  <a:pt x="470" y="1739"/>
                </a:cubicBezTo>
                <a:cubicBezTo>
                  <a:pt x="455" y="1741"/>
                  <a:pt x="464" y="1765"/>
                  <a:pt x="449" y="1767"/>
                </a:cubicBezTo>
                <a:cubicBezTo>
                  <a:pt x="448" y="1770"/>
                  <a:pt x="449" y="1772"/>
                  <a:pt x="447" y="1774"/>
                </a:cubicBezTo>
                <a:cubicBezTo>
                  <a:pt x="429" y="1786"/>
                  <a:pt x="413" y="1801"/>
                  <a:pt x="394" y="1810"/>
                </a:cubicBezTo>
                <a:cubicBezTo>
                  <a:pt x="394" y="1813"/>
                  <a:pt x="392" y="1814"/>
                  <a:pt x="392" y="1817"/>
                </a:cubicBezTo>
                <a:cubicBezTo>
                  <a:pt x="388" y="1818"/>
                  <a:pt x="384" y="1817"/>
                  <a:pt x="383" y="1823"/>
                </a:cubicBezTo>
                <a:cubicBezTo>
                  <a:pt x="378" y="1824"/>
                  <a:pt x="372" y="1824"/>
                  <a:pt x="368" y="1829"/>
                </a:cubicBezTo>
                <a:lnTo>
                  <a:pt x="368" y="1829"/>
                </a:lnTo>
                <a:cubicBezTo>
                  <a:pt x="366" y="1830"/>
                  <a:pt x="363" y="1831"/>
                  <a:pt x="361" y="1833"/>
                </a:cubicBezTo>
                <a:lnTo>
                  <a:pt x="359" y="1834"/>
                </a:lnTo>
                <a:cubicBezTo>
                  <a:pt x="359" y="1834"/>
                  <a:pt x="359" y="1834"/>
                  <a:pt x="359" y="1835"/>
                </a:cubicBezTo>
                <a:cubicBezTo>
                  <a:pt x="359" y="1835"/>
                  <a:pt x="359" y="1835"/>
                  <a:pt x="359" y="1836"/>
                </a:cubicBezTo>
                <a:cubicBezTo>
                  <a:pt x="360" y="1836"/>
                  <a:pt x="360" y="1836"/>
                  <a:pt x="360" y="1835"/>
                </a:cubicBezTo>
                <a:lnTo>
                  <a:pt x="362" y="1835"/>
                </a:lnTo>
                <a:cubicBezTo>
                  <a:pt x="364" y="1833"/>
                  <a:pt x="367" y="1832"/>
                  <a:pt x="369" y="1831"/>
                </a:cubicBezTo>
                <a:lnTo>
                  <a:pt x="369" y="1832"/>
                </a:lnTo>
                <a:cubicBezTo>
                  <a:pt x="370" y="1832"/>
                  <a:pt x="371" y="1831"/>
                  <a:pt x="372" y="1832"/>
                </a:cubicBezTo>
                <a:cubicBezTo>
                  <a:pt x="364" y="1841"/>
                  <a:pt x="355" y="1849"/>
                  <a:pt x="344" y="1852"/>
                </a:cubicBezTo>
                <a:cubicBezTo>
                  <a:pt x="339" y="1858"/>
                  <a:pt x="337" y="1861"/>
                  <a:pt x="330" y="1864"/>
                </a:cubicBezTo>
                <a:cubicBezTo>
                  <a:pt x="328" y="1867"/>
                  <a:pt x="329" y="1868"/>
                  <a:pt x="328" y="1871"/>
                </a:cubicBezTo>
                <a:cubicBezTo>
                  <a:pt x="324" y="1873"/>
                  <a:pt x="320" y="1875"/>
                  <a:pt x="316" y="1878"/>
                </a:cubicBezTo>
                <a:lnTo>
                  <a:pt x="317" y="1879"/>
                </a:lnTo>
                <a:cubicBezTo>
                  <a:pt x="304" y="1884"/>
                  <a:pt x="292" y="1890"/>
                  <a:pt x="280" y="1896"/>
                </a:cubicBezTo>
                <a:cubicBezTo>
                  <a:pt x="272" y="1901"/>
                  <a:pt x="264" y="1905"/>
                  <a:pt x="255" y="1909"/>
                </a:cubicBezTo>
                <a:cubicBezTo>
                  <a:pt x="255" y="1909"/>
                  <a:pt x="255" y="1910"/>
                  <a:pt x="255" y="1910"/>
                </a:cubicBezTo>
                <a:cubicBezTo>
                  <a:pt x="255" y="1911"/>
                  <a:pt x="255" y="1911"/>
                  <a:pt x="255" y="1911"/>
                </a:cubicBezTo>
                <a:cubicBezTo>
                  <a:pt x="256" y="1911"/>
                  <a:pt x="256" y="1911"/>
                  <a:pt x="256" y="1911"/>
                </a:cubicBezTo>
                <a:cubicBezTo>
                  <a:pt x="265" y="1907"/>
                  <a:pt x="273" y="1903"/>
                  <a:pt x="281" y="1898"/>
                </a:cubicBezTo>
                <a:cubicBezTo>
                  <a:pt x="293" y="1892"/>
                  <a:pt x="306" y="1886"/>
                  <a:pt x="318" y="1880"/>
                </a:cubicBezTo>
                <a:cubicBezTo>
                  <a:pt x="318" y="1880"/>
                  <a:pt x="318" y="1880"/>
                  <a:pt x="318" y="1880"/>
                </a:cubicBezTo>
                <a:lnTo>
                  <a:pt x="320" y="1881"/>
                </a:lnTo>
                <a:cubicBezTo>
                  <a:pt x="355" y="1862"/>
                  <a:pt x="391" y="1845"/>
                  <a:pt x="426" y="1824"/>
                </a:cubicBezTo>
                <a:cubicBezTo>
                  <a:pt x="428" y="1825"/>
                  <a:pt x="431" y="1823"/>
                  <a:pt x="432" y="1826"/>
                </a:cubicBezTo>
                <a:cubicBezTo>
                  <a:pt x="435" y="1822"/>
                  <a:pt x="440" y="1822"/>
                  <a:pt x="443" y="1818"/>
                </a:cubicBezTo>
                <a:cubicBezTo>
                  <a:pt x="460" y="1816"/>
                  <a:pt x="473" y="1796"/>
                  <a:pt x="490" y="1800"/>
                </a:cubicBezTo>
                <a:cubicBezTo>
                  <a:pt x="488" y="1804"/>
                  <a:pt x="485" y="1806"/>
                  <a:pt x="483" y="1811"/>
                </a:cubicBezTo>
                <a:cubicBezTo>
                  <a:pt x="470" y="1818"/>
                  <a:pt x="458" y="1826"/>
                  <a:pt x="445" y="1833"/>
                </a:cubicBezTo>
                <a:cubicBezTo>
                  <a:pt x="433" y="1840"/>
                  <a:pt x="419" y="1846"/>
                  <a:pt x="408" y="1855"/>
                </a:cubicBezTo>
                <a:cubicBezTo>
                  <a:pt x="404" y="1855"/>
                  <a:pt x="399" y="1857"/>
                  <a:pt x="396" y="1860"/>
                </a:cubicBezTo>
                <a:cubicBezTo>
                  <a:pt x="392" y="1861"/>
                  <a:pt x="384" y="1866"/>
                  <a:pt x="387" y="1868"/>
                </a:cubicBezTo>
                <a:cubicBezTo>
                  <a:pt x="387" y="1872"/>
                  <a:pt x="392" y="1867"/>
                  <a:pt x="394" y="1866"/>
                </a:cubicBezTo>
                <a:cubicBezTo>
                  <a:pt x="397" y="1864"/>
                  <a:pt x="401" y="1865"/>
                  <a:pt x="403" y="1860"/>
                </a:cubicBezTo>
                <a:cubicBezTo>
                  <a:pt x="408" y="1861"/>
                  <a:pt x="412" y="1857"/>
                  <a:pt x="415" y="1855"/>
                </a:cubicBezTo>
                <a:cubicBezTo>
                  <a:pt x="416" y="1855"/>
                  <a:pt x="419" y="1855"/>
                  <a:pt x="420" y="1854"/>
                </a:cubicBezTo>
                <a:cubicBezTo>
                  <a:pt x="421" y="1853"/>
                  <a:pt x="422" y="1851"/>
                  <a:pt x="424" y="1850"/>
                </a:cubicBezTo>
                <a:cubicBezTo>
                  <a:pt x="431" y="1846"/>
                  <a:pt x="441" y="1844"/>
                  <a:pt x="447" y="1837"/>
                </a:cubicBezTo>
                <a:cubicBezTo>
                  <a:pt x="452" y="1836"/>
                  <a:pt x="458" y="1833"/>
                  <a:pt x="462" y="1828"/>
                </a:cubicBezTo>
                <a:cubicBezTo>
                  <a:pt x="472" y="1825"/>
                  <a:pt x="481" y="1820"/>
                  <a:pt x="490" y="1812"/>
                </a:cubicBezTo>
                <a:cubicBezTo>
                  <a:pt x="498" y="1810"/>
                  <a:pt x="505" y="1804"/>
                  <a:pt x="512" y="1800"/>
                </a:cubicBezTo>
                <a:cubicBezTo>
                  <a:pt x="520" y="1796"/>
                  <a:pt x="529" y="1792"/>
                  <a:pt x="534" y="1784"/>
                </a:cubicBezTo>
                <a:cubicBezTo>
                  <a:pt x="539" y="1786"/>
                  <a:pt x="541" y="1780"/>
                  <a:pt x="545" y="1781"/>
                </a:cubicBezTo>
                <a:cubicBezTo>
                  <a:pt x="545" y="1784"/>
                  <a:pt x="549" y="1781"/>
                  <a:pt x="551" y="1783"/>
                </a:cubicBezTo>
                <a:lnTo>
                  <a:pt x="551" y="1782"/>
                </a:lnTo>
                <a:lnTo>
                  <a:pt x="552" y="1783"/>
                </a:lnTo>
                <a:cubicBezTo>
                  <a:pt x="552" y="1782"/>
                  <a:pt x="553" y="1780"/>
                  <a:pt x="554" y="1780"/>
                </a:cubicBezTo>
                <a:lnTo>
                  <a:pt x="554" y="1780"/>
                </a:lnTo>
                <a:cubicBezTo>
                  <a:pt x="554" y="1781"/>
                  <a:pt x="555" y="1781"/>
                  <a:pt x="555" y="1782"/>
                </a:cubicBezTo>
                <a:lnTo>
                  <a:pt x="555" y="1782"/>
                </a:lnTo>
                <a:cubicBezTo>
                  <a:pt x="557" y="1786"/>
                  <a:pt x="553" y="1779"/>
                  <a:pt x="553" y="1783"/>
                </a:cubicBezTo>
                <a:lnTo>
                  <a:pt x="552" y="1784"/>
                </a:lnTo>
                <a:lnTo>
                  <a:pt x="551" y="1784"/>
                </a:lnTo>
                <a:cubicBezTo>
                  <a:pt x="551" y="1784"/>
                  <a:pt x="551" y="1785"/>
                  <a:pt x="552" y="1785"/>
                </a:cubicBezTo>
                <a:cubicBezTo>
                  <a:pt x="550" y="1791"/>
                  <a:pt x="545" y="1792"/>
                  <a:pt x="545" y="1797"/>
                </a:cubicBezTo>
                <a:cubicBezTo>
                  <a:pt x="552" y="1802"/>
                  <a:pt x="558" y="1794"/>
                  <a:pt x="564" y="1790"/>
                </a:cubicBezTo>
                <a:cubicBezTo>
                  <a:pt x="570" y="1786"/>
                  <a:pt x="577" y="1782"/>
                  <a:pt x="583" y="1779"/>
                </a:cubicBezTo>
                <a:cubicBezTo>
                  <a:pt x="585" y="1779"/>
                  <a:pt x="587" y="1779"/>
                  <a:pt x="589" y="1779"/>
                </a:cubicBezTo>
                <a:cubicBezTo>
                  <a:pt x="595" y="1774"/>
                  <a:pt x="602" y="1769"/>
                  <a:pt x="610" y="1770"/>
                </a:cubicBezTo>
                <a:cubicBezTo>
                  <a:pt x="620" y="1763"/>
                  <a:pt x="641" y="1747"/>
                  <a:pt x="654" y="1742"/>
                </a:cubicBezTo>
                <a:cubicBezTo>
                  <a:pt x="658" y="1741"/>
                  <a:pt x="671" y="1739"/>
                  <a:pt x="669" y="1745"/>
                </a:cubicBezTo>
                <a:cubicBezTo>
                  <a:pt x="642" y="1764"/>
                  <a:pt x="615" y="1782"/>
                  <a:pt x="587" y="1801"/>
                </a:cubicBezTo>
                <a:lnTo>
                  <a:pt x="574" y="1809"/>
                </a:lnTo>
                <a:cubicBezTo>
                  <a:pt x="574" y="1809"/>
                  <a:pt x="574" y="1810"/>
                  <a:pt x="574" y="1810"/>
                </a:cubicBezTo>
                <a:cubicBezTo>
                  <a:pt x="574" y="1810"/>
                  <a:pt x="574" y="1811"/>
                  <a:pt x="575" y="1811"/>
                </a:cubicBezTo>
                <a:cubicBezTo>
                  <a:pt x="575" y="1811"/>
                  <a:pt x="575" y="1811"/>
                  <a:pt x="575" y="1811"/>
                </a:cubicBezTo>
                <a:lnTo>
                  <a:pt x="588" y="1802"/>
                </a:lnTo>
                <a:cubicBezTo>
                  <a:pt x="616" y="1783"/>
                  <a:pt x="643" y="1765"/>
                  <a:pt x="670" y="1746"/>
                </a:cubicBezTo>
                <a:cubicBezTo>
                  <a:pt x="670" y="1746"/>
                  <a:pt x="670" y="1746"/>
                  <a:pt x="670" y="1746"/>
                </a:cubicBezTo>
                <a:lnTo>
                  <a:pt x="671" y="1746"/>
                </a:lnTo>
                <a:cubicBezTo>
                  <a:pt x="689" y="1734"/>
                  <a:pt x="707" y="1723"/>
                  <a:pt x="724" y="1709"/>
                </a:cubicBezTo>
                <a:cubicBezTo>
                  <a:pt x="728" y="1707"/>
                  <a:pt x="732" y="1706"/>
                  <a:pt x="735" y="1701"/>
                </a:cubicBezTo>
                <a:cubicBezTo>
                  <a:pt x="749" y="1696"/>
                  <a:pt x="760" y="1685"/>
                  <a:pt x="772" y="1676"/>
                </a:cubicBezTo>
                <a:cubicBezTo>
                  <a:pt x="785" y="1668"/>
                  <a:pt x="798" y="1661"/>
                  <a:pt x="810" y="1651"/>
                </a:cubicBezTo>
                <a:cubicBezTo>
                  <a:pt x="818" y="1651"/>
                  <a:pt x="822" y="1643"/>
                  <a:pt x="830" y="1645"/>
                </a:cubicBezTo>
                <a:cubicBezTo>
                  <a:pt x="834" y="1648"/>
                  <a:pt x="832" y="1653"/>
                  <a:pt x="832" y="1658"/>
                </a:cubicBezTo>
                <a:cubicBezTo>
                  <a:pt x="838" y="1660"/>
                  <a:pt x="845" y="1660"/>
                  <a:pt x="850" y="1659"/>
                </a:cubicBezTo>
                <a:cubicBezTo>
                  <a:pt x="854" y="1662"/>
                  <a:pt x="850" y="1663"/>
                  <a:pt x="853" y="1666"/>
                </a:cubicBezTo>
                <a:cubicBezTo>
                  <a:pt x="855" y="1667"/>
                  <a:pt x="857" y="1668"/>
                  <a:pt x="859" y="1669"/>
                </a:cubicBezTo>
                <a:cubicBezTo>
                  <a:pt x="863" y="1677"/>
                  <a:pt x="868" y="1682"/>
                  <a:pt x="876" y="1689"/>
                </a:cubicBezTo>
                <a:cubicBezTo>
                  <a:pt x="882" y="1686"/>
                  <a:pt x="886" y="1680"/>
                  <a:pt x="894" y="1682"/>
                </a:cubicBezTo>
                <a:cubicBezTo>
                  <a:pt x="901" y="1672"/>
                  <a:pt x="911" y="1669"/>
                  <a:pt x="920" y="1666"/>
                </a:cubicBezTo>
                <a:cubicBezTo>
                  <a:pt x="924" y="1666"/>
                  <a:pt x="923" y="1669"/>
                  <a:pt x="925" y="1668"/>
                </a:cubicBezTo>
                <a:cubicBezTo>
                  <a:pt x="932" y="1665"/>
                  <a:pt x="939" y="1661"/>
                  <a:pt x="947" y="1661"/>
                </a:cubicBezTo>
                <a:cubicBezTo>
                  <a:pt x="948" y="1658"/>
                  <a:pt x="952" y="1659"/>
                  <a:pt x="953" y="1656"/>
                </a:cubicBezTo>
                <a:cubicBezTo>
                  <a:pt x="960" y="1657"/>
                  <a:pt x="964" y="1652"/>
                  <a:pt x="969" y="1649"/>
                </a:cubicBezTo>
                <a:cubicBezTo>
                  <a:pt x="976" y="1644"/>
                  <a:pt x="984" y="1641"/>
                  <a:pt x="991" y="1636"/>
                </a:cubicBezTo>
                <a:cubicBezTo>
                  <a:pt x="1020" y="1617"/>
                  <a:pt x="1050" y="1600"/>
                  <a:pt x="1077" y="1581"/>
                </a:cubicBezTo>
                <a:cubicBezTo>
                  <a:pt x="1079" y="1581"/>
                  <a:pt x="1080" y="1580"/>
                  <a:pt x="1081" y="1581"/>
                </a:cubicBezTo>
                <a:cubicBezTo>
                  <a:pt x="1086" y="1576"/>
                  <a:pt x="1091" y="1573"/>
                  <a:pt x="1098" y="1572"/>
                </a:cubicBezTo>
                <a:cubicBezTo>
                  <a:pt x="1122" y="1554"/>
                  <a:pt x="1148" y="1539"/>
                  <a:pt x="1174" y="1523"/>
                </a:cubicBezTo>
                <a:cubicBezTo>
                  <a:pt x="1187" y="1521"/>
                  <a:pt x="1199" y="1514"/>
                  <a:pt x="1209" y="1508"/>
                </a:cubicBezTo>
                <a:cubicBezTo>
                  <a:pt x="1218" y="1503"/>
                  <a:pt x="1229" y="1500"/>
                  <a:pt x="1236" y="1491"/>
                </a:cubicBezTo>
                <a:cubicBezTo>
                  <a:pt x="1248" y="1490"/>
                  <a:pt x="1254" y="1478"/>
                  <a:pt x="1265" y="1476"/>
                </a:cubicBezTo>
                <a:cubicBezTo>
                  <a:pt x="1270" y="1469"/>
                  <a:pt x="1277" y="1468"/>
                  <a:pt x="1283" y="1462"/>
                </a:cubicBezTo>
                <a:cubicBezTo>
                  <a:pt x="1285" y="1461"/>
                  <a:pt x="1287" y="1461"/>
                  <a:pt x="1290" y="1462"/>
                </a:cubicBezTo>
                <a:cubicBezTo>
                  <a:pt x="1299" y="1449"/>
                  <a:pt x="1313" y="1450"/>
                  <a:pt x="1322" y="1439"/>
                </a:cubicBezTo>
                <a:cubicBezTo>
                  <a:pt x="1324" y="1439"/>
                  <a:pt x="1326" y="1439"/>
                  <a:pt x="1328" y="1439"/>
                </a:cubicBezTo>
                <a:cubicBezTo>
                  <a:pt x="1337" y="1430"/>
                  <a:pt x="1347" y="1424"/>
                  <a:pt x="1358" y="1421"/>
                </a:cubicBezTo>
                <a:cubicBezTo>
                  <a:pt x="1360" y="1417"/>
                  <a:pt x="1363" y="1417"/>
                  <a:pt x="1365" y="1414"/>
                </a:cubicBezTo>
                <a:cubicBezTo>
                  <a:pt x="1374" y="1410"/>
                  <a:pt x="1382" y="1405"/>
                  <a:pt x="1389" y="1398"/>
                </a:cubicBezTo>
                <a:cubicBezTo>
                  <a:pt x="1400" y="1393"/>
                  <a:pt x="1408" y="1387"/>
                  <a:pt x="1417" y="1382"/>
                </a:cubicBezTo>
                <a:cubicBezTo>
                  <a:pt x="1421" y="1379"/>
                  <a:pt x="1426" y="1375"/>
                  <a:pt x="1431" y="1374"/>
                </a:cubicBezTo>
                <a:cubicBezTo>
                  <a:pt x="1433" y="1371"/>
                  <a:pt x="1435" y="1370"/>
                  <a:pt x="1437" y="1367"/>
                </a:cubicBezTo>
                <a:cubicBezTo>
                  <a:pt x="1443" y="1366"/>
                  <a:pt x="1449" y="1359"/>
                  <a:pt x="1453" y="1358"/>
                </a:cubicBezTo>
                <a:cubicBezTo>
                  <a:pt x="1455" y="1357"/>
                  <a:pt x="1458" y="1356"/>
                  <a:pt x="1460" y="1355"/>
                </a:cubicBezTo>
                <a:cubicBezTo>
                  <a:pt x="1463" y="1353"/>
                  <a:pt x="1465" y="1350"/>
                  <a:pt x="1468" y="1348"/>
                </a:cubicBezTo>
                <a:cubicBezTo>
                  <a:pt x="1470" y="1347"/>
                  <a:pt x="1474" y="1347"/>
                  <a:pt x="1476" y="1346"/>
                </a:cubicBezTo>
                <a:cubicBezTo>
                  <a:pt x="1479" y="1344"/>
                  <a:pt x="1481" y="1341"/>
                  <a:pt x="1483" y="1339"/>
                </a:cubicBezTo>
                <a:cubicBezTo>
                  <a:pt x="1489" y="1335"/>
                  <a:pt x="1497" y="1333"/>
                  <a:pt x="1500" y="1326"/>
                </a:cubicBezTo>
                <a:cubicBezTo>
                  <a:pt x="1504" y="1326"/>
                  <a:pt x="1506" y="1324"/>
                  <a:pt x="1509" y="1325"/>
                </a:cubicBezTo>
                <a:cubicBezTo>
                  <a:pt x="1511" y="1322"/>
                  <a:pt x="1513" y="1322"/>
                  <a:pt x="1515" y="1319"/>
                </a:cubicBezTo>
                <a:cubicBezTo>
                  <a:pt x="1524" y="1317"/>
                  <a:pt x="1531" y="1310"/>
                  <a:pt x="1538" y="1305"/>
                </a:cubicBezTo>
                <a:cubicBezTo>
                  <a:pt x="1541" y="1304"/>
                  <a:pt x="1544" y="1304"/>
                  <a:pt x="1547" y="1302"/>
                </a:cubicBezTo>
                <a:cubicBezTo>
                  <a:pt x="1549" y="1301"/>
                  <a:pt x="1550" y="1298"/>
                  <a:pt x="1552" y="1297"/>
                </a:cubicBezTo>
                <a:cubicBezTo>
                  <a:pt x="1554" y="1296"/>
                  <a:pt x="1557" y="1296"/>
                  <a:pt x="1560" y="1294"/>
                </a:cubicBezTo>
                <a:cubicBezTo>
                  <a:pt x="1566" y="1291"/>
                  <a:pt x="1574" y="1289"/>
                  <a:pt x="1580" y="1286"/>
                </a:cubicBezTo>
                <a:cubicBezTo>
                  <a:pt x="1581" y="1285"/>
                  <a:pt x="1581" y="1283"/>
                  <a:pt x="1582" y="1283"/>
                </a:cubicBezTo>
                <a:cubicBezTo>
                  <a:pt x="1585" y="1281"/>
                  <a:pt x="1590" y="1280"/>
                  <a:pt x="1591" y="1276"/>
                </a:cubicBezTo>
                <a:cubicBezTo>
                  <a:pt x="1597" y="1273"/>
                  <a:pt x="1603" y="1274"/>
                  <a:pt x="1610" y="1272"/>
                </a:cubicBezTo>
                <a:cubicBezTo>
                  <a:pt x="1611" y="1271"/>
                  <a:pt x="1613" y="1270"/>
                  <a:pt x="1614" y="1270"/>
                </a:cubicBezTo>
                <a:cubicBezTo>
                  <a:pt x="1595" y="1285"/>
                  <a:pt x="1573" y="1296"/>
                  <a:pt x="1554" y="1310"/>
                </a:cubicBezTo>
                <a:cubicBezTo>
                  <a:pt x="1553" y="1311"/>
                  <a:pt x="1551" y="1314"/>
                  <a:pt x="1549" y="1315"/>
                </a:cubicBezTo>
                <a:cubicBezTo>
                  <a:pt x="1547" y="1316"/>
                  <a:pt x="1545" y="1316"/>
                  <a:pt x="1543" y="1317"/>
                </a:cubicBezTo>
                <a:cubicBezTo>
                  <a:pt x="1539" y="1319"/>
                  <a:pt x="1540" y="1321"/>
                  <a:pt x="1539" y="1322"/>
                </a:cubicBezTo>
                <a:cubicBezTo>
                  <a:pt x="1535" y="1326"/>
                  <a:pt x="1532" y="1330"/>
                  <a:pt x="1529" y="1333"/>
                </a:cubicBezTo>
                <a:cubicBezTo>
                  <a:pt x="1525" y="1336"/>
                  <a:pt x="1521" y="1339"/>
                  <a:pt x="1517" y="1342"/>
                </a:cubicBezTo>
                <a:cubicBezTo>
                  <a:pt x="1516" y="1344"/>
                  <a:pt x="1515" y="1346"/>
                  <a:pt x="1514" y="1348"/>
                </a:cubicBezTo>
                <a:cubicBezTo>
                  <a:pt x="1513" y="1349"/>
                  <a:pt x="1511" y="1349"/>
                  <a:pt x="1511" y="1350"/>
                </a:cubicBezTo>
                <a:cubicBezTo>
                  <a:pt x="1510" y="1352"/>
                  <a:pt x="1513" y="1355"/>
                  <a:pt x="1513" y="1356"/>
                </a:cubicBezTo>
                <a:cubicBezTo>
                  <a:pt x="1513" y="1360"/>
                  <a:pt x="1511" y="1365"/>
                  <a:pt x="1510" y="1366"/>
                </a:cubicBezTo>
                <a:cubicBezTo>
                  <a:pt x="1505" y="1374"/>
                  <a:pt x="1494" y="1376"/>
                  <a:pt x="1488" y="1383"/>
                </a:cubicBezTo>
                <a:cubicBezTo>
                  <a:pt x="1484" y="1387"/>
                  <a:pt x="1483" y="1391"/>
                  <a:pt x="1481" y="1395"/>
                </a:cubicBezTo>
                <a:cubicBezTo>
                  <a:pt x="1479" y="1397"/>
                  <a:pt x="1477" y="1397"/>
                  <a:pt x="1477" y="1399"/>
                </a:cubicBezTo>
                <a:cubicBezTo>
                  <a:pt x="1475" y="1402"/>
                  <a:pt x="1477" y="1404"/>
                  <a:pt x="1475" y="1407"/>
                </a:cubicBezTo>
                <a:cubicBezTo>
                  <a:pt x="1473" y="1410"/>
                  <a:pt x="1469" y="1413"/>
                  <a:pt x="1464" y="1416"/>
                </a:cubicBezTo>
                <a:cubicBezTo>
                  <a:pt x="1453" y="1423"/>
                  <a:pt x="1439" y="1432"/>
                  <a:pt x="1429" y="1439"/>
                </a:cubicBezTo>
                <a:cubicBezTo>
                  <a:pt x="1414" y="1449"/>
                  <a:pt x="1396" y="1459"/>
                  <a:pt x="1382" y="1468"/>
                </a:cubicBezTo>
                <a:cubicBezTo>
                  <a:pt x="1360" y="1483"/>
                  <a:pt x="1330" y="1501"/>
                  <a:pt x="1307" y="1518"/>
                </a:cubicBezTo>
                <a:cubicBezTo>
                  <a:pt x="1302" y="1522"/>
                  <a:pt x="1292" y="1530"/>
                  <a:pt x="1293" y="1533"/>
                </a:cubicBezTo>
                <a:cubicBezTo>
                  <a:pt x="1293" y="1539"/>
                  <a:pt x="1300" y="1535"/>
                  <a:pt x="1303" y="1533"/>
                </a:cubicBezTo>
                <a:cubicBezTo>
                  <a:pt x="1307" y="1531"/>
                  <a:pt x="1310" y="1529"/>
                  <a:pt x="1314" y="1526"/>
                </a:cubicBezTo>
                <a:cubicBezTo>
                  <a:pt x="1368" y="1492"/>
                  <a:pt x="1422" y="1458"/>
                  <a:pt x="1473" y="1424"/>
                </a:cubicBezTo>
                <a:cubicBezTo>
                  <a:pt x="1483" y="1419"/>
                  <a:pt x="1494" y="1413"/>
                  <a:pt x="1502" y="1407"/>
                </a:cubicBezTo>
                <a:cubicBezTo>
                  <a:pt x="1505" y="1406"/>
                  <a:pt x="1506" y="1405"/>
                  <a:pt x="1508" y="1404"/>
                </a:cubicBezTo>
                <a:cubicBezTo>
                  <a:pt x="1510" y="1403"/>
                  <a:pt x="1512" y="1403"/>
                  <a:pt x="1514" y="1402"/>
                </a:cubicBezTo>
                <a:cubicBezTo>
                  <a:pt x="1532" y="1391"/>
                  <a:pt x="1548" y="1379"/>
                  <a:pt x="1565" y="1367"/>
                </a:cubicBezTo>
                <a:cubicBezTo>
                  <a:pt x="1596" y="1347"/>
                  <a:pt x="1627" y="1329"/>
                  <a:pt x="1657" y="1309"/>
                </a:cubicBezTo>
                <a:cubicBezTo>
                  <a:pt x="1661" y="1310"/>
                  <a:pt x="1659" y="1314"/>
                  <a:pt x="1661" y="1315"/>
                </a:cubicBezTo>
                <a:lnTo>
                  <a:pt x="1662" y="1315"/>
                </a:lnTo>
                <a:cubicBezTo>
                  <a:pt x="1661" y="1316"/>
                  <a:pt x="1661" y="1316"/>
                  <a:pt x="1660" y="1316"/>
                </a:cubicBezTo>
                <a:cubicBezTo>
                  <a:pt x="1660" y="1317"/>
                  <a:pt x="1659" y="1317"/>
                  <a:pt x="1658" y="1317"/>
                </a:cubicBezTo>
                <a:cubicBezTo>
                  <a:pt x="1658" y="1318"/>
                  <a:pt x="1658" y="1318"/>
                  <a:pt x="1658" y="1319"/>
                </a:cubicBezTo>
                <a:cubicBezTo>
                  <a:pt x="1658" y="1319"/>
                  <a:pt x="1658" y="1319"/>
                  <a:pt x="1659" y="1319"/>
                </a:cubicBezTo>
                <a:cubicBezTo>
                  <a:pt x="1659" y="1319"/>
                  <a:pt x="1659" y="1319"/>
                  <a:pt x="1659" y="1319"/>
                </a:cubicBezTo>
                <a:cubicBezTo>
                  <a:pt x="1660" y="1318"/>
                  <a:pt x="1660" y="1318"/>
                  <a:pt x="1661" y="1318"/>
                </a:cubicBezTo>
                <a:cubicBezTo>
                  <a:pt x="1661" y="1318"/>
                  <a:pt x="1662" y="1317"/>
                  <a:pt x="1663" y="1317"/>
                </a:cubicBezTo>
                <a:cubicBezTo>
                  <a:pt x="1670" y="1313"/>
                  <a:pt x="1679" y="1313"/>
                  <a:pt x="1686" y="1308"/>
                </a:cubicBezTo>
                <a:cubicBezTo>
                  <a:pt x="1690" y="1306"/>
                  <a:pt x="1691" y="1310"/>
                  <a:pt x="1693" y="1309"/>
                </a:cubicBezTo>
                <a:cubicBezTo>
                  <a:pt x="1696" y="1308"/>
                  <a:pt x="1695" y="1299"/>
                  <a:pt x="1697" y="1297"/>
                </a:cubicBezTo>
                <a:cubicBezTo>
                  <a:pt x="1698" y="1296"/>
                  <a:pt x="1704" y="1293"/>
                  <a:pt x="1704" y="1293"/>
                </a:cubicBezTo>
                <a:cubicBezTo>
                  <a:pt x="1717" y="1263"/>
                  <a:pt x="1731" y="1233"/>
                  <a:pt x="1744" y="1203"/>
                </a:cubicBezTo>
                <a:close/>
                <a:moveTo>
                  <a:pt x="1703" y="1227"/>
                </a:moveTo>
                <a:lnTo>
                  <a:pt x="1699" y="1231"/>
                </a:lnTo>
                <a:lnTo>
                  <a:pt x="1699" y="1229"/>
                </a:lnTo>
                <a:cubicBezTo>
                  <a:pt x="1701" y="1229"/>
                  <a:pt x="1702" y="1228"/>
                  <a:pt x="1703" y="1227"/>
                </a:cubicBezTo>
                <a:close/>
                <a:moveTo>
                  <a:pt x="1693" y="1235"/>
                </a:moveTo>
                <a:cubicBezTo>
                  <a:pt x="1692" y="1236"/>
                  <a:pt x="1691" y="1237"/>
                  <a:pt x="1689" y="1238"/>
                </a:cubicBezTo>
                <a:cubicBezTo>
                  <a:pt x="1687" y="1239"/>
                  <a:pt x="1684" y="1240"/>
                  <a:pt x="1681" y="1241"/>
                </a:cubicBezTo>
                <a:lnTo>
                  <a:pt x="1679" y="1243"/>
                </a:lnTo>
                <a:cubicBezTo>
                  <a:pt x="1681" y="1236"/>
                  <a:pt x="1686" y="1232"/>
                  <a:pt x="1693" y="1235"/>
                </a:cubicBezTo>
                <a:close/>
                <a:moveTo>
                  <a:pt x="488" y="1707"/>
                </a:moveTo>
                <a:cubicBezTo>
                  <a:pt x="487" y="1708"/>
                  <a:pt x="483" y="1709"/>
                  <a:pt x="485" y="1710"/>
                </a:cubicBezTo>
                <a:cubicBezTo>
                  <a:pt x="486" y="1709"/>
                  <a:pt x="490" y="1709"/>
                  <a:pt x="488" y="1707"/>
                </a:cubicBezTo>
                <a:close/>
                <a:moveTo>
                  <a:pt x="304" y="1445"/>
                </a:moveTo>
                <a:cubicBezTo>
                  <a:pt x="303" y="1447"/>
                  <a:pt x="298" y="1447"/>
                  <a:pt x="299" y="1449"/>
                </a:cubicBezTo>
                <a:cubicBezTo>
                  <a:pt x="300" y="1447"/>
                  <a:pt x="306" y="1448"/>
                  <a:pt x="304" y="1445"/>
                </a:cubicBezTo>
                <a:close/>
                <a:moveTo>
                  <a:pt x="412" y="1433"/>
                </a:moveTo>
                <a:cubicBezTo>
                  <a:pt x="413" y="1432"/>
                  <a:pt x="419" y="1429"/>
                  <a:pt x="416" y="1429"/>
                </a:cubicBezTo>
                <a:cubicBezTo>
                  <a:pt x="415" y="1431"/>
                  <a:pt x="410" y="1430"/>
                  <a:pt x="412" y="1433"/>
                </a:cubicBezTo>
                <a:close/>
                <a:moveTo>
                  <a:pt x="481" y="1386"/>
                </a:moveTo>
                <a:cubicBezTo>
                  <a:pt x="482" y="1385"/>
                  <a:pt x="486" y="1385"/>
                  <a:pt x="484" y="1383"/>
                </a:cubicBezTo>
                <a:cubicBezTo>
                  <a:pt x="483" y="1384"/>
                  <a:pt x="479" y="1385"/>
                  <a:pt x="481" y="1386"/>
                </a:cubicBezTo>
                <a:close/>
                <a:moveTo>
                  <a:pt x="540" y="1339"/>
                </a:moveTo>
                <a:lnTo>
                  <a:pt x="540" y="1339"/>
                </a:lnTo>
                <a:cubicBezTo>
                  <a:pt x="539" y="1337"/>
                  <a:pt x="544" y="1336"/>
                  <a:pt x="545" y="1334"/>
                </a:cubicBezTo>
                <a:cubicBezTo>
                  <a:pt x="548" y="1336"/>
                  <a:pt x="542" y="1337"/>
                  <a:pt x="540" y="1339"/>
                </a:cubicBezTo>
                <a:close/>
                <a:moveTo>
                  <a:pt x="597" y="1612"/>
                </a:moveTo>
                <a:lnTo>
                  <a:pt x="597" y="1612"/>
                </a:lnTo>
                <a:cubicBezTo>
                  <a:pt x="596" y="1611"/>
                  <a:pt x="597" y="1610"/>
                  <a:pt x="597" y="1609"/>
                </a:cubicBezTo>
                <a:cubicBezTo>
                  <a:pt x="599" y="1609"/>
                  <a:pt x="598" y="1610"/>
                  <a:pt x="598" y="1611"/>
                </a:cubicBezTo>
                <a:cubicBezTo>
                  <a:pt x="597" y="1611"/>
                  <a:pt x="597" y="1611"/>
                  <a:pt x="597" y="1612"/>
                </a:cubicBezTo>
                <a:close/>
                <a:moveTo>
                  <a:pt x="565" y="1775"/>
                </a:moveTo>
                <a:lnTo>
                  <a:pt x="565" y="1775"/>
                </a:lnTo>
                <a:cubicBezTo>
                  <a:pt x="565" y="1777"/>
                  <a:pt x="564" y="1778"/>
                  <a:pt x="564" y="1779"/>
                </a:cubicBezTo>
                <a:cubicBezTo>
                  <a:pt x="562" y="1778"/>
                  <a:pt x="561" y="1778"/>
                  <a:pt x="559" y="1777"/>
                </a:cubicBezTo>
                <a:cubicBezTo>
                  <a:pt x="557" y="1778"/>
                  <a:pt x="559" y="1780"/>
                  <a:pt x="556" y="1780"/>
                </a:cubicBezTo>
                <a:cubicBezTo>
                  <a:pt x="556" y="1780"/>
                  <a:pt x="556" y="1780"/>
                  <a:pt x="555" y="1780"/>
                </a:cubicBezTo>
                <a:cubicBezTo>
                  <a:pt x="557" y="1776"/>
                  <a:pt x="559" y="1777"/>
                  <a:pt x="562" y="1774"/>
                </a:cubicBezTo>
                <a:lnTo>
                  <a:pt x="562" y="1773"/>
                </a:lnTo>
                <a:cubicBezTo>
                  <a:pt x="563" y="1774"/>
                  <a:pt x="563" y="1774"/>
                  <a:pt x="564" y="1775"/>
                </a:cubicBezTo>
                <a:cubicBezTo>
                  <a:pt x="564" y="1775"/>
                  <a:pt x="565" y="1775"/>
                  <a:pt x="565" y="1775"/>
                </a:cubicBezTo>
                <a:close/>
                <a:moveTo>
                  <a:pt x="565" y="1774"/>
                </a:moveTo>
                <a:lnTo>
                  <a:pt x="565" y="1774"/>
                </a:lnTo>
                <a:cubicBezTo>
                  <a:pt x="565" y="1774"/>
                  <a:pt x="564" y="1773"/>
                  <a:pt x="564" y="1773"/>
                </a:cubicBezTo>
                <a:cubicBezTo>
                  <a:pt x="564" y="1773"/>
                  <a:pt x="565" y="1772"/>
                  <a:pt x="566" y="1773"/>
                </a:cubicBezTo>
                <a:cubicBezTo>
                  <a:pt x="566" y="1774"/>
                  <a:pt x="566" y="1774"/>
                  <a:pt x="565" y="1774"/>
                </a:cubicBezTo>
                <a:close/>
                <a:moveTo>
                  <a:pt x="574" y="1772"/>
                </a:moveTo>
                <a:lnTo>
                  <a:pt x="574" y="1772"/>
                </a:lnTo>
                <a:cubicBezTo>
                  <a:pt x="573" y="1772"/>
                  <a:pt x="572" y="1771"/>
                  <a:pt x="571" y="1771"/>
                </a:cubicBezTo>
                <a:cubicBezTo>
                  <a:pt x="572" y="1770"/>
                  <a:pt x="573" y="1769"/>
                  <a:pt x="575" y="1770"/>
                </a:cubicBezTo>
                <a:cubicBezTo>
                  <a:pt x="575" y="1770"/>
                  <a:pt x="574" y="1771"/>
                  <a:pt x="574" y="1772"/>
                </a:cubicBezTo>
                <a:close/>
                <a:moveTo>
                  <a:pt x="297" y="1882"/>
                </a:moveTo>
                <a:cubicBezTo>
                  <a:pt x="296" y="1883"/>
                  <a:pt x="291" y="1883"/>
                  <a:pt x="293" y="1886"/>
                </a:cubicBezTo>
                <a:cubicBezTo>
                  <a:pt x="294" y="1885"/>
                  <a:pt x="298" y="1884"/>
                  <a:pt x="297" y="1882"/>
                </a:cubicBezTo>
                <a:close/>
                <a:moveTo>
                  <a:pt x="555" y="1824"/>
                </a:moveTo>
                <a:cubicBezTo>
                  <a:pt x="555" y="1823"/>
                  <a:pt x="557" y="1823"/>
                  <a:pt x="556" y="1821"/>
                </a:cubicBezTo>
                <a:cubicBezTo>
                  <a:pt x="555" y="1822"/>
                  <a:pt x="553" y="1823"/>
                  <a:pt x="555" y="1824"/>
                </a:cubicBezTo>
                <a:close/>
                <a:moveTo>
                  <a:pt x="520" y="1798"/>
                </a:moveTo>
                <a:cubicBezTo>
                  <a:pt x="521" y="1797"/>
                  <a:pt x="522" y="1797"/>
                  <a:pt x="523" y="1796"/>
                </a:cubicBezTo>
                <a:cubicBezTo>
                  <a:pt x="522" y="1795"/>
                  <a:pt x="518" y="1797"/>
                  <a:pt x="520" y="1798"/>
                </a:cubicBezTo>
                <a:close/>
                <a:moveTo>
                  <a:pt x="226" y="1513"/>
                </a:moveTo>
                <a:cubicBezTo>
                  <a:pt x="223" y="1509"/>
                  <a:pt x="220" y="1514"/>
                  <a:pt x="226" y="1513"/>
                </a:cubicBezTo>
                <a:close/>
                <a:moveTo>
                  <a:pt x="489" y="1381"/>
                </a:moveTo>
                <a:cubicBezTo>
                  <a:pt x="489" y="1380"/>
                  <a:pt x="491" y="1380"/>
                  <a:pt x="490" y="1378"/>
                </a:cubicBezTo>
                <a:cubicBezTo>
                  <a:pt x="489" y="1379"/>
                  <a:pt x="488" y="1380"/>
                  <a:pt x="489" y="1381"/>
                </a:cubicBezTo>
                <a:close/>
                <a:moveTo>
                  <a:pt x="1127" y="1577"/>
                </a:moveTo>
                <a:cubicBezTo>
                  <a:pt x="1126" y="1577"/>
                  <a:pt x="1126" y="1576"/>
                  <a:pt x="1124" y="1575"/>
                </a:cubicBezTo>
                <a:cubicBezTo>
                  <a:pt x="1122" y="1577"/>
                  <a:pt x="1126" y="1579"/>
                  <a:pt x="1127" y="1577"/>
                </a:cubicBezTo>
                <a:close/>
                <a:moveTo>
                  <a:pt x="476" y="103"/>
                </a:moveTo>
                <a:cubicBezTo>
                  <a:pt x="476" y="103"/>
                  <a:pt x="475" y="102"/>
                  <a:pt x="474" y="102"/>
                </a:cubicBezTo>
                <a:cubicBezTo>
                  <a:pt x="474" y="101"/>
                  <a:pt x="473" y="102"/>
                  <a:pt x="473" y="102"/>
                </a:cubicBezTo>
                <a:cubicBezTo>
                  <a:pt x="472" y="102"/>
                  <a:pt x="472" y="103"/>
                  <a:pt x="472" y="103"/>
                </a:cubicBezTo>
                <a:cubicBezTo>
                  <a:pt x="472" y="103"/>
                  <a:pt x="472" y="104"/>
                  <a:pt x="473" y="104"/>
                </a:cubicBezTo>
                <a:cubicBezTo>
                  <a:pt x="474" y="105"/>
                  <a:pt x="475" y="105"/>
                  <a:pt x="475" y="105"/>
                </a:cubicBezTo>
                <a:cubicBezTo>
                  <a:pt x="476" y="106"/>
                  <a:pt x="477" y="106"/>
                  <a:pt x="477" y="106"/>
                </a:cubicBezTo>
                <a:cubicBezTo>
                  <a:pt x="478" y="107"/>
                  <a:pt x="479" y="107"/>
                  <a:pt x="479" y="106"/>
                </a:cubicBezTo>
                <a:cubicBezTo>
                  <a:pt x="480" y="105"/>
                  <a:pt x="480" y="105"/>
                  <a:pt x="479" y="104"/>
                </a:cubicBezTo>
                <a:cubicBezTo>
                  <a:pt x="478" y="103"/>
                  <a:pt x="477" y="103"/>
                  <a:pt x="476" y="103"/>
                </a:cubicBezTo>
                <a:close/>
                <a:moveTo>
                  <a:pt x="546" y="150"/>
                </a:moveTo>
                <a:cubicBezTo>
                  <a:pt x="533" y="144"/>
                  <a:pt x="520" y="138"/>
                  <a:pt x="506" y="131"/>
                </a:cubicBezTo>
                <a:cubicBezTo>
                  <a:pt x="506" y="131"/>
                  <a:pt x="505" y="131"/>
                  <a:pt x="505" y="131"/>
                </a:cubicBezTo>
                <a:cubicBezTo>
                  <a:pt x="505" y="131"/>
                  <a:pt x="505" y="132"/>
                  <a:pt x="505" y="132"/>
                </a:cubicBezTo>
                <a:cubicBezTo>
                  <a:pt x="505" y="132"/>
                  <a:pt x="505" y="132"/>
                  <a:pt x="506" y="132"/>
                </a:cubicBezTo>
                <a:cubicBezTo>
                  <a:pt x="519" y="140"/>
                  <a:pt x="532" y="146"/>
                  <a:pt x="545" y="152"/>
                </a:cubicBezTo>
                <a:cubicBezTo>
                  <a:pt x="546" y="152"/>
                  <a:pt x="546" y="152"/>
                  <a:pt x="546" y="151"/>
                </a:cubicBezTo>
                <a:cubicBezTo>
                  <a:pt x="547" y="151"/>
                  <a:pt x="546" y="150"/>
                  <a:pt x="546" y="150"/>
                </a:cubicBezTo>
                <a:close/>
                <a:moveTo>
                  <a:pt x="293" y="328"/>
                </a:moveTo>
                <a:cubicBezTo>
                  <a:pt x="292" y="328"/>
                  <a:pt x="289" y="325"/>
                  <a:pt x="289" y="328"/>
                </a:cubicBezTo>
                <a:cubicBezTo>
                  <a:pt x="290" y="327"/>
                  <a:pt x="292" y="331"/>
                  <a:pt x="293" y="328"/>
                </a:cubicBezTo>
                <a:close/>
                <a:moveTo>
                  <a:pt x="428" y="38"/>
                </a:moveTo>
                <a:cubicBezTo>
                  <a:pt x="425" y="38"/>
                  <a:pt x="423" y="34"/>
                  <a:pt x="422" y="37"/>
                </a:cubicBezTo>
                <a:cubicBezTo>
                  <a:pt x="424" y="36"/>
                  <a:pt x="426" y="41"/>
                  <a:pt x="428" y="38"/>
                </a:cubicBezTo>
                <a:close/>
                <a:moveTo>
                  <a:pt x="493" y="126"/>
                </a:moveTo>
                <a:cubicBezTo>
                  <a:pt x="494" y="126"/>
                  <a:pt x="500" y="130"/>
                  <a:pt x="498" y="127"/>
                </a:cubicBezTo>
                <a:cubicBezTo>
                  <a:pt x="496" y="128"/>
                  <a:pt x="494" y="123"/>
                  <a:pt x="493" y="126"/>
                </a:cubicBezTo>
                <a:close/>
                <a:moveTo>
                  <a:pt x="568" y="162"/>
                </a:moveTo>
                <a:cubicBezTo>
                  <a:pt x="569" y="162"/>
                  <a:pt x="571" y="166"/>
                  <a:pt x="572" y="163"/>
                </a:cubicBezTo>
                <a:cubicBezTo>
                  <a:pt x="570" y="163"/>
                  <a:pt x="568" y="160"/>
                  <a:pt x="568" y="162"/>
                </a:cubicBezTo>
                <a:close/>
                <a:moveTo>
                  <a:pt x="638" y="190"/>
                </a:moveTo>
                <a:lnTo>
                  <a:pt x="638" y="190"/>
                </a:lnTo>
                <a:cubicBezTo>
                  <a:pt x="639" y="188"/>
                  <a:pt x="642" y="191"/>
                  <a:pt x="645" y="191"/>
                </a:cubicBezTo>
                <a:cubicBezTo>
                  <a:pt x="644" y="195"/>
                  <a:pt x="640" y="190"/>
                  <a:pt x="638" y="190"/>
                </a:cubicBezTo>
                <a:close/>
                <a:moveTo>
                  <a:pt x="430" y="375"/>
                </a:moveTo>
                <a:lnTo>
                  <a:pt x="430" y="375"/>
                </a:lnTo>
                <a:cubicBezTo>
                  <a:pt x="430" y="374"/>
                  <a:pt x="432" y="374"/>
                  <a:pt x="433" y="374"/>
                </a:cubicBezTo>
                <a:cubicBezTo>
                  <a:pt x="433" y="376"/>
                  <a:pt x="432" y="376"/>
                  <a:pt x="431" y="376"/>
                </a:cubicBezTo>
                <a:cubicBezTo>
                  <a:pt x="431" y="375"/>
                  <a:pt x="431" y="375"/>
                  <a:pt x="430" y="375"/>
                </a:cubicBezTo>
                <a:close/>
                <a:moveTo>
                  <a:pt x="272" y="430"/>
                </a:moveTo>
                <a:lnTo>
                  <a:pt x="272" y="430"/>
                </a:lnTo>
                <a:cubicBezTo>
                  <a:pt x="271" y="430"/>
                  <a:pt x="270" y="430"/>
                  <a:pt x="269" y="430"/>
                </a:cubicBezTo>
                <a:cubicBezTo>
                  <a:pt x="269" y="429"/>
                  <a:pt x="268" y="427"/>
                  <a:pt x="268" y="425"/>
                </a:cubicBezTo>
                <a:cubicBezTo>
                  <a:pt x="267" y="424"/>
                  <a:pt x="265" y="426"/>
                  <a:pt x="263" y="424"/>
                </a:cubicBezTo>
                <a:cubicBezTo>
                  <a:pt x="264" y="424"/>
                  <a:pt x="264" y="423"/>
                  <a:pt x="264" y="423"/>
                </a:cubicBezTo>
                <a:cubicBezTo>
                  <a:pt x="268" y="423"/>
                  <a:pt x="268" y="425"/>
                  <a:pt x="272" y="426"/>
                </a:cubicBezTo>
                <a:lnTo>
                  <a:pt x="273" y="426"/>
                </a:lnTo>
                <a:cubicBezTo>
                  <a:pt x="272" y="427"/>
                  <a:pt x="272" y="427"/>
                  <a:pt x="272" y="428"/>
                </a:cubicBezTo>
                <a:cubicBezTo>
                  <a:pt x="272" y="429"/>
                  <a:pt x="273" y="429"/>
                  <a:pt x="273" y="430"/>
                </a:cubicBezTo>
                <a:lnTo>
                  <a:pt x="272" y="430"/>
                </a:lnTo>
                <a:close/>
                <a:moveTo>
                  <a:pt x="274" y="429"/>
                </a:moveTo>
                <a:lnTo>
                  <a:pt x="274" y="429"/>
                </a:lnTo>
                <a:cubicBezTo>
                  <a:pt x="274" y="429"/>
                  <a:pt x="274" y="428"/>
                  <a:pt x="274" y="427"/>
                </a:cubicBezTo>
                <a:cubicBezTo>
                  <a:pt x="274" y="428"/>
                  <a:pt x="275" y="428"/>
                  <a:pt x="275" y="429"/>
                </a:cubicBezTo>
                <a:cubicBezTo>
                  <a:pt x="274" y="430"/>
                  <a:pt x="274" y="429"/>
                  <a:pt x="274" y="429"/>
                </a:cubicBezTo>
                <a:close/>
                <a:moveTo>
                  <a:pt x="280" y="436"/>
                </a:moveTo>
                <a:lnTo>
                  <a:pt x="280" y="436"/>
                </a:lnTo>
                <a:cubicBezTo>
                  <a:pt x="279" y="434"/>
                  <a:pt x="279" y="433"/>
                  <a:pt x="279" y="432"/>
                </a:cubicBezTo>
                <a:cubicBezTo>
                  <a:pt x="281" y="432"/>
                  <a:pt x="282" y="433"/>
                  <a:pt x="282" y="435"/>
                </a:cubicBezTo>
                <a:cubicBezTo>
                  <a:pt x="281" y="435"/>
                  <a:pt x="280" y="435"/>
                  <a:pt x="280" y="436"/>
                </a:cubicBezTo>
                <a:close/>
                <a:moveTo>
                  <a:pt x="46" y="250"/>
                </a:moveTo>
                <a:cubicBezTo>
                  <a:pt x="44" y="250"/>
                  <a:pt x="42" y="246"/>
                  <a:pt x="40" y="249"/>
                </a:cubicBezTo>
                <a:cubicBezTo>
                  <a:pt x="42" y="249"/>
                  <a:pt x="45" y="253"/>
                  <a:pt x="46" y="250"/>
                </a:cubicBezTo>
                <a:close/>
                <a:moveTo>
                  <a:pt x="225" y="445"/>
                </a:moveTo>
                <a:cubicBezTo>
                  <a:pt x="226" y="445"/>
                  <a:pt x="227" y="446"/>
                  <a:pt x="228" y="445"/>
                </a:cubicBezTo>
                <a:cubicBezTo>
                  <a:pt x="227" y="444"/>
                  <a:pt x="226" y="443"/>
                  <a:pt x="225" y="445"/>
                </a:cubicBezTo>
                <a:close/>
                <a:moveTo>
                  <a:pt x="230" y="402"/>
                </a:moveTo>
                <a:cubicBezTo>
                  <a:pt x="232" y="402"/>
                  <a:pt x="232" y="403"/>
                  <a:pt x="233" y="404"/>
                </a:cubicBezTo>
                <a:cubicBezTo>
                  <a:pt x="234" y="402"/>
                  <a:pt x="230" y="400"/>
                  <a:pt x="230" y="402"/>
                </a:cubicBezTo>
                <a:close/>
                <a:moveTo>
                  <a:pt x="330" y="5"/>
                </a:moveTo>
                <a:cubicBezTo>
                  <a:pt x="332" y="0"/>
                  <a:pt x="327" y="0"/>
                  <a:pt x="330" y="5"/>
                </a:cubicBezTo>
                <a:close/>
                <a:moveTo>
                  <a:pt x="576" y="166"/>
                </a:moveTo>
                <a:cubicBezTo>
                  <a:pt x="577" y="166"/>
                  <a:pt x="578" y="168"/>
                  <a:pt x="578" y="166"/>
                </a:cubicBezTo>
                <a:cubicBezTo>
                  <a:pt x="577" y="166"/>
                  <a:pt x="576" y="164"/>
                  <a:pt x="576" y="166"/>
                </a:cubicBezTo>
                <a:close/>
                <a:moveTo>
                  <a:pt x="725" y="817"/>
                </a:moveTo>
                <a:cubicBezTo>
                  <a:pt x="724" y="816"/>
                  <a:pt x="726" y="815"/>
                  <a:pt x="725" y="814"/>
                </a:cubicBezTo>
                <a:cubicBezTo>
                  <a:pt x="723" y="813"/>
                  <a:pt x="723" y="817"/>
                  <a:pt x="725" y="817"/>
                </a:cubicBez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sz="1350">
              <a:solidFill>
                <a:schemeClr val="tx1">
                  <a:lumMod val="75000"/>
                  <a:lumOff val="25000"/>
                </a:schemeClr>
              </a:solidFill>
              <a:latin typeface="微软雅黑" panose="020B0503020204020204" charset="-122"/>
              <a:ea typeface="微软雅黑" panose="020B0503020204020204" charset="-122"/>
            </a:endParaRPr>
          </a:p>
        </p:txBody>
      </p:sp>
      <p:sp>
        <p:nvSpPr>
          <p:cNvPr id="8" name="Freeform 9"/>
          <p:cNvSpPr>
            <a:spLocks noEditPoints="1"/>
          </p:cNvSpPr>
          <p:nvPr/>
        </p:nvSpPr>
        <p:spPr bwMode="auto">
          <a:xfrm>
            <a:off x="3928812" y="1181641"/>
            <a:ext cx="1286376" cy="1496786"/>
          </a:xfrm>
          <a:custGeom>
            <a:avLst/>
            <a:gdLst>
              <a:gd name="T0" fmla="*/ 387 w 1817"/>
              <a:gd name="T1" fmla="*/ 1434 h 1911"/>
              <a:gd name="T2" fmla="*/ 1734 w 1817"/>
              <a:gd name="T3" fmla="*/ 951 h 1911"/>
              <a:gd name="T4" fmla="*/ 1777 w 1817"/>
              <a:gd name="T5" fmla="*/ 1149 h 1911"/>
              <a:gd name="T6" fmla="*/ 1772 w 1817"/>
              <a:gd name="T7" fmla="*/ 1000 h 1911"/>
              <a:gd name="T8" fmla="*/ 1701 w 1817"/>
              <a:gd name="T9" fmla="*/ 861 h 1911"/>
              <a:gd name="T10" fmla="*/ 1744 w 1817"/>
              <a:gd name="T11" fmla="*/ 719 h 1911"/>
              <a:gd name="T12" fmla="*/ 1323 w 1817"/>
              <a:gd name="T13" fmla="*/ 479 h 1911"/>
              <a:gd name="T14" fmla="*/ 1129 w 1817"/>
              <a:gd name="T15" fmla="*/ 377 h 1911"/>
              <a:gd name="T16" fmla="*/ 845 w 1817"/>
              <a:gd name="T17" fmla="*/ 234 h 1911"/>
              <a:gd name="T18" fmla="*/ 616 w 1817"/>
              <a:gd name="T19" fmla="*/ 131 h 1911"/>
              <a:gd name="T20" fmla="*/ 361 w 1817"/>
              <a:gd name="T21" fmla="*/ 16 h 1911"/>
              <a:gd name="T22" fmla="*/ 525 w 1817"/>
              <a:gd name="T23" fmla="*/ 125 h 1911"/>
              <a:gd name="T24" fmla="*/ 573 w 1817"/>
              <a:gd name="T25" fmla="*/ 154 h 1911"/>
              <a:gd name="T26" fmla="*/ 613 w 1817"/>
              <a:gd name="T27" fmla="*/ 168 h 1911"/>
              <a:gd name="T28" fmla="*/ 623 w 1817"/>
              <a:gd name="T29" fmla="*/ 189 h 1911"/>
              <a:gd name="T30" fmla="*/ 477 w 1817"/>
              <a:gd name="T31" fmla="*/ 314 h 1911"/>
              <a:gd name="T32" fmla="*/ 277 w 1817"/>
              <a:gd name="T33" fmla="*/ 259 h 1911"/>
              <a:gd name="T34" fmla="*/ 393 w 1817"/>
              <a:gd name="T35" fmla="*/ 356 h 1911"/>
              <a:gd name="T36" fmla="*/ 221 w 1817"/>
              <a:gd name="T37" fmla="*/ 325 h 1911"/>
              <a:gd name="T38" fmla="*/ 126 w 1817"/>
              <a:gd name="T39" fmla="*/ 288 h 1911"/>
              <a:gd name="T40" fmla="*/ 24 w 1817"/>
              <a:gd name="T41" fmla="*/ 245 h 1911"/>
              <a:gd name="T42" fmla="*/ 108 w 1817"/>
              <a:gd name="T43" fmla="*/ 327 h 1911"/>
              <a:gd name="T44" fmla="*/ 259 w 1817"/>
              <a:gd name="T45" fmla="*/ 422 h 1911"/>
              <a:gd name="T46" fmla="*/ 300 w 1817"/>
              <a:gd name="T47" fmla="*/ 465 h 1911"/>
              <a:gd name="T48" fmla="*/ 421 w 1817"/>
              <a:gd name="T49" fmla="*/ 539 h 1911"/>
              <a:gd name="T50" fmla="*/ 570 w 1817"/>
              <a:gd name="T51" fmla="*/ 706 h 1911"/>
              <a:gd name="T52" fmla="*/ 945 w 1817"/>
              <a:gd name="T53" fmla="*/ 922 h 1911"/>
              <a:gd name="T54" fmla="*/ 866 w 1817"/>
              <a:gd name="T55" fmla="*/ 944 h 1911"/>
              <a:gd name="T56" fmla="*/ 847 w 1817"/>
              <a:gd name="T57" fmla="*/ 1073 h 1911"/>
              <a:gd name="T58" fmla="*/ 556 w 1817"/>
              <a:gd name="T59" fmla="*/ 1268 h 1911"/>
              <a:gd name="T60" fmla="*/ 311 w 1817"/>
              <a:gd name="T61" fmla="*/ 1447 h 1911"/>
              <a:gd name="T62" fmla="*/ 284 w 1817"/>
              <a:gd name="T63" fmla="*/ 1486 h 1911"/>
              <a:gd name="T64" fmla="*/ 395 w 1817"/>
              <a:gd name="T65" fmla="*/ 1431 h 1911"/>
              <a:gd name="T66" fmla="*/ 507 w 1817"/>
              <a:gd name="T67" fmla="*/ 1355 h 1911"/>
              <a:gd name="T68" fmla="*/ 494 w 1817"/>
              <a:gd name="T69" fmla="*/ 1376 h 1911"/>
              <a:gd name="T70" fmla="*/ 643 w 1817"/>
              <a:gd name="T71" fmla="*/ 1415 h 1911"/>
              <a:gd name="T72" fmla="*/ 473 w 1817"/>
              <a:gd name="T73" fmla="*/ 1612 h 1911"/>
              <a:gd name="T74" fmla="*/ 421 w 1817"/>
              <a:gd name="T75" fmla="*/ 1688 h 1911"/>
              <a:gd name="T76" fmla="*/ 548 w 1817"/>
              <a:gd name="T77" fmla="*/ 1672 h 1911"/>
              <a:gd name="T78" fmla="*/ 361 w 1817"/>
              <a:gd name="T79" fmla="*/ 1833 h 1911"/>
              <a:gd name="T80" fmla="*/ 317 w 1817"/>
              <a:gd name="T81" fmla="*/ 1879 h 1911"/>
              <a:gd name="T82" fmla="*/ 490 w 1817"/>
              <a:gd name="T83" fmla="*/ 1800 h 1911"/>
              <a:gd name="T84" fmla="*/ 490 w 1817"/>
              <a:gd name="T85" fmla="*/ 1812 h 1911"/>
              <a:gd name="T86" fmla="*/ 551 w 1817"/>
              <a:gd name="T87" fmla="*/ 1784 h 1911"/>
              <a:gd name="T88" fmla="*/ 575 w 1817"/>
              <a:gd name="T89" fmla="*/ 1811 h 1911"/>
              <a:gd name="T90" fmla="*/ 859 w 1817"/>
              <a:gd name="T91" fmla="*/ 1669 h 1911"/>
              <a:gd name="T92" fmla="*/ 1209 w 1817"/>
              <a:gd name="T93" fmla="*/ 1508 h 1911"/>
              <a:gd name="T94" fmla="*/ 1453 w 1817"/>
              <a:gd name="T95" fmla="*/ 1358 h 1911"/>
              <a:gd name="T96" fmla="*/ 1582 w 1817"/>
              <a:gd name="T97" fmla="*/ 1283 h 1911"/>
              <a:gd name="T98" fmla="*/ 1510 w 1817"/>
              <a:gd name="T99" fmla="*/ 1366 h 1911"/>
              <a:gd name="T100" fmla="*/ 1502 w 1817"/>
              <a:gd name="T101" fmla="*/ 1407 h 1911"/>
              <a:gd name="T102" fmla="*/ 1663 w 1817"/>
              <a:gd name="T103" fmla="*/ 1317 h 1911"/>
              <a:gd name="T104" fmla="*/ 1679 w 1817"/>
              <a:gd name="T105" fmla="*/ 1243 h 1911"/>
              <a:gd name="T106" fmla="*/ 481 w 1817"/>
              <a:gd name="T107" fmla="*/ 1386 h 1911"/>
              <a:gd name="T108" fmla="*/ 559 w 1817"/>
              <a:gd name="T109" fmla="*/ 1777 h 1911"/>
              <a:gd name="T110" fmla="*/ 574 w 1817"/>
              <a:gd name="T111" fmla="*/ 1772 h 1911"/>
              <a:gd name="T112" fmla="*/ 226 w 1817"/>
              <a:gd name="T113" fmla="*/ 1513 h 1911"/>
              <a:gd name="T114" fmla="*/ 475 w 1817"/>
              <a:gd name="T115" fmla="*/ 105 h 1911"/>
              <a:gd name="T116" fmla="*/ 293 w 1817"/>
              <a:gd name="T117" fmla="*/ 328 h 1911"/>
              <a:gd name="T118" fmla="*/ 638 w 1817"/>
              <a:gd name="T119" fmla="*/ 190 h 1911"/>
              <a:gd name="T120" fmla="*/ 264 w 1817"/>
              <a:gd name="T121" fmla="*/ 423 h 1911"/>
              <a:gd name="T122" fmla="*/ 279 w 1817"/>
              <a:gd name="T123" fmla="*/ 432 h 1911"/>
              <a:gd name="T124" fmla="*/ 330 w 1817"/>
              <a:gd name="T125" fmla="*/ 5 h 1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17" h="1911">
                <a:moveTo>
                  <a:pt x="1803" y="1026"/>
                </a:moveTo>
                <a:cubicBezTo>
                  <a:pt x="1808" y="1028"/>
                  <a:pt x="1817" y="1020"/>
                  <a:pt x="1813" y="1014"/>
                </a:cubicBezTo>
                <a:cubicBezTo>
                  <a:pt x="1808" y="1009"/>
                  <a:pt x="1798" y="1008"/>
                  <a:pt x="1795" y="1013"/>
                </a:cubicBezTo>
                <a:cubicBezTo>
                  <a:pt x="1793" y="1018"/>
                  <a:pt x="1797" y="1025"/>
                  <a:pt x="1803" y="1026"/>
                </a:cubicBezTo>
                <a:close/>
                <a:moveTo>
                  <a:pt x="384" y="1435"/>
                </a:moveTo>
                <a:cubicBezTo>
                  <a:pt x="384" y="1436"/>
                  <a:pt x="383" y="1436"/>
                  <a:pt x="382" y="1437"/>
                </a:cubicBezTo>
                <a:cubicBezTo>
                  <a:pt x="382" y="1437"/>
                  <a:pt x="381" y="1438"/>
                  <a:pt x="382" y="1438"/>
                </a:cubicBezTo>
                <a:cubicBezTo>
                  <a:pt x="382" y="1439"/>
                  <a:pt x="382" y="1439"/>
                  <a:pt x="382" y="1439"/>
                </a:cubicBezTo>
                <a:cubicBezTo>
                  <a:pt x="383" y="1439"/>
                  <a:pt x="383" y="1439"/>
                  <a:pt x="383" y="1439"/>
                </a:cubicBezTo>
                <a:cubicBezTo>
                  <a:pt x="384" y="1439"/>
                  <a:pt x="385" y="1438"/>
                  <a:pt x="386" y="1437"/>
                </a:cubicBezTo>
                <a:cubicBezTo>
                  <a:pt x="386" y="1437"/>
                  <a:pt x="387" y="1436"/>
                  <a:pt x="388" y="1436"/>
                </a:cubicBezTo>
                <a:cubicBezTo>
                  <a:pt x="388" y="1436"/>
                  <a:pt x="389" y="1435"/>
                  <a:pt x="388" y="1434"/>
                </a:cubicBezTo>
                <a:cubicBezTo>
                  <a:pt x="388" y="1434"/>
                  <a:pt x="387" y="1433"/>
                  <a:pt x="387" y="1434"/>
                </a:cubicBezTo>
                <a:cubicBezTo>
                  <a:pt x="386" y="1434"/>
                  <a:pt x="385" y="1435"/>
                  <a:pt x="384" y="1435"/>
                </a:cubicBezTo>
                <a:close/>
                <a:moveTo>
                  <a:pt x="460" y="1399"/>
                </a:moveTo>
                <a:cubicBezTo>
                  <a:pt x="448" y="1407"/>
                  <a:pt x="437" y="1415"/>
                  <a:pt x="423" y="1423"/>
                </a:cubicBezTo>
                <a:cubicBezTo>
                  <a:pt x="423" y="1424"/>
                  <a:pt x="423" y="1424"/>
                  <a:pt x="423" y="1424"/>
                </a:cubicBezTo>
                <a:cubicBezTo>
                  <a:pt x="423" y="1425"/>
                  <a:pt x="423" y="1425"/>
                  <a:pt x="424" y="1425"/>
                </a:cubicBezTo>
                <a:cubicBezTo>
                  <a:pt x="424" y="1425"/>
                  <a:pt x="424" y="1425"/>
                  <a:pt x="424" y="1425"/>
                </a:cubicBezTo>
                <a:cubicBezTo>
                  <a:pt x="437" y="1416"/>
                  <a:pt x="450" y="1408"/>
                  <a:pt x="461" y="1400"/>
                </a:cubicBezTo>
                <a:cubicBezTo>
                  <a:pt x="461" y="1400"/>
                  <a:pt x="462" y="1399"/>
                  <a:pt x="461" y="1399"/>
                </a:cubicBezTo>
                <a:cubicBezTo>
                  <a:pt x="461" y="1399"/>
                  <a:pt x="460" y="1399"/>
                  <a:pt x="460" y="1399"/>
                </a:cubicBezTo>
                <a:close/>
                <a:moveTo>
                  <a:pt x="1735" y="954"/>
                </a:moveTo>
                <a:cubicBezTo>
                  <a:pt x="1735" y="954"/>
                  <a:pt x="1736" y="954"/>
                  <a:pt x="1736" y="953"/>
                </a:cubicBezTo>
                <a:cubicBezTo>
                  <a:pt x="1736" y="953"/>
                  <a:pt x="1736" y="952"/>
                  <a:pt x="1735" y="952"/>
                </a:cubicBezTo>
                <a:lnTo>
                  <a:pt x="1734" y="951"/>
                </a:lnTo>
                <a:cubicBezTo>
                  <a:pt x="1733" y="951"/>
                  <a:pt x="1733" y="951"/>
                  <a:pt x="1732" y="952"/>
                </a:cubicBezTo>
                <a:cubicBezTo>
                  <a:pt x="1732" y="952"/>
                  <a:pt x="1732" y="953"/>
                  <a:pt x="1733" y="953"/>
                </a:cubicBezTo>
                <a:lnTo>
                  <a:pt x="1735" y="954"/>
                </a:lnTo>
                <a:close/>
                <a:moveTo>
                  <a:pt x="1744" y="1203"/>
                </a:moveTo>
                <a:cubicBezTo>
                  <a:pt x="1735" y="1204"/>
                  <a:pt x="1729" y="1214"/>
                  <a:pt x="1721" y="1218"/>
                </a:cubicBezTo>
                <a:cubicBezTo>
                  <a:pt x="1717" y="1216"/>
                  <a:pt x="1710" y="1218"/>
                  <a:pt x="1710" y="1223"/>
                </a:cubicBezTo>
                <a:cubicBezTo>
                  <a:pt x="1708" y="1224"/>
                  <a:pt x="1706" y="1225"/>
                  <a:pt x="1705" y="1226"/>
                </a:cubicBezTo>
                <a:cubicBezTo>
                  <a:pt x="1710" y="1221"/>
                  <a:pt x="1714" y="1214"/>
                  <a:pt x="1721" y="1208"/>
                </a:cubicBezTo>
                <a:cubicBezTo>
                  <a:pt x="1726" y="1204"/>
                  <a:pt x="1732" y="1203"/>
                  <a:pt x="1734" y="1200"/>
                </a:cubicBezTo>
                <a:cubicBezTo>
                  <a:pt x="1740" y="1192"/>
                  <a:pt x="1738" y="1183"/>
                  <a:pt x="1737" y="1175"/>
                </a:cubicBezTo>
                <a:cubicBezTo>
                  <a:pt x="1741" y="1168"/>
                  <a:pt x="1748" y="1171"/>
                  <a:pt x="1753" y="1171"/>
                </a:cubicBezTo>
                <a:cubicBezTo>
                  <a:pt x="1754" y="1167"/>
                  <a:pt x="1751" y="1166"/>
                  <a:pt x="1754" y="1164"/>
                </a:cubicBezTo>
                <a:cubicBezTo>
                  <a:pt x="1763" y="1161"/>
                  <a:pt x="1771" y="1157"/>
                  <a:pt x="1777" y="1149"/>
                </a:cubicBezTo>
                <a:cubicBezTo>
                  <a:pt x="1773" y="1144"/>
                  <a:pt x="1766" y="1145"/>
                  <a:pt x="1762" y="1145"/>
                </a:cubicBezTo>
                <a:cubicBezTo>
                  <a:pt x="1763" y="1142"/>
                  <a:pt x="1765" y="1142"/>
                  <a:pt x="1767" y="1139"/>
                </a:cubicBezTo>
                <a:cubicBezTo>
                  <a:pt x="1755" y="1134"/>
                  <a:pt x="1737" y="1144"/>
                  <a:pt x="1733" y="1130"/>
                </a:cubicBezTo>
                <a:cubicBezTo>
                  <a:pt x="1735" y="1126"/>
                  <a:pt x="1734" y="1124"/>
                  <a:pt x="1736" y="1121"/>
                </a:cubicBezTo>
                <a:cubicBezTo>
                  <a:pt x="1733" y="1117"/>
                  <a:pt x="1730" y="1112"/>
                  <a:pt x="1733" y="1106"/>
                </a:cubicBezTo>
                <a:cubicBezTo>
                  <a:pt x="1733" y="1103"/>
                  <a:pt x="1727" y="1101"/>
                  <a:pt x="1728" y="1098"/>
                </a:cubicBezTo>
                <a:cubicBezTo>
                  <a:pt x="1739" y="1095"/>
                  <a:pt x="1736" y="1075"/>
                  <a:pt x="1748" y="1074"/>
                </a:cubicBezTo>
                <a:cubicBezTo>
                  <a:pt x="1754" y="1063"/>
                  <a:pt x="1768" y="1061"/>
                  <a:pt x="1766" y="1046"/>
                </a:cubicBezTo>
                <a:cubicBezTo>
                  <a:pt x="1774" y="1042"/>
                  <a:pt x="1772" y="1034"/>
                  <a:pt x="1774" y="1026"/>
                </a:cubicBezTo>
                <a:cubicBezTo>
                  <a:pt x="1776" y="1023"/>
                  <a:pt x="1780" y="1025"/>
                  <a:pt x="1783" y="1022"/>
                </a:cubicBezTo>
                <a:cubicBezTo>
                  <a:pt x="1783" y="1020"/>
                  <a:pt x="1782" y="1015"/>
                  <a:pt x="1781" y="1013"/>
                </a:cubicBezTo>
                <a:cubicBezTo>
                  <a:pt x="1780" y="1012"/>
                  <a:pt x="1776" y="1011"/>
                  <a:pt x="1775" y="1010"/>
                </a:cubicBezTo>
                <a:cubicBezTo>
                  <a:pt x="1774" y="1007"/>
                  <a:pt x="1775" y="1003"/>
                  <a:pt x="1772" y="1000"/>
                </a:cubicBezTo>
                <a:cubicBezTo>
                  <a:pt x="1769" y="997"/>
                  <a:pt x="1764" y="995"/>
                  <a:pt x="1760" y="992"/>
                </a:cubicBezTo>
                <a:cubicBezTo>
                  <a:pt x="1758" y="986"/>
                  <a:pt x="1753" y="981"/>
                  <a:pt x="1746" y="977"/>
                </a:cubicBezTo>
                <a:cubicBezTo>
                  <a:pt x="1746" y="974"/>
                  <a:pt x="1744" y="972"/>
                  <a:pt x="1747" y="968"/>
                </a:cubicBezTo>
                <a:cubicBezTo>
                  <a:pt x="1744" y="966"/>
                  <a:pt x="1741" y="964"/>
                  <a:pt x="1738" y="962"/>
                </a:cubicBezTo>
                <a:cubicBezTo>
                  <a:pt x="1734" y="964"/>
                  <a:pt x="1732" y="969"/>
                  <a:pt x="1728" y="969"/>
                </a:cubicBezTo>
                <a:cubicBezTo>
                  <a:pt x="1722" y="965"/>
                  <a:pt x="1717" y="960"/>
                  <a:pt x="1710" y="956"/>
                </a:cubicBezTo>
                <a:cubicBezTo>
                  <a:pt x="1712" y="952"/>
                  <a:pt x="1711" y="950"/>
                  <a:pt x="1710" y="947"/>
                </a:cubicBezTo>
                <a:cubicBezTo>
                  <a:pt x="1703" y="946"/>
                  <a:pt x="1700" y="950"/>
                  <a:pt x="1692" y="945"/>
                </a:cubicBezTo>
                <a:cubicBezTo>
                  <a:pt x="1691" y="943"/>
                  <a:pt x="1692" y="940"/>
                  <a:pt x="1688" y="939"/>
                </a:cubicBezTo>
                <a:cubicBezTo>
                  <a:pt x="1684" y="937"/>
                  <a:pt x="1682" y="943"/>
                  <a:pt x="1676" y="939"/>
                </a:cubicBezTo>
                <a:cubicBezTo>
                  <a:pt x="1688" y="925"/>
                  <a:pt x="1689" y="908"/>
                  <a:pt x="1695" y="892"/>
                </a:cubicBezTo>
                <a:cubicBezTo>
                  <a:pt x="1696" y="889"/>
                  <a:pt x="1693" y="888"/>
                  <a:pt x="1695" y="884"/>
                </a:cubicBezTo>
                <a:cubicBezTo>
                  <a:pt x="1698" y="875"/>
                  <a:pt x="1702" y="869"/>
                  <a:pt x="1701" y="861"/>
                </a:cubicBezTo>
                <a:cubicBezTo>
                  <a:pt x="1705" y="857"/>
                  <a:pt x="1709" y="854"/>
                  <a:pt x="1713" y="850"/>
                </a:cubicBezTo>
                <a:cubicBezTo>
                  <a:pt x="1717" y="839"/>
                  <a:pt x="1713" y="828"/>
                  <a:pt x="1708" y="818"/>
                </a:cubicBezTo>
                <a:cubicBezTo>
                  <a:pt x="1710" y="810"/>
                  <a:pt x="1720" y="797"/>
                  <a:pt x="1727" y="806"/>
                </a:cubicBezTo>
                <a:cubicBezTo>
                  <a:pt x="1726" y="814"/>
                  <a:pt x="1729" y="817"/>
                  <a:pt x="1734" y="820"/>
                </a:cubicBezTo>
                <a:cubicBezTo>
                  <a:pt x="1736" y="815"/>
                  <a:pt x="1740" y="813"/>
                  <a:pt x="1744" y="810"/>
                </a:cubicBezTo>
                <a:cubicBezTo>
                  <a:pt x="1745" y="804"/>
                  <a:pt x="1744" y="797"/>
                  <a:pt x="1747" y="793"/>
                </a:cubicBezTo>
                <a:cubicBezTo>
                  <a:pt x="1751" y="798"/>
                  <a:pt x="1755" y="799"/>
                  <a:pt x="1762" y="798"/>
                </a:cubicBezTo>
                <a:cubicBezTo>
                  <a:pt x="1766" y="793"/>
                  <a:pt x="1767" y="786"/>
                  <a:pt x="1768" y="780"/>
                </a:cubicBezTo>
                <a:cubicBezTo>
                  <a:pt x="1769" y="778"/>
                  <a:pt x="1770" y="775"/>
                  <a:pt x="1770" y="773"/>
                </a:cubicBezTo>
                <a:cubicBezTo>
                  <a:pt x="1770" y="771"/>
                  <a:pt x="1768" y="770"/>
                  <a:pt x="1768" y="769"/>
                </a:cubicBezTo>
                <a:cubicBezTo>
                  <a:pt x="1768" y="765"/>
                  <a:pt x="1770" y="759"/>
                  <a:pt x="1769" y="755"/>
                </a:cubicBezTo>
                <a:cubicBezTo>
                  <a:pt x="1763" y="749"/>
                  <a:pt x="1760" y="744"/>
                  <a:pt x="1757" y="736"/>
                </a:cubicBezTo>
                <a:cubicBezTo>
                  <a:pt x="1754" y="727"/>
                  <a:pt x="1751" y="724"/>
                  <a:pt x="1744" y="719"/>
                </a:cubicBezTo>
                <a:cubicBezTo>
                  <a:pt x="1742" y="717"/>
                  <a:pt x="1741" y="715"/>
                  <a:pt x="1739" y="713"/>
                </a:cubicBezTo>
                <a:cubicBezTo>
                  <a:pt x="1729" y="705"/>
                  <a:pt x="1720" y="700"/>
                  <a:pt x="1710" y="693"/>
                </a:cubicBezTo>
                <a:cubicBezTo>
                  <a:pt x="1704" y="689"/>
                  <a:pt x="1698" y="685"/>
                  <a:pt x="1692" y="681"/>
                </a:cubicBezTo>
                <a:cubicBezTo>
                  <a:pt x="1657" y="656"/>
                  <a:pt x="1616" y="633"/>
                  <a:pt x="1581" y="611"/>
                </a:cubicBezTo>
                <a:cubicBezTo>
                  <a:pt x="1580" y="612"/>
                  <a:pt x="1579" y="612"/>
                  <a:pt x="1578" y="612"/>
                </a:cubicBezTo>
                <a:cubicBezTo>
                  <a:pt x="1570" y="605"/>
                  <a:pt x="1561" y="600"/>
                  <a:pt x="1552" y="596"/>
                </a:cubicBezTo>
                <a:cubicBezTo>
                  <a:pt x="1543" y="590"/>
                  <a:pt x="1532" y="585"/>
                  <a:pt x="1522" y="580"/>
                </a:cubicBezTo>
                <a:cubicBezTo>
                  <a:pt x="1516" y="577"/>
                  <a:pt x="1510" y="573"/>
                  <a:pt x="1505" y="570"/>
                </a:cubicBezTo>
                <a:cubicBezTo>
                  <a:pt x="1502" y="569"/>
                  <a:pt x="1500" y="569"/>
                  <a:pt x="1497" y="567"/>
                </a:cubicBezTo>
                <a:cubicBezTo>
                  <a:pt x="1488" y="563"/>
                  <a:pt x="1480" y="555"/>
                  <a:pt x="1469" y="553"/>
                </a:cubicBezTo>
                <a:cubicBezTo>
                  <a:pt x="1460" y="545"/>
                  <a:pt x="1447" y="540"/>
                  <a:pt x="1436" y="534"/>
                </a:cubicBezTo>
                <a:cubicBezTo>
                  <a:pt x="1400" y="516"/>
                  <a:pt x="1363" y="500"/>
                  <a:pt x="1330" y="480"/>
                </a:cubicBezTo>
                <a:cubicBezTo>
                  <a:pt x="1327" y="481"/>
                  <a:pt x="1326" y="479"/>
                  <a:pt x="1323" y="479"/>
                </a:cubicBezTo>
                <a:cubicBezTo>
                  <a:pt x="1304" y="467"/>
                  <a:pt x="1284" y="456"/>
                  <a:pt x="1263" y="448"/>
                </a:cubicBezTo>
                <a:cubicBezTo>
                  <a:pt x="1259" y="444"/>
                  <a:pt x="1254" y="441"/>
                  <a:pt x="1249" y="439"/>
                </a:cubicBezTo>
                <a:cubicBezTo>
                  <a:pt x="1244" y="436"/>
                  <a:pt x="1238" y="433"/>
                  <a:pt x="1232" y="432"/>
                </a:cubicBezTo>
                <a:cubicBezTo>
                  <a:pt x="1229" y="429"/>
                  <a:pt x="1225" y="426"/>
                  <a:pt x="1221" y="425"/>
                </a:cubicBezTo>
                <a:cubicBezTo>
                  <a:pt x="1215" y="423"/>
                  <a:pt x="1210" y="418"/>
                  <a:pt x="1201" y="417"/>
                </a:cubicBezTo>
                <a:cubicBezTo>
                  <a:pt x="1198" y="412"/>
                  <a:pt x="1193" y="410"/>
                  <a:pt x="1189" y="408"/>
                </a:cubicBezTo>
                <a:cubicBezTo>
                  <a:pt x="1186" y="407"/>
                  <a:pt x="1183" y="406"/>
                  <a:pt x="1181" y="405"/>
                </a:cubicBezTo>
                <a:cubicBezTo>
                  <a:pt x="1181" y="404"/>
                  <a:pt x="1179" y="405"/>
                  <a:pt x="1179" y="405"/>
                </a:cubicBezTo>
                <a:cubicBezTo>
                  <a:pt x="1178" y="404"/>
                  <a:pt x="1177" y="403"/>
                  <a:pt x="1175" y="402"/>
                </a:cubicBezTo>
                <a:cubicBezTo>
                  <a:pt x="1169" y="399"/>
                  <a:pt x="1161" y="396"/>
                  <a:pt x="1154" y="392"/>
                </a:cubicBezTo>
                <a:cubicBezTo>
                  <a:pt x="1150" y="390"/>
                  <a:pt x="1146" y="387"/>
                  <a:pt x="1142" y="384"/>
                </a:cubicBezTo>
                <a:cubicBezTo>
                  <a:pt x="1140" y="383"/>
                  <a:pt x="1137" y="382"/>
                  <a:pt x="1135" y="381"/>
                </a:cubicBezTo>
                <a:cubicBezTo>
                  <a:pt x="1133" y="380"/>
                  <a:pt x="1131" y="378"/>
                  <a:pt x="1129" y="377"/>
                </a:cubicBezTo>
                <a:cubicBezTo>
                  <a:pt x="1126" y="376"/>
                  <a:pt x="1123" y="376"/>
                  <a:pt x="1120" y="375"/>
                </a:cubicBezTo>
                <a:cubicBezTo>
                  <a:pt x="1119" y="375"/>
                  <a:pt x="1118" y="373"/>
                  <a:pt x="1117" y="372"/>
                </a:cubicBezTo>
                <a:cubicBezTo>
                  <a:pt x="1116" y="371"/>
                  <a:pt x="1114" y="371"/>
                  <a:pt x="1112" y="370"/>
                </a:cubicBezTo>
                <a:cubicBezTo>
                  <a:pt x="1104" y="366"/>
                  <a:pt x="1096" y="360"/>
                  <a:pt x="1087" y="358"/>
                </a:cubicBezTo>
                <a:cubicBezTo>
                  <a:pt x="1084" y="353"/>
                  <a:pt x="1077" y="353"/>
                  <a:pt x="1074" y="349"/>
                </a:cubicBezTo>
                <a:cubicBezTo>
                  <a:pt x="1070" y="349"/>
                  <a:pt x="1071" y="349"/>
                  <a:pt x="1067" y="349"/>
                </a:cubicBezTo>
                <a:cubicBezTo>
                  <a:pt x="1053" y="338"/>
                  <a:pt x="1036" y="333"/>
                  <a:pt x="1022" y="322"/>
                </a:cubicBezTo>
                <a:cubicBezTo>
                  <a:pt x="1005" y="318"/>
                  <a:pt x="993" y="307"/>
                  <a:pt x="978" y="302"/>
                </a:cubicBezTo>
                <a:cubicBezTo>
                  <a:pt x="968" y="294"/>
                  <a:pt x="956" y="289"/>
                  <a:pt x="946" y="284"/>
                </a:cubicBezTo>
                <a:cubicBezTo>
                  <a:pt x="938" y="280"/>
                  <a:pt x="930" y="275"/>
                  <a:pt x="920" y="274"/>
                </a:cubicBezTo>
                <a:cubicBezTo>
                  <a:pt x="915" y="268"/>
                  <a:pt x="909" y="264"/>
                  <a:pt x="901" y="263"/>
                </a:cubicBezTo>
                <a:cubicBezTo>
                  <a:pt x="897" y="258"/>
                  <a:pt x="892" y="257"/>
                  <a:pt x="888" y="255"/>
                </a:cubicBezTo>
                <a:cubicBezTo>
                  <a:pt x="874" y="247"/>
                  <a:pt x="860" y="239"/>
                  <a:pt x="845" y="234"/>
                </a:cubicBezTo>
                <a:cubicBezTo>
                  <a:pt x="846" y="232"/>
                  <a:pt x="843" y="233"/>
                  <a:pt x="843" y="231"/>
                </a:cubicBezTo>
                <a:cubicBezTo>
                  <a:pt x="829" y="226"/>
                  <a:pt x="816" y="219"/>
                  <a:pt x="803" y="212"/>
                </a:cubicBezTo>
                <a:cubicBezTo>
                  <a:pt x="796" y="209"/>
                  <a:pt x="790" y="207"/>
                  <a:pt x="783" y="203"/>
                </a:cubicBezTo>
                <a:cubicBezTo>
                  <a:pt x="777" y="200"/>
                  <a:pt x="771" y="195"/>
                  <a:pt x="764" y="192"/>
                </a:cubicBezTo>
                <a:cubicBezTo>
                  <a:pt x="761" y="191"/>
                  <a:pt x="757" y="191"/>
                  <a:pt x="753" y="189"/>
                </a:cubicBezTo>
                <a:cubicBezTo>
                  <a:pt x="750" y="188"/>
                  <a:pt x="747" y="186"/>
                  <a:pt x="744" y="185"/>
                </a:cubicBezTo>
                <a:cubicBezTo>
                  <a:pt x="732" y="178"/>
                  <a:pt x="720" y="173"/>
                  <a:pt x="707" y="168"/>
                </a:cubicBezTo>
                <a:cubicBezTo>
                  <a:pt x="698" y="164"/>
                  <a:pt x="688" y="159"/>
                  <a:pt x="679" y="158"/>
                </a:cubicBezTo>
                <a:cubicBezTo>
                  <a:pt x="678" y="153"/>
                  <a:pt x="671" y="154"/>
                  <a:pt x="669" y="151"/>
                </a:cubicBezTo>
                <a:cubicBezTo>
                  <a:pt x="666" y="151"/>
                  <a:pt x="666" y="153"/>
                  <a:pt x="662" y="153"/>
                </a:cubicBezTo>
                <a:cubicBezTo>
                  <a:pt x="658" y="149"/>
                  <a:pt x="651" y="148"/>
                  <a:pt x="648" y="143"/>
                </a:cubicBezTo>
                <a:cubicBezTo>
                  <a:pt x="641" y="144"/>
                  <a:pt x="638" y="139"/>
                  <a:pt x="632" y="136"/>
                </a:cubicBezTo>
                <a:cubicBezTo>
                  <a:pt x="627" y="134"/>
                  <a:pt x="620" y="133"/>
                  <a:pt x="616" y="131"/>
                </a:cubicBezTo>
                <a:cubicBezTo>
                  <a:pt x="613" y="130"/>
                  <a:pt x="611" y="127"/>
                  <a:pt x="609" y="124"/>
                </a:cubicBezTo>
                <a:cubicBezTo>
                  <a:pt x="606" y="125"/>
                  <a:pt x="605" y="124"/>
                  <a:pt x="603" y="124"/>
                </a:cubicBezTo>
                <a:cubicBezTo>
                  <a:pt x="600" y="120"/>
                  <a:pt x="595" y="119"/>
                  <a:pt x="589" y="118"/>
                </a:cubicBezTo>
                <a:cubicBezTo>
                  <a:pt x="565" y="106"/>
                  <a:pt x="540" y="94"/>
                  <a:pt x="515" y="82"/>
                </a:cubicBezTo>
                <a:cubicBezTo>
                  <a:pt x="502" y="75"/>
                  <a:pt x="489" y="70"/>
                  <a:pt x="477" y="63"/>
                </a:cubicBezTo>
                <a:cubicBezTo>
                  <a:pt x="463" y="55"/>
                  <a:pt x="448" y="46"/>
                  <a:pt x="434" y="42"/>
                </a:cubicBezTo>
                <a:cubicBezTo>
                  <a:pt x="433" y="46"/>
                  <a:pt x="428" y="40"/>
                  <a:pt x="429" y="45"/>
                </a:cubicBezTo>
                <a:cubicBezTo>
                  <a:pt x="424" y="44"/>
                  <a:pt x="419" y="38"/>
                  <a:pt x="414" y="39"/>
                </a:cubicBezTo>
                <a:cubicBezTo>
                  <a:pt x="413" y="35"/>
                  <a:pt x="405" y="29"/>
                  <a:pt x="401" y="33"/>
                </a:cubicBezTo>
                <a:cubicBezTo>
                  <a:pt x="401" y="30"/>
                  <a:pt x="398" y="32"/>
                  <a:pt x="398" y="29"/>
                </a:cubicBezTo>
                <a:cubicBezTo>
                  <a:pt x="395" y="29"/>
                  <a:pt x="395" y="31"/>
                  <a:pt x="391" y="30"/>
                </a:cubicBezTo>
                <a:cubicBezTo>
                  <a:pt x="387" y="24"/>
                  <a:pt x="379" y="24"/>
                  <a:pt x="374" y="19"/>
                </a:cubicBezTo>
                <a:cubicBezTo>
                  <a:pt x="370" y="20"/>
                  <a:pt x="368" y="13"/>
                  <a:pt x="361" y="16"/>
                </a:cubicBezTo>
                <a:cubicBezTo>
                  <a:pt x="357" y="10"/>
                  <a:pt x="351" y="10"/>
                  <a:pt x="345" y="7"/>
                </a:cubicBezTo>
                <a:cubicBezTo>
                  <a:pt x="341" y="5"/>
                  <a:pt x="337" y="2"/>
                  <a:pt x="333" y="2"/>
                </a:cubicBezTo>
                <a:cubicBezTo>
                  <a:pt x="333" y="4"/>
                  <a:pt x="335" y="7"/>
                  <a:pt x="335" y="12"/>
                </a:cubicBezTo>
                <a:cubicBezTo>
                  <a:pt x="338" y="13"/>
                  <a:pt x="341" y="15"/>
                  <a:pt x="345" y="15"/>
                </a:cubicBezTo>
                <a:cubicBezTo>
                  <a:pt x="344" y="20"/>
                  <a:pt x="349" y="18"/>
                  <a:pt x="351" y="19"/>
                </a:cubicBezTo>
                <a:cubicBezTo>
                  <a:pt x="358" y="24"/>
                  <a:pt x="363" y="32"/>
                  <a:pt x="373" y="33"/>
                </a:cubicBezTo>
                <a:cubicBezTo>
                  <a:pt x="374" y="38"/>
                  <a:pt x="381" y="37"/>
                  <a:pt x="383" y="41"/>
                </a:cubicBezTo>
                <a:cubicBezTo>
                  <a:pt x="390" y="42"/>
                  <a:pt x="395" y="45"/>
                  <a:pt x="398" y="50"/>
                </a:cubicBezTo>
                <a:cubicBezTo>
                  <a:pt x="413" y="56"/>
                  <a:pt x="425" y="67"/>
                  <a:pt x="441" y="73"/>
                </a:cubicBezTo>
                <a:cubicBezTo>
                  <a:pt x="458" y="87"/>
                  <a:pt x="481" y="94"/>
                  <a:pt x="497" y="110"/>
                </a:cubicBezTo>
                <a:cubicBezTo>
                  <a:pt x="503" y="111"/>
                  <a:pt x="509" y="113"/>
                  <a:pt x="512" y="119"/>
                </a:cubicBezTo>
                <a:cubicBezTo>
                  <a:pt x="514" y="119"/>
                  <a:pt x="517" y="119"/>
                  <a:pt x="519" y="119"/>
                </a:cubicBezTo>
                <a:cubicBezTo>
                  <a:pt x="520" y="121"/>
                  <a:pt x="523" y="122"/>
                  <a:pt x="525" y="125"/>
                </a:cubicBezTo>
                <a:cubicBezTo>
                  <a:pt x="531" y="126"/>
                  <a:pt x="537" y="129"/>
                  <a:pt x="543" y="130"/>
                </a:cubicBezTo>
                <a:cubicBezTo>
                  <a:pt x="549" y="140"/>
                  <a:pt x="560" y="138"/>
                  <a:pt x="567" y="146"/>
                </a:cubicBezTo>
                <a:cubicBezTo>
                  <a:pt x="557" y="145"/>
                  <a:pt x="552" y="137"/>
                  <a:pt x="542" y="135"/>
                </a:cubicBezTo>
                <a:cubicBezTo>
                  <a:pt x="542" y="135"/>
                  <a:pt x="542" y="135"/>
                  <a:pt x="542" y="135"/>
                </a:cubicBezTo>
                <a:cubicBezTo>
                  <a:pt x="531" y="132"/>
                  <a:pt x="522" y="127"/>
                  <a:pt x="513" y="122"/>
                </a:cubicBezTo>
                <a:cubicBezTo>
                  <a:pt x="505" y="117"/>
                  <a:pt x="497" y="113"/>
                  <a:pt x="488" y="109"/>
                </a:cubicBezTo>
                <a:cubicBezTo>
                  <a:pt x="487" y="109"/>
                  <a:pt x="486" y="110"/>
                  <a:pt x="486" y="110"/>
                </a:cubicBezTo>
                <a:cubicBezTo>
                  <a:pt x="485" y="111"/>
                  <a:pt x="485" y="111"/>
                  <a:pt x="485" y="111"/>
                </a:cubicBezTo>
                <a:cubicBezTo>
                  <a:pt x="485" y="112"/>
                  <a:pt x="486" y="112"/>
                  <a:pt x="486" y="113"/>
                </a:cubicBezTo>
                <a:cubicBezTo>
                  <a:pt x="495" y="116"/>
                  <a:pt x="504" y="120"/>
                  <a:pt x="511" y="125"/>
                </a:cubicBezTo>
                <a:cubicBezTo>
                  <a:pt x="520" y="130"/>
                  <a:pt x="530" y="135"/>
                  <a:pt x="540" y="138"/>
                </a:cubicBezTo>
                <a:cubicBezTo>
                  <a:pt x="549" y="146"/>
                  <a:pt x="560" y="151"/>
                  <a:pt x="573" y="154"/>
                </a:cubicBezTo>
                <a:lnTo>
                  <a:pt x="573" y="154"/>
                </a:lnTo>
                <a:cubicBezTo>
                  <a:pt x="576" y="157"/>
                  <a:pt x="579" y="158"/>
                  <a:pt x="583" y="159"/>
                </a:cubicBezTo>
                <a:cubicBezTo>
                  <a:pt x="586" y="161"/>
                  <a:pt x="589" y="162"/>
                  <a:pt x="592" y="164"/>
                </a:cubicBezTo>
                <a:cubicBezTo>
                  <a:pt x="592" y="164"/>
                  <a:pt x="592" y="164"/>
                  <a:pt x="592" y="164"/>
                </a:cubicBezTo>
                <a:lnTo>
                  <a:pt x="592" y="164"/>
                </a:lnTo>
                <a:cubicBezTo>
                  <a:pt x="595" y="168"/>
                  <a:pt x="601" y="169"/>
                  <a:pt x="605" y="171"/>
                </a:cubicBezTo>
                <a:lnTo>
                  <a:pt x="605" y="169"/>
                </a:lnTo>
                <a:lnTo>
                  <a:pt x="607" y="169"/>
                </a:lnTo>
                <a:cubicBezTo>
                  <a:pt x="605" y="164"/>
                  <a:pt x="598" y="160"/>
                  <a:pt x="593" y="162"/>
                </a:cubicBezTo>
                <a:cubicBezTo>
                  <a:pt x="590" y="160"/>
                  <a:pt x="587" y="158"/>
                  <a:pt x="584" y="157"/>
                </a:cubicBezTo>
                <a:cubicBezTo>
                  <a:pt x="581" y="156"/>
                  <a:pt x="578" y="155"/>
                  <a:pt x="575" y="153"/>
                </a:cubicBezTo>
                <a:cubicBezTo>
                  <a:pt x="576" y="151"/>
                  <a:pt x="572" y="149"/>
                  <a:pt x="570" y="148"/>
                </a:cubicBezTo>
                <a:cubicBezTo>
                  <a:pt x="575" y="145"/>
                  <a:pt x="578" y="153"/>
                  <a:pt x="585" y="151"/>
                </a:cubicBezTo>
                <a:cubicBezTo>
                  <a:pt x="592" y="160"/>
                  <a:pt x="608" y="158"/>
                  <a:pt x="613" y="168"/>
                </a:cubicBezTo>
                <a:cubicBezTo>
                  <a:pt x="613" y="168"/>
                  <a:pt x="609" y="166"/>
                  <a:pt x="609" y="169"/>
                </a:cubicBezTo>
                <a:lnTo>
                  <a:pt x="608" y="170"/>
                </a:lnTo>
                <a:lnTo>
                  <a:pt x="607" y="171"/>
                </a:lnTo>
                <a:cubicBezTo>
                  <a:pt x="612" y="177"/>
                  <a:pt x="623" y="177"/>
                  <a:pt x="628" y="184"/>
                </a:cubicBezTo>
                <a:cubicBezTo>
                  <a:pt x="626" y="185"/>
                  <a:pt x="626" y="187"/>
                  <a:pt x="624" y="187"/>
                </a:cubicBezTo>
                <a:cubicBezTo>
                  <a:pt x="616" y="184"/>
                  <a:pt x="609" y="180"/>
                  <a:pt x="602" y="177"/>
                </a:cubicBezTo>
                <a:cubicBezTo>
                  <a:pt x="596" y="174"/>
                  <a:pt x="589" y="171"/>
                  <a:pt x="583" y="168"/>
                </a:cubicBezTo>
                <a:cubicBezTo>
                  <a:pt x="582" y="168"/>
                  <a:pt x="582" y="168"/>
                  <a:pt x="582" y="169"/>
                </a:cubicBezTo>
                <a:cubicBezTo>
                  <a:pt x="582" y="169"/>
                  <a:pt x="581" y="169"/>
                  <a:pt x="581" y="169"/>
                </a:cubicBezTo>
                <a:cubicBezTo>
                  <a:pt x="581" y="170"/>
                  <a:pt x="582" y="170"/>
                  <a:pt x="582" y="170"/>
                </a:cubicBezTo>
                <a:cubicBezTo>
                  <a:pt x="588" y="173"/>
                  <a:pt x="595" y="176"/>
                  <a:pt x="601" y="179"/>
                </a:cubicBezTo>
                <a:cubicBezTo>
                  <a:pt x="608" y="182"/>
                  <a:pt x="616" y="186"/>
                  <a:pt x="623" y="189"/>
                </a:cubicBezTo>
                <a:lnTo>
                  <a:pt x="623" y="189"/>
                </a:lnTo>
                <a:cubicBezTo>
                  <a:pt x="647" y="200"/>
                  <a:pt x="668" y="214"/>
                  <a:pt x="696" y="222"/>
                </a:cubicBezTo>
                <a:cubicBezTo>
                  <a:pt x="700" y="226"/>
                  <a:pt x="706" y="227"/>
                  <a:pt x="712" y="230"/>
                </a:cubicBezTo>
                <a:cubicBezTo>
                  <a:pt x="717" y="233"/>
                  <a:pt x="722" y="238"/>
                  <a:pt x="728" y="236"/>
                </a:cubicBezTo>
                <a:cubicBezTo>
                  <a:pt x="728" y="240"/>
                  <a:pt x="735" y="241"/>
                  <a:pt x="734" y="243"/>
                </a:cubicBezTo>
                <a:cubicBezTo>
                  <a:pt x="726" y="241"/>
                  <a:pt x="723" y="245"/>
                  <a:pt x="716" y="248"/>
                </a:cubicBezTo>
                <a:cubicBezTo>
                  <a:pt x="709" y="266"/>
                  <a:pt x="698" y="279"/>
                  <a:pt x="691" y="296"/>
                </a:cubicBezTo>
                <a:cubicBezTo>
                  <a:pt x="671" y="305"/>
                  <a:pt x="649" y="314"/>
                  <a:pt x="624" y="317"/>
                </a:cubicBezTo>
                <a:cubicBezTo>
                  <a:pt x="612" y="311"/>
                  <a:pt x="599" y="305"/>
                  <a:pt x="587" y="300"/>
                </a:cubicBezTo>
                <a:cubicBezTo>
                  <a:pt x="580" y="305"/>
                  <a:pt x="572" y="312"/>
                  <a:pt x="564" y="316"/>
                </a:cubicBezTo>
                <a:cubicBezTo>
                  <a:pt x="562" y="317"/>
                  <a:pt x="559" y="316"/>
                  <a:pt x="556" y="317"/>
                </a:cubicBezTo>
                <a:cubicBezTo>
                  <a:pt x="553" y="319"/>
                  <a:pt x="551" y="321"/>
                  <a:pt x="548" y="322"/>
                </a:cubicBezTo>
                <a:cubicBezTo>
                  <a:pt x="534" y="326"/>
                  <a:pt x="520" y="324"/>
                  <a:pt x="505" y="326"/>
                </a:cubicBezTo>
                <a:cubicBezTo>
                  <a:pt x="495" y="323"/>
                  <a:pt x="485" y="320"/>
                  <a:pt x="477" y="314"/>
                </a:cubicBezTo>
                <a:cubicBezTo>
                  <a:pt x="466" y="315"/>
                  <a:pt x="461" y="310"/>
                  <a:pt x="453" y="306"/>
                </a:cubicBezTo>
                <a:cubicBezTo>
                  <a:pt x="448" y="304"/>
                  <a:pt x="442" y="303"/>
                  <a:pt x="438" y="301"/>
                </a:cubicBezTo>
                <a:cubicBezTo>
                  <a:pt x="435" y="300"/>
                  <a:pt x="431" y="296"/>
                  <a:pt x="429" y="295"/>
                </a:cubicBezTo>
                <a:cubicBezTo>
                  <a:pt x="428" y="295"/>
                  <a:pt x="426" y="296"/>
                  <a:pt x="425" y="295"/>
                </a:cubicBezTo>
                <a:cubicBezTo>
                  <a:pt x="420" y="293"/>
                  <a:pt x="414" y="288"/>
                  <a:pt x="408" y="289"/>
                </a:cubicBezTo>
                <a:cubicBezTo>
                  <a:pt x="402" y="283"/>
                  <a:pt x="395" y="282"/>
                  <a:pt x="387" y="278"/>
                </a:cubicBezTo>
                <a:cubicBezTo>
                  <a:pt x="380" y="275"/>
                  <a:pt x="374" y="271"/>
                  <a:pt x="368" y="268"/>
                </a:cubicBezTo>
                <a:cubicBezTo>
                  <a:pt x="362" y="265"/>
                  <a:pt x="357" y="263"/>
                  <a:pt x="351" y="260"/>
                </a:cubicBezTo>
                <a:cubicBezTo>
                  <a:pt x="341" y="255"/>
                  <a:pt x="331" y="252"/>
                  <a:pt x="320" y="249"/>
                </a:cubicBezTo>
                <a:cubicBezTo>
                  <a:pt x="320" y="254"/>
                  <a:pt x="322" y="258"/>
                  <a:pt x="318" y="261"/>
                </a:cubicBezTo>
                <a:cubicBezTo>
                  <a:pt x="309" y="261"/>
                  <a:pt x="305" y="254"/>
                  <a:pt x="296" y="253"/>
                </a:cubicBezTo>
                <a:cubicBezTo>
                  <a:pt x="293" y="254"/>
                  <a:pt x="294" y="259"/>
                  <a:pt x="292" y="261"/>
                </a:cubicBezTo>
                <a:cubicBezTo>
                  <a:pt x="285" y="263"/>
                  <a:pt x="283" y="258"/>
                  <a:pt x="277" y="259"/>
                </a:cubicBezTo>
                <a:cubicBezTo>
                  <a:pt x="276" y="258"/>
                  <a:pt x="275" y="258"/>
                  <a:pt x="274" y="257"/>
                </a:cubicBezTo>
                <a:cubicBezTo>
                  <a:pt x="271" y="256"/>
                  <a:pt x="269" y="255"/>
                  <a:pt x="267" y="254"/>
                </a:cubicBezTo>
                <a:cubicBezTo>
                  <a:pt x="266" y="254"/>
                  <a:pt x="265" y="254"/>
                  <a:pt x="265" y="255"/>
                </a:cubicBezTo>
                <a:cubicBezTo>
                  <a:pt x="265" y="255"/>
                  <a:pt x="265" y="255"/>
                  <a:pt x="265" y="256"/>
                </a:cubicBezTo>
                <a:cubicBezTo>
                  <a:pt x="265" y="256"/>
                  <a:pt x="265" y="257"/>
                  <a:pt x="266" y="257"/>
                </a:cubicBezTo>
                <a:cubicBezTo>
                  <a:pt x="268" y="257"/>
                  <a:pt x="270" y="258"/>
                  <a:pt x="272" y="260"/>
                </a:cubicBezTo>
                <a:cubicBezTo>
                  <a:pt x="273" y="260"/>
                  <a:pt x="275" y="261"/>
                  <a:pt x="276" y="261"/>
                </a:cubicBezTo>
                <a:lnTo>
                  <a:pt x="276" y="261"/>
                </a:lnTo>
                <a:cubicBezTo>
                  <a:pt x="291" y="269"/>
                  <a:pt x="303" y="279"/>
                  <a:pt x="319" y="284"/>
                </a:cubicBezTo>
                <a:cubicBezTo>
                  <a:pt x="339" y="305"/>
                  <a:pt x="368" y="315"/>
                  <a:pt x="392" y="330"/>
                </a:cubicBezTo>
                <a:cubicBezTo>
                  <a:pt x="394" y="337"/>
                  <a:pt x="394" y="347"/>
                  <a:pt x="394" y="354"/>
                </a:cubicBezTo>
                <a:cubicBezTo>
                  <a:pt x="397" y="357"/>
                  <a:pt x="402" y="357"/>
                  <a:pt x="404" y="361"/>
                </a:cubicBezTo>
                <a:cubicBezTo>
                  <a:pt x="400" y="361"/>
                  <a:pt x="396" y="359"/>
                  <a:pt x="393" y="356"/>
                </a:cubicBezTo>
                <a:cubicBezTo>
                  <a:pt x="395" y="362"/>
                  <a:pt x="389" y="361"/>
                  <a:pt x="390" y="366"/>
                </a:cubicBezTo>
                <a:cubicBezTo>
                  <a:pt x="393" y="370"/>
                  <a:pt x="399" y="372"/>
                  <a:pt x="404" y="375"/>
                </a:cubicBezTo>
                <a:cubicBezTo>
                  <a:pt x="409" y="378"/>
                  <a:pt x="415" y="380"/>
                  <a:pt x="416" y="385"/>
                </a:cubicBezTo>
                <a:cubicBezTo>
                  <a:pt x="409" y="387"/>
                  <a:pt x="408" y="382"/>
                  <a:pt x="402" y="383"/>
                </a:cubicBezTo>
                <a:cubicBezTo>
                  <a:pt x="402" y="380"/>
                  <a:pt x="398" y="380"/>
                  <a:pt x="397" y="380"/>
                </a:cubicBezTo>
                <a:cubicBezTo>
                  <a:pt x="384" y="373"/>
                  <a:pt x="370" y="367"/>
                  <a:pt x="357" y="362"/>
                </a:cubicBezTo>
                <a:cubicBezTo>
                  <a:pt x="356" y="359"/>
                  <a:pt x="356" y="364"/>
                  <a:pt x="354" y="363"/>
                </a:cubicBezTo>
                <a:cubicBezTo>
                  <a:pt x="349" y="359"/>
                  <a:pt x="338" y="357"/>
                  <a:pt x="333" y="360"/>
                </a:cubicBezTo>
                <a:cubicBezTo>
                  <a:pt x="326" y="355"/>
                  <a:pt x="318" y="352"/>
                  <a:pt x="310" y="348"/>
                </a:cubicBezTo>
                <a:cubicBezTo>
                  <a:pt x="303" y="344"/>
                  <a:pt x="295" y="339"/>
                  <a:pt x="287" y="339"/>
                </a:cubicBezTo>
                <a:cubicBezTo>
                  <a:pt x="280" y="334"/>
                  <a:pt x="271" y="332"/>
                  <a:pt x="264" y="328"/>
                </a:cubicBezTo>
                <a:cubicBezTo>
                  <a:pt x="261" y="329"/>
                  <a:pt x="259" y="329"/>
                  <a:pt x="257" y="329"/>
                </a:cubicBezTo>
                <a:cubicBezTo>
                  <a:pt x="247" y="317"/>
                  <a:pt x="230" y="337"/>
                  <a:pt x="221" y="325"/>
                </a:cubicBezTo>
                <a:cubicBezTo>
                  <a:pt x="218" y="325"/>
                  <a:pt x="218" y="327"/>
                  <a:pt x="214" y="327"/>
                </a:cubicBezTo>
                <a:cubicBezTo>
                  <a:pt x="195" y="317"/>
                  <a:pt x="174" y="310"/>
                  <a:pt x="157" y="299"/>
                </a:cubicBezTo>
                <a:cubicBezTo>
                  <a:pt x="154" y="300"/>
                  <a:pt x="153" y="299"/>
                  <a:pt x="149" y="301"/>
                </a:cubicBezTo>
                <a:cubicBezTo>
                  <a:pt x="147" y="298"/>
                  <a:pt x="146" y="293"/>
                  <a:pt x="141" y="296"/>
                </a:cubicBezTo>
                <a:cubicBezTo>
                  <a:pt x="136" y="292"/>
                  <a:pt x="133" y="287"/>
                  <a:pt x="127" y="286"/>
                </a:cubicBezTo>
                <a:lnTo>
                  <a:pt x="127" y="286"/>
                </a:lnTo>
                <a:cubicBezTo>
                  <a:pt x="125" y="284"/>
                  <a:pt x="123" y="283"/>
                  <a:pt x="121" y="281"/>
                </a:cubicBezTo>
                <a:lnTo>
                  <a:pt x="119" y="280"/>
                </a:lnTo>
                <a:cubicBezTo>
                  <a:pt x="119" y="280"/>
                  <a:pt x="118" y="280"/>
                  <a:pt x="118" y="281"/>
                </a:cubicBezTo>
                <a:cubicBezTo>
                  <a:pt x="117" y="281"/>
                  <a:pt x="117" y="281"/>
                  <a:pt x="117" y="281"/>
                </a:cubicBezTo>
                <a:cubicBezTo>
                  <a:pt x="117" y="282"/>
                  <a:pt x="118" y="282"/>
                  <a:pt x="118" y="282"/>
                </a:cubicBezTo>
                <a:lnTo>
                  <a:pt x="120" y="283"/>
                </a:lnTo>
                <a:cubicBezTo>
                  <a:pt x="122" y="285"/>
                  <a:pt x="124" y="286"/>
                  <a:pt x="126" y="288"/>
                </a:cubicBezTo>
                <a:lnTo>
                  <a:pt x="126" y="288"/>
                </a:lnTo>
                <a:cubicBezTo>
                  <a:pt x="126" y="289"/>
                  <a:pt x="127" y="289"/>
                  <a:pt x="127" y="291"/>
                </a:cubicBezTo>
                <a:cubicBezTo>
                  <a:pt x="115" y="288"/>
                  <a:pt x="104" y="284"/>
                  <a:pt x="96" y="276"/>
                </a:cubicBezTo>
                <a:cubicBezTo>
                  <a:pt x="87" y="275"/>
                  <a:pt x="84" y="274"/>
                  <a:pt x="78" y="270"/>
                </a:cubicBezTo>
                <a:cubicBezTo>
                  <a:pt x="75" y="270"/>
                  <a:pt x="74" y="271"/>
                  <a:pt x="72" y="272"/>
                </a:cubicBezTo>
                <a:cubicBezTo>
                  <a:pt x="68" y="269"/>
                  <a:pt x="63" y="267"/>
                  <a:pt x="59" y="265"/>
                </a:cubicBezTo>
                <a:lnTo>
                  <a:pt x="59" y="266"/>
                </a:lnTo>
                <a:cubicBezTo>
                  <a:pt x="48" y="258"/>
                  <a:pt x="36" y="251"/>
                  <a:pt x="25" y="243"/>
                </a:cubicBezTo>
                <a:cubicBezTo>
                  <a:pt x="17" y="238"/>
                  <a:pt x="9" y="233"/>
                  <a:pt x="2" y="228"/>
                </a:cubicBezTo>
                <a:cubicBezTo>
                  <a:pt x="1" y="228"/>
                  <a:pt x="1" y="228"/>
                  <a:pt x="0" y="228"/>
                </a:cubicBezTo>
                <a:cubicBezTo>
                  <a:pt x="0" y="229"/>
                  <a:pt x="0" y="229"/>
                  <a:pt x="0" y="229"/>
                </a:cubicBezTo>
                <a:cubicBezTo>
                  <a:pt x="0" y="229"/>
                  <a:pt x="0" y="230"/>
                  <a:pt x="0" y="230"/>
                </a:cubicBezTo>
                <a:cubicBezTo>
                  <a:pt x="8" y="235"/>
                  <a:pt x="16" y="240"/>
                  <a:pt x="24" y="245"/>
                </a:cubicBezTo>
                <a:cubicBezTo>
                  <a:pt x="35" y="252"/>
                  <a:pt x="47" y="260"/>
                  <a:pt x="58" y="268"/>
                </a:cubicBezTo>
                <a:cubicBezTo>
                  <a:pt x="58" y="268"/>
                  <a:pt x="58" y="268"/>
                  <a:pt x="58" y="268"/>
                </a:cubicBezTo>
                <a:lnTo>
                  <a:pt x="58" y="270"/>
                </a:lnTo>
                <a:cubicBezTo>
                  <a:pt x="92" y="291"/>
                  <a:pt x="125" y="313"/>
                  <a:pt x="160" y="333"/>
                </a:cubicBezTo>
                <a:cubicBezTo>
                  <a:pt x="161" y="335"/>
                  <a:pt x="164" y="337"/>
                  <a:pt x="162" y="340"/>
                </a:cubicBezTo>
                <a:cubicBezTo>
                  <a:pt x="167" y="341"/>
                  <a:pt x="169" y="345"/>
                  <a:pt x="175" y="345"/>
                </a:cubicBezTo>
                <a:cubicBezTo>
                  <a:pt x="184" y="359"/>
                  <a:pt x="209" y="360"/>
                  <a:pt x="214" y="377"/>
                </a:cubicBezTo>
                <a:cubicBezTo>
                  <a:pt x="209" y="377"/>
                  <a:pt x="206" y="375"/>
                  <a:pt x="200" y="376"/>
                </a:cubicBezTo>
                <a:cubicBezTo>
                  <a:pt x="188" y="368"/>
                  <a:pt x="175" y="362"/>
                  <a:pt x="163" y="355"/>
                </a:cubicBezTo>
                <a:cubicBezTo>
                  <a:pt x="150" y="347"/>
                  <a:pt x="138" y="338"/>
                  <a:pt x="125" y="333"/>
                </a:cubicBezTo>
                <a:cubicBezTo>
                  <a:pt x="123" y="330"/>
                  <a:pt x="118" y="327"/>
                  <a:pt x="115" y="325"/>
                </a:cubicBezTo>
                <a:cubicBezTo>
                  <a:pt x="112" y="323"/>
                  <a:pt x="104" y="318"/>
                  <a:pt x="103" y="321"/>
                </a:cubicBezTo>
                <a:cubicBezTo>
                  <a:pt x="99" y="323"/>
                  <a:pt x="106" y="326"/>
                  <a:pt x="108" y="327"/>
                </a:cubicBezTo>
                <a:cubicBezTo>
                  <a:pt x="112" y="329"/>
                  <a:pt x="113" y="332"/>
                  <a:pt x="118" y="332"/>
                </a:cubicBezTo>
                <a:cubicBezTo>
                  <a:pt x="120" y="336"/>
                  <a:pt x="125" y="337"/>
                  <a:pt x="128" y="339"/>
                </a:cubicBezTo>
                <a:cubicBezTo>
                  <a:pt x="129" y="340"/>
                  <a:pt x="130" y="342"/>
                  <a:pt x="131" y="343"/>
                </a:cubicBezTo>
                <a:cubicBezTo>
                  <a:pt x="133" y="344"/>
                  <a:pt x="135" y="343"/>
                  <a:pt x="137" y="344"/>
                </a:cubicBezTo>
                <a:cubicBezTo>
                  <a:pt x="144" y="349"/>
                  <a:pt x="151" y="356"/>
                  <a:pt x="160" y="358"/>
                </a:cubicBezTo>
                <a:cubicBezTo>
                  <a:pt x="164" y="362"/>
                  <a:pt x="169" y="365"/>
                  <a:pt x="175" y="366"/>
                </a:cubicBezTo>
                <a:cubicBezTo>
                  <a:pt x="183" y="373"/>
                  <a:pt x="192" y="379"/>
                  <a:pt x="203" y="382"/>
                </a:cubicBezTo>
                <a:cubicBezTo>
                  <a:pt x="209" y="389"/>
                  <a:pt x="217" y="392"/>
                  <a:pt x="225" y="396"/>
                </a:cubicBezTo>
                <a:cubicBezTo>
                  <a:pt x="232" y="400"/>
                  <a:pt x="240" y="406"/>
                  <a:pt x="249" y="407"/>
                </a:cubicBezTo>
                <a:cubicBezTo>
                  <a:pt x="250" y="412"/>
                  <a:pt x="256" y="411"/>
                  <a:pt x="258" y="415"/>
                </a:cubicBezTo>
                <a:cubicBezTo>
                  <a:pt x="255" y="416"/>
                  <a:pt x="259" y="418"/>
                  <a:pt x="258" y="421"/>
                </a:cubicBezTo>
                <a:lnTo>
                  <a:pt x="260" y="420"/>
                </a:lnTo>
                <a:lnTo>
                  <a:pt x="259" y="422"/>
                </a:lnTo>
                <a:cubicBezTo>
                  <a:pt x="261" y="422"/>
                  <a:pt x="262" y="421"/>
                  <a:pt x="262" y="422"/>
                </a:cubicBezTo>
                <a:lnTo>
                  <a:pt x="263" y="422"/>
                </a:lnTo>
                <a:cubicBezTo>
                  <a:pt x="262" y="423"/>
                  <a:pt x="262" y="424"/>
                  <a:pt x="262" y="424"/>
                </a:cubicBezTo>
                <a:lnTo>
                  <a:pt x="262" y="424"/>
                </a:lnTo>
                <a:cubicBezTo>
                  <a:pt x="259" y="427"/>
                  <a:pt x="263" y="421"/>
                  <a:pt x="259" y="423"/>
                </a:cubicBezTo>
                <a:lnTo>
                  <a:pt x="259" y="423"/>
                </a:lnTo>
                <a:lnTo>
                  <a:pt x="258" y="422"/>
                </a:lnTo>
                <a:cubicBezTo>
                  <a:pt x="258" y="422"/>
                  <a:pt x="257" y="422"/>
                  <a:pt x="258" y="423"/>
                </a:cubicBezTo>
                <a:cubicBezTo>
                  <a:pt x="251" y="425"/>
                  <a:pt x="248" y="420"/>
                  <a:pt x="244" y="423"/>
                </a:cubicBezTo>
                <a:cubicBezTo>
                  <a:pt x="242" y="432"/>
                  <a:pt x="253" y="433"/>
                  <a:pt x="259" y="436"/>
                </a:cubicBezTo>
                <a:cubicBezTo>
                  <a:pt x="266" y="439"/>
                  <a:pt x="272" y="443"/>
                  <a:pt x="278" y="447"/>
                </a:cubicBezTo>
                <a:cubicBezTo>
                  <a:pt x="279" y="448"/>
                  <a:pt x="280" y="450"/>
                  <a:pt x="281" y="452"/>
                </a:cubicBezTo>
                <a:cubicBezTo>
                  <a:pt x="289" y="455"/>
                  <a:pt x="296" y="458"/>
                  <a:pt x="300" y="465"/>
                </a:cubicBezTo>
                <a:cubicBezTo>
                  <a:pt x="310" y="471"/>
                  <a:pt x="335" y="481"/>
                  <a:pt x="345" y="490"/>
                </a:cubicBezTo>
                <a:cubicBezTo>
                  <a:pt x="348" y="493"/>
                  <a:pt x="357" y="502"/>
                  <a:pt x="351" y="504"/>
                </a:cubicBezTo>
                <a:cubicBezTo>
                  <a:pt x="321" y="490"/>
                  <a:pt x="292" y="476"/>
                  <a:pt x="261" y="461"/>
                </a:cubicBezTo>
                <a:lnTo>
                  <a:pt x="248" y="455"/>
                </a:lnTo>
                <a:cubicBezTo>
                  <a:pt x="247" y="454"/>
                  <a:pt x="247" y="454"/>
                  <a:pt x="247" y="455"/>
                </a:cubicBezTo>
                <a:cubicBezTo>
                  <a:pt x="247" y="455"/>
                  <a:pt x="247" y="455"/>
                  <a:pt x="247" y="455"/>
                </a:cubicBezTo>
                <a:cubicBezTo>
                  <a:pt x="247" y="456"/>
                  <a:pt x="247" y="456"/>
                  <a:pt x="247" y="456"/>
                </a:cubicBezTo>
                <a:lnTo>
                  <a:pt x="261" y="463"/>
                </a:lnTo>
                <a:cubicBezTo>
                  <a:pt x="291" y="478"/>
                  <a:pt x="320" y="492"/>
                  <a:pt x="351" y="506"/>
                </a:cubicBezTo>
                <a:cubicBezTo>
                  <a:pt x="351" y="506"/>
                  <a:pt x="351" y="506"/>
                  <a:pt x="351" y="506"/>
                </a:cubicBezTo>
                <a:lnTo>
                  <a:pt x="351" y="506"/>
                </a:lnTo>
                <a:cubicBezTo>
                  <a:pt x="370" y="516"/>
                  <a:pt x="389" y="526"/>
                  <a:pt x="410" y="534"/>
                </a:cubicBezTo>
                <a:cubicBezTo>
                  <a:pt x="413" y="537"/>
                  <a:pt x="416" y="539"/>
                  <a:pt x="421" y="539"/>
                </a:cubicBezTo>
                <a:cubicBezTo>
                  <a:pt x="433" y="549"/>
                  <a:pt x="448" y="553"/>
                  <a:pt x="462" y="559"/>
                </a:cubicBezTo>
                <a:cubicBezTo>
                  <a:pt x="475" y="566"/>
                  <a:pt x="488" y="574"/>
                  <a:pt x="502" y="580"/>
                </a:cubicBezTo>
                <a:cubicBezTo>
                  <a:pt x="507" y="586"/>
                  <a:pt x="515" y="586"/>
                  <a:pt x="518" y="594"/>
                </a:cubicBezTo>
                <a:cubicBezTo>
                  <a:pt x="517" y="598"/>
                  <a:pt x="511" y="599"/>
                  <a:pt x="508" y="602"/>
                </a:cubicBezTo>
                <a:cubicBezTo>
                  <a:pt x="509" y="608"/>
                  <a:pt x="512" y="614"/>
                  <a:pt x="516" y="618"/>
                </a:cubicBezTo>
                <a:cubicBezTo>
                  <a:pt x="515" y="623"/>
                  <a:pt x="512" y="620"/>
                  <a:pt x="511" y="624"/>
                </a:cubicBezTo>
                <a:cubicBezTo>
                  <a:pt x="511" y="626"/>
                  <a:pt x="511" y="629"/>
                  <a:pt x="511" y="631"/>
                </a:cubicBezTo>
                <a:cubicBezTo>
                  <a:pt x="507" y="639"/>
                  <a:pt x="505" y="645"/>
                  <a:pt x="503" y="656"/>
                </a:cubicBezTo>
                <a:cubicBezTo>
                  <a:pt x="508" y="659"/>
                  <a:pt x="515" y="660"/>
                  <a:pt x="518" y="667"/>
                </a:cubicBezTo>
                <a:cubicBezTo>
                  <a:pt x="530" y="669"/>
                  <a:pt x="537" y="676"/>
                  <a:pt x="545" y="682"/>
                </a:cubicBezTo>
                <a:cubicBezTo>
                  <a:pt x="546" y="685"/>
                  <a:pt x="543" y="686"/>
                  <a:pt x="545" y="688"/>
                </a:cubicBezTo>
                <a:cubicBezTo>
                  <a:pt x="552" y="692"/>
                  <a:pt x="558" y="696"/>
                  <a:pt x="562" y="703"/>
                </a:cubicBezTo>
                <a:cubicBezTo>
                  <a:pt x="565" y="703"/>
                  <a:pt x="566" y="706"/>
                  <a:pt x="570" y="706"/>
                </a:cubicBezTo>
                <a:cubicBezTo>
                  <a:pt x="573" y="712"/>
                  <a:pt x="579" y="713"/>
                  <a:pt x="584" y="716"/>
                </a:cubicBezTo>
                <a:cubicBezTo>
                  <a:pt x="592" y="720"/>
                  <a:pt x="598" y="725"/>
                  <a:pt x="606" y="729"/>
                </a:cubicBezTo>
                <a:cubicBezTo>
                  <a:pt x="637" y="744"/>
                  <a:pt x="666" y="762"/>
                  <a:pt x="697" y="776"/>
                </a:cubicBezTo>
                <a:cubicBezTo>
                  <a:pt x="698" y="777"/>
                  <a:pt x="698" y="778"/>
                  <a:pt x="699" y="779"/>
                </a:cubicBezTo>
                <a:cubicBezTo>
                  <a:pt x="706" y="781"/>
                  <a:pt x="711" y="784"/>
                  <a:pt x="715" y="789"/>
                </a:cubicBezTo>
                <a:cubicBezTo>
                  <a:pt x="743" y="802"/>
                  <a:pt x="768" y="817"/>
                  <a:pt x="795" y="830"/>
                </a:cubicBezTo>
                <a:cubicBezTo>
                  <a:pt x="803" y="841"/>
                  <a:pt x="815" y="848"/>
                  <a:pt x="826" y="853"/>
                </a:cubicBezTo>
                <a:cubicBezTo>
                  <a:pt x="835" y="859"/>
                  <a:pt x="843" y="867"/>
                  <a:pt x="854" y="868"/>
                </a:cubicBezTo>
                <a:cubicBezTo>
                  <a:pt x="860" y="878"/>
                  <a:pt x="875" y="878"/>
                  <a:pt x="882" y="886"/>
                </a:cubicBezTo>
                <a:cubicBezTo>
                  <a:pt x="890" y="887"/>
                  <a:pt x="895" y="892"/>
                  <a:pt x="902" y="894"/>
                </a:cubicBezTo>
                <a:cubicBezTo>
                  <a:pt x="904" y="896"/>
                  <a:pt x="906" y="898"/>
                  <a:pt x="906" y="900"/>
                </a:cubicBezTo>
                <a:cubicBezTo>
                  <a:pt x="922" y="902"/>
                  <a:pt x="928" y="914"/>
                  <a:pt x="942" y="917"/>
                </a:cubicBezTo>
                <a:cubicBezTo>
                  <a:pt x="943" y="918"/>
                  <a:pt x="944" y="920"/>
                  <a:pt x="945" y="922"/>
                </a:cubicBezTo>
                <a:cubicBezTo>
                  <a:pt x="957" y="926"/>
                  <a:pt x="968" y="931"/>
                  <a:pt x="976" y="939"/>
                </a:cubicBezTo>
                <a:cubicBezTo>
                  <a:pt x="980" y="939"/>
                  <a:pt x="982" y="942"/>
                  <a:pt x="986" y="941"/>
                </a:cubicBezTo>
                <a:cubicBezTo>
                  <a:pt x="993" y="947"/>
                  <a:pt x="1001" y="952"/>
                  <a:pt x="1011" y="955"/>
                </a:cubicBezTo>
                <a:cubicBezTo>
                  <a:pt x="1015" y="957"/>
                  <a:pt x="1018" y="959"/>
                  <a:pt x="1021" y="961"/>
                </a:cubicBezTo>
                <a:cubicBezTo>
                  <a:pt x="1020" y="962"/>
                  <a:pt x="1019" y="963"/>
                  <a:pt x="1018" y="964"/>
                </a:cubicBezTo>
                <a:cubicBezTo>
                  <a:pt x="1012" y="965"/>
                  <a:pt x="1009" y="968"/>
                  <a:pt x="1005" y="971"/>
                </a:cubicBezTo>
                <a:cubicBezTo>
                  <a:pt x="1002" y="973"/>
                  <a:pt x="1000" y="975"/>
                  <a:pt x="998" y="976"/>
                </a:cubicBezTo>
                <a:cubicBezTo>
                  <a:pt x="997" y="976"/>
                  <a:pt x="997" y="978"/>
                  <a:pt x="997" y="978"/>
                </a:cubicBezTo>
                <a:cubicBezTo>
                  <a:pt x="996" y="979"/>
                  <a:pt x="994" y="979"/>
                  <a:pt x="993" y="980"/>
                </a:cubicBezTo>
                <a:cubicBezTo>
                  <a:pt x="986" y="984"/>
                  <a:pt x="980" y="989"/>
                  <a:pt x="974" y="993"/>
                </a:cubicBezTo>
                <a:cubicBezTo>
                  <a:pt x="972" y="994"/>
                  <a:pt x="971" y="995"/>
                  <a:pt x="970" y="995"/>
                </a:cubicBezTo>
                <a:cubicBezTo>
                  <a:pt x="962" y="991"/>
                  <a:pt x="954" y="987"/>
                  <a:pt x="947" y="983"/>
                </a:cubicBezTo>
                <a:cubicBezTo>
                  <a:pt x="923" y="972"/>
                  <a:pt x="893" y="955"/>
                  <a:pt x="866" y="944"/>
                </a:cubicBezTo>
                <a:cubicBezTo>
                  <a:pt x="860" y="941"/>
                  <a:pt x="849" y="937"/>
                  <a:pt x="846" y="938"/>
                </a:cubicBezTo>
                <a:cubicBezTo>
                  <a:pt x="841" y="942"/>
                  <a:pt x="848" y="946"/>
                  <a:pt x="851" y="947"/>
                </a:cubicBezTo>
                <a:cubicBezTo>
                  <a:pt x="855" y="950"/>
                  <a:pt x="858" y="951"/>
                  <a:pt x="863" y="954"/>
                </a:cubicBezTo>
                <a:cubicBezTo>
                  <a:pt x="894" y="970"/>
                  <a:pt x="926" y="986"/>
                  <a:pt x="957" y="1003"/>
                </a:cubicBezTo>
                <a:cubicBezTo>
                  <a:pt x="956" y="1003"/>
                  <a:pt x="955" y="1004"/>
                  <a:pt x="955" y="1004"/>
                </a:cubicBezTo>
                <a:cubicBezTo>
                  <a:pt x="952" y="1006"/>
                  <a:pt x="950" y="1006"/>
                  <a:pt x="948" y="1007"/>
                </a:cubicBezTo>
                <a:cubicBezTo>
                  <a:pt x="946" y="1009"/>
                  <a:pt x="944" y="1012"/>
                  <a:pt x="942" y="1014"/>
                </a:cubicBezTo>
                <a:cubicBezTo>
                  <a:pt x="941" y="1015"/>
                  <a:pt x="939" y="1014"/>
                  <a:pt x="937" y="1015"/>
                </a:cubicBezTo>
                <a:cubicBezTo>
                  <a:pt x="936" y="1016"/>
                  <a:pt x="935" y="1018"/>
                  <a:pt x="934" y="1018"/>
                </a:cubicBezTo>
                <a:cubicBezTo>
                  <a:pt x="926" y="1024"/>
                  <a:pt x="917" y="1028"/>
                  <a:pt x="910" y="1034"/>
                </a:cubicBezTo>
                <a:cubicBezTo>
                  <a:pt x="904" y="1034"/>
                  <a:pt x="901" y="1040"/>
                  <a:pt x="896" y="1041"/>
                </a:cubicBezTo>
                <a:cubicBezTo>
                  <a:pt x="894" y="1044"/>
                  <a:pt x="895" y="1043"/>
                  <a:pt x="892" y="1047"/>
                </a:cubicBezTo>
                <a:cubicBezTo>
                  <a:pt x="876" y="1053"/>
                  <a:pt x="863" y="1066"/>
                  <a:pt x="847" y="1073"/>
                </a:cubicBezTo>
                <a:cubicBezTo>
                  <a:pt x="835" y="1085"/>
                  <a:pt x="820" y="1090"/>
                  <a:pt x="807" y="1101"/>
                </a:cubicBezTo>
                <a:cubicBezTo>
                  <a:pt x="796" y="1105"/>
                  <a:pt x="786" y="1113"/>
                  <a:pt x="776" y="1119"/>
                </a:cubicBezTo>
                <a:cubicBezTo>
                  <a:pt x="768" y="1124"/>
                  <a:pt x="760" y="1128"/>
                  <a:pt x="754" y="1136"/>
                </a:cubicBezTo>
                <a:cubicBezTo>
                  <a:pt x="747" y="1138"/>
                  <a:pt x="740" y="1141"/>
                  <a:pt x="735" y="1148"/>
                </a:cubicBezTo>
                <a:cubicBezTo>
                  <a:pt x="729" y="1149"/>
                  <a:pt x="725" y="1152"/>
                  <a:pt x="721" y="1155"/>
                </a:cubicBezTo>
                <a:cubicBezTo>
                  <a:pt x="708" y="1164"/>
                  <a:pt x="695" y="1171"/>
                  <a:pt x="683" y="1182"/>
                </a:cubicBezTo>
                <a:cubicBezTo>
                  <a:pt x="681" y="1180"/>
                  <a:pt x="680" y="1183"/>
                  <a:pt x="678" y="1182"/>
                </a:cubicBezTo>
                <a:cubicBezTo>
                  <a:pt x="667" y="1192"/>
                  <a:pt x="655" y="1199"/>
                  <a:pt x="642" y="1208"/>
                </a:cubicBezTo>
                <a:cubicBezTo>
                  <a:pt x="636" y="1212"/>
                  <a:pt x="631" y="1216"/>
                  <a:pt x="624" y="1220"/>
                </a:cubicBezTo>
                <a:cubicBezTo>
                  <a:pt x="618" y="1224"/>
                  <a:pt x="611" y="1227"/>
                  <a:pt x="605" y="1231"/>
                </a:cubicBezTo>
                <a:cubicBezTo>
                  <a:pt x="602" y="1233"/>
                  <a:pt x="601" y="1237"/>
                  <a:pt x="598" y="1239"/>
                </a:cubicBezTo>
                <a:cubicBezTo>
                  <a:pt x="595" y="1241"/>
                  <a:pt x="592" y="1242"/>
                  <a:pt x="589" y="1244"/>
                </a:cubicBezTo>
                <a:cubicBezTo>
                  <a:pt x="577" y="1252"/>
                  <a:pt x="567" y="1260"/>
                  <a:pt x="556" y="1268"/>
                </a:cubicBezTo>
                <a:cubicBezTo>
                  <a:pt x="548" y="1274"/>
                  <a:pt x="539" y="1280"/>
                  <a:pt x="533" y="1287"/>
                </a:cubicBezTo>
                <a:cubicBezTo>
                  <a:pt x="528" y="1286"/>
                  <a:pt x="526" y="1292"/>
                  <a:pt x="522" y="1293"/>
                </a:cubicBezTo>
                <a:cubicBezTo>
                  <a:pt x="521" y="1295"/>
                  <a:pt x="522" y="1297"/>
                  <a:pt x="520" y="1299"/>
                </a:cubicBezTo>
                <a:cubicBezTo>
                  <a:pt x="515" y="1301"/>
                  <a:pt x="511" y="1307"/>
                  <a:pt x="505" y="1306"/>
                </a:cubicBezTo>
                <a:cubicBezTo>
                  <a:pt x="502" y="1314"/>
                  <a:pt x="496" y="1314"/>
                  <a:pt x="491" y="1318"/>
                </a:cubicBezTo>
                <a:cubicBezTo>
                  <a:pt x="486" y="1320"/>
                  <a:pt x="483" y="1326"/>
                  <a:pt x="479" y="1328"/>
                </a:cubicBezTo>
                <a:cubicBezTo>
                  <a:pt x="476" y="1330"/>
                  <a:pt x="472" y="1331"/>
                  <a:pt x="469" y="1331"/>
                </a:cubicBezTo>
                <a:cubicBezTo>
                  <a:pt x="469" y="1334"/>
                  <a:pt x="467" y="1334"/>
                  <a:pt x="466" y="1336"/>
                </a:cubicBezTo>
                <a:cubicBezTo>
                  <a:pt x="461" y="1337"/>
                  <a:pt x="457" y="1340"/>
                  <a:pt x="454" y="1345"/>
                </a:cubicBezTo>
                <a:cubicBezTo>
                  <a:pt x="431" y="1360"/>
                  <a:pt x="408" y="1376"/>
                  <a:pt x="385" y="1392"/>
                </a:cubicBezTo>
                <a:cubicBezTo>
                  <a:pt x="373" y="1399"/>
                  <a:pt x="362" y="1408"/>
                  <a:pt x="350" y="1415"/>
                </a:cubicBezTo>
                <a:cubicBezTo>
                  <a:pt x="337" y="1423"/>
                  <a:pt x="321" y="1431"/>
                  <a:pt x="310" y="1442"/>
                </a:cubicBezTo>
                <a:cubicBezTo>
                  <a:pt x="313" y="1445"/>
                  <a:pt x="306" y="1446"/>
                  <a:pt x="311" y="1447"/>
                </a:cubicBezTo>
                <a:cubicBezTo>
                  <a:pt x="307" y="1451"/>
                  <a:pt x="299" y="1453"/>
                  <a:pt x="298" y="1458"/>
                </a:cubicBezTo>
                <a:cubicBezTo>
                  <a:pt x="294" y="1456"/>
                  <a:pt x="285" y="1460"/>
                  <a:pt x="286" y="1466"/>
                </a:cubicBezTo>
                <a:cubicBezTo>
                  <a:pt x="284" y="1464"/>
                  <a:pt x="283" y="1467"/>
                  <a:pt x="281" y="1466"/>
                </a:cubicBezTo>
                <a:cubicBezTo>
                  <a:pt x="280" y="1468"/>
                  <a:pt x="281" y="1470"/>
                  <a:pt x="279" y="1473"/>
                </a:cubicBezTo>
                <a:cubicBezTo>
                  <a:pt x="272" y="1473"/>
                  <a:pt x="267" y="1480"/>
                  <a:pt x="260" y="1482"/>
                </a:cubicBezTo>
                <a:cubicBezTo>
                  <a:pt x="260" y="1486"/>
                  <a:pt x="252" y="1485"/>
                  <a:pt x="251" y="1492"/>
                </a:cubicBezTo>
                <a:cubicBezTo>
                  <a:pt x="244" y="1492"/>
                  <a:pt x="240" y="1498"/>
                  <a:pt x="235" y="1501"/>
                </a:cubicBezTo>
                <a:cubicBezTo>
                  <a:pt x="232" y="1504"/>
                  <a:pt x="227" y="1505"/>
                  <a:pt x="226" y="1509"/>
                </a:cubicBezTo>
                <a:cubicBezTo>
                  <a:pt x="227" y="1510"/>
                  <a:pt x="230" y="1510"/>
                  <a:pt x="234" y="1512"/>
                </a:cubicBezTo>
                <a:cubicBezTo>
                  <a:pt x="237" y="1510"/>
                  <a:pt x="240" y="1509"/>
                  <a:pt x="243" y="1506"/>
                </a:cubicBezTo>
                <a:cubicBezTo>
                  <a:pt x="246" y="1508"/>
                  <a:pt x="247" y="1504"/>
                  <a:pt x="249" y="1503"/>
                </a:cubicBezTo>
                <a:cubicBezTo>
                  <a:pt x="256" y="1499"/>
                  <a:pt x="266" y="1498"/>
                  <a:pt x="272" y="1490"/>
                </a:cubicBezTo>
                <a:cubicBezTo>
                  <a:pt x="277" y="1491"/>
                  <a:pt x="280" y="1485"/>
                  <a:pt x="284" y="1486"/>
                </a:cubicBezTo>
                <a:cubicBezTo>
                  <a:pt x="288" y="1480"/>
                  <a:pt x="293" y="1477"/>
                  <a:pt x="299" y="1477"/>
                </a:cubicBezTo>
                <a:cubicBezTo>
                  <a:pt x="312" y="1467"/>
                  <a:pt x="328" y="1462"/>
                  <a:pt x="341" y="1452"/>
                </a:cubicBezTo>
                <a:cubicBezTo>
                  <a:pt x="361" y="1444"/>
                  <a:pt x="379" y="1427"/>
                  <a:pt x="400" y="1421"/>
                </a:cubicBezTo>
                <a:cubicBezTo>
                  <a:pt x="405" y="1416"/>
                  <a:pt x="409" y="1412"/>
                  <a:pt x="416" y="1413"/>
                </a:cubicBezTo>
                <a:cubicBezTo>
                  <a:pt x="417" y="1411"/>
                  <a:pt x="418" y="1408"/>
                  <a:pt x="419" y="1406"/>
                </a:cubicBezTo>
                <a:cubicBezTo>
                  <a:pt x="422" y="1407"/>
                  <a:pt x="424" y="1405"/>
                  <a:pt x="427" y="1404"/>
                </a:cubicBezTo>
                <a:cubicBezTo>
                  <a:pt x="432" y="1400"/>
                  <a:pt x="437" y="1396"/>
                  <a:pt x="441" y="1391"/>
                </a:cubicBezTo>
                <a:cubicBezTo>
                  <a:pt x="453" y="1391"/>
                  <a:pt x="456" y="1380"/>
                  <a:pt x="467" y="1378"/>
                </a:cubicBezTo>
                <a:cubicBezTo>
                  <a:pt x="460" y="1387"/>
                  <a:pt x="451" y="1387"/>
                  <a:pt x="445" y="1395"/>
                </a:cubicBezTo>
                <a:cubicBezTo>
                  <a:pt x="445" y="1395"/>
                  <a:pt x="445" y="1395"/>
                  <a:pt x="445" y="1395"/>
                </a:cubicBezTo>
                <a:cubicBezTo>
                  <a:pt x="437" y="1402"/>
                  <a:pt x="428" y="1408"/>
                  <a:pt x="419" y="1413"/>
                </a:cubicBezTo>
                <a:cubicBezTo>
                  <a:pt x="411" y="1418"/>
                  <a:pt x="403" y="1423"/>
                  <a:pt x="396" y="1429"/>
                </a:cubicBezTo>
                <a:cubicBezTo>
                  <a:pt x="395" y="1429"/>
                  <a:pt x="395" y="1431"/>
                  <a:pt x="395" y="1431"/>
                </a:cubicBezTo>
                <a:cubicBezTo>
                  <a:pt x="395" y="1431"/>
                  <a:pt x="396" y="1432"/>
                  <a:pt x="396" y="1432"/>
                </a:cubicBezTo>
                <a:cubicBezTo>
                  <a:pt x="396" y="1432"/>
                  <a:pt x="397" y="1432"/>
                  <a:pt x="398" y="1431"/>
                </a:cubicBezTo>
                <a:cubicBezTo>
                  <a:pt x="405" y="1425"/>
                  <a:pt x="413" y="1421"/>
                  <a:pt x="421" y="1416"/>
                </a:cubicBezTo>
                <a:cubicBezTo>
                  <a:pt x="429" y="1411"/>
                  <a:pt x="439" y="1405"/>
                  <a:pt x="447" y="1398"/>
                </a:cubicBezTo>
                <a:cubicBezTo>
                  <a:pt x="458" y="1394"/>
                  <a:pt x="468" y="1387"/>
                  <a:pt x="477" y="1378"/>
                </a:cubicBezTo>
                <a:lnTo>
                  <a:pt x="477" y="1377"/>
                </a:lnTo>
                <a:cubicBezTo>
                  <a:pt x="480" y="1376"/>
                  <a:pt x="483" y="1374"/>
                  <a:pt x="486" y="1371"/>
                </a:cubicBezTo>
                <a:cubicBezTo>
                  <a:pt x="489" y="1369"/>
                  <a:pt x="492" y="1367"/>
                  <a:pt x="495" y="1366"/>
                </a:cubicBezTo>
                <a:cubicBezTo>
                  <a:pt x="495" y="1366"/>
                  <a:pt x="495" y="1366"/>
                  <a:pt x="495" y="1366"/>
                </a:cubicBezTo>
                <a:lnTo>
                  <a:pt x="496" y="1366"/>
                </a:lnTo>
                <a:cubicBezTo>
                  <a:pt x="500" y="1365"/>
                  <a:pt x="503" y="1360"/>
                  <a:pt x="507" y="1358"/>
                </a:cubicBezTo>
                <a:lnTo>
                  <a:pt x="506" y="1357"/>
                </a:lnTo>
                <a:lnTo>
                  <a:pt x="507" y="1355"/>
                </a:lnTo>
                <a:cubicBezTo>
                  <a:pt x="501" y="1354"/>
                  <a:pt x="495" y="1359"/>
                  <a:pt x="493" y="1364"/>
                </a:cubicBezTo>
                <a:cubicBezTo>
                  <a:pt x="490" y="1365"/>
                  <a:pt x="487" y="1367"/>
                  <a:pt x="485" y="1369"/>
                </a:cubicBezTo>
                <a:cubicBezTo>
                  <a:pt x="482" y="1372"/>
                  <a:pt x="480" y="1373"/>
                  <a:pt x="477" y="1374"/>
                </a:cubicBezTo>
                <a:cubicBezTo>
                  <a:pt x="476" y="1373"/>
                  <a:pt x="472" y="1376"/>
                  <a:pt x="470" y="1377"/>
                </a:cubicBezTo>
                <a:cubicBezTo>
                  <a:pt x="470" y="1371"/>
                  <a:pt x="479" y="1372"/>
                  <a:pt x="481" y="1365"/>
                </a:cubicBezTo>
                <a:cubicBezTo>
                  <a:pt x="492" y="1364"/>
                  <a:pt x="497" y="1349"/>
                  <a:pt x="509" y="1349"/>
                </a:cubicBezTo>
                <a:cubicBezTo>
                  <a:pt x="508" y="1350"/>
                  <a:pt x="505" y="1352"/>
                  <a:pt x="507" y="1354"/>
                </a:cubicBezTo>
                <a:lnTo>
                  <a:pt x="508" y="1355"/>
                </a:lnTo>
                <a:lnTo>
                  <a:pt x="508" y="1356"/>
                </a:lnTo>
                <a:cubicBezTo>
                  <a:pt x="517" y="1355"/>
                  <a:pt x="522" y="1345"/>
                  <a:pt x="531" y="1345"/>
                </a:cubicBezTo>
                <a:cubicBezTo>
                  <a:pt x="530" y="1346"/>
                  <a:pt x="531" y="1348"/>
                  <a:pt x="531" y="1350"/>
                </a:cubicBezTo>
                <a:cubicBezTo>
                  <a:pt x="524" y="1355"/>
                  <a:pt x="518" y="1359"/>
                  <a:pt x="511" y="1364"/>
                </a:cubicBezTo>
                <a:cubicBezTo>
                  <a:pt x="505" y="1368"/>
                  <a:pt x="500" y="1372"/>
                  <a:pt x="494" y="1376"/>
                </a:cubicBezTo>
                <a:cubicBezTo>
                  <a:pt x="494" y="1376"/>
                  <a:pt x="494" y="1377"/>
                  <a:pt x="494" y="1377"/>
                </a:cubicBezTo>
                <a:cubicBezTo>
                  <a:pt x="494" y="1377"/>
                  <a:pt x="494" y="1378"/>
                  <a:pt x="494" y="1378"/>
                </a:cubicBezTo>
                <a:cubicBezTo>
                  <a:pt x="495" y="1378"/>
                  <a:pt x="495" y="1378"/>
                  <a:pt x="495" y="1377"/>
                </a:cubicBezTo>
                <a:cubicBezTo>
                  <a:pt x="501" y="1373"/>
                  <a:pt x="507" y="1369"/>
                  <a:pt x="512" y="1365"/>
                </a:cubicBezTo>
                <a:cubicBezTo>
                  <a:pt x="519" y="1361"/>
                  <a:pt x="526" y="1356"/>
                  <a:pt x="532" y="1351"/>
                </a:cubicBezTo>
                <a:lnTo>
                  <a:pt x="532" y="1351"/>
                </a:lnTo>
                <a:cubicBezTo>
                  <a:pt x="553" y="1336"/>
                  <a:pt x="577" y="1325"/>
                  <a:pt x="597" y="1305"/>
                </a:cubicBezTo>
                <a:cubicBezTo>
                  <a:pt x="602" y="1304"/>
                  <a:pt x="607" y="1299"/>
                  <a:pt x="612" y="1295"/>
                </a:cubicBezTo>
                <a:cubicBezTo>
                  <a:pt x="617" y="1292"/>
                  <a:pt x="624" y="1290"/>
                  <a:pt x="625" y="1284"/>
                </a:cubicBezTo>
                <a:cubicBezTo>
                  <a:pt x="629" y="1286"/>
                  <a:pt x="633" y="1281"/>
                  <a:pt x="634" y="1283"/>
                </a:cubicBezTo>
                <a:cubicBezTo>
                  <a:pt x="629" y="1288"/>
                  <a:pt x="631" y="1293"/>
                  <a:pt x="630" y="1300"/>
                </a:cubicBezTo>
                <a:cubicBezTo>
                  <a:pt x="642" y="1315"/>
                  <a:pt x="648" y="1331"/>
                  <a:pt x="659" y="1346"/>
                </a:cubicBezTo>
                <a:cubicBezTo>
                  <a:pt x="657" y="1368"/>
                  <a:pt x="654" y="1391"/>
                  <a:pt x="643" y="1415"/>
                </a:cubicBezTo>
                <a:cubicBezTo>
                  <a:pt x="632" y="1422"/>
                  <a:pt x="621" y="1430"/>
                  <a:pt x="610" y="1439"/>
                </a:cubicBezTo>
                <a:cubicBezTo>
                  <a:pt x="611" y="1447"/>
                  <a:pt x="613" y="1457"/>
                  <a:pt x="612" y="1466"/>
                </a:cubicBezTo>
                <a:cubicBezTo>
                  <a:pt x="612" y="1468"/>
                  <a:pt x="610" y="1471"/>
                  <a:pt x="610" y="1473"/>
                </a:cubicBezTo>
                <a:cubicBezTo>
                  <a:pt x="609" y="1477"/>
                  <a:pt x="611" y="1480"/>
                  <a:pt x="610" y="1482"/>
                </a:cubicBezTo>
                <a:cubicBezTo>
                  <a:pt x="606" y="1497"/>
                  <a:pt x="597" y="1508"/>
                  <a:pt x="592" y="1523"/>
                </a:cubicBezTo>
                <a:cubicBezTo>
                  <a:pt x="584" y="1529"/>
                  <a:pt x="577" y="1537"/>
                  <a:pt x="568" y="1540"/>
                </a:cubicBezTo>
                <a:cubicBezTo>
                  <a:pt x="562" y="1551"/>
                  <a:pt x="556" y="1552"/>
                  <a:pt x="549" y="1557"/>
                </a:cubicBezTo>
                <a:cubicBezTo>
                  <a:pt x="544" y="1560"/>
                  <a:pt x="541" y="1565"/>
                  <a:pt x="537" y="1568"/>
                </a:cubicBezTo>
                <a:cubicBezTo>
                  <a:pt x="534" y="1570"/>
                  <a:pt x="529" y="1571"/>
                  <a:pt x="528" y="1572"/>
                </a:cubicBezTo>
                <a:cubicBezTo>
                  <a:pt x="526" y="1573"/>
                  <a:pt x="526" y="1575"/>
                  <a:pt x="525" y="1576"/>
                </a:cubicBezTo>
                <a:cubicBezTo>
                  <a:pt x="520" y="1579"/>
                  <a:pt x="514" y="1582"/>
                  <a:pt x="512" y="1588"/>
                </a:cubicBezTo>
                <a:cubicBezTo>
                  <a:pt x="504" y="1590"/>
                  <a:pt x="498" y="1596"/>
                  <a:pt x="492" y="1600"/>
                </a:cubicBezTo>
                <a:cubicBezTo>
                  <a:pt x="485" y="1605"/>
                  <a:pt x="479" y="1608"/>
                  <a:pt x="473" y="1612"/>
                </a:cubicBezTo>
                <a:cubicBezTo>
                  <a:pt x="468" y="1616"/>
                  <a:pt x="463" y="1619"/>
                  <a:pt x="458" y="1623"/>
                </a:cubicBezTo>
                <a:cubicBezTo>
                  <a:pt x="449" y="1629"/>
                  <a:pt x="440" y="1636"/>
                  <a:pt x="433" y="1644"/>
                </a:cubicBezTo>
                <a:cubicBezTo>
                  <a:pt x="438" y="1646"/>
                  <a:pt x="442" y="1647"/>
                  <a:pt x="442" y="1651"/>
                </a:cubicBezTo>
                <a:cubicBezTo>
                  <a:pt x="437" y="1659"/>
                  <a:pt x="429" y="1660"/>
                  <a:pt x="424" y="1667"/>
                </a:cubicBezTo>
                <a:cubicBezTo>
                  <a:pt x="424" y="1670"/>
                  <a:pt x="428" y="1671"/>
                  <a:pt x="429" y="1674"/>
                </a:cubicBezTo>
                <a:cubicBezTo>
                  <a:pt x="427" y="1681"/>
                  <a:pt x="422" y="1681"/>
                  <a:pt x="420" y="1686"/>
                </a:cubicBezTo>
                <a:cubicBezTo>
                  <a:pt x="418" y="1687"/>
                  <a:pt x="417" y="1687"/>
                  <a:pt x="416" y="1688"/>
                </a:cubicBezTo>
                <a:cubicBezTo>
                  <a:pt x="414" y="1689"/>
                  <a:pt x="412" y="1691"/>
                  <a:pt x="410" y="1692"/>
                </a:cubicBezTo>
                <a:cubicBezTo>
                  <a:pt x="410" y="1693"/>
                  <a:pt x="410" y="1694"/>
                  <a:pt x="410" y="1695"/>
                </a:cubicBezTo>
                <a:cubicBezTo>
                  <a:pt x="410" y="1695"/>
                  <a:pt x="411" y="1695"/>
                  <a:pt x="411" y="1695"/>
                </a:cubicBezTo>
                <a:cubicBezTo>
                  <a:pt x="411" y="1695"/>
                  <a:pt x="412" y="1695"/>
                  <a:pt x="412" y="1695"/>
                </a:cubicBezTo>
                <a:cubicBezTo>
                  <a:pt x="414" y="1693"/>
                  <a:pt x="416" y="1692"/>
                  <a:pt x="418" y="1690"/>
                </a:cubicBezTo>
                <a:cubicBezTo>
                  <a:pt x="419" y="1690"/>
                  <a:pt x="420" y="1689"/>
                  <a:pt x="421" y="1688"/>
                </a:cubicBezTo>
                <a:lnTo>
                  <a:pt x="421" y="1688"/>
                </a:lnTo>
                <a:cubicBezTo>
                  <a:pt x="435" y="1679"/>
                  <a:pt x="450" y="1673"/>
                  <a:pt x="463" y="1662"/>
                </a:cubicBezTo>
                <a:cubicBezTo>
                  <a:pt x="491" y="1655"/>
                  <a:pt x="513" y="1635"/>
                  <a:pt x="539" y="1622"/>
                </a:cubicBezTo>
                <a:cubicBezTo>
                  <a:pt x="546" y="1623"/>
                  <a:pt x="555" y="1629"/>
                  <a:pt x="561" y="1632"/>
                </a:cubicBezTo>
                <a:cubicBezTo>
                  <a:pt x="565" y="1631"/>
                  <a:pt x="567" y="1627"/>
                  <a:pt x="572" y="1627"/>
                </a:cubicBezTo>
                <a:cubicBezTo>
                  <a:pt x="569" y="1631"/>
                  <a:pt x="566" y="1633"/>
                  <a:pt x="562" y="1634"/>
                </a:cubicBezTo>
                <a:cubicBezTo>
                  <a:pt x="568" y="1635"/>
                  <a:pt x="565" y="1640"/>
                  <a:pt x="569" y="1642"/>
                </a:cubicBezTo>
                <a:cubicBezTo>
                  <a:pt x="574" y="1641"/>
                  <a:pt x="579" y="1637"/>
                  <a:pt x="584" y="1634"/>
                </a:cubicBezTo>
                <a:cubicBezTo>
                  <a:pt x="589" y="1632"/>
                  <a:pt x="594" y="1627"/>
                  <a:pt x="598" y="1629"/>
                </a:cubicBezTo>
                <a:cubicBezTo>
                  <a:pt x="597" y="1635"/>
                  <a:pt x="592" y="1635"/>
                  <a:pt x="589" y="1640"/>
                </a:cubicBezTo>
                <a:cubicBezTo>
                  <a:pt x="587" y="1638"/>
                  <a:pt x="586" y="1642"/>
                  <a:pt x="584" y="1643"/>
                </a:cubicBezTo>
                <a:cubicBezTo>
                  <a:pt x="572" y="1651"/>
                  <a:pt x="560" y="1660"/>
                  <a:pt x="549" y="1668"/>
                </a:cubicBezTo>
                <a:cubicBezTo>
                  <a:pt x="546" y="1668"/>
                  <a:pt x="551" y="1670"/>
                  <a:pt x="548" y="1672"/>
                </a:cubicBezTo>
                <a:cubicBezTo>
                  <a:pt x="542" y="1674"/>
                  <a:pt x="535" y="1682"/>
                  <a:pt x="535" y="1688"/>
                </a:cubicBezTo>
                <a:cubicBezTo>
                  <a:pt x="527" y="1691"/>
                  <a:pt x="521" y="1698"/>
                  <a:pt x="513" y="1702"/>
                </a:cubicBezTo>
                <a:cubicBezTo>
                  <a:pt x="506" y="1706"/>
                  <a:pt x="498" y="1710"/>
                  <a:pt x="494" y="1718"/>
                </a:cubicBezTo>
                <a:cubicBezTo>
                  <a:pt x="486" y="1721"/>
                  <a:pt x="480" y="1727"/>
                  <a:pt x="473" y="1732"/>
                </a:cubicBezTo>
                <a:cubicBezTo>
                  <a:pt x="472" y="1734"/>
                  <a:pt x="471" y="1737"/>
                  <a:pt x="470" y="1739"/>
                </a:cubicBezTo>
                <a:cubicBezTo>
                  <a:pt x="455" y="1741"/>
                  <a:pt x="464" y="1765"/>
                  <a:pt x="449" y="1767"/>
                </a:cubicBezTo>
                <a:cubicBezTo>
                  <a:pt x="448" y="1770"/>
                  <a:pt x="449" y="1772"/>
                  <a:pt x="447" y="1774"/>
                </a:cubicBezTo>
                <a:cubicBezTo>
                  <a:pt x="429" y="1786"/>
                  <a:pt x="413" y="1801"/>
                  <a:pt x="394" y="1810"/>
                </a:cubicBezTo>
                <a:cubicBezTo>
                  <a:pt x="394" y="1813"/>
                  <a:pt x="392" y="1814"/>
                  <a:pt x="392" y="1817"/>
                </a:cubicBezTo>
                <a:cubicBezTo>
                  <a:pt x="388" y="1818"/>
                  <a:pt x="384" y="1817"/>
                  <a:pt x="383" y="1823"/>
                </a:cubicBezTo>
                <a:cubicBezTo>
                  <a:pt x="378" y="1824"/>
                  <a:pt x="372" y="1824"/>
                  <a:pt x="368" y="1829"/>
                </a:cubicBezTo>
                <a:lnTo>
                  <a:pt x="368" y="1829"/>
                </a:lnTo>
                <a:cubicBezTo>
                  <a:pt x="366" y="1830"/>
                  <a:pt x="363" y="1831"/>
                  <a:pt x="361" y="1833"/>
                </a:cubicBezTo>
                <a:lnTo>
                  <a:pt x="359" y="1834"/>
                </a:lnTo>
                <a:cubicBezTo>
                  <a:pt x="359" y="1834"/>
                  <a:pt x="359" y="1834"/>
                  <a:pt x="359" y="1835"/>
                </a:cubicBezTo>
                <a:cubicBezTo>
                  <a:pt x="359" y="1835"/>
                  <a:pt x="359" y="1835"/>
                  <a:pt x="359" y="1836"/>
                </a:cubicBezTo>
                <a:cubicBezTo>
                  <a:pt x="360" y="1836"/>
                  <a:pt x="360" y="1836"/>
                  <a:pt x="360" y="1835"/>
                </a:cubicBezTo>
                <a:lnTo>
                  <a:pt x="362" y="1835"/>
                </a:lnTo>
                <a:cubicBezTo>
                  <a:pt x="364" y="1833"/>
                  <a:pt x="367" y="1832"/>
                  <a:pt x="369" y="1831"/>
                </a:cubicBezTo>
                <a:lnTo>
                  <a:pt x="369" y="1832"/>
                </a:lnTo>
                <a:cubicBezTo>
                  <a:pt x="370" y="1832"/>
                  <a:pt x="371" y="1831"/>
                  <a:pt x="372" y="1832"/>
                </a:cubicBezTo>
                <a:cubicBezTo>
                  <a:pt x="364" y="1841"/>
                  <a:pt x="355" y="1849"/>
                  <a:pt x="344" y="1852"/>
                </a:cubicBezTo>
                <a:cubicBezTo>
                  <a:pt x="339" y="1858"/>
                  <a:pt x="337" y="1861"/>
                  <a:pt x="330" y="1864"/>
                </a:cubicBezTo>
                <a:cubicBezTo>
                  <a:pt x="328" y="1867"/>
                  <a:pt x="329" y="1868"/>
                  <a:pt x="328" y="1871"/>
                </a:cubicBezTo>
                <a:cubicBezTo>
                  <a:pt x="324" y="1873"/>
                  <a:pt x="320" y="1875"/>
                  <a:pt x="316" y="1878"/>
                </a:cubicBezTo>
                <a:lnTo>
                  <a:pt x="317" y="1879"/>
                </a:lnTo>
                <a:cubicBezTo>
                  <a:pt x="304" y="1884"/>
                  <a:pt x="292" y="1890"/>
                  <a:pt x="280" y="1896"/>
                </a:cubicBezTo>
                <a:cubicBezTo>
                  <a:pt x="272" y="1901"/>
                  <a:pt x="264" y="1905"/>
                  <a:pt x="255" y="1909"/>
                </a:cubicBezTo>
                <a:cubicBezTo>
                  <a:pt x="255" y="1909"/>
                  <a:pt x="255" y="1910"/>
                  <a:pt x="255" y="1910"/>
                </a:cubicBezTo>
                <a:cubicBezTo>
                  <a:pt x="255" y="1911"/>
                  <a:pt x="255" y="1911"/>
                  <a:pt x="255" y="1911"/>
                </a:cubicBezTo>
                <a:cubicBezTo>
                  <a:pt x="256" y="1911"/>
                  <a:pt x="256" y="1911"/>
                  <a:pt x="256" y="1911"/>
                </a:cubicBezTo>
                <a:cubicBezTo>
                  <a:pt x="265" y="1907"/>
                  <a:pt x="273" y="1903"/>
                  <a:pt x="281" y="1898"/>
                </a:cubicBezTo>
                <a:cubicBezTo>
                  <a:pt x="293" y="1892"/>
                  <a:pt x="306" y="1886"/>
                  <a:pt x="318" y="1880"/>
                </a:cubicBezTo>
                <a:cubicBezTo>
                  <a:pt x="318" y="1880"/>
                  <a:pt x="318" y="1880"/>
                  <a:pt x="318" y="1880"/>
                </a:cubicBezTo>
                <a:lnTo>
                  <a:pt x="320" y="1881"/>
                </a:lnTo>
                <a:cubicBezTo>
                  <a:pt x="355" y="1862"/>
                  <a:pt x="391" y="1845"/>
                  <a:pt x="426" y="1824"/>
                </a:cubicBezTo>
                <a:cubicBezTo>
                  <a:pt x="428" y="1825"/>
                  <a:pt x="431" y="1823"/>
                  <a:pt x="432" y="1826"/>
                </a:cubicBezTo>
                <a:cubicBezTo>
                  <a:pt x="435" y="1822"/>
                  <a:pt x="440" y="1822"/>
                  <a:pt x="443" y="1818"/>
                </a:cubicBezTo>
                <a:cubicBezTo>
                  <a:pt x="460" y="1816"/>
                  <a:pt x="473" y="1796"/>
                  <a:pt x="490" y="1800"/>
                </a:cubicBezTo>
                <a:cubicBezTo>
                  <a:pt x="488" y="1804"/>
                  <a:pt x="485" y="1806"/>
                  <a:pt x="483" y="1811"/>
                </a:cubicBezTo>
                <a:cubicBezTo>
                  <a:pt x="470" y="1818"/>
                  <a:pt x="458" y="1826"/>
                  <a:pt x="445" y="1833"/>
                </a:cubicBezTo>
                <a:cubicBezTo>
                  <a:pt x="433" y="1840"/>
                  <a:pt x="419" y="1846"/>
                  <a:pt x="408" y="1855"/>
                </a:cubicBezTo>
                <a:cubicBezTo>
                  <a:pt x="404" y="1855"/>
                  <a:pt x="399" y="1857"/>
                  <a:pt x="396" y="1860"/>
                </a:cubicBezTo>
                <a:cubicBezTo>
                  <a:pt x="392" y="1861"/>
                  <a:pt x="384" y="1866"/>
                  <a:pt x="387" y="1868"/>
                </a:cubicBezTo>
                <a:cubicBezTo>
                  <a:pt x="387" y="1872"/>
                  <a:pt x="392" y="1867"/>
                  <a:pt x="394" y="1866"/>
                </a:cubicBezTo>
                <a:cubicBezTo>
                  <a:pt x="397" y="1864"/>
                  <a:pt x="401" y="1865"/>
                  <a:pt x="403" y="1860"/>
                </a:cubicBezTo>
                <a:cubicBezTo>
                  <a:pt x="408" y="1861"/>
                  <a:pt x="412" y="1857"/>
                  <a:pt x="415" y="1855"/>
                </a:cubicBezTo>
                <a:cubicBezTo>
                  <a:pt x="416" y="1855"/>
                  <a:pt x="419" y="1855"/>
                  <a:pt x="420" y="1854"/>
                </a:cubicBezTo>
                <a:cubicBezTo>
                  <a:pt x="421" y="1853"/>
                  <a:pt x="422" y="1851"/>
                  <a:pt x="424" y="1850"/>
                </a:cubicBezTo>
                <a:cubicBezTo>
                  <a:pt x="431" y="1846"/>
                  <a:pt x="441" y="1844"/>
                  <a:pt x="447" y="1837"/>
                </a:cubicBezTo>
                <a:cubicBezTo>
                  <a:pt x="452" y="1836"/>
                  <a:pt x="458" y="1833"/>
                  <a:pt x="462" y="1828"/>
                </a:cubicBezTo>
                <a:cubicBezTo>
                  <a:pt x="472" y="1825"/>
                  <a:pt x="481" y="1820"/>
                  <a:pt x="490" y="1812"/>
                </a:cubicBezTo>
                <a:cubicBezTo>
                  <a:pt x="498" y="1810"/>
                  <a:pt x="505" y="1804"/>
                  <a:pt x="512" y="1800"/>
                </a:cubicBezTo>
                <a:cubicBezTo>
                  <a:pt x="520" y="1796"/>
                  <a:pt x="529" y="1792"/>
                  <a:pt x="534" y="1784"/>
                </a:cubicBezTo>
                <a:cubicBezTo>
                  <a:pt x="539" y="1786"/>
                  <a:pt x="541" y="1780"/>
                  <a:pt x="545" y="1781"/>
                </a:cubicBezTo>
                <a:cubicBezTo>
                  <a:pt x="545" y="1784"/>
                  <a:pt x="549" y="1781"/>
                  <a:pt x="551" y="1783"/>
                </a:cubicBezTo>
                <a:lnTo>
                  <a:pt x="551" y="1782"/>
                </a:lnTo>
                <a:lnTo>
                  <a:pt x="552" y="1783"/>
                </a:lnTo>
                <a:cubicBezTo>
                  <a:pt x="552" y="1782"/>
                  <a:pt x="553" y="1780"/>
                  <a:pt x="554" y="1780"/>
                </a:cubicBezTo>
                <a:lnTo>
                  <a:pt x="554" y="1780"/>
                </a:lnTo>
                <a:cubicBezTo>
                  <a:pt x="554" y="1781"/>
                  <a:pt x="555" y="1781"/>
                  <a:pt x="555" y="1782"/>
                </a:cubicBezTo>
                <a:lnTo>
                  <a:pt x="555" y="1782"/>
                </a:lnTo>
                <a:cubicBezTo>
                  <a:pt x="557" y="1786"/>
                  <a:pt x="553" y="1779"/>
                  <a:pt x="553" y="1783"/>
                </a:cubicBezTo>
                <a:lnTo>
                  <a:pt x="552" y="1784"/>
                </a:lnTo>
                <a:lnTo>
                  <a:pt x="551" y="1784"/>
                </a:lnTo>
                <a:cubicBezTo>
                  <a:pt x="551" y="1784"/>
                  <a:pt x="551" y="1785"/>
                  <a:pt x="552" y="1785"/>
                </a:cubicBezTo>
                <a:cubicBezTo>
                  <a:pt x="550" y="1791"/>
                  <a:pt x="545" y="1792"/>
                  <a:pt x="545" y="1797"/>
                </a:cubicBezTo>
                <a:cubicBezTo>
                  <a:pt x="552" y="1802"/>
                  <a:pt x="558" y="1794"/>
                  <a:pt x="564" y="1790"/>
                </a:cubicBezTo>
                <a:cubicBezTo>
                  <a:pt x="570" y="1786"/>
                  <a:pt x="577" y="1782"/>
                  <a:pt x="583" y="1779"/>
                </a:cubicBezTo>
                <a:cubicBezTo>
                  <a:pt x="585" y="1779"/>
                  <a:pt x="587" y="1779"/>
                  <a:pt x="589" y="1779"/>
                </a:cubicBezTo>
                <a:cubicBezTo>
                  <a:pt x="595" y="1774"/>
                  <a:pt x="602" y="1769"/>
                  <a:pt x="610" y="1770"/>
                </a:cubicBezTo>
                <a:cubicBezTo>
                  <a:pt x="620" y="1763"/>
                  <a:pt x="641" y="1747"/>
                  <a:pt x="654" y="1742"/>
                </a:cubicBezTo>
                <a:cubicBezTo>
                  <a:pt x="658" y="1741"/>
                  <a:pt x="671" y="1739"/>
                  <a:pt x="669" y="1745"/>
                </a:cubicBezTo>
                <a:cubicBezTo>
                  <a:pt x="642" y="1764"/>
                  <a:pt x="615" y="1782"/>
                  <a:pt x="587" y="1801"/>
                </a:cubicBezTo>
                <a:lnTo>
                  <a:pt x="574" y="1809"/>
                </a:lnTo>
                <a:cubicBezTo>
                  <a:pt x="574" y="1809"/>
                  <a:pt x="574" y="1810"/>
                  <a:pt x="574" y="1810"/>
                </a:cubicBezTo>
                <a:cubicBezTo>
                  <a:pt x="574" y="1810"/>
                  <a:pt x="574" y="1811"/>
                  <a:pt x="575" y="1811"/>
                </a:cubicBezTo>
                <a:cubicBezTo>
                  <a:pt x="575" y="1811"/>
                  <a:pt x="575" y="1811"/>
                  <a:pt x="575" y="1811"/>
                </a:cubicBezTo>
                <a:lnTo>
                  <a:pt x="588" y="1802"/>
                </a:lnTo>
                <a:cubicBezTo>
                  <a:pt x="616" y="1783"/>
                  <a:pt x="643" y="1765"/>
                  <a:pt x="670" y="1746"/>
                </a:cubicBezTo>
                <a:cubicBezTo>
                  <a:pt x="670" y="1746"/>
                  <a:pt x="670" y="1746"/>
                  <a:pt x="670" y="1746"/>
                </a:cubicBezTo>
                <a:lnTo>
                  <a:pt x="671" y="1746"/>
                </a:lnTo>
                <a:cubicBezTo>
                  <a:pt x="689" y="1734"/>
                  <a:pt x="707" y="1723"/>
                  <a:pt x="724" y="1709"/>
                </a:cubicBezTo>
                <a:cubicBezTo>
                  <a:pt x="728" y="1707"/>
                  <a:pt x="732" y="1706"/>
                  <a:pt x="735" y="1701"/>
                </a:cubicBezTo>
                <a:cubicBezTo>
                  <a:pt x="749" y="1696"/>
                  <a:pt x="760" y="1685"/>
                  <a:pt x="772" y="1676"/>
                </a:cubicBezTo>
                <a:cubicBezTo>
                  <a:pt x="785" y="1668"/>
                  <a:pt x="798" y="1661"/>
                  <a:pt x="810" y="1651"/>
                </a:cubicBezTo>
                <a:cubicBezTo>
                  <a:pt x="818" y="1651"/>
                  <a:pt x="822" y="1643"/>
                  <a:pt x="830" y="1645"/>
                </a:cubicBezTo>
                <a:cubicBezTo>
                  <a:pt x="834" y="1648"/>
                  <a:pt x="832" y="1653"/>
                  <a:pt x="832" y="1658"/>
                </a:cubicBezTo>
                <a:cubicBezTo>
                  <a:pt x="838" y="1660"/>
                  <a:pt x="845" y="1660"/>
                  <a:pt x="850" y="1659"/>
                </a:cubicBezTo>
                <a:cubicBezTo>
                  <a:pt x="854" y="1662"/>
                  <a:pt x="850" y="1663"/>
                  <a:pt x="853" y="1666"/>
                </a:cubicBezTo>
                <a:cubicBezTo>
                  <a:pt x="855" y="1667"/>
                  <a:pt x="857" y="1668"/>
                  <a:pt x="859" y="1669"/>
                </a:cubicBezTo>
                <a:cubicBezTo>
                  <a:pt x="863" y="1677"/>
                  <a:pt x="868" y="1682"/>
                  <a:pt x="876" y="1689"/>
                </a:cubicBezTo>
                <a:cubicBezTo>
                  <a:pt x="882" y="1686"/>
                  <a:pt x="886" y="1680"/>
                  <a:pt x="894" y="1682"/>
                </a:cubicBezTo>
                <a:cubicBezTo>
                  <a:pt x="901" y="1672"/>
                  <a:pt x="911" y="1669"/>
                  <a:pt x="920" y="1666"/>
                </a:cubicBezTo>
                <a:cubicBezTo>
                  <a:pt x="924" y="1666"/>
                  <a:pt x="923" y="1669"/>
                  <a:pt x="925" y="1668"/>
                </a:cubicBezTo>
                <a:cubicBezTo>
                  <a:pt x="932" y="1665"/>
                  <a:pt x="939" y="1661"/>
                  <a:pt x="947" y="1661"/>
                </a:cubicBezTo>
                <a:cubicBezTo>
                  <a:pt x="948" y="1658"/>
                  <a:pt x="952" y="1659"/>
                  <a:pt x="953" y="1656"/>
                </a:cubicBezTo>
                <a:cubicBezTo>
                  <a:pt x="960" y="1657"/>
                  <a:pt x="964" y="1652"/>
                  <a:pt x="969" y="1649"/>
                </a:cubicBezTo>
                <a:cubicBezTo>
                  <a:pt x="976" y="1644"/>
                  <a:pt x="984" y="1641"/>
                  <a:pt x="991" y="1636"/>
                </a:cubicBezTo>
                <a:cubicBezTo>
                  <a:pt x="1020" y="1617"/>
                  <a:pt x="1050" y="1600"/>
                  <a:pt x="1077" y="1581"/>
                </a:cubicBezTo>
                <a:cubicBezTo>
                  <a:pt x="1079" y="1581"/>
                  <a:pt x="1080" y="1580"/>
                  <a:pt x="1081" y="1581"/>
                </a:cubicBezTo>
                <a:cubicBezTo>
                  <a:pt x="1086" y="1576"/>
                  <a:pt x="1091" y="1573"/>
                  <a:pt x="1098" y="1572"/>
                </a:cubicBezTo>
                <a:cubicBezTo>
                  <a:pt x="1122" y="1554"/>
                  <a:pt x="1148" y="1539"/>
                  <a:pt x="1174" y="1523"/>
                </a:cubicBezTo>
                <a:cubicBezTo>
                  <a:pt x="1187" y="1521"/>
                  <a:pt x="1199" y="1514"/>
                  <a:pt x="1209" y="1508"/>
                </a:cubicBezTo>
                <a:cubicBezTo>
                  <a:pt x="1218" y="1503"/>
                  <a:pt x="1229" y="1500"/>
                  <a:pt x="1236" y="1491"/>
                </a:cubicBezTo>
                <a:cubicBezTo>
                  <a:pt x="1248" y="1490"/>
                  <a:pt x="1254" y="1478"/>
                  <a:pt x="1265" y="1476"/>
                </a:cubicBezTo>
                <a:cubicBezTo>
                  <a:pt x="1270" y="1469"/>
                  <a:pt x="1277" y="1468"/>
                  <a:pt x="1283" y="1462"/>
                </a:cubicBezTo>
                <a:cubicBezTo>
                  <a:pt x="1285" y="1461"/>
                  <a:pt x="1287" y="1461"/>
                  <a:pt x="1290" y="1462"/>
                </a:cubicBezTo>
                <a:cubicBezTo>
                  <a:pt x="1299" y="1449"/>
                  <a:pt x="1313" y="1450"/>
                  <a:pt x="1322" y="1439"/>
                </a:cubicBezTo>
                <a:cubicBezTo>
                  <a:pt x="1324" y="1439"/>
                  <a:pt x="1326" y="1439"/>
                  <a:pt x="1328" y="1439"/>
                </a:cubicBezTo>
                <a:cubicBezTo>
                  <a:pt x="1337" y="1430"/>
                  <a:pt x="1347" y="1424"/>
                  <a:pt x="1358" y="1421"/>
                </a:cubicBezTo>
                <a:cubicBezTo>
                  <a:pt x="1360" y="1417"/>
                  <a:pt x="1363" y="1417"/>
                  <a:pt x="1365" y="1414"/>
                </a:cubicBezTo>
                <a:cubicBezTo>
                  <a:pt x="1374" y="1410"/>
                  <a:pt x="1382" y="1405"/>
                  <a:pt x="1389" y="1398"/>
                </a:cubicBezTo>
                <a:cubicBezTo>
                  <a:pt x="1400" y="1393"/>
                  <a:pt x="1408" y="1387"/>
                  <a:pt x="1417" y="1382"/>
                </a:cubicBezTo>
                <a:cubicBezTo>
                  <a:pt x="1421" y="1379"/>
                  <a:pt x="1426" y="1375"/>
                  <a:pt x="1431" y="1374"/>
                </a:cubicBezTo>
                <a:cubicBezTo>
                  <a:pt x="1433" y="1371"/>
                  <a:pt x="1435" y="1370"/>
                  <a:pt x="1437" y="1367"/>
                </a:cubicBezTo>
                <a:cubicBezTo>
                  <a:pt x="1443" y="1366"/>
                  <a:pt x="1449" y="1359"/>
                  <a:pt x="1453" y="1358"/>
                </a:cubicBezTo>
                <a:cubicBezTo>
                  <a:pt x="1455" y="1357"/>
                  <a:pt x="1458" y="1356"/>
                  <a:pt x="1460" y="1355"/>
                </a:cubicBezTo>
                <a:cubicBezTo>
                  <a:pt x="1463" y="1353"/>
                  <a:pt x="1465" y="1350"/>
                  <a:pt x="1468" y="1348"/>
                </a:cubicBezTo>
                <a:cubicBezTo>
                  <a:pt x="1470" y="1347"/>
                  <a:pt x="1474" y="1347"/>
                  <a:pt x="1476" y="1346"/>
                </a:cubicBezTo>
                <a:cubicBezTo>
                  <a:pt x="1479" y="1344"/>
                  <a:pt x="1481" y="1341"/>
                  <a:pt x="1483" y="1339"/>
                </a:cubicBezTo>
                <a:cubicBezTo>
                  <a:pt x="1489" y="1335"/>
                  <a:pt x="1497" y="1333"/>
                  <a:pt x="1500" y="1326"/>
                </a:cubicBezTo>
                <a:cubicBezTo>
                  <a:pt x="1504" y="1326"/>
                  <a:pt x="1506" y="1324"/>
                  <a:pt x="1509" y="1325"/>
                </a:cubicBezTo>
                <a:cubicBezTo>
                  <a:pt x="1511" y="1322"/>
                  <a:pt x="1513" y="1322"/>
                  <a:pt x="1515" y="1319"/>
                </a:cubicBezTo>
                <a:cubicBezTo>
                  <a:pt x="1524" y="1317"/>
                  <a:pt x="1531" y="1310"/>
                  <a:pt x="1538" y="1305"/>
                </a:cubicBezTo>
                <a:cubicBezTo>
                  <a:pt x="1541" y="1304"/>
                  <a:pt x="1544" y="1304"/>
                  <a:pt x="1547" y="1302"/>
                </a:cubicBezTo>
                <a:cubicBezTo>
                  <a:pt x="1549" y="1301"/>
                  <a:pt x="1550" y="1298"/>
                  <a:pt x="1552" y="1297"/>
                </a:cubicBezTo>
                <a:cubicBezTo>
                  <a:pt x="1554" y="1296"/>
                  <a:pt x="1557" y="1296"/>
                  <a:pt x="1560" y="1294"/>
                </a:cubicBezTo>
                <a:cubicBezTo>
                  <a:pt x="1566" y="1291"/>
                  <a:pt x="1574" y="1289"/>
                  <a:pt x="1580" y="1286"/>
                </a:cubicBezTo>
                <a:cubicBezTo>
                  <a:pt x="1581" y="1285"/>
                  <a:pt x="1581" y="1283"/>
                  <a:pt x="1582" y="1283"/>
                </a:cubicBezTo>
                <a:cubicBezTo>
                  <a:pt x="1585" y="1281"/>
                  <a:pt x="1590" y="1280"/>
                  <a:pt x="1591" y="1276"/>
                </a:cubicBezTo>
                <a:cubicBezTo>
                  <a:pt x="1597" y="1273"/>
                  <a:pt x="1603" y="1274"/>
                  <a:pt x="1610" y="1272"/>
                </a:cubicBezTo>
                <a:cubicBezTo>
                  <a:pt x="1611" y="1271"/>
                  <a:pt x="1613" y="1270"/>
                  <a:pt x="1614" y="1270"/>
                </a:cubicBezTo>
                <a:cubicBezTo>
                  <a:pt x="1595" y="1285"/>
                  <a:pt x="1573" y="1296"/>
                  <a:pt x="1554" y="1310"/>
                </a:cubicBezTo>
                <a:cubicBezTo>
                  <a:pt x="1553" y="1311"/>
                  <a:pt x="1551" y="1314"/>
                  <a:pt x="1549" y="1315"/>
                </a:cubicBezTo>
                <a:cubicBezTo>
                  <a:pt x="1547" y="1316"/>
                  <a:pt x="1545" y="1316"/>
                  <a:pt x="1543" y="1317"/>
                </a:cubicBezTo>
                <a:cubicBezTo>
                  <a:pt x="1539" y="1319"/>
                  <a:pt x="1540" y="1321"/>
                  <a:pt x="1539" y="1322"/>
                </a:cubicBezTo>
                <a:cubicBezTo>
                  <a:pt x="1535" y="1326"/>
                  <a:pt x="1532" y="1330"/>
                  <a:pt x="1529" y="1333"/>
                </a:cubicBezTo>
                <a:cubicBezTo>
                  <a:pt x="1525" y="1336"/>
                  <a:pt x="1521" y="1339"/>
                  <a:pt x="1517" y="1342"/>
                </a:cubicBezTo>
                <a:cubicBezTo>
                  <a:pt x="1516" y="1344"/>
                  <a:pt x="1515" y="1346"/>
                  <a:pt x="1514" y="1348"/>
                </a:cubicBezTo>
                <a:cubicBezTo>
                  <a:pt x="1513" y="1349"/>
                  <a:pt x="1511" y="1349"/>
                  <a:pt x="1511" y="1350"/>
                </a:cubicBezTo>
                <a:cubicBezTo>
                  <a:pt x="1510" y="1352"/>
                  <a:pt x="1513" y="1355"/>
                  <a:pt x="1513" y="1356"/>
                </a:cubicBezTo>
                <a:cubicBezTo>
                  <a:pt x="1513" y="1360"/>
                  <a:pt x="1511" y="1365"/>
                  <a:pt x="1510" y="1366"/>
                </a:cubicBezTo>
                <a:cubicBezTo>
                  <a:pt x="1505" y="1374"/>
                  <a:pt x="1494" y="1376"/>
                  <a:pt x="1488" y="1383"/>
                </a:cubicBezTo>
                <a:cubicBezTo>
                  <a:pt x="1484" y="1387"/>
                  <a:pt x="1483" y="1391"/>
                  <a:pt x="1481" y="1395"/>
                </a:cubicBezTo>
                <a:cubicBezTo>
                  <a:pt x="1479" y="1397"/>
                  <a:pt x="1477" y="1397"/>
                  <a:pt x="1477" y="1399"/>
                </a:cubicBezTo>
                <a:cubicBezTo>
                  <a:pt x="1475" y="1402"/>
                  <a:pt x="1477" y="1404"/>
                  <a:pt x="1475" y="1407"/>
                </a:cubicBezTo>
                <a:cubicBezTo>
                  <a:pt x="1473" y="1410"/>
                  <a:pt x="1469" y="1413"/>
                  <a:pt x="1464" y="1416"/>
                </a:cubicBezTo>
                <a:cubicBezTo>
                  <a:pt x="1453" y="1423"/>
                  <a:pt x="1439" y="1432"/>
                  <a:pt x="1429" y="1439"/>
                </a:cubicBezTo>
                <a:cubicBezTo>
                  <a:pt x="1414" y="1449"/>
                  <a:pt x="1396" y="1459"/>
                  <a:pt x="1382" y="1468"/>
                </a:cubicBezTo>
                <a:cubicBezTo>
                  <a:pt x="1360" y="1483"/>
                  <a:pt x="1330" y="1501"/>
                  <a:pt x="1307" y="1518"/>
                </a:cubicBezTo>
                <a:cubicBezTo>
                  <a:pt x="1302" y="1522"/>
                  <a:pt x="1292" y="1530"/>
                  <a:pt x="1293" y="1533"/>
                </a:cubicBezTo>
                <a:cubicBezTo>
                  <a:pt x="1293" y="1539"/>
                  <a:pt x="1300" y="1535"/>
                  <a:pt x="1303" y="1533"/>
                </a:cubicBezTo>
                <a:cubicBezTo>
                  <a:pt x="1307" y="1531"/>
                  <a:pt x="1310" y="1529"/>
                  <a:pt x="1314" y="1526"/>
                </a:cubicBezTo>
                <a:cubicBezTo>
                  <a:pt x="1368" y="1492"/>
                  <a:pt x="1422" y="1458"/>
                  <a:pt x="1473" y="1424"/>
                </a:cubicBezTo>
                <a:cubicBezTo>
                  <a:pt x="1483" y="1419"/>
                  <a:pt x="1494" y="1413"/>
                  <a:pt x="1502" y="1407"/>
                </a:cubicBezTo>
                <a:cubicBezTo>
                  <a:pt x="1505" y="1406"/>
                  <a:pt x="1506" y="1405"/>
                  <a:pt x="1508" y="1404"/>
                </a:cubicBezTo>
                <a:cubicBezTo>
                  <a:pt x="1510" y="1403"/>
                  <a:pt x="1512" y="1403"/>
                  <a:pt x="1514" y="1402"/>
                </a:cubicBezTo>
                <a:cubicBezTo>
                  <a:pt x="1532" y="1391"/>
                  <a:pt x="1548" y="1379"/>
                  <a:pt x="1565" y="1367"/>
                </a:cubicBezTo>
                <a:cubicBezTo>
                  <a:pt x="1596" y="1347"/>
                  <a:pt x="1627" y="1329"/>
                  <a:pt x="1657" y="1309"/>
                </a:cubicBezTo>
                <a:cubicBezTo>
                  <a:pt x="1661" y="1310"/>
                  <a:pt x="1659" y="1314"/>
                  <a:pt x="1661" y="1315"/>
                </a:cubicBezTo>
                <a:lnTo>
                  <a:pt x="1662" y="1315"/>
                </a:lnTo>
                <a:cubicBezTo>
                  <a:pt x="1661" y="1316"/>
                  <a:pt x="1661" y="1316"/>
                  <a:pt x="1660" y="1316"/>
                </a:cubicBezTo>
                <a:cubicBezTo>
                  <a:pt x="1660" y="1317"/>
                  <a:pt x="1659" y="1317"/>
                  <a:pt x="1658" y="1317"/>
                </a:cubicBezTo>
                <a:cubicBezTo>
                  <a:pt x="1658" y="1318"/>
                  <a:pt x="1658" y="1318"/>
                  <a:pt x="1658" y="1319"/>
                </a:cubicBezTo>
                <a:cubicBezTo>
                  <a:pt x="1658" y="1319"/>
                  <a:pt x="1658" y="1319"/>
                  <a:pt x="1659" y="1319"/>
                </a:cubicBezTo>
                <a:cubicBezTo>
                  <a:pt x="1659" y="1319"/>
                  <a:pt x="1659" y="1319"/>
                  <a:pt x="1659" y="1319"/>
                </a:cubicBezTo>
                <a:cubicBezTo>
                  <a:pt x="1660" y="1318"/>
                  <a:pt x="1660" y="1318"/>
                  <a:pt x="1661" y="1318"/>
                </a:cubicBezTo>
                <a:cubicBezTo>
                  <a:pt x="1661" y="1318"/>
                  <a:pt x="1662" y="1317"/>
                  <a:pt x="1663" y="1317"/>
                </a:cubicBezTo>
                <a:cubicBezTo>
                  <a:pt x="1670" y="1313"/>
                  <a:pt x="1679" y="1313"/>
                  <a:pt x="1686" y="1308"/>
                </a:cubicBezTo>
                <a:cubicBezTo>
                  <a:pt x="1690" y="1306"/>
                  <a:pt x="1691" y="1310"/>
                  <a:pt x="1693" y="1309"/>
                </a:cubicBezTo>
                <a:cubicBezTo>
                  <a:pt x="1696" y="1308"/>
                  <a:pt x="1695" y="1299"/>
                  <a:pt x="1697" y="1297"/>
                </a:cubicBezTo>
                <a:cubicBezTo>
                  <a:pt x="1698" y="1296"/>
                  <a:pt x="1704" y="1293"/>
                  <a:pt x="1704" y="1293"/>
                </a:cubicBezTo>
                <a:cubicBezTo>
                  <a:pt x="1717" y="1263"/>
                  <a:pt x="1731" y="1233"/>
                  <a:pt x="1744" y="1203"/>
                </a:cubicBezTo>
                <a:close/>
                <a:moveTo>
                  <a:pt x="1703" y="1227"/>
                </a:moveTo>
                <a:lnTo>
                  <a:pt x="1699" y="1231"/>
                </a:lnTo>
                <a:lnTo>
                  <a:pt x="1699" y="1229"/>
                </a:lnTo>
                <a:cubicBezTo>
                  <a:pt x="1701" y="1229"/>
                  <a:pt x="1702" y="1228"/>
                  <a:pt x="1703" y="1227"/>
                </a:cubicBezTo>
                <a:close/>
                <a:moveTo>
                  <a:pt x="1693" y="1235"/>
                </a:moveTo>
                <a:cubicBezTo>
                  <a:pt x="1692" y="1236"/>
                  <a:pt x="1691" y="1237"/>
                  <a:pt x="1689" y="1238"/>
                </a:cubicBezTo>
                <a:cubicBezTo>
                  <a:pt x="1687" y="1239"/>
                  <a:pt x="1684" y="1240"/>
                  <a:pt x="1681" y="1241"/>
                </a:cubicBezTo>
                <a:lnTo>
                  <a:pt x="1679" y="1243"/>
                </a:lnTo>
                <a:cubicBezTo>
                  <a:pt x="1681" y="1236"/>
                  <a:pt x="1686" y="1232"/>
                  <a:pt x="1693" y="1235"/>
                </a:cubicBezTo>
                <a:close/>
                <a:moveTo>
                  <a:pt x="488" y="1707"/>
                </a:moveTo>
                <a:cubicBezTo>
                  <a:pt x="487" y="1708"/>
                  <a:pt x="483" y="1709"/>
                  <a:pt x="485" y="1710"/>
                </a:cubicBezTo>
                <a:cubicBezTo>
                  <a:pt x="486" y="1709"/>
                  <a:pt x="490" y="1709"/>
                  <a:pt x="488" y="1707"/>
                </a:cubicBezTo>
                <a:close/>
                <a:moveTo>
                  <a:pt x="304" y="1445"/>
                </a:moveTo>
                <a:cubicBezTo>
                  <a:pt x="303" y="1447"/>
                  <a:pt x="298" y="1447"/>
                  <a:pt x="299" y="1449"/>
                </a:cubicBezTo>
                <a:cubicBezTo>
                  <a:pt x="300" y="1447"/>
                  <a:pt x="306" y="1448"/>
                  <a:pt x="304" y="1445"/>
                </a:cubicBezTo>
                <a:close/>
                <a:moveTo>
                  <a:pt x="412" y="1433"/>
                </a:moveTo>
                <a:cubicBezTo>
                  <a:pt x="413" y="1432"/>
                  <a:pt x="419" y="1429"/>
                  <a:pt x="416" y="1429"/>
                </a:cubicBezTo>
                <a:cubicBezTo>
                  <a:pt x="415" y="1431"/>
                  <a:pt x="410" y="1430"/>
                  <a:pt x="412" y="1433"/>
                </a:cubicBezTo>
                <a:close/>
                <a:moveTo>
                  <a:pt x="481" y="1386"/>
                </a:moveTo>
                <a:cubicBezTo>
                  <a:pt x="482" y="1385"/>
                  <a:pt x="486" y="1385"/>
                  <a:pt x="484" y="1383"/>
                </a:cubicBezTo>
                <a:cubicBezTo>
                  <a:pt x="483" y="1384"/>
                  <a:pt x="479" y="1385"/>
                  <a:pt x="481" y="1386"/>
                </a:cubicBezTo>
                <a:close/>
                <a:moveTo>
                  <a:pt x="540" y="1339"/>
                </a:moveTo>
                <a:lnTo>
                  <a:pt x="540" y="1339"/>
                </a:lnTo>
                <a:cubicBezTo>
                  <a:pt x="539" y="1337"/>
                  <a:pt x="544" y="1336"/>
                  <a:pt x="545" y="1334"/>
                </a:cubicBezTo>
                <a:cubicBezTo>
                  <a:pt x="548" y="1336"/>
                  <a:pt x="542" y="1337"/>
                  <a:pt x="540" y="1339"/>
                </a:cubicBezTo>
                <a:close/>
                <a:moveTo>
                  <a:pt x="597" y="1612"/>
                </a:moveTo>
                <a:lnTo>
                  <a:pt x="597" y="1612"/>
                </a:lnTo>
                <a:cubicBezTo>
                  <a:pt x="596" y="1611"/>
                  <a:pt x="597" y="1610"/>
                  <a:pt x="597" y="1609"/>
                </a:cubicBezTo>
                <a:cubicBezTo>
                  <a:pt x="599" y="1609"/>
                  <a:pt x="598" y="1610"/>
                  <a:pt x="598" y="1611"/>
                </a:cubicBezTo>
                <a:cubicBezTo>
                  <a:pt x="597" y="1611"/>
                  <a:pt x="597" y="1611"/>
                  <a:pt x="597" y="1612"/>
                </a:cubicBezTo>
                <a:close/>
                <a:moveTo>
                  <a:pt x="565" y="1775"/>
                </a:moveTo>
                <a:lnTo>
                  <a:pt x="565" y="1775"/>
                </a:lnTo>
                <a:cubicBezTo>
                  <a:pt x="565" y="1777"/>
                  <a:pt x="564" y="1778"/>
                  <a:pt x="564" y="1779"/>
                </a:cubicBezTo>
                <a:cubicBezTo>
                  <a:pt x="562" y="1778"/>
                  <a:pt x="561" y="1778"/>
                  <a:pt x="559" y="1777"/>
                </a:cubicBezTo>
                <a:cubicBezTo>
                  <a:pt x="557" y="1778"/>
                  <a:pt x="559" y="1780"/>
                  <a:pt x="556" y="1780"/>
                </a:cubicBezTo>
                <a:cubicBezTo>
                  <a:pt x="556" y="1780"/>
                  <a:pt x="556" y="1780"/>
                  <a:pt x="555" y="1780"/>
                </a:cubicBezTo>
                <a:cubicBezTo>
                  <a:pt x="557" y="1776"/>
                  <a:pt x="559" y="1777"/>
                  <a:pt x="562" y="1774"/>
                </a:cubicBezTo>
                <a:lnTo>
                  <a:pt x="562" y="1773"/>
                </a:lnTo>
                <a:cubicBezTo>
                  <a:pt x="563" y="1774"/>
                  <a:pt x="563" y="1774"/>
                  <a:pt x="564" y="1775"/>
                </a:cubicBezTo>
                <a:cubicBezTo>
                  <a:pt x="564" y="1775"/>
                  <a:pt x="565" y="1775"/>
                  <a:pt x="565" y="1775"/>
                </a:cubicBezTo>
                <a:close/>
                <a:moveTo>
                  <a:pt x="565" y="1774"/>
                </a:moveTo>
                <a:lnTo>
                  <a:pt x="565" y="1774"/>
                </a:lnTo>
                <a:cubicBezTo>
                  <a:pt x="565" y="1774"/>
                  <a:pt x="564" y="1773"/>
                  <a:pt x="564" y="1773"/>
                </a:cubicBezTo>
                <a:cubicBezTo>
                  <a:pt x="564" y="1773"/>
                  <a:pt x="565" y="1772"/>
                  <a:pt x="566" y="1773"/>
                </a:cubicBezTo>
                <a:cubicBezTo>
                  <a:pt x="566" y="1774"/>
                  <a:pt x="566" y="1774"/>
                  <a:pt x="565" y="1774"/>
                </a:cubicBezTo>
                <a:close/>
                <a:moveTo>
                  <a:pt x="574" y="1772"/>
                </a:moveTo>
                <a:lnTo>
                  <a:pt x="574" y="1772"/>
                </a:lnTo>
                <a:cubicBezTo>
                  <a:pt x="573" y="1772"/>
                  <a:pt x="572" y="1771"/>
                  <a:pt x="571" y="1771"/>
                </a:cubicBezTo>
                <a:cubicBezTo>
                  <a:pt x="572" y="1770"/>
                  <a:pt x="573" y="1769"/>
                  <a:pt x="575" y="1770"/>
                </a:cubicBezTo>
                <a:cubicBezTo>
                  <a:pt x="575" y="1770"/>
                  <a:pt x="574" y="1771"/>
                  <a:pt x="574" y="1772"/>
                </a:cubicBezTo>
                <a:close/>
                <a:moveTo>
                  <a:pt x="297" y="1882"/>
                </a:moveTo>
                <a:cubicBezTo>
                  <a:pt x="296" y="1883"/>
                  <a:pt x="291" y="1883"/>
                  <a:pt x="293" y="1886"/>
                </a:cubicBezTo>
                <a:cubicBezTo>
                  <a:pt x="294" y="1885"/>
                  <a:pt x="298" y="1884"/>
                  <a:pt x="297" y="1882"/>
                </a:cubicBezTo>
                <a:close/>
                <a:moveTo>
                  <a:pt x="555" y="1824"/>
                </a:moveTo>
                <a:cubicBezTo>
                  <a:pt x="555" y="1823"/>
                  <a:pt x="557" y="1823"/>
                  <a:pt x="556" y="1821"/>
                </a:cubicBezTo>
                <a:cubicBezTo>
                  <a:pt x="555" y="1822"/>
                  <a:pt x="553" y="1823"/>
                  <a:pt x="555" y="1824"/>
                </a:cubicBezTo>
                <a:close/>
                <a:moveTo>
                  <a:pt x="520" y="1798"/>
                </a:moveTo>
                <a:cubicBezTo>
                  <a:pt x="521" y="1797"/>
                  <a:pt x="522" y="1797"/>
                  <a:pt x="523" y="1796"/>
                </a:cubicBezTo>
                <a:cubicBezTo>
                  <a:pt x="522" y="1795"/>
                  <a:pt x="518" y="1797"/>
                  <a:pt x="520" y="1798"/>
                </a:cubicBezTo>
                <a:close/>
                <a:moveTo>
                  <a:pt x="226" y="1513"/>
                </a:moveTo>
                <a:cubicBezTo>
                  <a:pt x="223" y="1509"/>
                  <a:pt x="220" y="1514"/>
                  <a:pt x="226" y="1513"/>
                </a:cubicBezTo>
                <a:close/>
                <a:moveTo>
                  <a:pt x="489" y="1381"/>
                </a:moveTo>
                <a:cubicBezTo>
                  <a:pt x="489" y="1380"/>
                  <a:pt x="491" y="1380"/>
                  <a:pt x="490" y="1378"/>
                </a:cubicBezTo>
                <a:cubicBezTo>
                  <a:pt x="489" y="1379"/>
                  <a:pt x="488" y="1380"/>
                  <a:pt x="489" y="1381"/>
                </a:cubicBezTo>
                <a:close/>
                <a:moveTo>
                  <a:pt x="1127" y="1577"/>
                </a:moveTo>
                <a:cubicBezTo>
                  <a:pt x="1126" y="1577"/>
                  <a:pt x="1126" y="1576"/>
                  <a:pt x="1124" y="1575"/>
                </a:cubicBezTo>
                <a:cubicBezTo>
                  <a:pt x="1122" y="1577"/>
                  <a:pt x="1126" y="1579"/>
                  <a:pt x="1127" y="1577"/>
                </a:cubicBezTo>
                <a:close/>
                <a:moveTo>
                  <a:pt x="476" y="103"/>
                </a:moveTo>
                <a:cubicBezTo>
                  <a:pt x="476" y="103"/>
                  <a:pt x="475" y="102"/>
                  <a:pt x="474" y="102"/>
                </a:cubicBezTo>
                <a:cubicBezTo>
                  <a:pt x="474" y="101"/>
                  <a:pt x="473" y="102"/>
                  <a:pt x="473" y="102"/>
                </a:cubicBezTo>
                <a:cubicBezTo>
                  <a:pt x="472" y="102"/>
                  <a:pt x="472" y="103"/>
                  <a:pt x="472" y="103"/>
                </a:cubicBezTo>
                <a:cubicBezTo>
                  <a:pt x="472" y="103"/>
                  <a:pt x="472" y="104"/>
                  <a:pt x="473" y="104"/>
                </a:cubicBezTo>
                <a:cubicBezTo>
                  <a:pt x="474" y="105"/>
                  <a:pt x="475" y="105"/>
                  <a:pt x="475" y="105"/>
                </a:cubicBezTo>
                <a:cubicBezTo>
                  <a:pt x="476" y="106"/>
                  <a:pt x="477" y="106"/>
                  <a:pt x="477" y="106"/>
                </a:cubicBezTo>
                <a:cubicBezTo>
                  <a:pt x="478" y="107"/>
                  <a:pt x="479" y="107"/>
                  <a:pt x="479" y="106"/>
                </a:cubicBezTo>
                <a:cubicBezTo>
                  <a:pt x="480" y="105"/>
                  <a:pt x="480" y="105"/>
                  <a:pt x="479" y="104"/>
                </a:cubicBezTo>
                <a:cubicBezTo>
                  <a:pt x="478" y="103"/>
                  <a:pt x="477" y="103"/>
                  <a:pt x="476" y="103"/>
                </a:cubicBezTo>
                <a:close/>
                <a:moveTo>
                  <a:pt x="546" y="150"/>
                </a:moveTo>
                <a:cubicBezTo>
                  <a:pt x="533" y="144"/>
                  <a:pt x="520" y="138"/>
                  <a:pt x="506" y="131"/>
                </a:cubicBezTo>
                <a:cubicBezTo>
                  <a:pt x="506" y="131"/>
                  <a:pt x="505" y="131"/>
                  <a:pt x="505" y="131"/>
                </a:cubicBezTo>
                <a:cubicBezTo>
                  <a:pt x="505" y="131"/>
                  <a:pt x="505" y="132"/>
                  <a:pt x="505" y="132"/>
                </a:cubicBezTo>
                <a:cubicBezTo>
                  <a:pt x="505" y="132"/>
                  <a:pt x="505" y="132"/>
                  <a:pt x="506" y="132"/>
                </a:cubicBezTo>
                <a:cubicBezTo>
                  <a:pt x="519" y="140"/>
                  <a:pt x="532" y="146"/>
                  <a:pt x="545" y="152"/>
                </a:cubicBezTo>
                <a:cubicBezTo>
                  <a:pt x="546" y="152"/>
                  <a:pt x="546" y="152"/>
                  <a:pt x="546" y="151"/>
                </a:cubicBezTo>
                <a:cubicBezTo>
                  <a:pt x="547" y="151"/>
                  <a:pt x="546" y="150"/>
                  <a:pt x="546" y="150"/>
                </a:cubicBezTo>
                <a:close/>
                <a:moveTo>
                  <a:pt x="293" y="328"/>
                </a:moveTo>
                <a:cubicBezTo>
                  <a:pt x="292" y="328"/>
                  <a:pt x="289" y="325"/>
                  <a:pt x="289" y="328"/>
                </a:cubicBezTo>
                <a:cubicBezTo>
                  <a:pt x="290" y="327"/>
                  <a:pt x="292" y="331"/>
                  <a:pt x="293" y="328"/>
                </a:cubicBezTo>
                <a:close/>
                <a:moveTo>
                  <a:pt x="428" y="38"/>
                </a:moveTo>
                <a:cubicBezTo>
                  <a:pt x="425" y="38"/>
                  <a:pt x="423" y="34"/>
                  <a:pt x="422" y="37"/>
                </a:cubicBezTo>
                <a:cubicBezTo>
                  <a:pt x="424" y="36"/>
                  <a:pt x="426" y="41"/>
                  <a:pt x="428" y="38"/>
                </a:cubicBezTo>
                <a:close/>
                <a:moveTo>
                  <a:pt x="493" y="126"/>
                </a:moveTo>
                <a:cubicBezTo>
                  <a:pt x="494" y="126"/>
                  <a:pt x="500" y="130"/>
                  <a:pt x="498" y="127"/>
                </a:cubicBezTo>
                <a:cubicBezTo>
                  <a:pt x="496" y="128"/>
                  <a:pt x="494" y="123"/>
                  <a:pt x="493" y="126"/>
                </a:cubicBezTo>
                <a:close/>
                <a:moveTo>
                  <a:pt x="568" y="162"/>
                </a:moveTo>
                <a:cubicBezTo>
                  <a:pt x="569" y="162"/>
                  <a:pt x="571" y="166"/>
                  <a:pt x="572" y="163"/>
                </a:cubicBezTo>
                <a:cubicBezTo>
                  <a:pt x="570" y="163"/>
                  <a:pt x="568" y="160"/>
                  <a:pt x="568" y="162"/>
                </a:cubicBezTo>
                <a:close/>
                <a:moveTo>
                  <a:pt x="638" y="190"/>
                </a:moveTo>
                <a:lnTo>
                  <a:pt x="638" y="190"/>
                </a:lnTo>
                <a:cubicBezTo>
                  <a:pt x="639" y="188"/>
                  <a:pt x="642" y="191"/>
                  <a:pt x="645" y="191"/>
                </a:cubicBezTo>
                <a:cubicBezTo>
                  <a:pt x="644" y="195"/>
                  <a:pt x="640" y="190"/>
                  <a:pt x="638" y="190"/>
                </a:cubicBezTo>
                <a:close/>
                <a:moveTo>
                  <a:pt x="430" y="375"/>
                </a:moveTo>
                <a:lnTo>
                  <a:pt x="430" y="375"/>
                </a:lnTo>
                <a:cubicBezTo>
                  <a:pt x="430" y="374"/>
                  <a:pt x="432" y="374"/>
                  <a:pt x="433" y="374"/>
                </a:cubicBezTo>
                <a:cubicBezTo>
                  <a:pt x="433" y="376"/>
                  <a:pt x="432" y="376"/>
                  <a:pt x="431" y="376"/>
                </a:cubicBezTo>
                <a:cubicBezTo>
                  <a:pt x="431" y="375"/>
                  <a:pt x="431" y="375"/>
                  <a:pt x="430" y="375"/>
                </a:cubicBezTo>
                <a:close/>
                <a:moveTo>
                  <a:pt x="272" y="430"/>
                </a:moveTo>
                <a:lnTo>
                  <a:pt x="272" y="430"/>
                </a:lnTo>
                <a:cubicBezTo>
                  <a:pt x="271" y="430"/>
                  <a:pt x="270" y="430"/>
                  <a:pt x="269" y="430"/>
                </a:cubicBezTo>
                <a:cubicBezTo>
                  <a:pt x="269" y="429"/>
                  <a:pt x="268" y="427"/>
                  <a:pt x="268" y="425"/>
                </a:cubicBezTo>
                <a:cubicBezTo>
                  <a:pt x="267" y="424"/>
                  <a:pt x="265" y="426"/>
                  <a:pt x="263" y="424"/>
                </a:cubicBezTo>
                <a:cubicBezTo>
                  <a:pt x="264" y="424"/>
                  <a:pt x="264" y="423"/>
                  <a:pt x="264" y="423"/>
                </a:cubicBezTo>
                <a:cubicBezTo>
                  <a:pt x="268" y="423"/>
                  <a:pt x="268" y="425"/>
                  <a:pt x="272" y="426"/>
                </a:cubicBezTo>
                <a:lnTo>
                  <a:pt x="273" y="426"/>
                </a:lnTo>
                <a:cubicBezTo>
                  <a:pt x="272" y="427"/>
                  <a:pt x="272" y="427"/>
                  <a:pt x="272" y="428"/>
                </a:cubicBezTo>
                <a:cubicBezTo>
                  <a:pt x="272" y="429"/>
                  <a:pt x="273" y="429"/>
                  <a:pt x="273" y="430"/>
                </a:cubicBezTo>
                <a:lnTo>
                  <a:pt x="272" y="430"/>
                </a:lnTo>
                <a:close/>
                <a:moveTo>
                  <a:pt x="274" y="429"/>
                </a:moveTo>
                <a:lnTo>
                  <a:pt x="274" y="429"/>
                </a:lnTo>
                <a:cubicBezTo>
                  <a:pt x="274" y="429"/>
                  <a:pt x="274" y="428"/>
                  <a:pt x="274" y="427"/>
                </a:cubicBezTo>
                <a:cubicBezTo>
                  <a:pt x="274" y="428"/>
                  <a:pt x="275" y="428"/>
                  <a:pt x="275" y="429"/>
                </a:cubicBezTo>
                <a:cubicBezTo>
                  <a:pt x="274" y="430"/>
                  <a:pt x="274" y="429"/>
                  <a:pt x="274" y="429"/>
                </a:cubicBezTo>
                <a:close/>
                <a:moveTo>
                  <a:pt x="280" y="436"/>
                </a:moveTo>
                <a:lnTo>
                  <a:pt x="280" y="436"/>
                </a:lnTo>
                <a:cubicBezTo>
                  <a:pt x="279" y="434"/>
                  <a:pt x="279" y="433"/>
                  <a:pt x="279" y="432"/>
                </a:cubicBezTo>
                <a:cubicBezTo>
                  <a:pt x="281" y="432"/>
                  <a:pt x="282" y="433"/>
                  <a:pt x="282" y="435"/>
                </a:cubicBezTo>
                <a:cubicBezTo>
                  <a:pt x="281" y="435"/>
                  <a:pt x="280" y="435"/>
                  <a:pt x="280" y="436"/>
                </a:cubicBezTo>
                <a:close/>
                <a:moveTo>
                  <a:pt x="46" y="250"/>
                </a:moveTo>
                <a:cubicBezTo>
                  <a:pt x="44" y="250"/>
                  <a:pt x="42" y="246"/>
                  <a:pt x="40" y="249"/>
                </a:cubicBezTo>
                <a:cubicBezTo>
                  <a:pt x="42" y="249"/>
                  <a:pt x="45" y="253"/>
                  <a:pt x="46" y="250"/>
                </a:cubicBezTo>
                <a:close/>
                <a:moveTo>
                  <a:pt x="225" y="445"/>
                </a:moveTo>
                <a:cubicBezTo>
                  <a:pt x="226" y="445"/>
                  <a:pt x="227" y="446"/>
                  <a:pt x="228" y="445"/>
                </a:cubicBezTo>
                <a:cubicBezTo>
                  <a:pt x="227" y="444"/>
                  <a:pt x="226" y="443"/>
                  <a:pt x="225" y="445"/>
                </a:cubicBezTo>
                <a:close/>
                <a:moveTo>
                  <a:pt x="230" y="402"/>
                </a:moveTo>
                <a:cubicBezTo>
                  <a:pt x="232" y="402"/>
                  <a:pt x="232" y="403"/>
                  <a:pt x="233" y="404"/>
                </a:cubicBezTo>
                <a:cubicBezTo>
                  <a:pt x="234" y="402"/>
                  <a:pt x="230" y="400"/>
                  <a:pt x="230" y="402"/>
                </a:cubicBezTo>
                <a:close/>
                <a:moveTo>
                  <a:pt x="330" y="5"/>
                </a:moveTo>
                <a:cubicBezTo>
                  <a:pt x="332" y="0"/>
                  <a:pt x="327" y="0"/>
                  <a:pt x="330" y="5"/>
                </a:cubicBezTo>
                <a:close/>
                <a:moveTo>
                  <a:pt x="576" y="166"/>
                </a:moveTo>
                <a:cubicBezTo>
                  <a:pt x="577" y="166"/>
                  <a:pt x="578" y="168"/>
                  <a:pt x="578" y="166"/>
                </a:cubicBezTo>
                <a:cubicBezTo>
                  <a:pt x="577" y="166"/>
                  <a:pt x="576" y="164"/>
                  <a:pt x="576" y="166"/>
                </a:cubicBezTo>
                <a:close/>
                <a:moveTo>
                  <a:pt x="725" y="817"/>
                </a:moveTo>
                <a:cubicBezTo>
                  <a:pt x="724" y="816"/>
                  <a:pt x="726" y="815"/>
                  <a:pt x="725" y="814"/>
                </a:cubicBezTo>
                <a:cubicBezTo>
                  <a:pt x="723" y="813"/>
                  <a:pt x="723" y="817"/>
                  <a:pt x="725" y="817"/>
                </a:cubicBez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sz="1350">
              <a:solidFill>
                <a:schemeClr val="tx1">
                  <a:lumMod val="75000"/>
                  <a:lumOff val="25000"/>
                </a:schemeClr>
              </a:solidFill>
              <a:latin typeface="微软雅黑" panose="020B0503020204020204" charset="-122"/>
              <a:ea typeface="微软雅黑" panose="020B0503020204020204" charset="-122"/>
            </a:endParaRPr>
          </a:p>
        </p:txBody>
      </p:sp>
      <p:sp>
        <p:nvSpPr>
          <p:cNvPr id="9" name="Freeform 9"/>
          <p:cNvSpPr>
            <a:spLocks noEditPoints="1"/>
          </p:cNvSpPr>
          <p:nvPr/>
        </p:nvSpPr>
        <p:spPr bwMode="auto">
          <a:xfrm>
            <a:off x="4943905" y="1181641"/>
            <a:ext cx="1286376" cy="1496786"/>
          </a:xfrm>
          <a:custGeom>
            <a:avLst/>
            <a:gdLst>
              <a:gd name="T0" fmla="*/ 387 w 1817"/>
              <a:gd name="T1" fmla="*/ 1434 h 1911"/>
              <a:gd name="T2" fmla="*/ 1734 w 1817"/>
              <a:gd name="T3" fmla="*/ 951 h 1911"/>
              <a:gd name="T4" fmla="*/ 1777 w 1817"/>
              <a:gd name="T5" fmla="*/ 1149 h 1911"/>
              <a:gd name="T6" fmla="*/ 1772 w 1817"/>
              <a:gd name="T7" fmla="*/ 1000 h 1911"/>
              <a:gd name="T8" fmla="*/ 1701 w 1817"/>
              <a:gd name="T9" fmla="*/ 861 h 1911"/>
              <a:gd name="T10" fmla="*/ 1744 w 1817"/>
              <a:gd name="T11" fmla="*/ 719 h 1911"/>
              <a:gd name="T12" fmla="*/ 1323 w 1817"/>
              <a:gd name="T13" fmla="*/ 479 h 1911"/>
              <a:gd name="T14" fmla="*/ 1129 w 1817"/>
              <a:gd name="T15" fmla="*/ 377 h 1911"/>
              <a:gd name="T16" fmla="*/ 845 w 1817"/>
              <a:gd name="T17" fmla="*/ 234 h 1911"/>
              <a:gd name="T18" fmla="*/ 616 w 1817"/>
              <a:gd name="T19" fmla="*/ 131 h 1911"/>
              <a:gd name="T20" fmla="*/ 361 w 1817"/>
              <a:gd name="T21" fmla="*/ 16 h 1911"/>
              <a:gd name="T22" fmla="*/ 525 w 1817"/>
              <a:gd name="T23" fmla="*/ 125 h 1911"/>
              <a:gd name="T24" fmla="*/ 573 w 1817"/>
              <a:gd name="T25" fmla="*/ 154 h 1911"/>
              <a:gd name="T26" fmla="*/ 613 w 1817"/>
              <a:gd name="T27" fmla="*/ 168 h 1911"/>
              <a:gd name="T28" fmla="*/ 623 w 1817"/>
              <a:gd name="T29" fmla="*/ 189 h 1911"/>
              <a:gd name="T30" fmla="*/ 477 w 1817"/>
              <a:gd name="T31" fmla="*/ 314 h 1911"/>
              <a:gd name="T32" fmla="*/ 277 w 1817"/>
              <a:gd name="T33" fmla="*/ 259 h 1911"/>
              <a:gd name="T34" fmla="*/ 393 w 1817"/>
              <a:gd name="T35" fmla="*/ 356 h 1911"/>
              <a:gd name="T36" fmla="*/ 221 w 1817"/>
              <a:gd name="T37" fmla="*/ 325 h 1911"/>
              <a:gd name="T38" fmla="*/ 126 w 1817"/>
              <a:gd name="T39" fmla="*/ 288 h 1911"/>
              <a:gd name="T40" fmla="*/ 24 w 1817"/>
              <a:gd name="T41" fmla="*/ 245 h 1911"/>
              <a:gd name="T42" fmla="*/ 108 w 1817"/>
              <a:gd name="T43" fmla="*/ 327 h 1911"/>
              <a:gd name="T44" fmla="*/ 259 w 1817"/>
              <a:gd name="T45" fmla="*/ 422 h 1911"/>
              <a:gd name="T46" fmla="*/ 300 w 1817"/>
              <a:gd name="T47" fmla="*/ 465 h 1911"/>
              <a:gd name="T48" fmla="*/ 421 w 1817"/>
              <a:gd name="T49" fmla="*/ 539 h 1911"/>
              <a:gd name="T50" fmla="*/ 570 w 1817"/>
              <a:gd name="T51" fmla="*/ 706 h 1911"/>
              <a:gd name="T52" fmla="*/ 945 w 1817"/>
              <a:gd name="T53" fmla="*/ 922 h 1911"/>
              <a:gd name="T54" fmla="*/ 866 w 1817"/>
              <a:gd name="T55" fmla="*/ 944 h 1911"/>
              <a:gd name="T56" fmla="*/ 847 w 1817"/>
              <a:gd name="T57" fmla="*/ 1073 h 1911"/>
              <a:gd name="T58" fmla="*/ 556 w 1817"/>
              <a:gd name="T59" fmla="*/ 1268 h 1911"/>
              <a:gd name="T60" fmla="*/ 311 w 1817"/>
              <a:gd name="T61" fmla="*/ 1447 h 1911"/>
              <a:gd name="T62" fmla="*/ 284 w 1817"/>
              <a:gd name="T63" fmla="*/ 1486 h 1911"/>
              <a:gd name="T64" fmla="*/ 395 w 1817"/>
              <a:gd name="T65" fmla="*/ 1431 h 1911"/>
              <a:gd name="T66" fmla="*/ 507 w 1817"/>
              <a:gd name="T67" fmla="*/ 1355 h 1911"/>
              <a:gd name="T68" fmla="*/ 494 w 1817"/>
              <a:gd name="T69" fmla="*/ 1376 h 1911"/>
              <a:gd name="T70" fmla="*/ 643 w 1817"/>
              <a:gd name="T71" fmla="*/ 1415 h 1911"/>
              <a:gd name="T72" fmla="*/ 473 w 1817"/>
              <a:gd name="T73" fmla="*/ 1612 h 1911"/>
              <a:gd name="T74" fmla="*/ 421 w 1817"/>
              <a:gd name="T75" fmla="*/ 1688 h 1911"/>
              <a:gd name="T76" fmla="*/ 548 w 1817"/>
              <a:gd name="T77" fmla="*/ 1672 h 1911"/>
              <a:gd name="T78" fmla="*/ 361 w 1817"/>
              <a:gd name="T79" fmla="*/ 1833 h 1911"/>
              <a:gd name="T80" fmla="*/ 317 w 1817"/>
              <a:gd name="T81" fmla="*/ 1879 h 1911"/>
              <a:gd name="T82" fmla="*/ 490 w 1817"/>
              <a:gd name="T83" fmla="*/ 1800 h 1911"/>
              <a:gd name="T84" fmla="*/ 490 w 1817"/>
              <a:gd name="T85" fmla="*/ 1812 h 1911"/>
              <a:gd name="T86" fmla="*/ 551 w 1817"/>
              <a:gd name="T87" fmla="*/ 1784 h 1911"/>
              <a:gd name="T88" fmla="*/ 575 w 1817"/>
              <a:gd name="T89" fmla="*/ 1811 h 1911"/>
              <a:gd name="T90" fmla="*/ 859 w 1817"/>
              <a:gd name="T91" fmla="*/ 1669 h 1911"/>
              <a:gd name="T92" fmla="*/ 1209 w 1817"/>
              <a:gd name="T93" fmla="*/ 1508 h 1911"/>
              <a:gd name="T94" fmla="*/ 1453 w 1817"/>
              <a:gd name="T95" fmla="*/ 1358 h 1911"/>
              <a:gd name="T96" fmla="*/ 1582 w 1817"/>
              <a:gd name="T97" fmla="*/ 1283 h 1911"/>
              <a:gd name="T98" fmla="*/ 1510 w 1817"/>
              <a:gd name="T99" fmla="*/ 1366 h 1911"/>
              <a:gd name="T100" fmla="*/ 1502 w 1817"/>
              <a:gd name="T101" fmla="*/ 1407 h 1911"/>
              <a:gd name="T102" fmla="*/ 1663 w 1817"/>
              <a:gd name="T103" fmla="*/ 1317 h 1911"/>
              <a:gd name="T104" fmla="*/ 1679 w 1817"/>
              <a:gd name="T105" fmla="*/ 1243 h 1911"/>
              <a:gd name="T106" fmla="*/ 481 w 1817"/>
              <a:gd name="T107" fmla="*/ 1386 h 1911"/>
              <a:gd name="T108" fmla="*/ 559 w 1817"/>
              <a:gd name="T109" fmla="*/ 1777 h 1911"/>
              <a:gd name="T110" fmla="*/ 574 w 1817"/>
              <a:gd name="T111" fmla="*/ 1772 h 1911"/>
              <a:gd name="T112" fmla="*/ 226 w 1817"/>
              <a:gd name="T113" fmla="*/ 1513 h 1911"/>
              <a:gd name="T114" fmla="*/ 475 w 1817"/>
              <a:gd name="T115" fmla="*/ 105 h 1911"/>
              <a:gd name="T116" fmla="*/ 293 w 1817"/>
              <a:gd name="T117" fmla="*/ 328 h 1911"/>
              <a:gd name="T118" fmla="*/ 638 w 1817"/>
              <a:gd name="T119" fmla="*/ 190 h 1911"/>
              <a:gd name="T120" fmla="*/ 264 w 1817"/>
              <a:gd name="T121" fmla="*/ 423 h 1911"/>
              <a:gd name="T122" fmla="*/ 279 w 1817"/>
              <a:gd name="T123" fmla="*/ 432 h 1911"/>
              <a:gd name="T124" fmla="*/ 330 w 1817"/>
              <a:gd name="T125" fmla="*/ 5 h 1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17" h="1911">
                <a:moveTo>
                  <a:pt x="1803" y="1026"/>
                </a:moveTo>
                <a:cubicBezTo>
                  <a:pt x="1808" y="1028"/>
                  <a:pt x="1817" y="1020"/>
                  <a:pt x="1813" y="1014"/>
                </a:cubicBezTo>
                <a:cubicBezTo>
                  <a:pt x="1808" y="1009"/>
                  <a:pt x="1798" y="1008"/>
                  <a:pt x="1795" y="1013"/>
                </a:cubicBezTo>
                <a:cubicBezTo>
                  <a:pt x="1793" y="1018"/>
                  <a:pt x="1797" y="1025"/>
                  <a:pt x="1803" y="1026"/>
                </a:cubicBezTo>
                <a:close/>
                <a:moveTo>
                  <a:pt x="384" y="1435"/>
                </a:moveTo>
                <a:cubicBezTo>
                  <a:pt x="384" y="1436"/>
                  <a:pt x="383" y="1436"/>
                  <a:pt x="382" y="1437"/>
                </a:cubicBezTo>
                <a:cubicBezTo>
                  <a:pt x="382" y="1437"/>
                  <a:pt x="381" y="1438"/>
                  <a:pt x="382" y="1438"/>
                </a:cubicBezTo>
                <a:cubicBezTo>
                  <a:pt x="382" y="1439"/>
                  <a:pt x="382" y="1439"/>
                  <a:pt x="382" y="1439"/>
                </a:cubicBezTo>
                <a:cubicBezTo>
                  <a:pt x="383" y="1439"/>
                  <a:pt x="383" y="1439"/>
                  <a:pt x="383" y="1439"/>
                </a:cubicBezTo>
                <a:cubicBezTo>
                  <a:pt x="384" y="1439"/>
                  <a:pt x="385" y="1438"/>
                  <a:pt x="386" y="1437"/>
                </a:cubicBezTo>
                <a:cubicBezTo>
                  <a:pt x="386" y="1437"/>
                  <a:pt x="387" y="1436"/>
                  <a:pt x="388" y="1436"/>
                </a:cubicBezTo>
                <a:cubicBezTo>
                  <a:pt x="388" y="1436"/>
                  <a:pt x="389" y="1435"/>
                  <a:pt x="388" y="1434"/>
                </a:cubicBezTo>
                <a:cubicBezTo>
                  <a:pt x="388" y="1434"/>
                  <a:pt x="387" y="1433"/>
                  <a:pt x="387" y="1434"/>
                </a:cubicBezTo>
                <a:cubicBezTo>
                  <a:pt x="386" y="1434"/>
                  <a:pt x="385" y="1435"/>
                  <a:pt x="384" y="1435"/>
                </a:cubicBezTo>
                <a:close/>
                <a:moveTo>
                  <a:pt x="460" y="1399"/>
                </a:moveTo>
                <a:cubicBezTo>
                  <a:pt x="448" y="1407"/>
                  <a:pt x="437" y="1415"/>
                  <a:pt x="423" y="1423"/>
                </a:cubicBezTo>
                <a:cubicBezTo>
                  <a:pt x="423" y="1424"/>
                  <a:pt x="423" y="1424"/>
                  <a:pt x="423" y="1424"/>
                </a:cubicBezTo>
                <a:cubicBezTo>
                  <a:pt x="423" y="1425"/>
                  <a:pt x="423" y="1425"/>
                  <a:pt x="424" y="1425"/>
                </a:cubicBezTo>
                <a:cubicBezTo>
                  <a:pt x="424" y="1425"/>
                  <a:pt x="424" y="1425"/>
                  <a:pt x="424" y="1425"/>
                </a:cubicBezTo>
                <a:cubicBezTo>
                  <a:pt x="437" y="1416"/>
                  <a:pt x="450" y="1408"/>
                  <a:pt x="461" y="1400"/>
                </a:cubicBezTo>
                <a:cubicBezTo>
                  <a:pt x="461" y="1400"/>
                  <a:pt x="462" y="1399"/>
                  <a:pt x="461" y="1399"/>
                </a:cubicBezTo>
                <a:cubicBezTo>
                  <a:pt x="461" y="1399"/>
                  <a:pt x="460" y="1399"/>
                  <a:pt x="460" y="1399"/>
                </a:cubicBezTo>
                <a:close/>
                <a:moveTo>
                  <a:pt x="1735" y="954"/>
                </a:moveTo>
                <a:cubicBezTo>
                  <a:pt x="1735" y="954"/>
                  <a:pt x="1736" y="954"/>
                  <a:pt x="1736" y="953"/>
                </a:cubicBezTo>
                <a:cubicBezTo>
                  <a:pt x="1736" y="953"/>
                  <a:pt x="1736" y="952"/>
                  <a:pt x="1735" y="952"/>
                </a:cubicBezTo>
                <a:lnTo>
                  <a:pt x="1734" y="951"/>
                </a:lnTo>
                <a:cubicBezTo>
                  <a:pt x="1733" y="951"/>
                  <a:pt x="1733" y="951"/>
                  <a:pt x="1732" y="952"/>
                </a:cubicBezTo>
                <a:cubicBezTo>
                  <a:pt x="1732" y="952"/>
                  <a:pt x="1732" y="953"/>
                  <a:pt x="1733" y="953"/>
                </a:cubicBezTo>
                <a:lnTo>
                  <a:pt x="1735" y="954"/>
                </a:lnTo>
                <a:close/>
                <a:moveTo>
                  <a:pt x="1744" y="1203"/>
                </a:moveTo>
                <a:cubicBezTo>
                  <a:pt x="1735" y="1204"/>
                  <a:pt x="1729" y="1214"/>
                  <a:pt x="1721" y="1218"/>
                </a:cubicBezTo>
                <a:cubicBezTo>
                  <a:pt x="1717" y="1216"/>
                  <a:pt x="1710" y="1218"/>
                  <a:pt x="1710" y="1223"/>
                </a:cubicBezTo>
                <a:cubicBezTo>
                  <a:pt x="1708" y="1224"/>
                  <a:pt x="1706" y="1225"/>
                  <a:pt x="1705" y="1226"/>
                </a:cubicBezTo>
                <a:cubicBezTo>
                  <a:pt x="1710" y="1221"/>
                  <a:pt x="1714" y="1214"/>
                  <a:pt x="1721" y="1208"/>
                </a:cubicBezTo>
                <a:cubicBezTo>
                  <a:pt x="1726" y="1204"/>
                  <a:pt x="1732" y="1203"/>
                  <a:pt x="1734" y="1200"/>
                </a:cubicBezTo>
                <a:cubicBezTo>
                  <a:pt x="1740" y="1192"/>
                  <a:pt x="1738" y="1183"/>
                  <a:pt x="1737" y="1175"/>
                </a:cubicBezTo>
                <a:cubicBezTo>
                  <a:pt x="1741" y="1168"/>
                  <a:pt x="1748" y="1171"/>
                  <a:pt x="1753" y="1171"/>
                </a:cubicBezTo>
                <a:cubicBezTo>
                  <a:pt x="1754" y="1167"/>
                  <a:pt x="1751" y="1166"/>
                  <a:pt x="1754" y="1164"/>
                </a:cubicBezTo>
                <a:cubicBezTo>
                  <a:pt x="1763" y="1161"/>
                  <a:pt x="1771" y="1157"/>
                  <a:pt x="1777" y="1149"/>
                </a:cubicBezTo>
                <a:cubicBezTo>
                  <a:pt x="1773" y="1144"/>
                  <a:pt x="1766" y="1145"/>
                  <a:pt x="1762" y="1145"/>
                </a:cubicBezTo>
                <a:cubicBezTo>
                  <a:pt x="1763" y="1142"/>
                  <a:pt x="1765" y="1142"/>
                  <a:pt x="1767" y="1139"/>
                </a:cubicBezTo>
                <a:cubicBezTo>
                  <a:pt x="1755" y="1134"/>
                  <a:pt x="1737" y="1144"/>
                  <a:pt x="1733" y="1130"/>
                </a:cubicBezTo>
                <a:cubicBezTo>
                  <a:pt x="1735" y="1126"/>
                  <a:pt x="1734" y="1124"/>
                  <a:pt x="1736" y="1121"/>
                </a:cubicBezTo>
                <a:cubicBezTo>
                  <a:pt x="1733" y="1117"/>
                  <a:pt x="1730" y="1112"/>
                  <a:pt x="1733" y="1106"/>
                </a:cubicBezTo>
                <a:cubicBezTo>
                  <a:pt x="1733" y="1103"/>
                  <a:pt x="1727" y="1101"/>
                  <a:pt x="1728" y="1098"/>
                </a:cubicBezTo>
                <a:cubicBezTo>
                  <a:pt x="1739" y="1095"/>
                  <a:pt x="1736" y="1075"/>
                  <a:pt x="1748" y="1074"/>
                </a:cubicBezTo>
                <a:cubicBezTo>
                  <a:pt x="1754" y="1063"/>
                  <a:pt x="1768" y="1061"/>
                  <a:pt x="1766" y="1046"/>
                </a:cubicBezTo>
                <a:cubicBezTo>
                  <a:pt x="1774" y="1042"/>
                  <a:pt x="1772" y="1034"/>
                  <a:pt x="1774" y="1026"/>
                </a:cubicBezTo>
                <a:cubicBezTo>
                  <a:pt x="1776" y="1023"/>
                  <a:pt x="1780" y="1025"/>
                  <a:pt x="1783" y="1022"/>
                </a:cubicBezTo>
                <a:cubicBezTo>
                  <a:pt x="1783" y="1020"/>
                  <a:pt x="1782" y="1015"/>
                  <a:pt x="1781" y="1013"/>
                </a:cubicBezTo>
                <a:cubicBezTo>
                  <a:pt x="1780" y="1012"/>
                  <a:pt x="1776" y="1011"/>
                  <a:pt x="1775" y="1010"/>
                </a:cubicBezTo>
                <a:cubicBezTo>
                  <a:pt x="1774" y="1007"/>
                  <a:pt x="1775" y="1003"/>
                  <a:pt x="1772" y="1000"/>
                </a:cubicBezTo>
                <a:cubicBezTo>
                  <a:pt x="1769" y="997"/>
                  <a:pt x="1764" y="995"/>
                  <a:pt x="1760" y="992"/>
                </a:cubicBezTo>
                <a:cubicBezTo>
                  <a:pt x="1758" y="986"/>
                  <a:pt x="1753" y="981"/>
                  <a:pt x="1746" y="977"/>
                </a:cubicBezTo>
                <a:cubicBezTo>
                  <a:pt x="1746" y="974"/>
                  <a:pt x="1744" y="972"/>
                  <a:pt x="1747" y="968"/>
                </a:cubicBezTo>
                <a:cubicBezTo>
                  <a:pt x="1744" y="966"/>
                  <a:pt x="1741" y="964"/>
                  <a:pt x="1738" y="962"/>
                </a:cubicBezTo>
                <a:cubicBezTo>
                  <a:pt x="1734" y="964"/>
                  <a:pt x="1732" y="969"/>
                  <a:pt x="1728" y="969"/>
                </a:cubicBezTo>
                <a:cubicBezTo>
                  <a:pt x="1722" y="965"/>
                  <a:pt x="1717" y="960"/>
                  <a:pt x="1710" y="956"/>
                </a:cubicBezTo>
                <a:cubicBezTo>
                  <a:pt x="1712" y="952"/>
                  <a:pt x="1711" y="950"/>
                  <a:pt x="1710" y="947"/>
                </a:cubicBezTo>
                <a:cubicBezTo>
                  <a:pt x="1703" y="946"/>
                  <a:pt x="1700" y="950"/>
                  <a:pt x="1692" y="945"/>
                </a:cubicBezTo>
                <a:cubicBezTo>
                  <a:pt x="1691" y="943"/>
                  <a:pt x="1692" y="940"/>
                  <a:pt x="1688" y="939"/>
                </a:cubicBezTo>
                <a:cubicBezTo>
                  <a:pt x="1684" y="937"/>
                  <a:pt x="1682" y="943"/>
                  <a:pt x="1676" y="939"/>
                </a:cubicBezTo>
                <a:cubicBezTo>
                  <a:pt x="1688" y="925"/>
                  <a:pt x="1689" y="908"/>
                  <a:pt x="1695" y="892"/>
                </a:cubicBezTo>
                <a:cubicBezTo>
                  <a:pt x="1696" y="889"/>
                  <a:pt x="1693" y="888"/>
                  <a:pt x="1695" y="884"/>
                </a:cubicBezTo>
                <a:cubicBezTo>
                  <a:pt x="1698" y="875"/>
                  <a:pt x="1702" y="869"/>
                  <a:pt x="1701" y="861"/>
                </a:cubicBezTo>
                <a:cubicBezTo>
                  <a:pt x="1705" y="857"/>
                  <a:pt x="1709" y="854"/>
                  <a:pt x="1713" y="850"/>
                </a:cubicBezTo>
                <a:cubicBezTo>
                  <a:pt x="1717" y="839"/>
                  <a:pt x="1713" y="828"/>
                  <a:pt x="1708" y="818"/>
                </a:cubicBezTo>
                <a:cubicBezTo>
                  <a:pt x="1710" y="810"/>
                  <a:pt x="1720" y="797"/>
                  <a:pt x="1727" y="806"/>
                </a:cubicBezTo>
                <a:cubicBezTo>
                  <a:pt x="1726" y="814"/>
                  <a:pt x="1729" y="817"/>
                  <a:pt x="1734" y="820"/>
                </a:cubicBezTo>
                <a:cubicBezTo>
                  <a:pt x="1736" y="815"/>
                  <a:pt x="1740" y="813"/>
                  <a:pt x="1744" y="810"/>
                </a:cubicBezTo>
                <a:cubicBezTo>
                  <a:pt x="1745" y="804"/>
                  <a:pt x="1744" y="797"/>
                  <a:pt x="1747" y="793"/>
                </a:cubicBezTo>
                <a:cubicBezTo>
                  <a:pt x="1751" y="798"/>
                  <a:pt x="1755" y="799"/>
                  <a:pt x="1762" y="798"/>
                </a:cubicBezTo>
                <a:cubicBezTo>
                  <a:pt x="1766" y="793"/>
                  <a:pt x="1767" y="786"/>
                  <a:pt x="1768" y="780"/>
                </a:cubicBezTo>
                <a:cubicBezTo>
                  <a:pt x="1769" y="778"/>
                  <a:pt x="1770" y="775"/>
                  <a:pt x="1770" y="773"/>
                </a:cubicBezTo>
                <a:cubicBezTo>
                  <a:pt x="1770" y="771"/>
                  <a:pt x="1768" y="770"/>
                  <a:pt x="1768" y="769"/>
                </a:cubicBezTo>
                <a:cubicBezTo>
                  <a:pt x="1768" y="765"/>
                  <a:pt x="1770" y="759"/>
                  <a:pt x="1769" y="755"/>
                </a:cubicBezTo>
                <a:cubicBezTo>
                  <a:pt x="1763" y="749"/>
                  <a:pt x="1760" y="744"/>
                  <a:pt x="1757" y="736"/>
                </a:cubicBezTo>
                <a:cubicBezTo>
                  <a:pt x="1754" y="727"/>
                  <a:pt x="1751" y="724"/>
                  <a:pt x="1744" y="719"/>
                </a:cubicBezTo>
                <a:cubicBezTo>
                  <a:pt x="1742" y="717"/>
                  <a:pt x="1741" y="715"/>
                  <a:pt x="1739" y="713"/>
                </a:cubicBezTo>
                <a:cubicBezTo>
                  <a:pt x="1729" y="705"/>
                  <a:pt x="1720" y="700"/>
                  <a:pt x="1710" y="693"/>
                </a:cubicBezTo>
                <a:cubicBezTo>
                  <a:pt x="1704" y="689"/>
                  <a:pt x="1698" y="685"/>
                  <a:pt x="1692" y="681"/>
                </a:cubicBezTo>
                <a:cubicBezTo>
                  <a:pt x="1657" y="656"/>
                  <a:pt x="1616" y="633"/>
                  <a:pt x="1581" y="611"/>
                </a:cubicBezTo>
                <a:cubicBezTo>
                  <a:pt x="1580" y="612"/>
                  <a:pt x="1579" y="612"/>
                  <a:pt x="1578" y="612"/>
                </a:cubicBezTo>
                <a:cubicBezTo>
                  <a:pt x="1570" y="605"/>
                  <a:pt x="1561" y="600"/>
                  <a:pt x="1552" y="596"/>
                </a:cubicBezTo>
                <a:cubicBezTo>
                  <a:pt x="1543" y="590"/>
                  <a:pt x="1532" y="585"/>
                  <a:pt x="1522" y="580"/>
                </a:cubicBezTo>
                <a:cubicBezTo>
                  <a:pt x="1516" y="577"/>
                  <a:pt x="1510" y="573"/>
                  <a:pt x="1505" y="570"/>
                </a:cubicBezTo>
                <a:cubicBezTo>
                  <a:pt x="1502" y="569"/>
                  <a:pt x="1500" y="569"/>
                  <a:pt x="1497" y="567"/>
                </a:cubicBezTo>
                <a:cubicBezTo>
                  <a:pt x="1488" y="563"/>
                  <a:pt x="1480" y="555"/>
                  <a:pt x="1469" y="553"/>
                </a:cubicBezTo>
                <a:cubicBezTo>
                  <a:pt x="1460" y="545"/>
                  <a:pt x="1447" y="540"/>
                  <a:pt x="1436" y="534"/>
                </a:cubicBezTo>
                <a:cubicBezTo>
                  <a:pt x="1400" y="516"/>
                  <a:pt x="1363" y="500"/>
                  <a:pt x="1330" y="480"/>
                </a:cubicBezTo>
                <a:cubicBezTo>
                  <a:pt x="1327" y="481"/>
                  <a:pt x="1326" y="479"/>
                  <a:pt x="1323" y="479"/>
                </a:cubicBezTo>
                <a:cubicBezTo>
                  <a:pt x="1304" y="467"/>
                  <a:pt x="1284" y="456"/>
                  <a:pt x="1263" y="448"/>
                </a:cubicBezTo>
                <a:cubicBezTo>
                  <a:pt x="1259" y="444"/>
                  <a:pt x="1254" y="441"/>
                  <a:pt x="1249" y="439"/>
                </a:cubicBezTo>
                <a:cubicBezTo>
                  <a:pt x="1244" y="436"/>
                  <a:pt x="1238" y="433"/>
                  <a:pt x="1232" y="432"/>
                </a:cubicBezTo>
                <a:cubicBezTo>
                  <a:pt x="1229" y="429"/>
                  <a:pt x="1225" y="426"/>
                  <a:pt x="1221" y="425"/>
                </a:cubicBezTo>
                <a:cubicBezTo>
                  <a:pt x="1215" y="423"/>
                  <a:pt x="1210" y="418"/>
                  <a:pt x="1201" y="417"/>
                </a:cubicBezTo>
                <a:cubicBezTo>
                  <a:pt x="1198" y="412"/>
                  <a:pt x="1193" y="410"/>
                  <a:pt x="1189" y="408"/>
                </a:cubicBezTo>
                <a:cubicBezTo>
                  <a:pt x="1186" y="407"/>
                  <a:pt x="1183" y="406"/>
                  <a:pt x="1181" y="405"/>
                </a:cubicBezTo>
                <a:cubicBezTo>
                  <a:pt x="1181" y="404"/>
                  <a:pt x="1179" y="405"/>
                  <a:pt x="1179" y="405"/>
                </a:cubicBezTo>
                <a:cubicBezTo>
                  <a:pt x="1178" y="404"/>
                  <a:pt x="1177" y="403"/>
                  <a:pt x="1175" y="402"/>
                </a:cubicBezTo>
                <a:cubicBezTo>
                  <a:pt x="1169" y="399"/>
                  <a:pt x="1161" y="396"/>
                  <a:pt x="1154" y="392"/>
                </a:cubicBezTo>
                <a:cubicBezTo>
                  <a:pt x="1150" y="390"/>
                  <a:pt x="1146" y="387"/>
                  <a:pt x="1142" y="384"/>
                </a:cubicBezTo>
                <a:cubicBezTo>
                  <a:pt x="1140" y="383"/>
                  <a:pt x="1137" y="382"/>
                  <a:pt x="1135" y="381"/>
                </a:cubicBezTo>
                <a:cubicBezTo>
                  <a:pt x="1133" y="380"/>
                  <a:pt x="1131" y="378"/>
                  <a:pt x="1129" y="377"/>
                </a:cubicBezTo>
                <a:cubicBezTo>
                  <a:pt x="1126" y="376"/>
                  <a:pt x="1123" y="376"/>
                  <a:pt x="1120" y="375"/>
                </a:cubicBezTo>
                <a:cubicBezTo>
                  <a:pt x="1119" y="375"/>
                  <a:pt x="1118" y="373"/>
                  <a:pt x="1117" y="372"/>
                </a:cubicBezTo>
                <a:cubicBezTo>
                  <a:pt x="1116" y="371"/>
                  <a:pt x="1114" y="371"/>
                  <a:pt x="1112" y="370"/>
                </a:cubicBezTo>
                <a:cubicBezTo>
                  <a:pt x="1104" y="366"/>
                  <a:pt x="1096" y="360"/>
                  <a:pt x="1087" y="358"/>
                </a:cubicBezTo>
                <a:cubicBezTo>
                  <a:pt x="1084" y="353"/>
                  <a:pt x="1077" y="353"/>
                  <a:pt x="1074" y="349"/>
                </a:cubicBezTo>
                <a:cubicBezTo>
                  <a:pt x="1070" y="349"/>
                  <a:pt x="1071" y="349"/>
                  <a:pt x="1067" y="349"/>
                </a:cubicBezTo>
                <a:cubicBezTo>
                  <a:pt x="1053" y="338"/>
                  <a:pt x="1036" y="333"/>
                  <a:pt x="1022" y="322"/>
                </a:cubicBezTo>
                <a:cubicBezTo>
                  <a:pt x="1005" y="318"/>
                  <a:pt x="993" y="307"/>
                  <a:pt x="978" y="302"/>
                </a:cubicBezTo>
                <a:cubicBezTo>
                  <a:pt x="968" y="294"/>
                  <a:pt x="956" y="289"/>
                  <a:pt x="946" y="284"/>
                </a:cubicBezTo>
                <a:cubicBezTo>
                  <a:pt x="938" y="280"/>
                  <a:pt x="930" y="275"/>
                  <a:pt x="920" y="274"/>
                </a:cubicBezTo>
                <a:cubicBezTo>
                  <a:pt x="915" y="268"/>
                  <a:pt x="909" y="264"/>
                  <a:pt x="901" y="263"/>
                </a:cubicBezTo>
                <a:cubicBezTo>
                  <a:pt x="897" y="258"/>
                  <a:pt x="892" y="257"/>
                  <a:pt x="888" y="255"/>
                </a:cubicBezTo>
                <a:cubicBezTo>
                  <a:pt x="874" y="247"/>
                  <a:pt x="860" y="239"/>
                  <a:pt x="845" y="234"/>
                </a:cubicBezTo>
                <a:cubicBezTo>
                  <a:pt x="846" y="232"/>
                  <a:pt x="843" y="233"/>
                  <a:pt x="843" y="231"/>
                </a:cubicBezTo>
                <a:cubicBezTo>
                  <a:pt x="829" y="226"/>
                  <a:pt x="816" y="219"/>
                  <a:pt x="803" y="212"/>
                </a:cubicBezTo>
                <a:cubicBezTo>
                  <a:pt x="796" y="209"/>
                  <a:pt x="790" y="207"/>
                  <a:pt x="783" y="203"/>
                </a:cubicBezTo>
                <a:cubicBezTo>
                  <a:pt x="777" y="200"/>
                  <a:pt x="771" y="195"/>
                  <a:pt x="764" y="192"/>
                </a:cubicBezTo>
                <a:cubicBezTo>
                  <a:pt x="761" y="191"/>
                  <a:pt x="757" y="191"/>
                  <a:pt x="753" y="189"/>
                </a:cubicBezTo>
                <a:cubicBezTo>
                  <a:pt x="750" y="188"/>
                  <a:pt x="747" y="186"/>
                  <a:pt x="744" y="185"/>
                </a:cubicBezTo>
                <a:cubicBezTo>
                  <a:pt x="732" y="178"/>
                  <a:pt x="720" y="173"/>
                  <a:pt x="707" y="168"/>
                </a:cubicBezTo>
                <a:cubicBezTo>
                  <a:pt x="698" y="164"/>
                  <a:pt x="688" y="159"/>
                  <a:pt x="679" y="158"/>
                </a:cubicBezTo>
                <a:cubicBezTo>
                  <a:pt x="678" y="153"/>
                  <a:pt x="671" y="154"/>
                  <a:pt x="669" y="151"/>
                </a:cubicBezTo>
                <a:cubicBezTo>
                  <a:pt x="666" y="151"/>
                  <a:pt x="666" y="153"/>
                  <a:pt x="662" y="153"/>
                </a:cubicBezTo>
                <a:cubicBezTo>
                  <a:pt x="658" y="149"/>
                  <a:pt x="651" y="148"/>
                  <a:pt x="648" y="143"/>
                </a:cubicBezTo>
                <a:cubicBezTo>
                  <a:pt x="641" y="144"/>
                  <a:pt x="638" y="139"/>
                  <a:pt x="632" y="136"/>
                </a:cubicBezTo>
                <a:cubicBezTo>
                  <a:pt x="627" y="134"/>
                  <a:pt x="620" y="133"/>
                  <a:pt x="616" y="131"/>
                </a:cubicBezTo>
                <a:cubicBezTo>
                  <a:pt x="613" y="130"/>
                  <a:pt x="611" y="127"/>
                  <a:pt x="609" y="124"/>
                </a:cubicBezTo>
                <a:cubicBezTo>
                  <a:pt x="606" y="125"/>
                  <a:pt x="605" y="124"/>
                  <a:pt x="603" y="124"/>
                </a:cubicBezTo>
                <a:cubicBezTo>
                  <a:pt x="600" y="120"/>
                  <a:pt x="595" y="119"/>
                  <a:pt x="589" y="118"/>
                </a:cubicBezTo>
                <a:cubicBezTo>
                  <a:pt x="565" y="106"/>
                  <a:pt x="540" y="94"/>
                  <a:pt x="515" y="82"/>
                </a:cubicBezTo>
                <a:cubicBezTo>
                  <a:pt x="502" y="75"/>
                  <a:pt x="489" y="70"/>
                  <a:pt x="477" y="63"/>
                </a:cubicBezTo>
                <a:cubicBezTo>
                  <a:pt x="463" y="55"/>
                  <a:pt x="448" y="46"/>
                  <a:pt x="434" y="42"/>
                </a:cubicBezTo>
                <a:cubicBezTo>
                  <a:pt x="433" y="46"/>
                  <a:pt x="428" y="40"/>
                  <a:pt x="429" y="45"/>
                </a:cubicBezTo>
                <a:cubicBezTo>
                  <a:pt x="424" y="44"/>
                  <a:pt x="419" y="38"/>
                  <a:pt x="414" y="39"/>
                </a:cubicBezTo>
                <a:cubicBezTo>
                  <a:pt x="413" y="35"/>
                  <a:pt x="405" y="29"/>
                  <a:pt x="401" y="33"/>
                </a:cubicBezTo>
                <a:cubicBezTo>
                  <a:pt x="401" y="30"/>
                  <a:pt x="398" y="32"/>
                  <a:pt x="398" y="29"/>
                </a:cubicBezTo>
                <a:cubicBezTo>
                  <a:pt x="395" y="29"/>
                  <a:pt x="395" y="31"/>
                  <a:pt x="391" y="30"/>
                </a:cubicBezTo>
                <a:cubicBezTo>
                  <a:pt x="387" y="24"/>
                  <a:pt x="379" y="24"/>
                  <a:pt x="374" y="19"/>
                </a:cubicBezTo>
                <a:cubicBezTo>
                  <a:pt x="370" y="20"/>
                  <a:pt x="368" y="13"/>
                  <a:pt x="361" y="16"/>
                </a:cubicBezTo>
                <a:cubicBezTo>
                  <a:pt x="357" y="10"/>
                  <a:pt x="351" y="10"/>
                  <a:pt x="345" y="7"/>
                </a:cubicBezTo>
                <a:cubicBezTo>
                  <a:pt x="341" y="5"/>
                  <a:pt x="337" y="2"/>
                  <a:pt x="333" y="2"/>
                </a:cubicBezTo>
                <a:cubicBezTo>
                  <a:pt x="333" y="4"/>
                  <a:pt x="335" y="7"/>
                  <a:pt x="335" y="12"/>
                </a:cubicBezTo>
                <a:cubicBezTo>
                  <a:pt x="338" y="13"/>
                  <a:pt x="341" y="15"/>
                  <a:pt x="345" y="15"/>
                </a:cubicBezTo>
                <a:cubicBezTo>
                  <a:pt x="344" y="20"/>
                  <a:pt x="349" y="18"/>
                  <a:pt x="351" y="19"/>
                </a:cubicBezTo>
                <a:cubicBezTo>
                  <a:pt x="358" y="24"/>
                  <a:pt x="363" y="32"/>
                  <a:pt x="373" y="33"/>
                </a:cubicBezTo>
                <a:cubicBezTo>
                  <a:pt x="374" y="38"/>
                  <a:pt x="381" y="37"/>
                  <a:pt x="383" y="41"/>
                </a:cubicBezTo>
                <a:cubicBezTo>
                  <a:pt x="390" y="42"/>
                  <a:pt x="395" y="45"/>
                  <a:pt x="398" y="50"/>
                </a:cubicBezTo>
                <a:cubicBezTo>
                  <a:pt x="413" y="56"/>
                  <a:pt x="425" y="67"/>
                  <a:pt x="441" y="73"/>
                </a:cubicBezTo>
                <a:cubicBezTo>
                  <a:pt x="458" y="87"/>
                  <a:pt x="481" y="94"/>
                  <a:pt x="497" y="110"/>
                </a:cubicBezTo>
                <a:cubicBezTo>
                  <a:pt x="503" y="111"/>
                  <a:pt x="509" y="113"/>
                  <a:pt x="512" y="119"/>
                </a:cubicBezTo>
                <a:cubicBezTo>
                  <a:pt x="514" y="119"/>
                  <a:pt x="517" y="119"/>
                  <a:pt x="519" y="119"/>
                </a:cubicBezTo>
                <a:cubicBezTo>
                  <a:pt x="520" y="121"/>
                  <a:pt x="523" y="122"/>
                  <a:pt x="525" y="125"/>
                </a:cubicBezTo>
                <a:cubicBezTo>
                  <a:pt x="531" y="126"/>
                  <a:pt x="537" y="129"/>
                  <a:pt x="543" y="130"/>
                </a:cubicBezTo>
                <a:cubicBezTo>
                  <a:pt x="549" y="140"/>
                  <a:pt x="560" y="138"/>
                  <a:pt x="567" y="146"/>
                </a:cubicBezTo>
                <a:cubicBezTo>
                  <a:pt x="557" y="145"/>
                  <a:pt x="552" y="137"/>
                  <a:pt x="542" y="135"/>
                </a:cubicBezTo>
                <a:cubicBezTo>
                  <a:pt x="542" y="135"/>
                  <a:pt x="542" y="135"/>
                  <a:pt x="542" y="135"/>
                </a:cubicBezTo>
                <a:cubicBezTo>
                  <a:pt x="531" y="132"/>
                  <a:pt x="522" y="127"/>
                  <a:pt x="513" y="122"/>
                </a:cubicBezTo>
                <a:cubicBezTo>
                  <a:pt x="505" y="117"/>
                  <a:pt x="497" y="113"/>
                  <a:pt x="488" y="109"/>
                </a:cubicBezTo>
                <a:cubicBezTo>
                  <a:pt x="487" y="109"/>
                  <a:pt x="486" y="110"/>
                  <a:pt x="486" y="110"/>
                </a:cubicBezTo>
                <a:cubicBezTo>
                  <a:pt x="485" y="111"/>
                  <a:pt x="485" y="111"/>
                  <a:pt x="485" y="111"/>
                </a:cubicBezTo>
                <a:cubicBezTo>
                  <a:pt x="485" y="112"/>
                  <a:pt x="486" y="112"/>
                  <a:pt x="486" y="113"/>
                </a:cubicBezTo>
                <a:cubicBezTo>
                  <a:pt x="495" y="116"/>
                  <a:pt x="504" y="120"/>
                  <a:pt x="511" y="125"/>
                </a:cubicBezTo>
                <a:cubicBezTo>
                  <a:pt x="520" y="130"/>
                  <a:pt x="530" y="135"/>
                  <a:pt x="540" y="138"/>
                </a:cubicBezTo>
                <a:cubicBezTo>
                  <a:pt x="549" y="146"/>
                  <a:pt x="560" y="151"/>
                  <a:pt x="573" y="154"/>
                </a:cubicBezTo>
                <a:lnTo>
                  <a:pt x="573" y="154"/>
                </a:lnTo>
                <a:cubicBezTo>
                  <a:pt x="576" y="157"/>
                  <a:pt x="579" y="158"/>
                  <a:pt x="583" y="159"/>
                </a:cubicBezTo>
                <a:cubicBezTo>
                  <a:pt x="586" y="161"/>
                  <a:pt x="589" y="162"/>
                  <a:pt x="592" y="164"/>
                </a:cubicBezTo>
                <a:cubicBezTo>
                  <a:pt x="592" y="164"/>
                  <a:pt x="592" y="164"/>
                  <a:pt x="592" y="164"/>
                </a:cubicBezTo>
                <a:lnTo>
                  <a:pt x="592" y="164"/>
                </a:lnTo>
                <a:cubicBezTo>
                  <a:pt x="595" y="168"/>
                  <a:pt x="601" y="169"/>
                  <a:pt x="605" y="171"/>
                </a:cubicBezTo>
                <a:lnTo>
                  <a:pt x="605" y="169"/>
                </a:lnTo>
                <a:lnTo>
                  <a:pt x="607" y="169"/>
                </a:lnTo>
                <a:cubicBezTo>
                  <a:pt x="605" y="164"/>
                  <a:pt x="598" y="160"/>
                  <a:pt x="593" y="162"/>
                </a:cubicBezTo>
                <a:cubicBezTo>
                  <a:pt x="590" y="160"/>
                  <a:pt x="587" y="158"/>
                  <a:pt x="584" y="157"/>
                </a:cubicBezTo>
                <a:cubicBezTo>
                  <a:pt x="581" y="156"/>
                  <a:pt x="578" y="155"/>
                  <a:pt x="575" y="153"/>
                </a:cubicBezTo>
                <a:cubicBezTo>
                  <a:pt x="576" y="151"/>
                  <a:pt x="572" y="149"/>
                  <a:pt x="570" y="148"/>
                </a:cubicBezTo>
                <a:cubicBezTo>
                  <a:pt x="575" y="145"/>
                  <a:pt x="578" y="153"/>
                  <a:pt x="585" y="151"/>
                </a:cubicBezTo>
                <a:cubicBezTo>
                  <a:pt x="592" y="160"/>
                  <a:pt x="608" y="158"/>
                  <a:pt x="613" y="168"/>
                </a:cubicBezTo>
                <a:cubicBezTo>
                  <a:pt x="613" y="168"/>
                  <a:pt x="609" y="166"/>
                  <a:pt x="609" y="169"/>
                </a:cubicBezTo>
                <a:lnTo>
                  <a:pt x="608" y="170"/>
                </a:lnTo>
                <a:lnTo>
                  <a:pt x="607" y="171"/>
                </a:lnTo>
                <a:cubicBezTo>
                  <a:pt x="612" y="177"/>
                  <a:pt x="623" y="177"/>
                  <a:pt x="628" y="184"/>
                </a:cubicBezTo>
                <a:cubicBezTo>
                  <a:pt x="626" y="185"/>
                  <a:pt x="626" y="187"/>
                  <a:pt x="624" y="187"/>
                </a:cubicBezTo>
                <a:cubicBezTo>
                  <a:pt x="616" y="184"/>
                  <a:pt x="609" y="180"/>
                  <a:pt x="602" y="177"/>
                </a:cubicBezTo>
                <a:cubicBezTo>
                  <a:pt x="596" y="174"/>
                  <a:pt x="589" y="171"/>
                  <a:pt x="583" y="168"/>
                </a:cubicBezTo>
                <a:cubicBezTo>
                  <a:pt x="582" y="168"/>
                  <a:pt x="582" y="168"/>
                  <a:pt x="582" y="169"/>
                </a:cubicBezTo>
                <a:cubicBezTo>
                  <a:pt x="582" y="169"/>
                  <a:pt x="581" y="169"/>
                  <a:pt x="581" y="169"/>
                </a:cubicBezTo>
                <a:cubicBezTo>
                  <a:pt x="581" y="170"/>
                  <a:pt x="582" y="170"/>
                  <a:pt x="582" y="170"/>
                </a:cubicBezTo>
                <a:cubicBezTo>
                  <a:pt x="588" y="173"/>
                  <a:pt x="595" y="176"/>
                  <a:pt x="601" y="179"/>
                </a:cubicBezTo>
                <a:cubicBezTo>
                  <a:pt x="608" y="182"/>
                  <a:pt x="616" y="186"/>
                  <a:pt x="623" y="189"/>
                </a:cubicBezTo>
                <a:lnTo>
                  <a:pt x="623" y="189"/>
                </a:lnTo>
                <a:cubicBezTo>
                  <a:pt x="647" y="200"/>
                  <a:pt x="668" y="214"/>
                  <a:pt x="696" y="222"/>
                </a:cubicBezTo>
                <a:cubicBezTo>
                  <a:pt x="700" y="226"/>
                  <a:pt x="706" y="227"/>
                  <a:pt x="712" y="230"/>
                </a:cubicBezTo>
                <a:cubicBezTo>
                  <a:pt x="717" y="233"/>
                  <a:pt x="722" y="238"/>
                  <a:pt x="728" y="236"/>
                </a:cubicBezTo>
                <a:cubicBezTo>
                  <a:pt x="728" y="240"/>
                  <a:pt x="735" y="241"/>
                  <a:pt x="734" y="243"/>
                </a:cubicBezTo>
                <a:cubicBezTo>
                  <a:pt x="726" y="241"/>
                  <a:pt x="723" y="245"/>
                  <a:pt x="716" y="248"/>
                </a:cubicBezTo>
                <a:cubicBezTo>
                  <a:pt x="709" y="266"/>
                  <a:pt x="698" y="279"/>
                  <a:pt x="691" y="296"/>
                </a:cubicBezTo>
                <a:cubicBezTo>
                  <a:pt x="671" y="305"/>
                  <a:pt x="649" y="314"/>
                  <a:pt x="624" y="317"/>
                </a:cubicBezTo>
                <a:cubicBezTo>
                  <a:pt x="612" y="311"/>
                  <a:pt x="599" y="305"/>
                  <a:pt x="587" y="300"/>
                </a:cubicBezTo>
                <a:cubicBezTo>
                  <a:pt x="580" y="305"/>
                  <a:pt x="572" y="312"/>
                  <a:pt x="564" y="316"/>
                </a:cubicBezTo>
                <a:cubicBezTo>
                  <a:pt x="562" y="317"/>
                  <a:pt x="559" y="316"/>
                  <a:pt x="556" y="317"/>
                </a:cubicBezTo>
                <a:cubicBezTo>
                  <a:pt x="553" y="319"/>
                  <a:pt x="551" y="321"/>
                  <a:pt x="548" y="322"/>
                </a:cubicBezTo>
                <a:cubicBezTo>
                  <a:pt x="534" y="326"/>
                  <a:pt x="520" y="324"/>
                  <a:pt x="505" y="326"/>
                </a:cubicBezTo>
                <a:cubicBezTo>
                  <a:pt x="495" y="323"/>
                  <a:pt x="485" y="320"/>
                  <a:pt x="477" y="314"/>
                </a:cubicBezTo>
                <a:cubicBezTo>
                  <a:pt x="466" y="315"/>
                  <a:pt x="461" y="310"/>
                  <a:pt x="453" y="306"/>
                </a:cubicBezTo>
                <a:cubicBezTo>
                  <a:pt x="448" y="304"/>
                  <a:pt x="442" y="303"/>
                  <a:pt x="438" y="301"/>
                </a:cubicBezTo>
                <a:cubicBezTo>
                  <a:pt x="435" y="300"/>
                  <a:pt x="431" y="296"/>
                  <a:pt x="429" y="295"/>
                </a:cubicBezTo>
                <a:cubicBezTo>
                  <a:pt x="428" y="295"/>
                  <a:pt x="426" y="296"/>
                  <a:pt x="425" y="295"/>
                </a:cubicBezTo>
                <a:cubicBezTo>
                  <a:pt x="420" y="293"/>
                  <a:pt x="414" y="288"/>
                  <a:pt x="408" y="289"/>
                </a:cubicBezTo>
                <a:cubicBezTo>
                  <a:pt x="402" y="283"/>
                  <a:pt x="395" y="282"/>
                  <a:pt x="387" y="278"/>
                </a:cubicBezTo>
                <a:cubicBezTo>
                  <a:pt x="380" y="275"/>
                  <a:pt x="374" y="271"/>
                  <a:pt x="368" y="268"/>
                </a:cubicBezTo>
                <a:cubicBezTo>
                  <a:pt x="362" y="265"/>
                  <a:pt x="357" y="263"/>
                  <a:pt x="351" y="260"/>
                </a:cubicBezTo>
                <a:cubicBezTo>
                  <a:pt x="341" y="255"/>
                  <a:pt x="331" y="252"/>
                  <a:pt x="320" y="249"/>
                </a:cubicBezTo>
                <a:cubicBezTo>
                  <a:pt x="320" y="254"/>
                  <a:pt x="322" y="258"/>
                  <a:pt x="318" y="261"/>
                </a:cubicBezTo>
                <a:cubicBezTo>
                  <a:pt x="309" y="261"/>
                  <a:pt x="305" y="254"/>
                  <a:pt x="296" y="253"/>
                </a:cubicBezTo>
                <a:cubicBezTo>
                  <a:pt x="293" y="254"/>
                  <a:pt x="294" y="259"/>
                  <a:pt x="292" y="261"/>
                </a:cubicBezTo>
                <a:cubicBezTo>
                  <a:pt x="285" y="263"/>
                  <a:pt x="283" y="258"/>
                  <a:pt x="277" y="259"/>
                </a:cubicBezTo>
                <a:cubicBezTo>
                  <a:pt x="276" y="258"/>
                  <a:pt x="275" y="258"/>
                  <a:pt x="274" y="257"/>
                </a:cubicBezTo>
                <a:cubicBezTo>
                  <a:pt x="271" y="256"/>
                  <a:pt x="269" y="255"/>
                  <a:pt x="267" y="254"/>
                </a:cubicBezTo>
                <a:cubicBezTo>
                  <a:pt x="266" y="254"/>
                  <a:pt x="265" y="254"/>
                  <a:pt x="265" y="255"/>
                </a:cubicBezTo>
                <a:cubicBezTo>
                  <a:pt x="265" y="255"/>
                  <a:pt x="265" y="255"/>
                  <a:pt x="265" y="256"/>
                </a:cubicBezTo>
                <a:cubicBezTo>
                  <a:pt x="265" y="256"/>
                  <a:pt x="265" y="257"/>
                  <a:pt x="266" y="257"/>
                </a:cubicBezTo>
                <a:cubicBezTo>
                  <a:pt x="268" y="257"/>
                  <a:pt x="270" y="258"/>
                  <a:pt x="272" y="260"/>
                </a:cubicBezTo>
                <a:cubicBezTo>
                  <a:pt x="273" y="260"/>
                  <a:pt x="275" y="261"/>
                  <a:pt x="276" y="261"/>
                </a:cubicBezTo>
                <a:lnTo>
                  <a:pt x="276" y="261"/>
                </a:lnTo>
                <a:cubicBezTo>
                  <a:pt x="291" y="269"/>
                  <a:pt x="303" y="279"/>
                  <a:pt x="319" y="284"/>
                </a:cubicBezTo>
                <a:cubicBezTo>
                  <a:pt x="339" y="305"/>
                  <a:pt x="368" y="315"/>
                  <a:pt x="392" y="330"/>
                </a:cubicBezTo>
                <a:cubicBezTo>
                  <a:pt x="394" y="337"/>
                  <a:pt x="394" y="347"/>
                  <a:pt x="394" y="354"/>
                </a:cubicBezTo>
                <a:cubicBezTo>
                  <a:pt x="397" y="357"/>
                  <a:pt x="402" y="357"/>
                  <a:pt x="404" y="361"/>
                </a:cubicBezTo>
                <a:cubicBezTo>
                  <a:pt x="400" y="361"/>
                  <a:pt x="396" y="359"/>
                  <a:pt x="393" y="356"/>
                </a:cubicBezTo>
                <a:cubicBezTo>
                  <a:pt x="395" y="362"/>
                  <a:pt x="389" y="361"/>
                  <a:pt x="390" y="366"/>
                </a:cubicBezTo>
                <a:cubicBezTo>
                  <a:pt x="393" y="370"/>
                  <a:pt x="399" y="372"/>
                  <a:pt x="404" y="375"/>
                </a:cubicBezTo>
                <a:cubicBezTo>
                  <a:pt x="409" y="378"/>
                  <a:pt x="415" y="380"/>
                  <a:pt x="416" y="385"/>
                </a:cubicBezTo>
                <a:cubicBezTo>
                  <a:pt x="409" y="387"/>
                  <a:pt x="408" y="382"/>
                  <a:pt x="402" y="383"/>
                </a:cubicBezTo>
                <a:cubicBezTo>
                  <a:pt x="402" y="380"/>
                  <a:pt x="398" y="380"/>
                  <a:pt x="397" y="380"/>
                </a:cubicBezTo>
                <a:cubicBezTo>
                  <a:pt x="384" y="373"/>
                  <a:pt x="370" y="367"/>
                  <a:pt x="357" y="362"/>
                </a:cubicBezTo>
                <a:cubicBezTo>
                  <a:pt x="356" y="359"/>
                  <a:pt x="356" y="364"/>
                  <a:pt x="354" y="363"/>
                </a:cubicBezTo>
                <a:cubicBezTo>
                  <a:pt x="349" y="359"/>
                  <a:pt x="338" y="357"/>
                  <a:pt x="333" y="360"/>
                </a:cubicBezTo>
                <a:cubicBezTo>
                  <a:pt x="326" y="355"/>
                  <a:pt x="318" y="352"/>
                  <a:pt x="310" y="348"/>
                </a:cubicBezTo>
                <a:cubicBezTo>
                  <a:pt x="303" y="344"/>
                  <a:pt x="295" y="339"/>
                  <a:pt x="287" y="339"/>
                </a:cubicBezTo>
                <a:cubicBezTo>
                  <a:pt x="280" y="334"/>
                  <a:pt x="271" y="332"/>
                  <a:pt x="264" y="328"/>
                </a:cubicBezTo>
                <a:cubicBezTo>
                  <a:pt x="261" y="329"/>
                  <a:pt x="259" y="329"/>
                  <a:pt x="257" y="329"/>
                </a:cubicBezTo>
                <a:cubicBezTo>
                  <a:pt x="247" y="317"/>
                  <a:pt x="230" y="337"/>
                  <a:pt x="221" y="325"/>
                </a:cubicBezTo>
                <a:cubicBezTo>
                  <a:pt x="218" y="325"/>
                  <a:pt x="218" y="327"/>
                  <a:pt x="214" y="327"/>
                </a:cubicBezTo>
                <a:cubicBezTo>
                  <a:pt x="195" y="317"/>
                  <a:pt x="174" y="310"/>
                  <a:pt x="157" y="299"/>
                </a:cubicBezTo>
                <a:cubicBezTo>
                  <a:pt x="154" y="300"/>
                  <a:pt x="153" y="299"/>
                  <a:pt x="149" y="301"/>
                </a:cubicBezTo>
                <a:cubicBezTo>
                  <a:pt x="147" y="298"/>
                  <a:pt x="146" y="293"/>
                  <a:pt x="141" y="296"/>
                </a:cubicBezTo>
                <a:cubicBezTo>
                  <a:pt x="136" y="292"/>
                  <a:pt x="133" y="287"/>
                  <a:pt x="127" y="286"/>
                </a:cubicBezTo>
                <a:lnTo>
                  <a:pt x="127" y="286"/>
                </a:lnTo>
                <a:cubicBezTo>
                  <a:pt x="125" y="284"/>
                  <a:pt x="123" y="283"/>
                  <a:pt x="121" y="281"/>
                </a:cubicBezTo>
                <a:lnTo>
                  <a:pt x="119" y="280"/>
                </a:lnTo>
                <a:cubicBezTo>
                  <a:pt x="119" y="280"/>
                  <a:pt x="118" y="280"/>
                  <a:pt x="118" y="281"/>
                </a:cubicBezTo>
                <a:cubicBezTo>
                  <a:pt x="117" y="281"/>
                  <a:pt x="117" y="281"/>
                  <a:pt x="117" y="281"/>
                </a:cubicBezTo>
                <a:cubicBezTo>
                  <a:pt x="117" y="282"/>
                  <a:pt x="118" y="282"/>
                  <a:pt x="118" y="282"/>
                </a:cubicBezTo>
                <a:lnTo>
                  <a:pt x="120" y="283"/>
                </a:lnTo>
                <a:cubicBezTo>
                  <a:pt x="122" y="285"/>
                  <a:pt x="124" y="286"/>
                  <a:pt x="126" y="288"/>
                </a:cubicBezTo>
                <a:lnTo>
                  <a:pt x="126" y="288"/>
                </a:lnTo>
                <a:cubicBezTo>
                  <a:pt x="126" y="289"/>
                  <a:pt x="127" y="289"/>
                  <a:pt x="127" y="291"/>
                </a:cubicBezTo>
                <a:cubicBezTo>
                  <a:pt x="115" y="288"/>
                  <a:pt x="104" y="284"/>
                  <a:pt x="96" y="276"/>
                </a:cubicBezTo>
                <a:cubicBezTo>
                  <a:pt x="87" y="275"/>
                  <a:pt x="84" y="274"/>
                  <a:pt x="78" y="270"/>
                </a:cubicBezTo>
                <a:cubicBezTo>
                  <a:pt x="75" y="270"/>
                  <a:pt x="74" y="271"/>
                  <a:pt x="72" y="272"/>
                </a:cubicBezTo>
                <a:cubicBezTo>
                  <a:pt x="68" y="269"/>
                  <a:pt x="63" y="267"/>
                  <a:pt x="59" y="265"/>
                </a:cubicBezTo>
                <a:lnTo>
                  <a:pt x="59" y="266"/>
                </a:lnTo>
                <a:cubicBezTo>
                  <a:pt x="48" y="258"/>
                  <a:pt x="36" y="251"/>
                  <a:pt x="25" y="243"/>
                </a:cubicBezTo>
                <a:cubicBezTo>
                  <a:pt x="17" y="238"/>
                  <a:pt x="9" y="233"/>
                  <a:pt x="2" y="228"/>
                </a:cubicBezTo>
                <a:cubicBezTo>
                  <a:pt x="1" y="228"/>
                  <a:pt x="1" y="228"/>
                  <a:pt x="0" y="228"/>
                </a:cubicBezTo>
                <a:cubicBezTo>
                  <a:pt x="0" y="229"/>
                  <a:pt x="0" y="229"/>
                  <a:pt x="0" y="229"/>
                </a:cubicBezTo>
                <a:cubicBezTo>
                  <a:pt x="0" y="229"/>
                  <a:pt x="0" y="230"/>
                  <a:pt x="0" y="230"/>
                </a:cubicBezTo>
                <a:cubicBezTo>
                  <a:pt x="8" y="235"/>
                  <a:pt x="16" y="240"/>
                  <a:pt x="24" y="245"/>
                </a:cubicBezTo>
                <a:cubicBezTo>
                  <a:pt x="35" y="252"/>
                  <a:pt x="47" y="260"/>
                  <a:pt x="58" y="268"/>
                </a:cubicBezTo>
                <a:cubicBezTo>
                  <a:pt x="58" y="268"/>
                  <a:pt x="58" y="268"/>
                  <a:pt x="58" y="268"/>
                </a:cubicBezTo>
                <a:lnTo>
                  <a:pt x="58" y="270"/>
                </a:lnTo>
                <a:cubicBezTo>
                  <a:pt x="92" y="291"/>
                  <a:pt x="125" y="313"/>
                  <a:pt x="160" y="333"/>
                </a:cubicBezTo>
                <a:cubicBezTo>
                  <a:pt x="161" y="335"/>
                  <a:pt x="164" y="337"/>
                  <a:pt x="162" y="340"/>
                </a:cubicBezTo>
                <a:cubicBezTo>
                  <a:pt x="167" y="341"/>
                  <a:pt x="169" y="345"/>
                  <a:pt x="175" y="345"/>
                </a:cubicBezTo>
                <a:cubicBezTo>
                  <a:pt x="184" y="359"/>
                  <a:pt x="209" y="360"/>
                  <a:pt x="214" y="377"/>
                </a:cubicBezTo>
                <a:cubicBezTo>
                  <a:pt x="209" y="377"/>
                  <a:pt x="206" y="375"/>
                  <a:pt x="200" y="376"/>
                </a:cubicBezTo>
                <a:cubicBezTo>
                  <a:pt x="188" y="368"/>
                  <a:pt x="175" y="362"/>
                  <a:pt x="163" y="355"/>
                </a:cubicBezTo>
                <a:cubicBezTo>
                  <a:pt x="150" y="347"/>
                  <a:pt x="138" y="338"/>
                  <a:pt x="125" y="333"/>
                </a:cubicBezTo>
                <a:cubicBezTo>
                  <a:pt x="123" y="330"/>
                  <a:pt x="118" y="327"/>
                  <a:pt x="115" y="325"/>
                </a:cubicBezTo>
                <a:cubicBezTo>
                  <a:pt x="112" y="323"/>
                  <a:pt x="104" y="318"/>
                  <a:pt x="103" y="321"/>
                </a:cubicBezTo>
                <a:cubicBezTo>
                  <a:pt x="99" y="323"/>
                  <a:pt x="106" y="326"/>
                  <a:pt x="108" y="327"/>
                </a:cubicBezTo>
                <a:cubicBezTo>
                  <a:pt x="112" y="329"/>
                  <a:pt x="113" y="332"/>
                  <a:pt x="118" y="332"/>
                </a:cubicBezTo>
                <a:cubicBezTo>
                  <a:pt x="120" y="336"/>
                  <a:pt x="125" y="337"/>
                  <a:pt x="128" y="339"/>
                </a:cubicBezTo>
                <a:cubicBezTo>
                  <a:pt x="129" y="340"/>
                  <a:pt x="130" y="342"/>
                  <a:pt x="131" y="343"/>
                </a:cubicBezTo>
                <a:cubicBezTo>
                  <a:pt x="133" y="344"/>
                  <a:pt x="135" y="343"/>
                  <a:pt x="137" y="344"/>
                </a:cubicBezTo>
                <a:cubicBezTo>
                  <a:pt x="144" y="349"/>
                  <a:pt x="151" y="356"/>
                  <a:pt x="160" y="358"/>
                </a:cubicBezTo>
                <a:cubicBezTo>
                  <a:pt x="164" y="362"/>
                  <a:pt x="169" y="365"/>
                  <a:pt x="175" y="366"/>
                </a:cubicBezTo>
                <a:cubicBezTo>
                  <a:pt x="183" y="373"/>
                  <a:pt x="192" y="379"/>
                  <a:pt x="203" y="382"/>
                </a:cubicBezTo>
                <a:cubicBezTo>
                  <a:pt x="209" y="389"/>
                  <a:pt x="217" y="392"/>
                  <a:pt x="225" y="396"/>
                </a:cubicBezTo>
                <a:cubicBezTo>
                  <a:pt x="232" y="400"/>
                  <a:pt x="240" y="406"/>
                  <a:pt x="249" y="407"/>
                </a:cubicBezTo>
                <a:cubicBezTo>
                  <a:pt x="250" y="412"/>
                  <a:pt x="256" y="411"/>
                  <a:pt x="258" y="415"/>
                </a:cubicBezTo>
                <a:cubicBezTo>
                  <a:pt x="255" y="416"/>
                  <a:pt x="259" y="418"/>
                  <a:pt x="258" y="421"/>
                </a:cubicBezTo>
                <a:lnTo>
                  <a:pt x="260" y="420"/>
                </a:lnTo>
                <a:lnTo>
                  <a:pt x="259" y="422"/>
                </a:lnTo>
                <a:cubicBezTo>
                  <a:pt x="261" y="422"/>
                  <a:pt x="262" y="421"/>
                  <a:pt x="262" y="422"/>
                </a:cubicBezTo>
                <a:lnTo>
                  <a:pt x="263" y="422"/>
                </a:lnTo>
                <a:cubicBezTo>
                  <a:pt x="262" y="423"/>
                  <a:pt x="262" y="424"/>
                  <a:pt x="262" y="424"/>
                </a:cubicBezTo>
                <a:lnTo>
                  <a:pt x="262" y="424"/>
                </a:lnTo>
                <a:cubicBezTo>
                  <a:pt x="259" y="427"/>
                  <a:pt x="263" y="421"/>
                  <a:pt x="259" y="423"/>
                </a:cubicBezTo>
                <a:lnTo>
                  <a:pt x="259" y="423"/>
                </a:lnTo>
                <a:lnTo>
                  <a:pt x="258" y="422"/>
                </a:lnTo>
                <a:cubicBezTo>
                  <a:pt x="258" y="422"/>
                  <a:pt x="257" y="422"/>
                  <a:pt x="258" y="423"/>
                </a:cubicBezTo>
                <a:cubicBezTo>
                  <a:pt x="251" y="425"/>
                  <a:pt x="248" y="420"/>
                  <a:pt x="244" y="423"/>
                </a:cubicBezTo>
                <a:cubicBezTo>
                  <a:pt x="242" y="432"/>
                  <a:pt x="253" y="433"/>
                  <a:pt x="259" y="436"/>
                </a:cubicBezTo>
                <a:cubicBezTo>
                  <a:pt x="266" y="439"/>
                  <a:pt x="272" y="443"/>
                  <a:pt x="278" y="447"/>
                </a:cubicBezTo>
                <a:cubicBezTo>
                  <a:pt x="279" y="448"/>
                  <a:pt x="280" y="450"/>
                  <a:pt x="281" y="452"/>
                </a:cubicBezTo>
                <a:cubicBezTo>
                  <a:pt x="289" y="455"/>
                  <a:pt x="296" y="458"/>
                  <a:pt x="300" y="465"/>
                </a:cubicBezTo>
                <a:cubicBezTo>
                  <a:pt x="310" y="471"/>
                  <a:pt x="335" y="481"/>
                  <a:pt x="345" y="490"/>
                </a:cubicBezTo>
                <a:cubicBezTo>
                  <a:pt x="348" y="493"/>
                  <a:pt x="357" y="502"/>
                  <a:pt x="351" y="504"/>
                </a:cubicBezTo>
                <a:cubicBezTo>
                  <a:pt x="321" y="490"/>
                  <a:pt x="292" y="476"/>
                  <a:pt x="261" y="461"/>
                </a:cubicBezTo>
                <a:lnTo>
                  <a:pt x="248" y="455"/>
                </a:lnTo>
                <a:cubicBezTo>
                  <a:pt x="247" y="454"/>
                  <a:pt x="247" y="454"/>
                  <a:pt x="247" y="455"/>
                </a:cubicBezTo>
                <a:cubicBezTo>
                  <a:pt x="247" y="455"/>
                  <a:pt x="247" y="455"/>
                  <a:pt x="247" y="455"/>
                </a:cubicBezTo>
                <a:cubicBezTo>
                  <a:pt x="247" y="456"/>
                  <a:pt x="247" y="456"/>
                  <a:pt x="247" y="456"/>
                </a:cubicBezTo>
                <a:lnTo>
                  <a:pt x="261" y="463"/>
                </a:lnTo>
                <a:cubicBezTo>
                  <a:pt x="291" y="478"/>
                  <a:pt x="320" y="492"/>
                  <a:pt x="351" y="506"/>
                </a:cubicBezTo>
                <a:cubicBezTo>
                  <a:pt x="351" y="506"/>
                  <a:pt x="351" y="506"/>
                  <a:pt x="351" y="506"/>
                </a:cubicBezTo>
                <a:lnTo>
                  <a:pt x="351" y="506"/>
                </a:lnTo>
                <a:cubicBezTo>
                  <a:pt x="370" y="516"/>
                  <a:pt x="389" y="526"/>
                  <a:pt x="410" y="534"/>
                </a:cubicBezTo>
                <a:cubicBezTo>
                  <a:pt x="413" y="537"/>
                  <a:pt x="416" y="539"/>
                  <a:pt x="421" y="539"/>
                </a:cubicBezTo>
                <a:cubicBezTo>
                  <a:pt x="433" y="549"/>
                  <a:pt x="448" y="553"/>
                  <a:pt x="462" y="559"/>
                </a:cubicBezTo>
                <a:cubicBezTo>
                  <a:pt x="475" y="566"/>
                  <a:pt x="488" y="574"/>
                  <a:pt x="502" y="580"/>
                </a:cubicBezTo>
                <a:cubicBezTo>
                  <a:pt x="507" y="586"/>
                  <a:pt x="515" y="586"/>
                  <a:pt x="518" y="594"/>
                </a:cubicBezTo>
                <a:cubicBezTo>
                  <a:pt x="517" y="598"/>
                  <a:pt x="511" y="599"/>
                  <a:pt x="508" y="602"/>
                </a:cubicBezTo>
                <a:cubicBezTo>
                  <a:pt x="509" y="608"/>
                  <a:pt x="512" y="614"/>
                  <a:pt x="516" y="618"/>
                </a:cubicBezTo>
                <a:cubicBezTo>
                  <a:pt x="515" y="623"/>
                  <a:pt x="512" y="620"/>
                  <a:pt x="511" y="624"/>
                </a:cubicBezTo>
                <a:cubicBezTo>
                  <a:pt x="511" y="626"/>
                  <a:pt x="511" y="629"/>
                  <a:pt x="511" y="631"/>
                </a:cubicBezTo>
                <a:cubicBezTo>
                  <a:pt x="507" y="639"/>
                  <a:pt x="505" y="645"/>
                  <a:pt x="503" y="656"/>
                </a:cubicBezTo>
                <a:cubicBezTo>
                  <a:pt x="508" y="659"/>
                  <a:pt x="515" y="660"/>
                  <a:pt x="518" y="667"/>
                </a:cubicBezTo>
                <a:cubicBezTo>
                  <a:pt x="530" y="669"/>
                  <a:pt x="537" y="676"/>
                  <a:pt x="545" y="682"/>
                </a:cubicBezTo>
                <a:cubicBezTo>
                  <a:pt x="546" y="685"/>
                  <a:pt x="543" y="686"/>
                  <a:pt x="545" y="688"/>
                </a:cubicBezTo>
                <a:cubicBezTo>
                  <a:pt x="552" y="692"/>
                  <a:pt x="558" y="696"/>
                  <a:pt x="562" y="703"/>
                </a:cubicBezTo>
                <a:cubicBezTo>
                  <a:pt x="565" y="703"/>
                  <a:pt x="566" y="706"/>
                  <a:pt x="570" y="706"/>
                </a:cubicBezTo>
                <a:cubicBezTo>
                  <a:pt x="573" y="712"/>
                  <a:pt x="579" y="713"/>
                  <a:pt x="584" y="716"/>
                </a:cubicBezTo>
                <a:cubicBezTo>
                  <a:pt x="592" y="720"/>
                  <a:pt x="598" y="725"/>
                  <a:pt x="606" y="729"/>
                </a:cubicBezTo>
                <a:cubicBezTo>
                  <a:pt x="637" y="744"/>
                  <a:pt x="666" y="762"/>
                  <a:pt x="697" y="776"/>
                </a:cubicBezTo>
                <a:cubicBezTo>
                  <a:pt x="698" y="777"/>
                  <a:pt x="698" y="778"/>
                  <a:pt x="699" y="779"/>
                </a:cubicBezTo>
                <a:cubicBezTo>
                  <a:pt x="706" y="781"/>
                  <a:pt x="711" y="784"/>
                  <a:pt x="715" y="789"/>
                </a:cubicBezTo>
                <a:cubicBezTo>
                  <a:pt x="743" y="802"/>
                  <a:pt x="768" y="817"/>
                  <a:pt x="795" y="830"/>
                </a:cubicBezTo>
                <a:cubicBezTo>
                  <a:pt x="803" y="841"/>
                  <a:pt x="815" y="848"/>
                  <a:pt x="826" y="853"/>
                </a:cubicBezTo>
                <a:cubicBezTo>
                  <a:pt x="835" y="859"/>
                  <a:pt x="843" y="867"/>
                  <a:pt x="854" y="868"/>
                </a:cubicBezTo>
                <a:cubicBezTo>
                  <a:pt x="860" y="878"/>
                  <a:pt x="875" y="878"/>
                  <a:pt x="882" y="886"/>
                </a:cubicBezTo>
                <a:cubicBezTo>
                  <a:pt x="890" y="887"/>
                  <a:pt x="895" y="892"/>
                  <a:pt x="902" y="894"/>
                </a:cubicBezTo>
                <a:cubicBezTo>
                  <a:pt x="904" y="896"/>
                  <a:pt x="906" y="898"/>
                  <a:pt x="906" y="900"/>
                </a:cubicBezTo>
                <a:cubicBezTo>
                  <a:pt x="922" y="902"/>
                  <a:pt x="928" y="914"/>
                  <a:pt x="942" y="917"/>
                </a:cubicBezTo>
                <a:cubicBezTo>
                  <a:pt x="943" y="918"/>
                  <a:pt x="944" y="920"/>
                  <a:pt x="945" y="922"/>
                </a:cubicBezTo>
                <a:cubicBezTo>
                  <a:pt x="957" y="926"/>
                  <a:pt x="968" y="931"/>
                  <a:pt x="976" y="939"/>
                </a:cubicBezTo>
                <a:cubicBezTo>
                  <a:pt x="980" y="939"/>
                  <a:pt x="982" y="942"/>
                  <a:pt x="986" y="941"/>
                </a:cubicBezTo>
                <a:cubicBezTo>
                  <a:pt x="993" y="947"/>
                  <a:pt x="1001" y="952"/>
                  <a:pt x="1011" y="955"/>
                </a:cubicBezTo>
                <a:cubicBezTo>
                  <a:pt x="1015" y="957"/>
                  <a:pt x="1018" y="959"/>
                  <a:pt x="1021" y="961"/>
                </a:cubicBezTo>
                <a:cubicBezTo>
                  <a:pt x="1020" y="962"/>
                  <a:pt x="1019" y="963"/>
                  <a:pt x="1018" y="964"/>
                </a:cubicBezTo>
                <a:cubicBezTo>
                  <a:pt x="1012" y="965"/>
                  <a:pt x="1009" y="968"/>
                  <a:pt x="1005" y="971"/>
                </a:cubicBezTo>
                <a:cubicBezTo>
                  <a:pt x="1002" y="973"/>
                  <a:pt x="1000" y="975"/>
                  <a:pt x="998" y="976"/>
                </a:cubicBezTo>
                <a:cubicBezTo>
                  <a:pt x="997" y="976"/>
                  <a:pt x="997" y="978"/>
                  <a:pt x="997" y="978"/>
                </a:cubicBezTo>
                <a:cubicBezTo>
                  <a:pt x="996" y="979"/>
                  <a:pt x="994" y="979"/>
                  <a:pt x="993" y="980"/>
                </a:cubicBezTo>
                <a:cubicBezTo>
                  <a:pt x="986" y="984"/>
                  <a:pt x="980" y="989"/>
                  <a:pt x="974" y="993"/>
                </a:cubicBezTo>
                <a:cubicBezTo>
                  <a:pt x="972" y="994"/>
                  <a:pt x="971" y="995"/>
                  <a:pt x="970" y="995"/>
                </a:cubicBezTo>
                <a:cubicBezTo>
                  <a:pt x="962" y="991"/>
                  <a:pt x="954" y="987"/>
                  <a:pt x="947" y="983"/>
                </a:cubicBezTo>
                <a:cubicBezTo>
                  <a:pt x="923" y="972"/>
                  <a:pt x="893" y="955"/>
                  <a:pt x="866" y="944"/>
                </a:cubicBezTo>
                <a:cubicBezTo>
                  <a:pt x="860" y="941"/>
                  <a:pt x="849" y="937"/>
                  <a:pt x="846" y="938"/>
                </a:cubicBezTo>
                <a:cubicBezTo>
                  <a:pt x="841" y="942"/>
                  <a:pt x="848" y="946"/>
                  <a:pt x="851" y="947"/>
                </a:cubicBezTo>
                <a:cubicBezTo>
                  <a:pt x="855" y="950"/>
                  <a:pt x="858" y="951"/>
                  <a:pt x="863" y="954"/>
                </a:cubicBezTo>
                <a:cubicBezTo>
                  <a:pt x="894" y="970"/>
                  <a:pt x="926" y="986"/>
                  <a:pt x="957" y="1003"/>
                </a:cubicBezTo>
                <a:cubicBezTo>
                  <a:pt x="956" y="1003"/>
                  <a:pt x="955" y="1004"/>
                  <a:pt x="955" y="1004"/>
                </a:cubicBezTo>
                <a:cubicBezTo>
                  <a:pt x="952" y="1006"/>
                  <a:pt x="950" y="1006"/>
                  <a:pt x="948" y="1007"/>
                </a:cubicBezTo>
                <a:cubicBezTo>
                  <a:pt x="946" y="1009"/>
                  <a:pt x="944" y="1012"/>
                  <a:pt x="942" y="1014"/>
                </a:cubicBezTo>
                <a:cubicBezTo>
                  <a:pt x="941" y="1015"/>
                  <a:pt x="939" y="1014"/>
                  <a:pt x="937" y="1015"/>
                </a:cubicBezTo>
                <a:cubicBezTo>
                  <a:pt x="936" y="1016"/>
                  <a:pt x="935" y="1018"/>
                  <a:pt x="934" y="1018"/>
                </a:cubicBezTo>
                <a:cubicBezTo>
                  <a:pt x="926" y="1024"/>
                  <a:pt x="917" y="1028"/>
                  <a:pt x="910" y="1034"/>
                </a:cubicBezTo>
                <a:cubicBezTo>
                  <a:pt x="904" y="1034"/>
                  <a:pt x="901" y="1040"/>
                  <a:pt x="896" y="1041"/>
                </a:cubicBezTo>
                <a:cubicBezTo>
                  <a:pt x="894" y="1044"/>
                  <a:pt x="895" y="1043"/>
                  <a:pt x="892" y="1047"/>
                </a:cubicBezTo>
                <a:cubicBezTo>
                  <a:pt x="876" y="1053"/>
                  <a:pt x="863" y="1066"/>
                  <a:pt x="847" y="1073"/>
                </a:cubicBezTo>
                <a:cubicBezTo>
                  <a:pt x="835" y="1085"/>
                  <a:pt x="820" y="1090"/>
                  <a:pt x="807" y="1101"/>
                </a:cubicBezTo>
                <a:cubicBezTo>
                  <a:pt x="796" y="1105"/>
                  <a:pt x="786" y="1113"/>
                  <a:pt x="776" y="1119"/>
                </a:cubicBezTo>
                <a:cubicBezTo>
                  <a:pt x="768" y="1124"/>
                  <a:pt x="760" y="1128"/>
                  <a:pt x="754" y="1136"/>
                </a:cubicBezTo>
                <a:cubicBezTo>
                  <a:pt x="747" y="1138"/>
                  <a:pt x="740" y="1141"/>
                  <a:pt x="735" y="1148"/>
                </a:cubicBezTo>
                <a:cubicBezTo>
                  <a:pt x="729" y="1149"/>
                  <a:pt x="725" y="1152"/>
                  <a:pt x="721" y="1155"/>
                </a:cubicBezTo>
                <a:cubicBezTo>
                  <a:pt x="708" y="1164"/>
                  <a:pt x="695" y="1171"/>
                  <a:pt x="683" y="1182"/>
                </a:cubicBezTo>
                <a:cubicBezTo>
                  <a:pt x="681" y="1180"/>
                  <a:pt x="680" y="1183"/>
                  <a:pt x="678" y="1182"/>
                </a:cubicBezTo>
                <a:cubicBezTo>
                  <a:pt x="667" y="1192"/>
                  <a:pt x="655" y="1199"/>
                  <a:pt x="642" y="1208"/>
                </a:cubicBezTo>
                <a:cubicBezTo>
                  <a:pt x="636" y="1212"/>
                  <a:pt x="631" y="1216"/>
                  <a:pt x="624" y="1220"/>
                </a:cubicBezTo>
                <a:cubicBezTo>
                  <a:pt x="618" y="1224"/>
                  <a:pt x="611" y="1227"/>
                  <a:pt x="605" y="1231"/>
                </a:cubicBezTo>
                <a:cubicBezTo>
                  <a:pt x="602" y="1233"/>
                  <a:pt x="601" y="1237"/>
                  <a:pt x="598" y="1239"/>
                </a:cubicBezTo>
                <a:cubicBezTo>
                  <a:pt x="595" y="1241"/>
                  <a:pt x="592" y="1242"/>
                  <a:pt x="589" y="1244"/>
                </a:cubicBezTo>
                <a:cubicBezTo>
                  <a:pt x="577" y="1252"/>
                  <a:pt x="567" y="1260"/>
                  <a:pt x="556" y="1268"/>
                </a:cubicBezTo>
                <a:cubicBezTo>
                  <a:pt x="548" y="1274"/>
                  <a:pt x="539" y="1280"/>
                  <a:pt x="533" y="1287"/>
                </a:cubicBezTo>
                <a:cubicBezTo>
                  <a:pt x="528" y="1286"/>
                  <a:pt x="526" y="1292"/>
                  <a:pt x="522" y="1293"/>
                </a:cubicBezTo>
                <a:cubicBezTo>
                  <a:pt x="521" y="1295"/>
                  <a:pt x="522" y="1297"/>
                  <a:pt x="520" y="1299"/>
                </a:cubicBezTo>
                <a:cubicBezTo>
                  <a:pt x="515" y="1301"/>
                  <a:pt x="511" y="1307"/>
                  <a:pt x="505" y="1306"/>
                </a:cubicBezTo>
                <a:cubicBezTo>
                  <a:pt x="502" y="1314"/>
                  <a:pt x="496" y="1314"/>
                  <a:pt x="491" y="1318"/>
                </a:cubicBezTo>
                <a:cubicBezTo>
                  <a:pt x="486" y="1320"/>
                  <a:pt x="483" y="1326"/>
                  <a:pt x="479" y="1328"/>
                </a:cubicBezTo>
                <a:cubicBezTo>
                  <a:pt x="476" y="1330"/>
                  <a:pt x="472" y="1331"/>
                  <a:pt x="469" y="1331"/>
                </a:cubicBezTo>
                <a:cubicBezTo>
                  <a:pt x="469" y="1334"/>
                  <a:pt x="467" y="1334"/>
                  <a:pt x="466" y="1336"/>
                </a:cubicBezTo>
                <a:cubicBezTo>
                  <a:pt x="461" y="1337"/>
                  <a:pt x="457" y="1340"/>
                  <a:pt x="454" y="1345"/>
                </a:cubicBezTo>
                <a:cubicBezTo>
                  <a:pt x="431" y="1360"/>
                  <a:pt x="408" y="1376"/>
                  <a:pt x="385" y="1392"/>
                </a:cubicBezTo>
                <a:cubicBezTo>
                  <a:pt x="373" y="1399"/>
                  <a:pt x="362" y="1408"/>
                  <a:pt x="350" y="1415"/>
                </a:cubicBezTo>
                <a:cubicBezTo>
                  <a:pt x="337" y="1423"/>
                  <a:pt x="321" y="1431"/>
                  <a:pt x="310" y="1442"/>
                </a:cubicBezTo>
                <a:cubicBezTo>
                  <a:pt x="313" y="1445"/>
                  <a:pt x="306" y="1446"/>
                  <a:pt x="311" y="1447"/>
                </a:cubicBezTo>
                <a:cubicBezTo>
                  <a:pt x="307" y="1451"/>
                  <a:pt x="299" y="1453"/>
                  <a:pt x="298" y="1458"/>
                </a:cubicBezTo>
                <a:cubicBezTo>
                  <a:pt x="294" y="1456"/>
                  <a:pt x="285" y="1460"/>
                  <a:pt x="286" y="1466"/>
                </a:cubicBezTo>
                <a:cubicBezTo>
                  <a:pt x="284" y="1464"/>
                  <a:pt x="283" y="1467"/>
                  <a:pt x="281" y="1466"/>
                </a:cubicBezTo>
                <a:cubicBezTo>
                  <a:pt x="280" y="1468"/>
                  <a:pt x="281" y="1470"/>
                  <a:pt x="279" y="1473"/>
                </a:cubicBezTo>
                <a:cubicBezTo>
                  <a:pt x="272" y="1473"/>
                  <a:pt x="267" y="1480"/>
                  <a:pt x="260" y="1482"/>
                </a:cubicBezTo>
                <a:cubicBezTo>
                  <a:pt x="260" y="1486"/>
                  <a:pt x="252" y="1485"/>
                  <a:pt x="251" y="1492"/>
                </a:cubicBezTo>
                <a:cubicBezTo>
                  <a:pt x="244" y="1492"/>
                  <a:pt x="240" y="1498"/>
                  <a:pt x="235" y="1501"/>
                </a:cubicBezTo>
                <a:cubicBezTo>
                  <a:pt x="232" y="1504"/>
                  <a:pt x="227" y="1505"/>
                  <a:pt x="226" y="1509"/>
                </a:cubicBezTo>
                <a:cubicBezTo>
                  <a:pt x="227" y="1510"/>
                  <a:pt x="230" y="1510"/>
                  <a:pt x="234" y="1512"/>
                </a:cubicBezTo>
                <a:cubicBezTo>
                  <a:pt x="237" y="1510"/>
                  <a:pt x="240" y="1509"/>
                  <a:pt x="243" y="1506"/>
                </a:cubicBezTo>
                <a:cubicBezTo>
                  <a:pt x="246" y="1508"/>
                  <a:pt x="247" y="1504"/>
                  <a:pt x="249" y="1503"/>
                </a:cubicBezTo>
                <a:cubicBezTo>
                  <a:pt x="256" y="1499"/>
                  <a:pt x="266" y="1498"/>
                  <a:pt x="272" y="1490"/>
                </a:cubicBezTo>
                <a:cubicBezTo>
                  <a:pt x="277" y="1491"/>
                  <a:pt x="280" y="1485"/>
                  <a:pt x="284" y="1486"/>
                </a:cubicBezTo>
                <a:cubicBezTo>
                  <a:pt x="288" y="1480"/>
                  <a:pt x="293" y="1477"/>
                  <a:pt x="299" y="1477"/>
                </a:cubicBezTo>
                <a:cubicBezTo>
                  <a:pt x="312" y="1467"/>
                  <a:pt x="328" y="1462"/>
                  <a:pt x="341" y="1452"/>
                </a:cubicBezTo>
                <a:cubicBezTo>
                  <a:pt x="361" y="1444"/>
                  <a:pt x="379" y="1427"/>
                  <a:pt x="400" y="1421"/>
                </a:cubicBezTo>
                <a:cubicBezTo>
                  <a:pt x="405" y="1416"/>
                  <a:pt x="409" y="1412"/>
                  <a:pt x="416" y="1413"/>
                </a:cubicBezTo>
                <a:cubicBezTo>
                  <a:pt x="417" y="1411"/>
                  <a:pt x="418" y="1408"/>
                  <a:pt x="419" y="1406"/>
                </a:cubicBezTo>
                <a:cubicBezTo>
                  <a:pt x="422" y="1407"/>
                  <a:pt x="424" y="1405"/>
                  <a:pt x="427" y="1404"/>
                </a:cubicBezTo>
                <a:cubicBezTo>
                  <a:pt x="432" y="1400"/>
                  <a:pt x="437" y="1396"/>
                  <a:pt x="441" y="1391"/>
                </a:cubicBezTo>
                <a:cubicBezTo>
                  <a:pt x="453" y="1391"/>
                  <a:pt x="456" y="1380"/>
                  <a:pt x="467" y="1378"/>
                </a:cubicBezTo>
                <a:cubicBezTo>
                  <a:pt x="460" y="1387"/>
                  <a:pt x="451" y="1387"/>
                  <a:pt x="445" y="1395"/>
                </a:cubicBezTo>
                <a:cubicBezTo>
                  <a:pt x="445" y="1395"/>
                  <a:pt x="445" y="1395"/>
                  <a:pt x="445" y="1395"/>
                </a:cubicBezTo>
                <a:cubicBezTo>
                  <a:pt x="437" y="1402"/>
                  <a:pt x="428" y="1408"/>
                  <a:pt x="419" y="1413"/>
                </a:cubicBezTo>
                <a:cubicBezTo>
                  <a:pt x="411" y="1418"/>
                  <a:pt x="403" y="1423"/>
                  <a:pt x="396" y="1429"/>
                </a:cubicBezTo>
                <a:cubicBezTo>
                  <a:pt x="395" y="1429"/>
                  <a:pt x="395" y="1431"/>
                  <a:pt x="395" y="1431"/>
                </a:cubicBezTo>
                <a:cubicBezTo>
                  <a:pt x="395" y="1431"/>
                  <a:pt x="396" y="1432"/>
                  <a:pt x="396" y="1432"/>
                </a:cubicBezTo>
                <a:cubicBezTo>
                  <a:pt x="396" y="1432"/>
                  <a:pt x="397" y="1432"/>
                  <a:pt x="398" y="1431"/>
                </a:cubicBezTo>
                <a:cubicBezTo>
                  <a:pt x="405" y="1425"/>
                  <a:pt x="413" y="1421"/>
                  <a:pt x="421" y="1416"/>
                </a:cubicBezTo>
                <a:cubicBezTo>
                  <a:pt x="429" y="1411"/>
                  <a:pt x="439" y="1405"/>
                  <a:pt x="447" y="1398"/>
                </a:cubicBezTo>
                <a:cubicBezTo>
                  <a:pt x="458" y="1394"/>
                  <a:pt x="468" y="1387"/>
                  <a:pt x="477" y="1378"/>
                </a:cubicBezTo>
                <a:lnTo>
                  <a:pt x="477" y="1377"/>
                </a:lnTo>
                <a:cubicBezTo>
                  <a:pt x="480" y="1376"/>
                  <a:pt x="483" y="1374"/>
                  <a:pt x="486" y="1371"/>
                </a:cubicBezTo>
                <a:cubicBezTo>
                  <a:pt x="489" y="1369"/>
                  <a:pt x="492" y="1367"/>
                  <a:pt x="495" y="1366"/>
                </a:cubicBezTo>
                <a:cubicBezTo>
                  <a:pt x="495" y="1366"/>
                  <a:pt x="495" y="1366"/>
                  <a:pt x="495" y="1366"/>
                </a:cubicBezTo>
                <a:lnTo>
                  <a:pt x="496" y="1366"/>
                </a:lnTo>
                <a:cubicBezTo>
                  <a:pt x="500" y="1365"/>
                  <a:pt x="503" y="1360"/>
                  <a:pt x="507" y="1358"/>
                </a:cubicBezTo>
                <a:lnTo>
                  <a:pt x="506" y="1357"/>
                </a:lnTo>
                <a:lnTo>
                  <a:pt x="507" y="1355"/>
                </a:lnTo>
                <a:cubicBezTo>
                  <a:pt x="501" y="1354"/>
                  <a:pt x="495" y="1359"/>
                  <a:pt x="493" y="1364"/>
                </a:cubicBezTo>
                <a:cubicBezTo>
                  <a:pt x="490" y="1365"/>
                  <a:pt x="487" y="1367"/>
                  <a:pt x="485" y="1369"/>
                </a:cubicBezTo>
                <a:cubicBezTo>
                  <a:pt x="482" y="1372"/>
                  <a:pt x="480" y="1373"/>
                  <a:pt x="477" y="1374"/>
                </a:cubicBezTo>
                <a:cubicBezTo>
                  <a:pt x="476" y="1373"/>
                  <a:pt x="472" y="1376"/>
                  <a:pt x="470" y="1377"/>
                </a:cubicBezTo>
                <a:cubicBezTo>
                  <a:pt x="470" y="1371"/>
                  <a:pt x="479" y="1372"/>
                  <a:pt x="481" y="1365"/>
                </a:cubicBezTo>
                <a:cubicBezTo>
                  <a:pt x="492" y="1364"/>
                  <a:pt x="497" y="1349"/>
                  <a:pt x="509" y="1349"/>
                </a:cubicBezTo>
                <a:cubicBezTo>
                  <a:pt x="508" y="1350"/>
                  <a:pt x="505" y="1352"/>
                  <a:pt x="507" y="1354"/>
                </a:cubicBezTo>
                <a:lnTo>
                  <a:pt x="508" y="1355"/>
                </a:lnTo>
                <a:lnTo>
                  <a:pt x="508" y="1356"/>
                </a:lnTo>
                <a:cubicBezTo>
                  <a:pt x="517" y="1355"/>
                  <a:pt x="522" y="1345"/>
                  <a:pt x="531" y="1345"/>
                </a:cubicBezTo>
                <a:cubicBezTo>
                  <a:pt x="530" y="1346"/>
                  <a:pt x="531" y="1348"/>
                  <a:pt x="531" y="1350"/>
                </a:cubicBezTo>
                <a:cubicBezTo>
                  <a:pt x="524" y="1355"/>
                  <a:pt x="518" y="1359"/>
                  <a:pt x="511" y="1364"/>
                </a:cubicBezTo>
                <a:cubicBezTo>
                  <a:pt x="505" y="1368"/>
                  <a:pt x="500" y="1372"/>
                  <a:pt x="494" y="1376"/>
                </a:cubicBezTo>
                <a:cubicBezTo>
                  <a:pt x="494" y="1376"/>
                  <a:pt x="494" y="1377"/>
                  <a:pt x="494" y="1377"/>
                </a:cubicBezTo>
                <a:cubicBezTo>
                  <a:pt x="494" y="1377"/>
                  <a:pt x="494" y="1378"/>
                  <a:pt x="494" y="1378"/>
                </a:cubicBezTo>
                <a:cubicBezTo>
                  <a:pt x="495" y="1378"/>
                  <a:pt x="495" y="1378"/>
                  <a:pt x="495" y="1377"/>
                </a:cubicBezTo>
                <a:cubicBezTo>
                  <a:pt x="501" y="1373"/>
                  <a:pt x="507" y="1369"/>
                  <a:pt x="512" y="1365"/>
                </a:cubicBezTo>
                <a:cubicBezTo>
                  <a:pt x="519" y="1361"/>
                  <a:pt x="526" y="1356"/>
                  <a:pt x="532" y="1351"/>
                </a:cubicBezTo>
                <a:lnTo>
                  <a:pt x="532" y="1351"/>
                </a:lnTo>
                <a:cubicBezTo>
                  <a:pt x="553" y="1336"/>
                  <a:pt x="577" y="1325"/>
                  <a:pt x="597" y="1305"/>
                </a:cubicBezTo>
                <a:cubicBezTo>
                  <a:pt x="602" y="1304"/>
                  <a:pt x="607" y="1299"/>
                  <a:pt x="612" y="1295"/>
                </a:cubicBezTo>
                <a:cubicBezTo>
                  <a:pt x="617" y="1292"/>
                  <a:pt x="624" y="1290"/>
                  <a:pt x="625" y="1284"/>
                </a:cubicBezTo>
                <a:cubicBezTo>
                  <a:pt x="629" y="1286"/>
                  <a:pt x="633" y="1281"/>
                  <a:pt x="634" y="1283"/>
                </a:cubicBezTo>
                <a:cubicBezTo>
                  <a:pt x="629" y="1288"/>
                  <a:pt x="631" y="1293"/>
                  <a:pt x="630" y="1300"/>
                </a:cubicBezTo>
                <a:cubicBezTo>
                  <a:pt x="642" y="1315"/>
                  <a:pt x="648" y="1331"/>
                  <a:pt x="659" y="1346"/>
                </a:cubicBezTo>
                <a:cubicBezTo>
                  <a:pt x="657" y="1368"/>
                  <a:pt x="654" y="1391"/>
                  <a:pt x="643" y="1415"/>
                </a:cubicBezTo>
                <a:cubicBezTo>
                  <a:pt x="632" y="1422"/>
                  <a:pt x="621" y="1430"/>
                  <a:pt x="610" y="1439"/>
                </a:cubicBezTo>
                <a:cubicBezTo>
                  <a:pt x="611" y="1447"/>
                  <a:pt x="613" y="1457"/>
                  <a:pt x="612" y="1466"/>
                </a:cubicBezTo>
                <a:cubicBezTo>
                  <a:pt x="612" y="1468"/>
                  <a:pt x="610" y="1471"/>
                  <a:pt x="610" y="1473"/>
                </a:cubicBezTo>
                <a:cubicBezTo>
                  <a:pt x="609" y="1477"/>
                  <a:pt x="611" y="1480"/>
                  <a:pt x="610" y="1482"/>
                </a:cubicBezTo>
                <a:cubicBezTo>
                  <a:pt x="606" y="1497"/>
                  <a:pt x="597" y="1508"/>
                  <a:pt x="592" y="1523"/>
                </a:cubicBezTo>
                <a:cubicBezTo>
                  <a:pt x="584" y="1529"/>
                  <a:pt x="577" y="1537"/>
                  <a:pt x="568" y="1540"/>
                </a:cubicBezTo>
                <a:cubicBezTo>
                  <a:pt x="562" y="1551"/>
                  <a:pt x="556" y="1552"/>
                  <a:pt x="549" y="1557"/>
                </a:cubicBezTo>
                <a:cubicBezTo>
                  <a:pt x="544" y="1560"/>
                  <a:pt x="541" y="1565"/>
                  <a:pt x="537" y="1568"/>
                </a:cubicBezTo>
                <a:cubicBezTo>
                  <a:pt x="534" y="1570"/>
                  <a:pt x="529" y="1571"/>
                  <a:pt x="528" y="1572"/>
                </a:cubicBezTo>
                <a:cubicBezTo>
                  <a:pt x="526" y="1573"/>
                  <a:pt x="526" y="1575"/>
                  <a:pt x="525" y="1576"/>
                </a:cubicBezTo>
                <a:cubicBezTo>
                  <a:pt x="520" y="1579"/>
                  <a:pt x="514" y="1582"/>
                  <a:pt x="512" y="1588"/>
                </a:cubicBezTo>
                <a:cubicBezTo>
                  <a:pt x="504" y="1590"/>
                  <a:pt x="498" y="1596"/>
                  <a:pt x="492" y="1600"/>
                </a:cubicBezTo>
                <a:cubicBezTo>
                  <a:pt x="485" y="1605"/>
                  <a:pt x="479" y="1608"/>
                  <a:pt x="473" y="1612"/>
                </a:cubicBezTo>
                <a:cubicBezTo>
                  <a:pt x="468" y="1616"/>
                  <a:pt x="463" y="1619"/>
                  <a:pt x="458" y="1623"/>
                </a:cubicBezTo>
                <a:cubicBezTo>
                  <a:pt x="449" y="1629"/>
                  <a:pt x="440" y="1636"/>
                  <a:pt x="433" y="1644"/>
                </a:cubicBezTo>
                <a:cubicBezTo>
                  <a:pt x="438" y="1646"/>
                  <a:pt x="442" y="1647"/>
                  <a:pt x="442" y="1651"/>
                </a:cubicBezTo>
                <a:cubicBezTo>
                  <a:pt x="437" y="1659"/>
                  <a:pt x="429" y="1660"/>
                  <a:pt x="424" y="1667"/>
                </a:cubicBezTo>
                <a:cubicBezTo>
                  <a:pt x="424" y="1670"/>
                  <a:pt x="428" y="1671"/>
                  <a:pt x="429" y="1674"/>
                </a:cubicBezTo>
                <a:cubicBezTo>
                  <a:pt x="427" y="1681"/>
                  <a:pt x="422" y="1681"/>
                  <a:pt x="420" y="1686"/>
                </a:cubicBezTo>
                <a:cubicBezTo>
                  <a:pt x="418" y="1687"/>
                  <a:pt x="417" y="1687"/>
                  <a:pt x="416" y="1688"/>
                </a:cubicBezTo>
                <a:cubicBezTo>
                  <a:pt x="414" y="1689"/>
                  <a:pt x="412" y="1691"/>
                  <a:pt x="410" y="1692"/>
                </a:cubicBezTo>
                <a:cubicBezTo>
                  <a:pt x="410" y="1693"/>
                  <a:pt x="410" y="1694"/>
                  <a:pt x="410" y="1695"/>
                </a:cubicBezTo>
                <a:cubicBezTo>
                  <a:pt x="410" y="1695"/>
                  <a:pt x="411" y="1695"/>
                  <a:pt x="411" y="1695"/>
                </a:cubicBezTo>
                <a:cubicBezTo>
                  <a:pt x="411" y="1695"/>
                  <a:pt x="412" y="1695"/>
                  <a:pt x="412" y="1695"/>
                </a:cubicBezTo>
                <a:cubicBezTo>
                  <a:pt x="414" y="1693"/>
                  <a:pt x="416" y="1692"/>
                  <a:pt x="418" y="1690"/>
                </a:cubicBezTo>
                <a:cubicBezTo>
                  <a:pt x="419" y="1690"/>
                  <a:pt x="420" y="1689"/>
                  <a:pt x="421" y="1688"/>
                </a:cubicBezTo>
                <a:lnTo>
                  <a:pt x="421" y="1688"/>
                </a:lnTo>
                <a:cubicBezTo>
                  <a:pt x="435" y="1679"/>
                  <a:pt x="450" y="1673"/>
                  <a:pt x="463" y="1662"/>
                </a:cubicBezTo>
                <a:cubicBezTo>
                  <a:pt x="491" y="1655"/>
                  <a:pt x="513" y="1635"/>
                  <a:pt x="539" y="1622"/>
                </a:cubicBezTo>
                <a:cubicBezTo>
                  <a:pt x="546" y="1623"/>
                  <a:pt x="555" y="1629"/>
                  <a:pt x="561" y="1632"/>
                </a:cubicBezTo>
                <a:cubicBezTo>
                  <a:pt x="565" y="1631"/>
                  <a:pt x="567" y="1627"/>
                  <a:pt x="572" y="1627"/>
                </a:cubicBezTo>
                <a:cubicBezTo>
                  <a:pt x="569" y="1631"/>
                  <a:pt x="566" y="1633"/>
                  <a:pt x="562" y="1634"/>
                </a:cubicBezTo>
                <a:cubicBezTo>
                  <a:pt x="568" y="1635"/>
                  <a:pt x="565" y="1640"/>
                  <a:pt x="569" y="1642"/>
                </a:cubicBezTo>
                <a:cubicBezTo>
                  <a:pt x="574" y="1641"/>
                  <a:pt x="579" y="1637"/>
                  <a:pt x="584" y="1634"/>
                </a:cubicBezTo>
                <a:cubicBezTo>
                  <a:pt x="589" y="1632"/>
                  <a:pt x="594" y="1627"/>
                  <a:pt x="598" y="1629"/>
                </a:cubicBezTo>
                <a:cubicBezTo>
                  <a:pt x="597" y="1635"/>
                  <a:pt x="592" y="1635"/>
                  <a:pt x="589" y="1640"/>
                </a:cubicBezTo>
                <a:cubicBezTo>
                  <a:pt x="587" y="1638"/>
                  <a:pt x="586" y="1642"/>
                  <a:pt x="584" y="1643"/>
                </a:cubicBezTo>
                <a:cubicBezTo>
                  <a:pt x="572" y="1651"/>
                  <a:pt x="560" y="1660"/>
                  <a:pt x="549" y="1668"/>
                </a:cubicBezTo>
                <a:cubicBezTo>
                  <a:pt x="546" y="1668"/>
                  <a:pt x="551" y="1670"/>
                  <a:pt x="548" y="1672"/>
                </a:cubicBezTo>
                <a:cubicBezTo>
                  <a:pt x="542" y="1674"/>
                  <a:pt x="535" y="1682"/>
                  <a:pt x="535" y="1688"/>
                </a:cubicBezTo>
                <a:cubicBezTo>
                  <a:pt x="527" y="1691"/>
                  <a:pt x="521" y="1698"/>
                  <a:pt x="513" y="1702"/>
                </a:cubicBezTo>
                <a:cubicBezTo>
                  <a:pt x="506" y="1706"/>
                  <a:pt x="498" y="1710"/>
                  <a:pt x="494" y="1718"/>
                </a:cubicBezTo>
                <a:cubicBezTo>
                  <a:pt x="486" y="1721"/>
                  <a:pt x="480" y="1727"/>
                  <a:pt x="473" y="1732"/>
                </a:cubicBezTo>
                <a:cubicBezTo>
                  <a:pt x="472" y="1734"/>
                  <a:pt x="471" y="1737"/>
                  <a:pt x="470" y="1739"/>
                </a:cubicBezTo>
                <a:cubicBezTo>
                  <a:pt x="455" y="1741"/>
                  <a:pt x="464" y="1765"/>
                  <a:pt x="449" y="1767"/>
                </a:cubicBezTo>
                <a:cubicBezTo>
                  <a:pt x="448" y="1770"/>
                  <a:pt x="449" y="1772"/>
                  <a:pt x="447" y="1774"/>
                </a:cubicBezTo>
                <a:cubicBezTo>
                  <a:pt x="429" y="1786"/>
                  <a:pt x="413" y="1801"/>
                  <a:pt x="394" y="1810"/>
                </a:cubicBezTo>
                <a:cubicBezTo>
                  <a:pt x="394" y="1813"/>
                  <a:pt x="392" y="1814"/>
                  <a:pt x="392" y="1817"/>
                </a:cubicBezTo>
                <a:cubicBezTo>
                  <a:pt x="388" y="1818"/>
                  <a:pt x="384" y="1817"/>
                  <a:pt x="383" y="1823"/>
                </a:cubicBezTo>
                <a:cubicBezTo>
                  <a:pt x="378" y="1824"/>
                  <a:pt x="372" y="1824"/>
                  <a:pt x="368" y="1829"/>
                </a:cubicBezTo>
                <a:lnTo>
                  <a:pt x="368" y="1829"/>
                </a:lnTo>
                <a:cubicBezTo>
                  <a:pt x="366" y="1830"/>
                  <a:pt x="363" y="1831"/>
                  <a:pt x="361" y="1833"/>
                </a:cubicBezTo>
                <a:lnTo>
                  <a:pt x="359" y="1834"/>
                </a:lnTo>
                <a:cubicBezTo>
                  <a:pt x="359" y="1834"/>
                  <a:pt x="359" y="1834"/>
                  <a:pt x="359" y="1835"/>
                </a:cubicBezTo>
                <a:cubicBezTo>
                  <a:pt x="359" y="1835"/>
                  <a:pt x="359" y="1835"/>
                  <a:pt x="359" y="1836"/>
                </a:cubicBezTo>
                <a:cubicBezTo>
                  <a:pt x="360" y="1836"/>
                  <a:pt x="360" y="1836"/>
                  <a:pt x="360" y="1835"/>
                </a:cubicBezTo>
                <a:lnTo>
                  <a:pt x="362" y="1835"/>
                </a:lnTo>
                <a:cubicBezTo>
                  <a:pt x="364" y="1833"/>
                  <a:pt x="367" y="1832"/>
                  <a:pt x="369" y="1831"/>
                </a:cubicBezTo>
                <a:lnTo>
                  <a:pt x="369" y="1832"/>
                </a:lnTo>
                <a:cubicBezTo>
                  <a:pt x="370" y="1832"/>
                  <a:pt x="371" y="1831"/>
                  <a:pt x="372" y="1832"/>
                </a:cubicBezTo>
                <a:cubicBezTo>
                  <a:pt x="364" y="1841"/>
                  <a:pt x="355" y="1849"/>
                  <a:pt x="344" y="1852"/>
                </a:cubicBezTo>
                <a:cubicBezTo>
                  <a:pt x="339" y="1858"/>
                  <a:pt x="337" y="1861"/>
                  <a:pt x="330" y="1864"/>
                </a:cubicBezTo>
                <a:cubicBezTo>
                  <a:pt x="328" y="1867"/>
                  <a:pt x="329" y="1868"/>
                  <a:pt x="328" y="1871"/>
                </a:cubicBezTo>
                <a:cubicBezTo>
                  <a:pt x="324" y="1873"/>
                  <a:pt x="320" y="1875"/>
                  <a:pt x="316" y="1878"/>
                </a:cubicBezTo>
                <a:lnTo>
                  <a:pt x="317" y="1879"/>
                </a:lnTo>
                <a:cubicBezTo>
                  <a:pt x="304" y="1884"/>
                  <a:pt x="292" y="1890"/>
                  <a:pt x="280" y="1896"/>
                </a:cubicBezTo>
                <a:cubicBezTo>
                  <a:pt x="272" y="1901"/>
                  <a:pt x="264" y="1905"/>
                  <a:pt x="255" y="1909"/>
                </a:cubicBezTo>
                <a:cubicBezTo>
                  <a:pt x="255" y="1909"/>
                  <a:pt x="255" y="1910"/>
                  <a:pt x="255" y="1910"/>
                </a:cubicBezTo>
                <a:cubicBezTo>
                  <a:pt x="255" y="1911"/>
                  <a:pt x="255" y="1911"/>
                  <a:pt x="255" y="1911"/>
                </a:cubicBezTo>
                <a:cubicBezTo>
                  <a:pt x="256" y="1911"/>
                  <a:pt x="256" y="1911"/>
                  <a:pt x="256" y="1911"/>
                </a:cubicBezTo>
                <a:cubicBezTo>
                  <a:pt x="265" y="1907"/>
                  <a:pt x="273" y="1903"/>
                  <a:pt x="281" y="1898"/>
                </a:cubicBezTo>
                <a:cubicBezTo>
                  <a:pt x="293" y="1892"/>
                  <a:pt x="306" y="1886"/>
                  <a:pt x="318" y="1880"/>
                </a:cubicBezTo>
                <a:cubicBezTo>
                  <a:pt x="318" y="1880"/>
                  <a:pt x="318" y="1880"/>
                  <a:pt x="318" y="1880"/>
                </a:cubicBezTo>
                <a:lnTo>
                  <a:pt x="320" y="1881"/>
                </a:lnTo>
                <a:cubicBezTo>
                  <a:pt x="355" y="1862"/>
                  <a:pt x="391" y="1845"/>
                  <a:pt x="426" y="1824"/>
                </a:cubicBezTo>
                <a:cubicBezTo>
                  <a:pt x="428" y="1825"/>
                  <a:pt x="431" y="1823"/>
                  <a:pt x="432" y="1826"/>
                </a:cubicBezTo>
                <a:cubicBezTo>
                  <a:pt x="435" y="1822"/>
                  <a:pt x="440" y="1822"/>
                  <a:pt x="443" y="1818"/>
                </a:cubicBezTo>
                <a:cubicBezTo>
                  <a:pt x="460" y="1816"/>
                  <a:pt x="473" y="1796"/>
                  <a:pt x="490" y="1800"/>
                </a:cubicBezTo>
                <a:cubicBezTo>
                  <a:pt x="488" y="1804"/>
                  <a:pt x="485" y="1806"/>
                  <a:pt x="483" y="1811"/>
                </a:cubicBezTo>
                <a:cubicBezTo>
                  <a:pt x="470" y="1818"/>
                  <a:pt x="458" y="1826"/>
                  <a:pt x="445" y="1833"/>
                </a:cubicBezTo>
                <a:cubicBezTo>
                  <a:pt x="433" y="1840"/>
                  <a:pt x="419" y="1846"/>
                  <a:pt x="408" y="1855"/>
                </a:cubicBezTo>
                <a:cubicBezTo>
                  <a:pt x="404" y="1855"/>
                  <a:pt x="399" y="1857"/>
                  <a:pt x="396" y="1860"/>
                </a:cubicBezTo>
                <a:cubicBezTo>
                  <a:pt x="392" y="1861"/>
                  <a:pt x="384" y="1866"/>
                  <a:pt x="387" y="1868"/>
                </a:cubicBezTo>
                <a:cubicBezTo>
                  <a:pt x="387" y="1872"/>
                  <a:pt x="392" y="1867"/>
                  <a:pt x="394" y="1866"/>
                </a:cubicBezTo>
                <a:cubicBezTo>
                  <a:pt x="397" y="1864"/>
                  <a:pt x="401" y="1865"/>
                  <a:pt x="403" y="1860"/>
                </a:cubicBezTo>
                <a:cubicBezTo>
                  <a:pt x="408" y="1861"/>
                  <a:pt x="412" y="1857"/>
                  <a:pt x="415" y="1855"/>
                </a:cubicBezTo>
                <a:cubicBezTo>
                  <a:pt x="416" y="1855"/>
                  <a:pt x="419" y="1855"/>
                  <a:pt x="420" y="1854"/>
                </a:cubicBezTo>
                <a:cubicBezTo>
                  <a:pt x="421" y="1853"/>
                  <a:pt x="422" y="1851"/>
                  <a:pt x="424" y="1850"/>
                </a:cubicBezTo>
                <a:cubicBezTo>
                  <a:pt x="431" y="1846"/>
                  <a:pt x="441" y="1844"/>
                  <a:pt x="447" y="1837"/>
                </a:cubicBezTo>
                <a:cubicBezTo>
                  <a:pt x="452" y="1836"/>
                  <a:pt x="458" y="1833"/>
                  <a:pt x="462" y="1828"/>
                </a:cubicBezTo>
                <a:cubicBezTo>
                  <a:pt x="472" y="1825"/>
                  <a:pt x="481" y="1820"/>
                  <a:pt x="490" y="1812"/>
                </a:cubicBezTo>
                <a:cubicBezTo>
                  <a:pt x="498" y="1810"/>
                  <a:pt x="505" y="1804"/>
                  <a:pt x="512" y="1800"/>
                </a:cubicBezTo>
                <a:cubicBezTo>
                  <a:pt x="520" y="1796"/>
                  <a:pt x="529" y="1792"/>
                  <a:pt x="534" y="1784"/>
                </a:cubicBezTo>
                <a:cubicBezTo>
                  <a:pt x="539" y="1786"/>
                  <a:pt x="541" y="1780"/>
                  <a:pt x="545" y="1781"/>
                </a:cubicBezTo>
                <a:cubicBezTo>
                  <a:pt x="545" y="1784"/>
                  <a:pt x="549" y="1781"/>
                  <a:pt x="551" y="1783"/>
                </a:cubicBezTo>
                <a:lnTo>
                  <a:pt x="551" y="1782"/>
                </a:lnTo>
                <a:lnTo>
                  <a:pt x="552" y="1783"/>
                </a:lnTo>
                <a:cubicBezTo>
                  <a:pt x="552" y="1782"/>
                  <a:pt x="553" y="1780"/>
                  <a:pt x="554" y="1780"/>
                </a:cubicBezTo>
                <a:lnTo>
                  <a:pt x="554" y="1780"/>
                </a:lnTo>
                <a:cubicBezTo>
                  <a:pt x="554" y="1781"/>
                  <a:pt x="555" y="1781"/>
                  <a:pt x="555" y="1782"/>
                </a:cubicBezTo>
                <a:lnTo>
                  <a:pt x="555" y="1782"/>
                </a:lnTo>
                <a:cubicBezTo>
                  <a:pt x="557" y="1786"/>
                  <a:pt x="553" y="1779"/>
                  <a:pt x="553" y="1783"/>
                </a:cubicBezTo>
                <a:lnTo>
                  <a:pt x="552" y="1784"/>
                </a:lnTo>
                <a:lnTo>
                  <a:pt x="551" y="1784"/>
                </a:lnTo>
                <a:cubicBezTo>
                  <a:pt x="551" y="1784"/>
                  <a:pt x="551" y="1785"/>
                  <a:pt x="552" y="1785"/>
                </a:cubicBezTo>
                <a:cubicBezTo>
                  <a:pt x="550" y="1791"/>
                  <a:pt x="545" y="1792"/>
                  <a:pt x="545" y="1797"/>
                </a:cubicBezTo>
                <a:cubicBezTo>
                  <a:pt x="552" y="1802"/>
                  <a:pt x="558" y="1794"/>
                  <a:pt x="564" y="1790"/>
                </a:cubicBezTo>
                <a:cubicBezTo>
                  <a:pt x="570" y="1786"/>
                  <a:pt x="577" y="1782"/>
                  <a:pt x="583" y="1779"/>
                </a:cubicBezTo>
                <a:cubicBezTo>
                  <a:pt x="585" y="1779"/>
                  <a:pt x="587" y="1779"/>
                  <a:pt x="589" y="1779"/>
                </a:cubicBezTo>
                <a:cubicBezTo>
                  <a:pt x="595" y="1774"/>
                  <a:pt x="602" y="1769"/>
                  <a:pt x="610" y="1770"/>
                </a:cubicBezTo>
                <a:cubicBezTo>
                  <a:pt x="620" y="1763"/>
                  <a:pt x="641" y="1747"/>
                  <a:pt x="654" y="1742"/>
                </a:cubicBezTo>
                <a:cubicBezTo>
                  <a:pt x="658" y="1741"/>
                  <a:pt x="671" y="1739"/>
                  <a:pt x="669" y="1745"/>
                </a:cubicBezTo>
                <a:cubicBezTo>
                  <a:pt x="642" y="1764"/>
                  <a:pt x="615" y="1782"/>
                  <a:pt x="587" y="1801"/>
                </a:cubicBezTo>
                <a:lnTo>
                  <a:pt x="574" y="1809"/>
                </a:lnTo>
                <a:cubicBezTo>
                  <a:pt x="574" y="1809"/>
                  <a:pt x="574" y="1810"/>
                  <a:pt x="574" y="1810"/>
                </a:cubicBezTo>
                <a:cubicBezTo>
                  <a:pt x="574" y="1810"/>
                  <a:pt x="574" y="1811"/>
                  <a:pt x="575" y="1811"/>
                </a:cubicBezTo>
                <a:cubicBezTo>
                  <a:pt x="575" y="1811"/>
                  <a:pt x="575" y="1811"/>
                  <a:pt x="575" y="1811"/>
                </a:cubicBezTo>
                <a:lnTo>
                  <a:pt x="588" y="1802"/>
                </a:lnTo>
                <a:cubicBezTo>
                  <a:pt x="616" y="1783"/>
                  <a:pt x="643" y="1765"/>
                  <a:pt x="670" y="1746"/>
                </a:cubicBezTo>
                <a:cubicBezTo>
                  <a:pt x="670" y="1746"/>
                  <a:pt x="670" y="1746"/>
                  <a:pt x="670" y="1746"/>
                </a:cubicBezTo>
                <a:lnTo>
                  <a:pt x="671" y="1746"/>
                </a:lnTo>
                <a:cubicBezTo>
                  <a:pt x="689" y="1734"/>
                  <a:pt x="707" y="1723"/>
                  <a:pt x="724" y="1709"/>
                </a:cubicBezTo>
                <a:cubicBezTo>
                  <a:pt x="728" y="1707"/>
                  <a:pt x="732" y="1706"/>
                  <a:pt x="735" y="1701"/>
                </a:cubicBezTo>
                <a:cubicBezTo>
                  <a:pt x="749" y="1696"/>
                  <a:pt x="760" y="1685"/>
                  <a:pt x="772" y="1676"/>
                </a:cubicBezTo>
                <a:cubicBezTo>
                  <a:pt x="785" y="1668"/>
                  <a:pt x="798" y="1661"/>
                  <a:pt x="810" y="1651"/>
                </a:cubicBezTo>
                <a:cubicBezTo>
                  <a:pt x="818" y="1651"/>
                  <a:pt x="822" y="1643"/>
                  <a:pt x="830" y="1645"/>
                </a:cubicBezTo>
                <a:cubicBezTo>
                  <a:pt x="834" y="1648"/>
                  <a:pt x="832" y="1653"/>
                  <a:pt x="832" y="1658"/>
                </a:cubicBezTo>
                <a:cubicBezTo>
                  <a:pt x="838" y="1660"/>
                  <a:pt x="845" y="1660"/>
                  <a:pt x="850" y="1659"/>
                </a:cubicBezTo>
                <a:cubicBezTo>
                  <a:pt x="854" y="1662"/>
                  <a:pt x="850" y="1663"/>
                  <a:pt x="853" y="1666"/>
                </a:cubicBezTo>
                <a:cubicBezTo>
                  <a:pt x="855" y="1667"/>
                  <a:pt x="857" y="1668"/>
                  <a:pt x="859" y="1669"/>
                </a:cubicBezTo>
                <a:cubicBezTo>
                  <a:pt x="863" y="1677"/>
                  <a:pt x="868" y="1682"/>
                  <a:pt x="876" y="1689"/>
                </a:cubicBezTo>
                <a:cubicBezTo>
                  <a:pt x="882" y="1686"/>
                  <a:pt x="886" y="1680"/>
                  <a:pt x="894" y="1682"/>
                </a:cubicBezTo>
                <a:cubicBezTo>
                  <a:pt x="901" y="1672"/>
                  <a:pt x="911" y="1669"/>
                  <a:pt x="920" y="1666"/>
                </a:cubicBezTo>
                <a:cubicBezTo>
                  <a:pt x="924" y="1666"/>
                  <a:pt x="923" y="1669"/>
                  <a:pt x="925" y="1668"/>
                </a:cubicBezTo>
                <a:cubicBezTo>
                  <a:pt x="932" y="1665"/>
                  <a:pt x="939" y="1661"/>
                  <a:pt x="947" y="1661"/>
                </a:cubicBezTo>
                <a:cubicBezTo>
                  <a:pt x="948" y="1658"/>
                  <a:pt x="952" y="1659"/>
                  <a:pt x="953" y="1656"/>
                </a:cubicBezTo>
                <a:cubicBezTo>
                  <a:pt x="960" y="1657"/>
                  <a:pt x="964" y="1652"/>
                  <a:pt x="969" y="1649"/>
                </a:cubicBezTo>
                <a:cubicBezTo>
                  <a:pt x="976" y="1644"/>
                  <a:pt x="984" y="1641"/>
                  <a:pt x="991" y="1636"/>
                </a:cubicBezTo>
                <a:cubicBezTo>
                  <a:pt x="1020" y="1617"/>
                  <a:pt x="1050" y="1600"/>
                  <a:pt x="1077" y="1581"/>
                </a:cubicBezTo>
                <a:cubicBezTo>
                  <a:pt x="1079" y="1581"/>
                  <a:pt x="1080" y="1580"/>
                  <a:pt x="1081" y="1581"/>
                </a:cubicBezTo>
                <a:cubicBezTo>
                  <a:pt x="1086" y="1576"/>
                  <a:pt x="1091" y="1573"/>
                  <a:pt x="1098" y="1572"/>
                </a:cubicBezTo>
                <a:cubicBezTo>
                  <a:pt x="1122" y="1554"/>
                  <a:pt x="1148" y="1539"/>
                  <a:pt x="1174" y="1523"/>
                </a:cubicBezTo>
                <a:cubicBezTo>
                  <a:pt x="1187" y="1521"/>
                  <a:pt x="1199" y="1514"/>
                  <a:pt x="1209" y="1508"/>
                </a:cubicBezTo>
                <a:cubicBezTo>
                  <a:pt x="1218" y="1503"/>
                  <a:pt x="1229" y="1500"/>
                  <a:pt x="1236" y="1491"/>
                </a:cubicBezTo>
                <a:cubicBezTo>
                  <a:pt x="1248" y="1490"/>
                  <a:pt x="1254" y="1478"/>
                  <a:pt x="1265" y="1476"/>
                </a:cubicBezTo>
                <a:cubicBezTo>
                  <a:pt x="1270" y="1469"/>
                  <a:pt x="1277" y="1468"/>
                  <a:pt x="1283" y="1462"/>
                </a:cubicBezTo>
                <a:cubicBezTo>
                  <a:pt x="1285" y="1461"/>
                  <a:pt x="1287" y="1461"/>
                  <a:pt x="1290" y="1462"/>
                </a:cubicBezTo>
                <a:cubicBezTo>
                  <a:pt x="1299" y="1449"/>
                  <a:pt x="1313" y="1450"/>
                  <a:pt x="1322" y="1439"/>
                </a:cubicBezTo>
                <a:cubicBezTo>
                  <a:pt x="1324" y="1439"/>
                  <a:pt x="1326" y="1439"/>
                  <a:pt x="1328" y="1439"/>
                </a:cubicBezTo>
                <a:cubicBezTo>
                  <a:pt x="1337" y="1430"/>
                  <a:pt x="1347" y="1424"/>
                  <a:pt x="1358" y="1421"/>
                </a:cubicBezTo>
                <a:cubicBezTo>
                  <a:pt x="1360" y="1417"/>
                  <a:pt x="1363" y="1417"/>
                  <a:pt x="1365" y="1414"/>
                </a:cubicBezTo>
                <a:cubicBezTo>
                  <a:pt x="1374" y="1410"/>
                  <a:pt x="1382" y="1405"/>
                  <a:pt x="1389" y="1398"/>
                </a:cubicBezTo>
                <a:cubicBezTo>
                  <a:pt x="1400" y="1393"/>
                  <a:pt x="1408" y="1387"/>
                  <a:pt x="1417" y="1382"/>
                </a:cubicBezTo>
                <a:cubicBezTo>
                  <a:pt x="1421" y="1379"/>
                  <a:pt x="1426" y="1375"/>
                  <a:pt x="1431" y="1374"/>
                </a:cubicBezTo>
                <a:cubicBezTo>
                  <a:pt x="1433" y="1371"/>
                  <a:pt x="1435" y="1370"/>
                  <a:pt x="1437" y="1367"/>
                </a:cubicBezTo>
                <a:cubicBezTo>
                  <a:pt x="1443" y="1366"/>
                  <a:pt x="1449" y="1359"/>
                  <a:pt x="1453" y="1358"/>
                </a:cubicBezTo>
                <a:cubicBezTo>
                  <a:pt x="1455" y="1357"/>
                  <a:pt x="1458" y="1356"/>
                  <a:pt x="1460" y="1355"/>
                </a:cubicBezTo>
                <a:cubicBezTo>
                  <a:pt x="1463" y="1353"/>
                  <a:pt x="1465" y="1350"/>
                  <a:pt x="1468" y="1348"/>
                </a:cubicBezTo>
                <a:cubicBezTo>
                  <a:pt x="1470" y="1347"/>
                  <a:pt x="1474" y="1347"/>
                  <a:pt x="1476" y="1346"/>
                </a:cubicBezTo>
                <a:cubicBezTo>
                  <a:pt x="1479" y="1344"/>
                  <a:pt x="1481" y="1341"/>
                  <a:pt x="1483" y="1339"/>
                </a:cubicBezTo>
                <a:cubicBezTo>
                  <a:pt x="1489" y="1335"/>
                  <a:pt x="1497" y="1333"/>
                  <a:pt x="1500" y="1326"/>
                </a:cubicBezTo>
                <a:cubicBezTo>
                  <a:pt x="1504" y="1326"/>
                  <a:pt x="1506" y="1324"/>
                  <a:pt x="1509" y="1325"/>
                </a:cubicBezTo>
                <a:cubicBezTo>
                  <a:pt x="1511" y="1322"/>
                  <a:pt x="1513" y="1322"/>
                  <a:pt x="1515" y="1319"/>
                </a:cubicBezTo>
                <a:cubicBezTo>
                  <a:pt x="1524" y="1317"/>
                  <a:pt x="1531" y="1310"/>
                  <a:pt x="1538" y="1305"/>
                </a:cubicBezTo>
                <a:cubicBezTo>
                  <a:pt x="1541" y="1304"/>
                  <a:pt x="1544" y="1304"/>
                  <a:pt x="1547" y="1302"/>
                </a:cubicBezTo>
                <a:cubicBezTo>
                  <a:pt x="1549" y="1301"/>
                  <a:pt x="1550" y="1298"/>
                  <a:pt x="1552" y="1297"/>
                </a:cubicBezTo>
                <a:cubicBezTo>
                  <a:pt x="1554" y="1296"/>
                  <a:pt x="1557" y="1296"/>
                  <a:pt x="1560" y="1294"/>
                </a:cubicBezTo>
                <a:cubicBezTo>
                  <a:pt x="1566" y="1291"/>
                  <a:pt x="1574" y="1289"/>
                  <a:pt x="1580" y="1286"/>
                </a:cubicBezTo>
                <a:cubicBezTo>
                  <a:pt x="1581" y="1285"/>
                  <a:pt x="1581" y="1283"/>
                  <a:pt x="1582" y="1283"/>
                </a:cubicBezTo>
                <a:cubicBezTo>
                  <a:pt x="1585" y="1281"/>
                  <a:pt x="1590" y="1280"/>
                  <a:pt x="1591" y="1276"/>
                </a:cubicBezTo>
                <a:cubicBezTo>
                  <a:pt x="1597" y="1273"/>
                  <a:pt x="1603" y="1274"/>
                  <a:pt x="1610" y="1272"/>
                </a:cubicBezTo>
                <a:cubicBezTo>
                  <a:pt x="1611" y="1271"/>
                  <a:pt x="1613" y="1270"/>
                  <a:pt x="1614" y="1270"/>
                </a:cubicBezTo>
                <a:cubicBezTo>
                  <a:pt x="1595" y="1285"/>
                  <a:pt x="1573" y="1296"/>
                  <a:pt x="1554" y="1310"/>
                </a:cubicBezTo>
                <a:cubicBezTo>
                  <a:pt x="1553" y="1311"/>
                  <a:pt x="1551" y="1314"/>
                  <a:pt x="1549" y="1315"/>
                </a:cubicBezTo>
                <a:cubicBezTo>
                  <a:pt x="1547" y="1316"/>
                  <a:pt x="1545" y="1316"/>
                  <a:pt x="1543" y="1317"/>
                </a:cubicBezTo>
                <a:cubicBezTo>
                  <a:pt x="1539" y="1319"/>
                  <a:pt x="1540" y="1321"/>
                  <a:pt x="1539" y="1322"/>
                </a:cubicBezTo>
                <a:cubicBezTo>
                  <a:pt x="1535" y="1326"/>
                  <a:pt x="1532" y="1330"/>
                  <a:pt x="1529" y="1333"/>
                </a:cubicBezTo>
                <a:cubicBezTo>
                  <a:pt x="1525" y="1336"/>
                  <a:pt x="1521" y="1339"/>
                  <a:pt x="1517" y="1342"/>
                </a:cubicBezTo>
                <a:cubicBezTo>
                  <a:pt x="1516" y="1344"/>
                  <a:pt x="1515" y="1346"/>
                  <a:pt x="1514" y="1348"/>
                </a:cubicBezTo>
                <a:cubicBezTo>
                  <a:pt x="1513" y="1349"/>
                  <a:pt x="1511" y="1349"/>
                  <a:pt x="1511" y="1350"/>
                </a:cubicBezTo>
                <a:cubicBezTo>
                  <a:pt x="1510" y="1352"/>
                  <a:pt x="1513" y="1355"/>
                  <a:pt x="1513" y="1356"/>
                </a:cubicBezTo>
                <a:cubicBezTo>
                  <a:pt x="1513" y="1360"/>
                  <a:pt x="1511" y="1365"/>
                  <a:pt x="1510" y="1366"/>
                </a:cubicBezTo>
                <a:cubicBezTo>
                  <a:pt x="1505" y="1374"/>
                  <a:pt x="1494" y="1376"/>
                  <a:pt x="1488" y="1383"/>
                </a:cubicBezTo>
                <a:cubicBezTo>
                  <a:pt x="1484" y="1387"/>
                  <a:pt x="1483" y="1391"/>
                  <a:pt x="1481" y="1395"/>
                </a:cubicBezTo>
                <a:cubicBezTo>
                  <a:pt x="1479" y="1397"/>
                  <a:pt x="1477" y="1397"/>
                  <a:pt x="1477" y="1399"/>
                </a:cubicBezTo>
                <a:cubicBezTo>
                  <a:pt x="1475" y="1402"/>
                  <a:pt x="1477" y="1404"/>
                  <a:pt x="1475" y="1407"/>
                </a:cubicBezTo>
                <a:cubicBezTo>
                  <a:pt x="1473" y="1410"/>
                  <a:pt x="1469" y="1413"/>
                  <a:pt x="1464" y="1416"/>
                </a:cubicBezTo>
                <a:cubicBezTo>
                  <a:pt x="1453" y="1423"/>
                  <a:pt x="1439" y="1432"/>
                  <a:pt x="1429" y="1439"/>
                </a:cubicBezTo>
                <a:cubicBezTo>
                  <a:pt x="1414" y="1449"/>
                  <a:pt x="1396" y="1459"/>
                  <a:pt x="1382" y="1468"/>
                </a:cubicBezTo>
                <a:cubicBezTo>
                  <a:pt x="1360" y="1483"/>
                  <a:pt x="1330" y="1501"/>
                  <a:pt x="1307" y="1518"/>
                </a:cubicBezTo>
                <a:cubicBezTo>
                  <a:pt x="1302" y="1522"/>
                  <a:pt x="1292" y="1530"/>
                  <a:pt x="1293" y="1533"/>
                </a:cubicBezTo>
                <a:cubicBezTo>
                  <a:pt x="1293" y="1539"/>
                  <a:pt x="1300" y="1535"/>
                  <a:pt x="1303" y="1533"/>
                </a:cubicBezTo>
                <a:cubicBezTo>
                  <a:pt x="1307" y="1531"/>
                  <a:pt x="1310" y="1529"/>
                  <a:pt x="1314" y="1526"/>
                </a:cubicBezTo>
                <a:cubicBezTo>
                  <a:pt x="1368" y="1492"/>
                  <a:pt x="1422" y="1458"/>
                  <a:pt x="1473" y="1424"/>
                </a:cubicBezTo>
                <a:cubicBezTo>
                  <a:pt x="1483" y="1419"/>
                  <a:pt x="1494" y="1413"/>
                  <a:pt x="1502" y="1407"/>
                </a:cubicBezTo>
                <a:cubicBezTo>
                  <a:pt x="1505" y="1406"/>
                  <a:pt x="1506" y="1405"/>
                  <a:pt x="1508" y="1404"/>
                </a:cubicBezTo>
                <a:cubicBezTo>
                  <a:pt x="1510" y="1403"/>
                  <a:pt x="1512" y="1403"/>
                  <a:pt x="1514" y="1402"/>
                </a:cubicBezTo>
                <a:cubicBezTo>
                  <a:pt x="1532" y="1391"/>
                  <a:pt x="1548" y="1379"/>
                  <a:pt x="1565" y="1367"/>
                </a:cubicBezTo>
                <a:cubicBezTo>
                  <a:pt x="1596" y="1347"/>
                  <a:pt x="1627" y="1329"/>
                  <a:pt x="1657" y="1309"/>
                </a:cubicBezTo>
                <a:cubicBezTo>
                  <a:pt x="1661" y="1310"/>
                  <a:pt x="1659" y="1314"/>
                  <a:pt x="1661" y="1315"/>
                </a:cubicBezTo>
                <a:lnTo>
                  <a:pt x="1662" y="1315"/>
                </a:lnTo>
                <a:cubicBezTo>
                  <a:pt x="1661" y="1316"/>
                  <a:pt x="1661" y="1316"/>
                  <a:pt x="1660" y="1316"/>
                </a:cubicBezTo>
                <a:cubicBezTo>
                  <a:pt x="1660" y="1317"/>
                  <a:pt x="1659" y="1317"/>
                  <a:pt x="1658" y="1317"/>
                </a:cubicBezTo>
                <a:cubicBezTo>
                  <a:pt x="1658" y="1318"/>
                  <a:pt x="1658" y="1318"/>
                  <a:pt x="1658" y="1319"/>
                </a:cubicBezTo>
                <a:cubicBezTo>
                  <a:pt x="1658" y="1319"/>
                  <a:pt x="1658" y="1319"/>
                  <a:pt x="1659" y="1319"/>
                </a:cubicBezTo>
                <a:cubicBezTo>
                  <a:pt x="1659" y="1319"/>
                  <a:pt x="1659" y="1319"/>
                  <a:pt x="1659" y="1319"/>
                </a:cubicBezTo>
                <a:cubicBezTo>
                  <a:pt x="1660" y="1318"/>
                  <a:pt x="1660" y="1318"/>
                  <a:pt x="1661" y="1318"/>
                </a:cubicBezTo>
                <a:cubicBezTo>
                  <a:pt x="1661" y="1318"/>
                  <a:pt x="1662" y="1317"/>
                  <a:pt x="1663" y="1317"/>
                </a:cubicBezTo>
                <a:cubicBezTo>
                  <a:pt x="1670" y="1313"/>
                  <a:pt x="1679" y="1313"/>
                  <a:pt x="1686" y="1308"/>
                </a:cubicBezTo>
                <a:cubicBezTo>
                  <a:pt x="1690" y="1306"/>
                  <a:pt x="1691" y="1310"/>
                  <a:pt x="1693" y="1309"/>
                </a:cubicBezTo>
                <a:cubicBezTo>
                  <a:pt x="1696" y="1308"/>
                  <a:pt x="1695" y="1299"/>
                  <a:pt x="1697" y="1297"/>
                </a:cubicBezTo>
                <a:cubicBezTo>
                  <a:pt x="1698" y="1296"/>
                  <a:pt x="1704" y="1293"/>
                  <a:pt x="1704" y="1293"/>
                </a:cubicBezTo>
                <a:cubicBezTo>
                  <a:pt x="1717" y="1263"/>
                  <a:pt x="1731" y="1233"/>
                  <a:pt x="1744" y="1203"/>
                </a:cubicBezTo>
                <a:close/>
                <a:moveTo>
                  <a:pt x="1703" y="1227"/>
                </a:moveTo>
                <a:lnTo>
                  <a:pt x="1699" y="1231"/>
                </a:lnTo>
                <a:lnTo>
                  <a:pt x="1699" y="1229"/>
                </a:lnTo>
                <a:cubicBezTo>
                  <a:pt x="1701" y="1229"/>
                  <a:pt x="1702" y="1228"/>
                  <a:pt x="1703" y="1227"/>
                </a:cubicBezTo>
                <a:close/>
                <a:moveTo>
                  <a:pt x="1693" y="1235"/>
                </a:moveTo>
                <a:cubicBezTo>
                  <a:pt x="1692" y="1236"/>
                  <a:pt x="1691" y="1237"/>
                  <a:pt x="1689" y="1238"/>
                </a:cubicBezTo>
                <a:cubicBezTo>
                  <a:pt x="1687" y="1239"/>
                  <a:pt x="1684" y="1240"/>
                  <a:pt x="1681" y="1241"/>
                </a:cubicBezTo>
                <a:lnTo>
                  <a:pt x="1679" y="1243"/>
                </a:lnTo>
                <a:cubicBezTo>
                  <a:pt x="1681" y="1236"/>
                  <a:pt x="1686" y="1232"/>
                  <a:pt x="1693" y="1235"/>
                </a:cubicBezTo>
                <a:close/>
                <a:moveTo>
                  <a:pt x="488" y="1707"/>
                </a:moveTo>
                <a:cubicBezTo>
                  <a:pt x="487" y="1708"/>
                  <a:pt x="483" y="1709"/>
                  <a:pt x="485" y="1710"/>
                </a:cubicBezTo>
                <a:cubicBezTo>
                  <a:pt x="486" y="1709"/>
                  <a:pt x="490" y="1709"/>
                  <a:pt x="488" y="1707"/>
                </a:cubicBezTo>
                <a:close/>
                <a:moveTo>
                  <a:pt x="304" y="1445"/>
                </a:moveTo>
                <a:cubicBezTo>
                  <a:pt x="303" y="1447"/>
                  <a:pt x="298" y="1447"/>
                  <a:pt x="299" y="1449"/>
                </a:cubicBezTo>
                <a:cubicBezTo>
                  <a:pt x="300" y="1447"/>
                  <a:pt x="306" y="1448"/>
                  <a:pt x="304" y="1445"/>
                </a:cubicBezTo>
                <a:close/>
                <a:moveTo>
                  <a:pt x="412" y="1433"/>
                </a:moveTo>
                <a:cubicBezTo>
                  <a:pt x="413" y="1432"/>
                  <a:pt x="419" y="1429"/>
                  <a:pt x="416" y="1429"/>
                </a:cubicBezTo>
                <a:cubicBezTo>
                  <a:pt x="415" y="1431"/>
                  <a:pt x="410" y="1430"/>
                  <a:pt x="412" y="1433"/>
                </a:cubicBezTo>
                <a:close/>
                <a:moveTo>
                  <a:pt x="481" y="1386"/>
                </a:moveTo>
                <a:cubicBezTo>
                  <a:pt x="482" y="1385"/>
                  <a:pt x="486" y="1385"/>
                  <a:pt x="484" y="1383"/>
                </a:cubicBezTo>
                <a:cubicBezTo>
                  <a:pt x="483" y="1384"/>
                  <a:pt x="479" y="1385"/>
                  <a:pt x="481" y="1386"/>
                </a:cubicBezTo>
                <a:close/>
                <a:moveTo>
                  <a:pt x="540" y="1339"/>
                </a:moveTo>
                <a:lnTo>
                  <a:pt x="540" y="1339"/>
                </a:lnTo>
                <a:cubicBezTo>
                  <a:pt x="539" y="1337"/>
                  <a:pt x="544" y="1336"/>
                  <a:pt x="545" y="1334"/>
                </a:cubicBezTo>
                <a:cubicBezTo>
                  <a:pt x="548" y="1336"/>
                  <a:pt x="542" y="1337"/>
                  <a:pt x="540" y="1339"/>
                </a:cubicBezTo>
                <a:close/>
                <a:moveTo>
                  <a:pt x="597" y="1612"/>
                </a:moveTo>
                <a:lnTo>
                  <a:pt x="597" y="1612"/>
                </a:lnTo>
                <a:cubicBezTo>
                  <a:pt x="596" y="1611"/>
                  <a:pt x="597" y="1610"/>
                  <a:pt x="597" y="1609"/>
                </a:cubicBezTo>
                <a:cubicBezTo>
                  <a:pt x="599" y="1609"/>
                  <a:pt x="598" y="1610"/>
                  <a:pt x="598" y="1611"/>
                </a:cubicBezTo>
                <a:cubicBezTo>
                  <a:pt x="597" y="1611"/>
                  <a:pt x="597" y="1611"/>
                  <a:pt x="597" y="1612"/>
                </a:cubicBezTo>
                <a:close/>
                <a:moveTo>
                  <a:pt x="565" y="1775"/>
                </a:moveTo>
                <a:lnTo>
                  <a:pt x="565" y="1775"/>
                </a:lnTo>
                <a:cubicBezTo>
                  <a:pt x="565" y="1777"/>
                  <a:pt x="564" y="1778"/>
                  <a:pt x="564" y="1779"/>
                </a:cubicBezTo>
                <a:cubicBezTo>
                  <a:pt x="562" y="1778"/>
                  <a:pt x="561" y="1778"/>
                  <a:pt x="559" y="1777"/>
                </a:cubicBezTo>
                <a:cubicBezTo>
                  <a:pt x="557" y="1778"/>
                  <a:pt x="559" y="1780"/>
                  <a:pt x="556" y="1780"/>
                </a:cubicBezTo>
                <a:cubicBezTo>
                  <a:pt x="556" y="1780"/>
                  <a:pt x="556" y="1780"/>
                  <a:pt x="555" y="1780"/>
                </a:cubicBezTo>
                <a:cubicBezTo>
                  <a:pt x="557" y="1776"/>
                  <a:pt x="559" y="1777"/>
                  <a:pt x="562" y="1774"/>
                </a:cubicBezTo>
                <a:lnTo>
                  <a:pt x="562" y="1773"/>
                </a:lnTo>
                <a:cubicBezTo>
                  <a:pt x="563" y="1774"/>
                  <a:pt x="563" y="1774"/>
                  <a:pt x="564" y="1775"/>
                </a:cubicBezTo>
                <a:cubicBezTo>
                  <a:pt x="564" y="1775"/>
                  <a:pt x="565" y="1775"/>
                  <a:pt x="565" y="1775"/>
                </a:cubicBezTo>
                <a:close/>
                <a:moveTo>
                  <a:pt x="565" y="1774"/>
                </a:moveTo>
                <a:lnTo>
                  <a:pt x="565" y="1774"/>
                </a:lnTo>
                <a:cubicBezTo>
                  <a:pt x="565" y="1774"/>
                  <a:pt x="564" y="1773"/>
                  <a:pt x="564" y="1773"/>
                </a:cubicBezTo>
                <a:cubicBezTo>
                  <a:pt x="564" y="1773"/>
                  <a:pt x="565" y="1772"/>
                  <a:pt x="566" y="1773"/>
                </a:cubicBezTo>
                <a:cubicBezTo>
                  <a:pt x="566" y="1774"/>
                  <a:pt x="566" y="1774"/>
                  <a:pt x="565" y="1774"/>
                </a:cubicBezTo>
                <a:close/>
                <a:moveTo>
                  <a:pt x="574" y="1772"/>
                </a:moveTo>
                <a:lnTo>
                  <a:pt x="574" y="1772"/>
                </a:lnTo>
                <a:cubicBezTo>
                  <a:pt x="573" y="1772"/>
                  <a:pt x="572" y="1771"/>
                  <a:pt x="571" y="1771"/>
                </a:cubicBezTo>
                <a:cubicBezTo>
                  <a:pt x="572" y="1770"/>
                  <a:pt x="573" y="1769"/>
                  <a:pt x="575" y="1770"/>
                </a:cubicBezTo>
                <a:cubicBezTo>
                  <a:pt x="575" y="1770"/>
                  <a:pt x="574" y="1771"/>
                  <a:pt x="574" y="1772"/>
                </a:cubicBezTo>
                <a:close/>
                <a:moveTo>
                  <a:pt x="297" y="1882"/>
                </a:moveTo>
                <a:cubicBezTo>
                  <a:pt x="296" y="1883"/>
                  <a:pt x="291" y="1883"/>
                  <a:pt x="293" y="1886"/>
                </a:cubicBezTo>
                <a:cubicBezTo>
                  <a:pt x="294" y="1885"/>
                  <a:pt x="298" y="1884"/>
                  <a:pt x="297" y="1882"/>
                </a:cubicBezTo>
                <a:close/>
                <a:moveTo>
                  <a:pt x="555" y="1824"/>
                </a:moveTo>
                <a:cubicBezTo>
                  <a:pt x="555" y="1823"/>
                  <a:pt x="557" y="1823"/>
                  <a:pt x="556" y="1821"/>
                </a:cubicBezTo>
                <a:cubicBezTo>
                  <a:pt x="555" y="1822"/>
                  <a:pt x="553" y="1823"/>
                  <a:pt x="555" y="1824"/>
                </a:cubicBezTo>
                <a:close/>
                <a:moveTo>
                  <a:pt x="520" y="1798"/>
                </a:moveTo>
                <a:cubicBezTo>
                  <a:pt x="521" y="1797"/>
                  <a:pt x="522" y="1797"/>
                  <a:pt x="523" y="1796"/>
                </a:cubicBezTo>
                <a:cubicBezTo>
                  <a:pt x="522" y="1795"/>
                  <a:pt x="518" y="1797"/>
                  <a:pt x="520" y="1798"/>
                </a:cubicBezTo>
                <a:close/>
                <a:moveTo>
                  <a:pt x="226" y="1513"/>
                </a:moveTo>
                <a:cubicBezTo>
                  <a:pt x="223" y="1509"/>
                  <a:pt x="220" y="1514"/>
                  <a:pt x="226" y="1513"/>
                </a:cubicBezTo>
                <a:close/>
                <a:moveTo>
                  <a:pt x="489" y="1381"/>
                </a:moveTo>
                <a:cubicBezTo>
                  <a:pt x="489" y="1380"/>
                  <a:pt x="491" y="1380"/>
                  <a:pt x="490" y="1378"/>
                </a:cubicBezTo>
                <a:cubicBezTo>
                  <a:pt x="489" y="1379"/>
                  <a:pt x="488" y="1380"/>
                  <a:pt x="489" y="1381"/>
                </a:cubicBezTo>
                <a:close/>
                <a:moveTo>
                  <a:pt x="1127" y="1577"/>
                </a:moveTo>
                <a:cubicBezTo>
                  <a:pt x="1126" y="1577"/>
                  <a:pt x="1126" y="1576"/>
                  <a:pt x="1124" y="1575"/>
                </a:cubicBezTo>
                <a:cubicBezTo>
                  <a:pt x="1122" y="1577"/>
                  <a:pt x="1126" y="1579"/>
                  <a:pt x="1127" y="1577"/>
                </a:cubicBezTo>
                <a:close/>
                <a:moveTo>
                  <a:pt x="476" y="103"/>
                </a:moveTo>
                <a:cubicBezTo>
                  <a:pt x="476" y="103"/>
                  <a:pt x="475" y="102"/>
                  <a:pt x="474" y="102"/>
                </a:cubicBezTo>
                <a:cubicBezTo>
                  <a:pt x="474" y="101"/>
                  <a:pt x="473" y="102"/>
                  <a:pt x="473" y="102"/>
                </a:cubicBezTo>
                <a:cubicBezTo>
                  <a:pt x="472" y="102"/>
                  <a:pt x="472" y="103"/>
                  <a:pt x="472" y="103"/>
                </a:cubicBezTo>
                <a:cubicBezTo>
                  <a:pt x="472" y="103"/>
                  <a:pt x="472" y="104"/>
                  <a:pt x="473" y="104"/>
                </a:cubicBezTo>
                <a:cubicBezTo>
                  <a:pt x="474" y="105"/>
                  <a:pt x="475" y="105"/>
                  <a:pt x="475" y="105"/>
                </a:cubicBezTo>
                <a:cubicBezTo>
                  <a:pt x="476" y="106"/>
                  <a:pt x="477" y="106"/>
                  <a:pt x="477" y="106"/>
                </a:cubicBezTo>
                <a:cubicBezTo>
                  <a:pt x="478" y="107"/>
                  <a:pt x="479" y="107"/>
                  <a:pt x="479" y="106"/>
                </a:cubicBezTo>
                <a:cubicBezTo>
                  <a:pt x="480" y="105"/>
                  <a:pt x="480" y="105"/>
                  <a:pt x="479" y="104"/>
                </a:cubicBezTo>
                <a:cubicBezTo>
                  <a:pt x="478" y="103"/>
                  <a:pt x="477" y="103"/>
                  <a:pt x="476" y="103"/>
                </a:cubicBezTo>
                <a:close/>
                <a:moveTo>
                  <a:pt x="546" y="150"/>
                </a:moveTo>
                <a:cubicBezTo>
                  <a:pt x="533" y="144"/>
                  <a:pt x="520" y="138"/>
                  <a:pt x="506" y="131"/>
                </a:cubicBezTo>
                <a:cubicBezTo>
                  <a:pt x="506" y="131"/>
                  <a:pt x="505" y="131"/>
                  <a:pt x="505" y="131"/>
                </a:cubicBezTo>
                <a:cubicBezTo>
                  <a:pt x="505" y="131"/>
                  <a:pt x="505" y="132"/>
                  <a:pt x="505" y="132"/>
                </a:cubicBezTo>
                <a:cubicBezTo>
                  <a:pt x="505" y="132"/>
                  <a:pt x="505" y="132"/>
                  <a:pt x="506" y="132"/>
                </a:cubicBezTo>
                <a:cubicBezTo>
                  <a:pt x="519" y="140"/>
                  <a:pt x="532" y="146"/>
                  <a:pt x="545" y="152"/>
                </a:cubicBezTo>
                <a:cubicBezTo>
                  <a:pt x="546" y="152"/>
                  <a:pt x="546" y="152"/>
                  <a:pt x="546" y="151"/>
                </a:cubicBezTo>
                <a:cubicBezTo>
                  <a:pt x="547" y="151"/>
                  <a:pt x="546" y="150"/>
                  <a:pt x="546" y="150"/>
                </a:cubicBezTo>
                <a:close/>
                <a:moveTo>
                  <a:pt x="293" y="328"/>
                </a:moveTo>
                <a:cubicBezTo>
                  <a:pt x="292" y="328"/>
                  <a:pt x="289" y="325"/>
                  <a:pt x="289" y="328"/>
                </a:cubicBezTo>
                <a:cubicBezTo>
                  <a:pt x="290" y="327"/>
                  <a:pt x="292" y="331"/>
                  <a:pt x="293" y="328"/>
                </a:cubicBezTo>
                <a:close/>
                <a:moveTo>
                  <a:pt x="428" y="38"/>
                </a:moveTo>
                <a:cubicBezTo>
                  <a:pt x="425" y="38"/>
                  <a:pt x="423" y="34"/>
                  <a:pt x="422" y="37"/>
                </a:cubicBezTo>
                <a:cubicBezTo>
                  <a:pt x="424" y="36"/>
                  <a:pt x="426" y="41"/>
                  <a:pt x="428" y="38"/>
                </a:cubicBezTo>
                <a:close/>
                <a:moveTo>
                  <a:pt x="493" y="126"/>
                </a:moveTo>
                <a:cubicBezTo>
                  <a:pt x="494" y="126"/>
                  <a:pt x="500" y="130"/>
                  <a:pt x="498" y="127"/>
                </a:cubicBezTo>
                <a:cubicBezTo>
                  <a:pt x="496" y="128"/>
                  <a:pt x="494" y="123"/>
                  <a:pt x="493" y="126"/>
                </a:cubicBezTo>
                <a:close/>
                <a:moveTo>
                  <a:pt x="568" y="162"/>
                </a:moveTo>
                <a:cubicBezTo>
                  <a:pt x="569" y="162"/>
                  <a:pt x="571" y="166"/>
                  <a:pt x="572" y="163"/>
                </a:cubicBezTo>
                <a:cubicBezTo>
                  <a:pt x="570" y="163"/>
                  <a:pt x="568" y="160"/>
                  <a:pt x="568" y="162"/>
                </a:cubicBezTo>
                <a:close/>
                <a:moveTo>
                  <a:pt x="638" y="190"/>
                </a:moveTo>
                <a:lnTo>
                  <a:pt x="638" y="190"/>
                </a:lnTo>
                <a:cubicBezTo>
                  <a:pt x="639" y="188"/>
                  <a:pt x="642" y="191"/>
                  <a:pt x="645" y="191"/>
                </a:cubicBezTo>
                <a:cubicBezTo>
                  <a:pt x="644" y="195"/>
                  <a:pt x="640" y="190"/>
                  <a:pt x="638" y="190"/>
                </a:cubicBezTo>
                <a:close/>
                <a:moveTo>
                  <a:pt x="430" y="375"/>
                </a:moveTo>
                <a:lnTo>
                  <a:pt x="430" y="375"/>
                </a:lnTo>
                <a:cubicBezTo>
                  <a:pt x="430" y="374"/>
                  <a:pt x="432" y="374"/>
                  <a:pt x="433" y="374"/>
                </a:cubicBezTo>
                <a:cubicBezTo>
                  <a:pt x="433" y="376"/>
                  <a:pt x="432" y="376"/>
                  <a:pt x="431" y="376"/>
                </a:cubicBezTo>
                <a:cubicBezTo>
                  <a:pt x="431" y="375"/>
                  <a:pt x="431" y="375"/>
                  <a:pt x="430" y="375"/>
                </a:cubicBezTo>
                <a:close/>
                <a:moveTo>
                  <a:pt x="272" y="430"/>
                </a:moveTo>
                <a:lnTo>
                  <a:pt x="272" y="430"/>
                </a:lnTo>
                <a:cubicBezTo>
                  <a:pt x="271" y="430"/>
                  <a:pt x="270" y="430"/>
                  <a:pt x="269" y="430"/>
                </a:cubicBezTo>
                <a:cubicBezTo>
                  <a:pt x="269" y="429"/>
                  <a:pt x="268" y="427"/>
                  <a:pt x="268" y="425"/>
                </a:cubicBezTo>
                <a:cubicBezTo>
                  <a:pt x="267" y="424"/>
                  <a:pt x="265" y="426"/>
                  <a:pt x="263" y="424"/>
                </a:cubicBezTo>
                <a:cubicBezTo>
                  <a:pt x="264" y="424"/>
                  <a:pt x="264" y="423"/>
                  <a:pt x="264" y="423"/>
                </a:cubicBezTo>
                <a:cubicBezTo>
                  <a:pt x="268" y="423"/>
                  <a:pt x="268" y="425"/>
                  <a:pt x="272" y="426"/>
                </a:cubicBezTo>
                <a:lnTo>
                  <a:pt x="273" y="426"/>
                </a:lnTo>
                <a:cubicBezTo>
                  <a:pt x="272" y="427"/>
                  <a:pt x="272" y="427"/>
                  <a:pt x="272" y="428"/>
                </a:cubicBezTo>
                <a:cubicBezTo>
                  <a:pt x="272" y="429"/>
                  <a:pt x="273" y="429"/>
                  <a:pt x="273" y="430"/>
                </a:cubicBezTo>
                <a:lnTo>
                  <a:pt x="272" y="430"/>
                </a:lnTo>
                <a:close/>
                <a:moveTo>
                  <a:pt x="274" y="429"/>
                </a:moveTo>
                <a:lnTo>
                  <a:pt x="274" y="429"/>
                </a:lnTo>
                <a:cubicBezTo>
                  <a:pt x="274" y="429"/>
                  <a:pt x="274" y="428"/>
                  <a:pt x="274" y="427"/>
                </a:cubicBezTo>
                <a:cubicBezTo>
                  <a:pt x="274" y="428"/>
                  <a:pt x="275" y="428"/>
                  <a:pt x="275" y="429"/>
                </a:cubicBezTo>
                <a:cubicBezTo>
                  <a:pt x="274" y="430"/>
                  <a:pt x="274" y="429"/>
                  <a:pt x="274" y="429"/>
                </a:cubicBezTo>
                <a:close/>
                <a:moveTo>
                  <a:pt x="280" y="436"/>
                </a:moveTo>
                <a:lnTo>
                  <a:pt x="280" y="436"/>
                </a:lnTo>
                <a:cubicBezTo>
                  <a:pt x="279" y="434"/>
                  <a:pt x="279" y="433"/>
                  <a:pt x="279" y="432"/>
                </a:cubicBezTo>
                <a:cubicBezTo>
                  <a:pt x="281" y="432"/>
                  <a:pt x="282" y="433"/>
                  <a:pt x="282" y="435"/>
                </a:cubicBezTo>
                <a:cubicBezTo>
                  <a:pt x="281" y="435"/>
                  <a:pt x="280" y="435"/>
                  <a:pt x="280" y="436"/>
                </a:cubicBezTo>
                <a:close/>
                <a:moveTo>
                  <a:pt x="46" y="250"/>
                </a:moveTo>
                <a:cubicBezTo>
                  <a:pt x="44" y="250"/>
                  <a:pt x="42" y="246"/>
                  <a:pt x="40" y="249"/>
                </a:cubicBezTo>
                <a:cubicBezTo>
                  <a:pt x="42" y="249"/>
                  <a:pt x="45" y="253"/>
                  <a:pt x="46" y="250"/>
                </a:cubicBezTo>
                <a:close/>
                <a:moveTo>
                  <a:pt x="225" y="445"/>
                </a:moveTo>
                <a:cubicBezTo>
                  <a:pt x="226" y="445"/>
                  <a:pt x="227" y="446"/>
                  <a:pt x="228" y="445"/>
                </a:cubicBezTo>
                <a:cubicBezTo>
                  <a:pt x="227" y="444"/>
                  <a:pt x="226" y="443"/>
                  <a:pt x="225" y="445"/>
                </a:cubicBezTo>
                <a:close/>
                <a:moveTo>
                  <a:pt x="230" y="402"/>
                </a:moveTo>
                <a:cubicBezTo>
                  <a:pt x="232" y="402"/>
                  <a:pt x="232" y="403"/>
                  <a:pt x="233" y="404"/>
                </a:cubicBezTo>
                <a:cubicBezTo>
                  <a:pt x="234" y="402"/>
                  <a:pt x="230" y="400"/>
                  <a:pt x="230" y="402"/>
                </a:cubicBezTo>
                <a:close/>
                <a:moveTo>
                  <a:pt x="330" y="5"/>
                </a:moveTo>
                <a:cubicBezTo>
                  <a:pt x="332" y="0"/>
                  <a:pt x="327" y="0"/>
                  <a:pt x="330" y="5"/>
                </a:cubicBezTo>
                <a:close/>
                <a:moveTo>
                  <a:pt x="576" y="166"/>
                </a:moveTo>
                <a:cubicBezTo>
                  <a:pt x="577" y="166"/>
                  <a:pt x="578" y="168"/>
                  <a:pt x="578" y="166"/>
                </a:cubicBezTo>
                <a:cubicBezTo>
                  <a:pt x="577" y="166"/>
                  <a:pt x="576" y="164"/>
                  <a:pt x="576" y="166"/>
                </a:cubicBezTo>
                <a:close/>
                <a:moveTo>
                  <a:pt x="725" y="817"/>
                </a:moveTo>
                <a:cubicBezTo>
                  <a:pt x="724" y="816"/>
                  <a:pt x="726" y="815"/>
                  <a:pt x="725" y="814"/>
                </a:cubicBezTo>
                <a:cubicBezTo>
                  <a:pt x="723" y="813"/>
                  <a:pt x="723" y="817"/>
                  <a:pt x="725" y="817"/>
                </a:cubicBez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sz="1350">
              <a:solidFill>
                <a:schemeClr val="tx1">
                  <a:lumMod val="75000"/>
                  <a:lumOff val="25000"/>
                </a:schemeClr>
              </a:solidFill>
              <a:latin typeface="微软雅黑" panose="020B0503020204020204" charset="-122"/>
              <a:ea typeface="微软雅黑" panose="020B0503020204020204" charset="-122"/>
            </a:endParaRPr>
          </a:p>
        </p:txBody>
      </p:sp>
      <p:sp>
        <p:nvSpPr>
          <p:cNvPr id="10" name="Freeform 9"/>
          <p:cNvSpPr>
            <a:spLocks noEditPoints="1"/>
          </p:cNvSpPr>
          <p:nvPr/>
        </p:nvSpPr>
        <p:spPr bwMode="auto">
          <a:xfrm>
            <a:off x="5958998" y="1181641"/>
            <a:ext cx="1286376" cy="1496786"/>
          </a:xfrm>
          <a:custGeom>
            <a:avLst/>
            <a:gdLst>
              <a:gd name="T0" fmla="*/ 387 w 1817"/>
              <a:gd name="T1" fmla="*/ 1434 h 1911"/>
              <a:gd name="T2" fmla="*/ 1734 w 1817"/>
              <a:gd name="T3" fmla="*/ 951 h 1911"/>
              <a:gd name="T4" fmla="*/ 1777 w 1817"/>
              <a:gd name="T5" fmla="*/ 1149 h 1911"/>
              <a:gd name="T6" fmla="*/ 1772 w 1817"/>
              <a:gd name="T7" fmla="*/ 1000 h 1911"/>
              <a:gd name="T8" fmla="*/ 1701 w 1817"/>
              <a:gd name="T9" fmla="*/ 861 h 1911"/>
              <a:gd name="T10" fmla="*/ 1744 w 1817"/>
              <a:gd name="T11" fmla="*/ 719 h 1911"/>
              <a:gd name="T12" fmla="*/ 1323 w 1817"/>
              <a:gd name="T13" fmla="*/ 479 h 1911"/>
              <a:gd name="T14" fmla="*/ 1129 w 1817"/>
              <a:gd name="T15" fmla="*/ 377 h 1911"/>
              <a:gd name="T16" fmla="*/ 845 w 1817"/>
              <a:gd name="T17" fmla="*/ 234 h 1911"/>
              <a:gd name="T18" fmla="*/ 616 w 1817"/>
              <a:gd name="T19" fmla="*/ 131 h 1911"/>
              <a:gd name="T20" fmla="*/ 361 w 1817"/>
              <a:gd name="T21" fmla="*/ 16 h 1911"/>
              <a:gd name="T22" fmla="*/ 525 w 1817"/>
              <a:gd name="T23" fmla="*/ 125 h 1911"/>
              <a:gd name="T24" fmla="*/ 573 w 1817"/>
              <a:gd name="T25" fmla="*/ 154 h 1911"/>
              <a:gd name="T26" fmla="*/ 613 w 1817"/>
              <a:gd name="T27" fmla="*/ 168 h 1911"/>
              <a:gd name="T28" fmla="*/ 623 w 1817"/>
              <a:gd name="T29" fmla="*/ 189 h 1911"/>
              <a:gd name="T30" fmla="*/ 477 w 1817"/>
              <a:gd name="T31" fmla="*/ 314 h 1911"/>
              <a:gd name="T32" fmla="*/ 277 w 1817"/>
              <a:gd name="T33" fmla="*/ 259 h 1911"/>
              <a:gd name="T34" fmla="*/ 393 w 1817"/>
              <a:gd name="T35" fmla="*/ 356 h 1911"/>
              <a:gd name="T36" fmla="*/ 221 w 1817"/>
              <a:gd name="T37" fmla="*/ 325 h 1911"/>
              <a:gd name="T38" fmla="*/ 126 w 1817"/>
              <a:gd name="T39" fmla="*/ 288 h 1911"/>
              <a:gd name="T40" fmla="*/ 24 w 1817"/>
              <a:gd name="T41" fmla="*/ 245 h 1911"/>
              <a:gd name="T42" fmla="*/ 108 w 1817"/>
              <a:gd name="T43" fmla="*/ 327 h 1911"/>
              <a:gd name="T44" fmla="*/ 259 w 1817"/>
              <a:gd name="T45" fmla="*/ 422 h 1911"/>
              <a:gd name="T46" fmla="*/ 300 w 1817"/>
              <a:gd name="T47" fmla="*/ 465 h 1911"/>
              <a:gd name="T48" fmla="*/ 421 w 1817"/>
              <a:gd name="T49" fmla="*/ 539 h 1911"/>
              <a:gd name="T50" fmla="*/ 570 w 1817"/>
              <a:gd name="T51" fmla="*/ 706 h 1911"/>
              <a:gd name="T52" fmla="*/ 945 w 1817"/>
              <a:gd name="T53" fmla="*/ 922 h 1911"/>
              <a:gd name="T54" fmla="*/ 866 w 1817"/>
              <a:gd name="T55" fmla="*/ 944 h 1911"/>
              <a:gd name="T56" fmla="*/ 847 w 1817"/>
              <a:gd name="T57" fmla="*/ 1073 h 1911"/>
              <a:gd name="T58" fmla="*/ 556 w 1817"/>
              <a:gd name="T59" fmla="*/ 1268 h 1911"/>
              <a:gd name="T60" fmla="*/ 311 w 1817"/>
              <a:gd name="T61" fmla="*/ 1447 h 1911"/>
              <a:gd name="T62" fmla="*/ 284 w 1817"/>
              <a:gd name="T63" fmla="*/ 1486 h 1911"/>
              <a:gd name="T64" fmla="*/ 395 w 1817"/>
              <a:gd name="T65" fmla="*/ 1431 h 1911"/>
              <a:gd name="T66" fmla="*/ 507 w 1817"/>
              <a:gd name="T67" fmla="*/ 1355 h 1911"/>
              <a:gd name="T68" fmla="*/ 494 w 1817"/>
              <a:gd name="T69" fmla="*/ 1376 h 1911"/>
              <a:gd name="T70" fmla="*/ 643 w 1817"/>
              <a:gd name="T71" fmla="*/ 1415 h 1911"/>
              <a:gd name="T72" fmla="*/ 473 w 1817"/>
              <a:gd name="T73" fmla="*/ 1612 h 1911"/>
              <a:gd name="T74" fmla="*/ 421 w 1817"/>
              <a:gd name="T75" fmla="*/ 1688 h 1911"/>
              <a:gd name="T76" fmla="*/ 548 w 1817"/>
              <a:gd name="T77" fmla="*/ 1672 h 1911"/>
              <a:gd name="T78" fmla="*/ 361 w 1817"/>
              <a:gd name="T79" fmla="*/ 1833 h 1911"/>
              <a:gd name="T80" fmla="*/ 317 w 1817"/>
              <a:gd name="T81" fmla="*/ 1879 h 1911"/>
              <a:gd name="T82" fmla="*/ 490 w 1817"/>
              <a:gd name="T83" fmla="*/ 1800 h 1911"/>
              <a:gd name="T84" fmla="*/ 490 w 1817"/>
              <a:gd name="T85" fmla="*/ 1812 h 1911"/>
              <a:gd name="T86" fmla="*/ 551 w 1817"/>
              <a:gd name="T87" fmla="*/ 1784 h 1911"/>
              <a:gd name="T88" fmla="*/ 575 w 1817"/>
              <a:gd name="T89" fmla="*/ 1811 h 1911"/>
              <a:gd name="T90" fmla="*/ 859 w 1817"/>
              <a:gd name="T91" fmla="*/ 1669 h 1911"/>
              <a:gd name="T92" fmla="*/ 1209 w 1817"/>
              <a:gd name="T93" fmla="*/ 1508 h 1911"/>
              <a:gd name="T94" fmla="*/ 1453 w 1817"/>
              <a:gd name="T95" fmla="*/ 1358 h 1911"/>
              <a:gd name="T96" fmla="*/ 1582 w 1817"/>
              <a:gd name="T97" fmla="*/ 1283 h 1911"/>
              <a:gd name="T98" fmla="*/ 1510 w 1817"/>
              <a:gd name="T99" fmla="*/ 1366 h 1911"/>
              <a:gd name="T100" fmla="*/ 1502 w 1817"/>
              <a:gd name="T101" fmla="*/ 1407 h 1911"/>
              <a:gd name="T102" fmla="*/ 1663 w 1817"/>
              <a:gd name="T103" fmla="*/ 1317 h 1911"/>
              <a:gd name="T104" fmla="*/ 1679 w 1817"/>
              <a:gd name="T105" fmla="*/ 1243 h 1911"/>
              <a:gd name="T106" fmla="*/ 481 w 1817"/>
              <a:gd name="T107" fmla="*/ 1386 h 1911"/>
              <a:gd name="T108" fmla="*/ 559 w 1817"/>
              <a:gd name="T109" fmla="*/ 1777 h 1911"/>
              <a:gd name="T110" fmla="*/ 574 w 1817"/>
              <a:gd name="T111" fmla="*/ 1772 h 1911"/>
              <a:gd name="T112" fmla="*/ 226 w 1817"/>
              <a:gd name="T113" fmla="*/ 1513 h 1911"/>
              <a:gd name="T114" fmla="*/ 475 w 1817"/>
              <a:gd name="T115" fmla="*/ 105 h 1911"/>
              <a:gd name="T116" fmla="*/ 293 w 1817"/>
              <a:gd name="T117" fmla="*/ 328 h 1911"/>
              <a:gd name="T118" fmla="*/ 638 w 1817"/>
              <a:gd name="T119" fmla="*/ 190 h 1911"/>
              <a:gd name="T120" fmla="*/ 264 w 1817"/>
              <a:gd name="T121" fmla="*/ 423 h 1911"/>
              <a:gd name="T122" fmla="*/ 279 w 1817"/>
              <a:gd name="T123" fmla="*/ 432 h 1911"/>
              <a:gd name="T124" fmla="*/ 330 w 1817"/>
              <a:gd name="T125" fmla="*/ 5 h 1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17" h="1911">
                <a:moveTo>
                  <a:pt x="1803" y="1026"/>
                </a:moveTo>
                <a:cubicBezTo>
                  <a:pt x="1808" y="1028"/>
                  <a:pt x="1817" y="1020"/>
                  <a:pt x="1813" y="1014"/>
                </a:cubicBezTo>
                <a:cubicBezTo>
                  <a:pt x="1808" y="1009"/>
                  <a:pt x="1798" y="1008"/>
                  <a:pt x="1795" y="1013"/>
                </a:cubicBezTo>
                <a:cubicBezTo>
                  <a:pt x="1793" y="1018"/>
                  <a:pt x="1797" y="1025"/>
                  <a:pt x="1803" y="1026"/>
                </a:cubicBezTo>
                <a:close/>
                <a:moveTo>
                  <a:pt x="384" y="1435"/>
                </a:moveTo>
                <a:cubicBezTo>
                  <a:pt x="384" y="1436"/>
                  <a:pt x="383" y="1436"/>
                  <a:pt x="382" y="1437"/>
                </a:cubicBezTo>
                <a:cubicBezTo>
                  <a:pt x="382" y="1437"/>
                  <a:pt x="381" y="1438"/>
                  <a:pt x="382" y="1438"/>
                </a:cubicBezTo>
                <a:cubicBezTo>
                  <a:pt x="382" y="1439"/>
                  <a:pt x="382" y="1439"/>
                  <a:pt x="382" y="1439"/>
                </a:cubicBezTo>
                <a:cubicBezTo>
                  <a:pt x="383" y="1439"/>
                  <a:pt x="383" y="1439"/>
                  <a:pt x="383" y="1439"/>
                </a:cubicBezTo>
                <a:cubicBezTo>
                  <a:pt x="384" y="1439"/>
                  <a:pt x="385" y="1438"/>
                  <a:pt x="386" y="1437"/>
                </a:cubicBezTo>
                <a:cubicBezTo>
                  <a:pt x="386" y="1437"/>
                  <a:pt x="387" y="1436"/>
                  <a:pt x="388" y="1436"/>
                </a:cubicBezTo>
                <a:cubicBezTo>
                  <a:pt x="388" y="1436"/>
                  <a:pt x="389" y="1435"/>
                  <a:pt x="388" y="1434"/>
                </a:cubicBezTo>
                <a:cubicBezTo>
                  <a:pt x="388" y="1434"/>
                  <a:pt x="387" y="1433"/>
                  <a:pt x="387" y="1434"/>
                </a:cubicBezTo>
                <a:cubicBezTo>
                  <a:pt x="386" y="1434"/>
                  <a:pt x="385" y="1435"/>
                  <a:pt x="384" y="1435"/>
                </a:cubicBezTo>
                <a:close/>
                <a:moveTo>
                  <a:pt x="460" y="1399"/>
                </a:moveTo>
                <a:cubicBezTo>
                  <a:pt x="448" y="1407"/>
                  <a:pt x="437" y="1415"/>
                  <a:pt x="423" y="1423"/>
                </a:cubicBezTo>
                <a:cubicBezTo>
                  <a:pt x="423" y="1424"/>
                  <a:pt x="423" y="1424"/>
                  <a:pt x="423" y="1424"/>
                </a:cubicBezTo>
                <a:cubicBezTo>
                  <a:pt x="423" y="1425"/>
                  <a:pt x="423" y="1425"/>
                  <a:pt x="424" y="1425"/>
                </a:cubicBezTo>
                <a:cubicBezTo>
                  <a:pt x="424" y="1425"/>
                  <a:pt x="424" y="1425"/>
                  <a:pt x="424" y="1425"/>
                </a:cubicBezTo>
                <a:cubicBezTo>
                  <a:pt x="437" y="1416"/>
                  <a:pt x="450" y="1408"/>
                  <a:pt x="461" y="1400"/>
                </a:cubicBezTo>
                <a:cubicBezTo>
                  <a:pt x="461" y="1400"/>
                  <a:pt x="462" y="1399"/>
                  <a:pt x="461" y="1399"/>
                </a:cubicBezTo>
                <a:cubicBezTo>
                  <a:pt x="461" y="1399"/>
                  <a:pt x="460" y="1399"/>
                  <a:pt x="460" y="1399"/>
                </a:cubicBezTo>
                <a:close/>
                <a:moveTo>
                  <a:pt x="1735" y="954"/>
                </a:moveTo>
                <a:cubicBezTo>
                  <a:pt x="1735" y="954"/>
                  <a:pt x="1736" y="954"/>
                  <a:pt x="1736" y="953"/>
                </a:cubicBezTo>
                <a:cubicBezTo>
                  <a:pt x="1736" y="953"/>
                  <a:pt x="1736" y="952"/>
                  <a:pt x="1735" y="952"/>
                </a:cubicBezTo>
                <a:lnTo>
                  <a:pt x="1734" y="951"/>
                </a:lnTo>
                <a:cubicBezTo>
                  <a:pt x="1733" y="951"/>
                  <a:pt x="1733" y="951"/>
                  <a:pt x="1732" y="952"/>
                </a:cubicBezTo>
                <a:cubicBezTo>
                  <a:pt x="1732" y="952"/>
                  <a:pt x="1732" y="953"/>
                  <a:pt x="1733" y="953"/>
                </a:cubicBezTo>
                <a:lnTo>
                  <a:pt x="1735" y="954"/>
                </a:lnTo>
                <a:close/>
                <a:moveTo>
                  <a:pt x="1744" y="1203"/>
                </a:moveTo>
                <a:cubicBezTo>
                  <a:pt x="1735" y="1204"/>
                  <a:pt x="1729" y="1214"/>
                  <a:pt x="1721" y="1218"/>
                </a:cubicBezTo>
                <a:cubicBezTo>
                  <a:pt x="1717" y="1216"/>
                  <a:pt x="1710" y="1218"/>
                  <a:pt x="1710" y="1223"/>
                </a:cubicBezTo>
                <a:cubicBezTo>
                  <a:pt x="1708" y="1224"/>
                  <a:pt x="1706" y="1225"/>
                  <a:pt x="1705" y="1226"/>
                </a:cubicBezTo>
                <a:cubicBezTo>
                  <a:pt x="1710" y="1221"/>
                  <a:pt x="1714" y="1214"/>
                  <a:pt x="1721" y="1208"/>
                </a:cubicBezTo>
                <a:cubicBezTo>
                  <a:pt x="1726" y="1204"/>
                  <a:pt x="1732" y="1203"/>
                  <a:pt x="1734" y="1200"/>
                </a:cubicBezTo>
                <a:cubicBezTo>
                  <a:pt x="1740" y="1192"/>
                  <a:pt x="1738" y="1183"/>
                  <a:pt x="1737" y="1175"/>
                </a:cubicBezTo>
                <a:cubicBezTo>
                  <a:pt x="1741" y="1168"/>
                  <a:pt x="1748" y="1171"/>
                  <a:pt x="1753" y="1171"/>
                </a:cubicBezTo>
                <a:cubicBezTo>
                  <a:pt x="1754" y="1167"/>
                  <a:pt x="1751" y="1166"/>
                  <a:pt x="1754" y="1164"/>
                </a:cubicBezTo>
                <a:cubicBezTo>
                  <a:pt x="1763" y="1161"/>
                  <a:pt x="1771" y="1157"/>
                  <a:pt x="1777" y="1149"/>
                </a:cubicBezTo>
                <a:cubicBezTo>
                  <a:pt x="1773" y="1144"/>
                  <a:pt x="1766" y="1145"/>
                  <a:pt x="1762" y="1145"/>
                </a:cubicBezTo>
                <a:cubicBezTo>
                  <a:pt x="1763" y="1142"/>
                  <a:pt x="1765" y="1142"/>
                  <a:pt x="1767" y="1139"/>
                </a:cubicBezTo>
                <a:cubicBezTo>
                  <a:pt x="1755" y="1134"/>
                  <a:pt x="1737" y="1144"/>
                  <a:pt x="1733" y="1130"/>
                </a:cubicBezTo>
                <a:cubicBezTo>
                  <a:pt x="1735" y="1126"/>
                  <a:pt x="1734" y="1124"/>
                  <a:pt x="1736" y="1121"/>
                </a:cubicBezTo>
                <a:cubicBezTo>
                  <a:pt x="1733" y="1117"/>
                  <a:pt x="1730" y="1112"/>
                  <a:pt x="1733" y="1106"/>
                </a:cubicBezTo>
                <a:cubicBezTo>
                  <a:pt x="1733" y="1103"/>
                  <a:pt x="1727" y="1101"/>
                  <a:pt x="1728" y="1098"/>
                </a:cubicBezTo>
                <a:cubicBezTo>
                  <a:pt x="1739" y="1095"/>
                  <a:pt x="1736" y="1075"/>
                  <a:pt x="1748" y="1074"/>
                </a:cubicBezTo>
                <a:cubicBezTo>
                  <a:pt x="1754" y="1063"/>
                  <a:pt x="1768" y="1061"/>
                  <a:pt x="1766" y="1046"/>
                </a:cubicBezTo>
                <a:cubicBezTo>
                  <a:pt x="1774" y="1042"/>
                  <a:pt x="1772" y="1034"/>
                  <a:pt x="1774" y="1026"/>
                </a:cubicBezTo>
                <a:cubicBezTo>
                  <a:pt x="1776" y="1023"/>
                  <a:pt x="1780" y="1025"/>
                  <a:pt x="1783" y="1022"/>
                </a:cubicBezTo>
                <a:cubicBezTo>
                  <a:pt x="1783" y="1020"/>
                  <a:pt x="1782" y="1015"/>
                  <a:pt x="1781" y="1013"/>
                </a:cubicBezTo>
                <a:cubicBezTo>
                  <a:pt x="1780" y="1012"/>
                  <a:pt x="1776" y="1011"/>
                  <a:pt x="1775" y="1010"/>
                </a:cubicBezTo>
                <a:cubicBezTo>
                  <a:pt x="1774" y="1007"/>
                  <a:pt x="1775" y="1003"/>
                  <a:pt x="1772" y="1000"/>
                </a:cubicBezTo>
                <a:cubicBezTo>
                  <a:pt x="1769" y="997"/>
                  <a:pt x="1764" y="995"/>
                  <a:pt x="1760" y="992"/>
                </a:cubicBezTo>
                <a:cubicBezTo>
                  <a:pt x="1758" y="986"/>
                  <a:pt x="1753" y="981"/>
                  <a:pt x="1746" y="977"/>
                </a:cubicBezTo>
                <a:cubicBezTo>
                  <a:pt x="1746" y="974"/>
                  <a:pt x="1744" y="972"/>
                  <a:pt x="1747" y="968"/>
                </a:cubicBezTo>
                <a:cubicBezTo>
                  <a:pt x="1744" y="966"/>
                  <a:pt x="1741" y="964"/>
                  <a:pt x="1738" y="962"/>
                </a:cubicBezTo>
                <a:cubicBezTo>
                  <a:pt x="1734" y="964"/>
                  <a:pt x="1732" y="969"/>
                  <a:pt x="1728" y="969"/>
                </a:cubicBezTo>
                <a:cubicBezTo>
                  <a:pt x="1722" y="965"/>
                  <a:pt x="1717" y="960"/>
                  <a:pt x="1710" y="956"/>
                </a:cubicBezTo>
                <a:cubicBezTo>
                  <a:pt x="1712" y="952"/>
                  <a:pt x="1711" y="950"/>
                  <a:pt x="1710" y="947"/>
                </a:cubicBezTo>
                <a:cubicBezTo>
                  <a:pt x="1703" y="946"/>
                  <a:pt x="1700" y="950"/>
                  <a:pt x="1692" y="945"/>
                </a:cubicBezTo>
                <a:cubicBezTo>
                  <a:pt x="1691" y="943"/>
                  <a:pt x="1692" y="940"/>
                  <a:pt x="1688" y="939"/>
                </a:cubicBezTo>
                <a:cubicBezTo>
                  <a:pt x="1684" y="937"/>
                  <a:pt x="1682" y="943"/>
                  <a:pt x="1676" y="939"/>
                </a:cubicBezTo>
                <a:cubicBezTo>
                  <a:pt x="1688" y="925"/>
                  <a:pt x="1689" y="908"/>
                  <a:pt x="1695" y="892"/>
                </a:cubicBezTo>
                <a:cubicBezTo>
                  <a:pt x="1696" y="889"/>
                  <a:pt x="1693" y="888"/>
                  <a:pt x="1695" y="884"/>
                </a:cubicBezTo>
                <a:cubicBezTo>
                  <a:pt x="1698" y="875"/>
                  <a:pt x="1702" y="869"/>
                  <a:pt x="1701" y="861"/>
                </a:cubicBezTo>
                <a:cubicBezTo>
                  <a:pt x="1705" y="857"/>
                  <a:pt x="1709" y="854"/>
                  <a:pt x="1713" y="850"/>
                </a:cubicBezTo>
                <a:cubicBezTo>
                  <a:pt x="1717" y="839"/>
                  <a:pt x="1713" y="828"/>
                  <a:pt x="1708" y="818"/>
                </a:cubicBezTo>
                <a:cubicBezTo>
                  <a:pt x="1710" y="810"/>
                  <a:pt x="1720" y="797"/>
                  <a:pt x="1727" y="806"/>
                </a:cubicBezTo>
                <a:cubicBezTo>
                  <a:pt x="1726" y="814"/>
                  <a:pt x="1729" y="817"/>
                  <a:pt x="1734" y="820"/>
                </a:cubicBezTo>
                <a:cubicBezTo>
                  <a:pt x="1736" y="815"/>
                  <a:pt x="1740" y="813"/>
                  <a:pt x="1744" y="810"/>
                </a:cubicBezTo>
                <a:cubicBezTo>
                  <a:pt x="1745" y="804"/>
                  <a:pt x="1744" y="797"/>
                  <a:pt x="1747" y="793"/>
                </a:cubicBezTo>
                <a:cubicBezTo>
                  <a:pt x="1751" y="798"/>
                  <a:pt x="1755" y="799"/>
                  <a:pt x="1762" y="798"/>
                </a:cubicBezTo>
                <a:cubicBezTo>
                  <a:pt x="1766" y="793"/>
                  <a:pt x="1767" y="786"/>
                  <a:pt x="1768" y="780"/>
                </a:cubicBezTo>
                <a:cubicBezTo>
                  <a:pt x="1769" y="778"/>
                  <a:pt x="1770" y="775"/>
                  <a:pt x="1770" y="773"/>
                </a:cubicBezTo>
                <a:cubicBezTo>
                  <a:pt x="1770" y="771"/>
                  <a:pt x="1768" y="770"/>
                  <a:pt x="1768" y="769"/>
                </a:cubicBezTo>
                <a:cubicBezTo>
                  <a:pt x="1768" y="765"/>
                  <a:pt x="1770" y="759"/>
                  <a:pt x="1769" y="755"/>
                </a:cubicBezTo>
                <a:cubicBezTo>
                  <a:pt x="1763" y="749"/>
                  <a:pt x="1760" y="744"/>
                  <a:pt x="1757" y="736"/>
                </a:cubicBezTo>
                <a:cubicBezTo>
                  <a:pt x="1754" y="727"/>
                  <a:pt x="1751" y="724"/>
                  <a:pt x="1744" y="719"/>
                </a:cubicBezTo>
                <a:cubicBezTo>
                  <a:pt x="1742" y="717"/>
                  <a:pt x="1741" y="715"/>
                  <a:pt x="1739" y="713"/>
                </a:cubicBezTo>
                <a:cubicBezTo>
                  <a:pt x="1729" y="705"/>
                  <a:pt x="1720" y="700"/>
                  <a:pt x="1710" y="693"/>
                </a:cubicBezTo>
                <a:cubicBezTo>
                  <a:pt x="1704" y="689"/>
                  <a:pt x="1698" y="685"/>
                  <a:pt x="1692" y="681"/>
                </a:cubicBezTo>
                <a:cubicBezTo>
                  <a:pt x="1657" y="656"/>
                  <a:pt x="1616" y="633"/>
                  <a:pt x="1581" y="611"/>
                </a:cubicBezTo>
                <a:cubicBezTo>
                  <a:pt x="1580" y="612"/>
                  <a:pt x="1579" y="612"/>
                  <a:pt x="1578" y="612"/>
                </a:cubicBezTo>
                <a:cubicBezTo>
                  <a:pt x="1570" y="605"/>
                  <a:pt x="1561" y="600"/>
                  <a:pt x="1552" y="596"/>
                </a:cubicBezTo>
                <a:cubicBezTo>
                  <a:pt x="1543" y="590"/>
                  <a:pt x="1532" y="585"/>
                  <a:pt x="1522" y="580"/>
                </a:cubicBezTo>
                <a:cubicBezTo>
                  <a:pt x="1516" y="577"/>
                  <a:pt x="1510" y="573"/>
                  <a:pt x="1505" y="570"/>
                </a:cubicBezTo>
                <a:cubicBezTo>
                  <a:pt x="1502" y="569"/>
                  <a:pt x="1500" y="569"/>
                  <a:pt x="1497" y="567"/>
                </a:cubicBezTo>
                <a:cubicBezTo>
                  <a:pt x="1488" y="563"/>
                  <a:pt x="1480" y="555"/>
                  <a:pt x="1469" y="553"/>
                </a:cubicBezTo>
                <a:cubicBezTo>
                  <a:pt x="1460" y="545"/>
                  <a:pt x="1447" y="540"/>
                  <a:pt x="1436" y="534"/>
                </a:cubicBezTo>
                <a:cubicBezTo>
                  <a:pt x="1400" y="516"/>
                  <a:pt x="1363" y="500"/>
                  <a:pt x="1330" y="480"/>
                </a:cubicBezTo>
                <a:cubicBezTo>
                  <a:pt x="1327" y="481"/>
                  <a:pt x="1326" y="479"/>
                  <a:pt x="1323" y="479"/>
                </a:cubicBezTo>
                <a:cubicBezTo>
                  <a:pt x="1304" y="467"/>
                  <a:pt x="1284" y="456"/>
                  <a:pt x="1263" y="448"/>
                </a:cubicBezTo>
                <a:cubicBezTo>
                  <a:pt x="1259" y="444"/>
                  <a:pt x="1254" y="441"/>
                  <a:pt x="1249" y="439"/>
                </a:cubicBezTo>
                <a:cubicBezTo>
                  <a:pt x="1244" y="436"/>
                  <a:pt x="1238" y="433"/>
                  <a:pt x="1232" y="432"/>
                </a:cubicBezTo>
                <a:cubicBezTo>
                  <a:pt x="1229" y="429"/>
                  <a:pt x="1225" y="426"/>
                  <a:pt x="1221" y="425"/>
                </a:cubicBezTo>
                <a:cubicBezTo>
                  <a:pt x="1215" y="423"/>
                  <a:pt x="1210" y="418"/>
                  <a:pt x="1201" y="417"/>
                </a:cubicBezTo>
                <a:cubicBezTo>
                  <a:pt x="1198" y="412"/>
                  <a:pt x="1193" y="410"/>
                  <a:pt x="1189" y="408"/>
                </a:cubicBezTo>
                <a:cubicBezTo>
                  <a:pt x="1186" y="407"/>
                  <a:pt x="1183" y="406"/>
                  <a:pt x="1181" y="405"/>
                </a:cubicBezTo>
                <a:cubicBezTo>
                  <a:pt x="1181" y="404"/>
                  <a:pt x="1179" y="405"/>
                  <a:pt x="1179" y="405"/>
                </a:cubicBezTo>
                <a:cubicBezTo>
                  <a:pt x="1178" y="404"/>
                  <a:pt x="1177" y="403"/>
                  <a:pt x="1175" y="402"/>
                </a:cubicBezTo>
                <a:cubicBezTo>
                  <a:pt x="1169" y="399"/>
                  <a:pt x="1161" y="396"/>
                  <a:pt x="1154" y="392"/>
                </a:cubicBezTo>
                <a:cubicBezTo>
                  <a:pt x="1150" y="390"/>
                  <a:pt x="1146" y="387"/>
                  <a:pt x="1142" y="384"/>
                </a:cubicBezTo>
                <a:cubicBezTo>
                  <a:pt x="1140" y="383"/>
                  <a:pt x="1137" y="382"/>
                  <a:pt x="1135" y="381"/>
                </a:cubicBezTo>
                <a:cubicBezTo>
                  <a:pt x="1133" y="380"/>
                  <a:pt x="1131" y="378"/>
                  <a:pt x="1129" y="377"/>
                </a:cubicBezTo>
                <a:cubicBezTo>
                  <a:pt x="1126" y="376"/>
                  <a:pt x="1123" y="376"/>
                  <a:pt x="1120" y="375"/>
                </a:cubicBezTo>
                <a:cubicBezTo>
                  <a:pt x="1119" y="375"/>
                  <a:pt x="1118" y="373"/>
                  <a:pt x="1117" y="372"/>
                </a:cubicBezTo>
                <a:cubicBezTo>
                  <a:pt x="1116" y="371"/>
                  <a:pt x="1114" y="371"/>
                  <a:pt x="1112" y="370"/>
                </a:cubicBezTo>
                <a:cubicBezTo>
                  <a:pt x="1104" y="366"/>
                  <a:pt x="1096" y="360"/>
                  <a:pt x="1087" y="358"/>
                </a:cubicBezTo>
                <a:cubicBezTo>
                  <a:pt x="1084" y="353"/>
                  <a:pt x="1077" y="353"/>
                  <a:pt x="1074" y="349"/>
                </a:cubicBezTo>
                <a:cubicBezTo>
                  <a:pt x="1070" y="349"/>
                  <a:pt x="1071" y="349"/>
                  <a:pt x="1067" y="349"/>
                </a:cubicBezTo>
                <a:cubicBezTo>
                  <a:pt x="1053" y="338"/>
                  <a:pt x="1036" y="333"/>
                  <a:pt x="1022" y="322"/>
                </a:cubicBezTo>
                <a:cubicBezTo>
                  <a:pt x="1005" y="318"/>
                  <a:pt x="993" y="307"/>
                  <a:pt x="978" y="302"/>
                </a:cubicBezTo>
                <a:cubicBezTo>
                  <a:pt x="968" y="294"/>
                  <a:pt x="956" y="289"/>
                  <a:pt x="946" y="284"/>
                </a:cubicBezTo>
                <a:cubicBezTo>
                  <a:pt x="938" y="280"/>
                  <a:pt x="930" y="275"/>
                  <a:pt x="920" y="274"/>
                </a:cubicBezTo>
                <a:cubicBezTo>
                  <a:pt x="915" y="268"/>
                  <a:pt x="909" y="264"/>
                  <a:pt x="901" y="263"/>
                </a:cubicBezTo>
                <a:cubicBezTo>
                  <a:pt x="897" y="258"/>
                  <a:pt x="892" y="257"/>
                  <a:pt x="888" y="255"/>
                </a:cubicBezTo>
                <a:cubicBezTo>
                  <a:pt x="874" y="247"/>
                  <a:pt x="860" y="239"/>
                  <a:pt x="845" y="234"/>
                </a:cubicBezTo>
                <a:cubicBezTo>
                  <a:pt x="846" y="232"/>
                  <a:pt x="843" y="233"/>
                  <a:pt x="843" y="231"/>
                </a:cubicBezTo>
                <a:cubicBezTo>
                  <a:pt x="829" y="226"/>
                  <a:pt x="816" y="219"/>
                  <a:pt x="803" y="212"/>
                </a:cubicBezTo>
                <a:cubicBezTo>
                  <a:pt x="796" y="209"/>
                  <a:pt x="790" y="207"/>
                  <a:pt x="783" y="203"/>
                </a:cubicBezTo>
                <a:cubicBezTo>
                  <a:pt x="777" y="200"/>
                  <a:pt x="771" y="195"/>
                  <a:pt x="764" y="192"/>
                </a:cubicBezTo>
                <a:cubicBezTo>
                  <a:pt x="761" y="191"/>
                  <a:pt x="757" y="191"/>
                  <a:pt x="753" y="189"/>
                </a:cubicBezTo>
                <a:cubicBezTo>
                  <a:pt x="750" y="188"/>
                  <a:pt x="747" y="186"/>
                  <a:pt x="744" y="185"/>
                </a:cubicBezTo>
                <a:cubicBezTo>
                  <a:pt x="732" y="178"/>
                  <a:pt x="720" y="173"/>
                  <a:pt x="707" y="168"/>
                </a:cubicBezTo>
                <a:cubicBezTo>
                  <a:pt x="698" y="164"/>
                  <a:pt x="688" y="159"/>
                  <a:pt x="679" y="158"/>
                </a:cubicBezTo>
                <a:cubicBezTo>
                  <a:pt x="678" y="153"/>
                  <a:pt x="671" y="154"/>
                  <a:pt x="669" y="151"/>
                </a:cubicBezTo>
                <a:cubicBezTo>
                  <a:pt x="666" y="151"/>
                  <a:pt x="666" y="153"/>
                  <a:pt x="662" y="153"/>
                </a:cubicBezTo>
                <a:cubicBezTo>
                  <a:pt x="658" y="149"/>
                  <a:pt x="651" y="148"/>
                  <a:pt x="648" y="143"/>
                </a:cubicBezTo>
                <a:cubicBezTo>
                  <a:pt x="641" y="144"/>
                  <a:pt x="638" y="139"/>
                  <a:pt x="632" y="136"/>
                </a:cubicBezTo>
                <a:cubicBezTo>
                  <a:pt x="627" y="134"/>
                  <a:pt x="620" y="133"/>
                  <a:pt x="616" y="131"/>
                </a:cubicBezTo>
                <a:cubicBezTo>
                  <a:pt x="613" y="130"/>
                  <a:pt x="611" y="127"/>
                  <a:pt x="609" y="124"/>
                </a:cubicBezTo>
                <a:cubicBezTo>
                  <a:pt x="606" y="125"/>
                  <a:pt x="605" y="124"/>
                  <a:pt x="603" y="124"/>
                </a:cubicBezTo>
                <a:cubicBezTo>
                  <a:pt x="600" y="120"/>
                  <a:pt x="595" y="119"/>
                  <a:pt x="589" y="118"/>
                </a:cubicBezTo>
                <a:cubicBezTo>
                  <a:pt x="565" y="106"/>
                  <a:pt x="540" y="94"/>
                  <a:pt x="515" y="82"/>
                </a:cubicBezTo>
                <a:cubicBezTo>
                  <a:pt x="502" y="75"/>
                  <a:pt x="489" y="70"/>
                  <a:pt x="477" y="63"/>
                </a:cubicBezTo>
                <a:cubicBezTo>
                  <a:pt x="463" y="55"/>
                  <a:pt x="448" y="46"/>
                  <a:pt x="434" y="42"/>
                </a:cubicBezTo>
                <a:cubicBezTo>
                  <a:pt x="433" y="46"/>
                  <a:pt x="428" y="40"/>
                  <a:pt x="429" y="45"/>
                </a:cubicBezTo>
                <a:cubicBezTo>
                  <a:pt x="424" y="44"/>
                  <a:pt x="419" y="38"/>
                  <a:pt x="414" y="39"/>
                </a:cubicBezTo>
                <a:cubicBezTo>
                  <a:pt x="413" y="35"/>
                  <a:pt x="405" y="29"/>
                  <a:pt x="401" y="33"/>
                </a:cubicBezTo>
                <a:cubicBezTo>
                  <a:pt x="401" y="30"/>
                  <a:pt x="398" y="32"/>
                  <a:pt x="398" y="29"/>
                </a:cubicBezTo>
                <a:cubicBezTo>
                  <a:pt x="395" y="29"/>
                  <a:pt x="395" y="31"/>
                  <a:pt x="391" y="30"/>
                </a:cubicBezTo>
                <a:cubicBezTo>
                  <a:pt x="387" y="24"/>
                  <a:pt x="379" y="24"/>
                  <a:pt x="374" y="19"/>
                </a:cubicBezTo>
                <a:cubicBezTo>
                  <a:pt x="370" y="20"/>
                  <a:pt x="368" y="13"/>
                  <a:pt x="361" y="16"/>
                </a:cubicBezTo>
                <a:cubicBezTo>
                  <a:pt x="357" y="10"/>
                  <a:pt x="351" y="10"/>
                  <a:pt x="345" y="7"/>
                </a:cubicBezTo>
                <a:cubicBezTo>
                  <a:pt x="341" y="5"/>
                  <a:pt x="337" y="2"/>
                  <a:pt x="333" y="2"/>
                </a:cubicBezTo>
                <a:cubicBezTo>
                  <a:pt x="333" y="4"/>
                  <a:pt x="335" y="7"/>
                  <a:pt x="335" y="12"/>
                </a:cubicBezTo>
                <a:cubicBezTo>
                  <a:pt x="338" y="13"/>
                  <a:pt x="341" y="15"/>
                  <a:pt x="345" y="15"/>
                </a:cubicBezTo>
                <a:cubicBezTo>
                  <a:pt x="344" y="20"/>
                  <a:pt x="349" y="18"/>
                  <a:pt x="351" y="19"/>
                </a:cubicBezTo>
                <a:cubicBezTo>
                  <a:pt x="358" y="24"/>
                  <a:pt x="363" y="32"/>
                  <a:pt x="373" y="33"/>
                </a:cubicBezTo>
                <a:cubicBezTo>
                  <a:pt x="374" y="38"/>
                  <a:pt x="381" y="37"/>
                  <a:pt x="383" y="41"/>
                </a:cubicBezTo>
                <a:cubicBezTo>
                  <a:pt x="390" y="42"/>
                  <a:pt x="395" y="45"/>
                  <a:pt x="398" y="50"/>
                </a:cubicBezTo>
                <a:cubicBezTo>
                  <a:pt x="413" y="56"/>
                  <a:pt x="425" y="67"/>
                  <a:pt x="441" y="73"/>
                </a:cubicBezTo>
                <a:cubicBezTo>
                  <a:pt x="458" y="87"/>
                  <a:pt x="481" y="94"/>
                  <a:pt x="497" y="110"/>
                </a:cubicBezTo>
                <a:cubicBezTo>
                  <a:pt x="503" y="111"/>
                  <a:pt x="509" y="113"/>
                  <a:pt x="512" y="119"/>
                </a:cubicBezTo>
                <a:cubicBezTo>
                  <a:pt x="514" y="119"/>
                  <a:pt x="517" y="119"/>
                  <a:pt x="519" y="119"/>
                </a:cubicBezTo>
                <a:cubicBezTo>
                  <a:pt x="520" y="121"/>
                  <a:pt x="523" y="122"/>
                  <a:pt x="525" y="125"/>
                </a:cubicBezTo>
                <a:cubicBezTo>
                  <a:pt x="531" y="126"/>
                  <a:pt x="537" y="129"/>
                  <a:pt x="543" y="130"/>
                </a:cubicBezTo>
                <a:cubicBezTo>
                  <a:pt x="549" y="140"/>
                  <a:pt x="560" y="138"/>
                  <a:pt x="567" y="146"/>
                </a:cubicBezTo>
                <a:cubicBezTo>
                  <a:pt x="557" y="145"/>
                  <a:pt x="552" y="137"/>
                  <a:pt x="542" y="135"/>
                </a:cubicBezTo>
                <a:cubicBezTo>
                  <a:pt x="542" y="135"/>
                  <a:pt x="542" y="135"/>
                  <a:pt x="542" y="135"/>
                </a:cubicBezTo>
                <a:cubicBezTo>
                  <a:pt x="531" y="132"/>
                  <a:pt x="522" y="127"/>
                  <a:pt x="513" y="122"/>
                </a:cubicBezTo>
                <a:cubicBezTo>
                  <a:pt x="505" y="117"/>
                  <a:pt x="497" y="113"/>
                  <a:pt x="488" y="109"/>
                </a:cubicBezTo>
                <a:cubicBezTo>
                  <a:pt x="487" y="109"/>
                  <a:pt x="486" y="110"/>
                  <a:pt x="486" y="110"/>
                </a:cubicBezTo>
                <a:cubicBezTo>
                  <a:pt x="485" y="111"/>
                  <a:pt x="485" y="111"/>
                  <a:pt x="485" y="111"/>
                </a:cubicBezTo>
                <a:cubicBezTo>
                  <a:pt x="485" y="112"/>
                  <a:pt x="486" y="112"/>
                  <a:pt x="486" y="113"/>
                </a:cubicBezTo>
                <a:cubicBezTo>
                  <a:pt x="495" y="116"/>
                  <a:pt x="504" y="120"/>
                  <a:pt x="511" y="125"/>
                </a:cubicBezTo>
                <a:cubicBezTo>
                  <a:pt x="520" y="130"/>
                  <a:pt x="530" y="135"/>
                  <a:pt x="540" y="138"/>
                </a:cubicBezTo>
                <a:cubicBezTo>
                  <a:pt x="549" y="146"/>
                  <a:pt x="560" y="151"/>
                  <a:pt x="573" y="154"/>
                </a:cubicBezTo>
                <a:lnTo>
                  <a:pt x="573" y="154"/>
                </a:lnTo>
                <a:cubicBezTo>
                  <a:pt x="576" y="157"/>
                  <a:pt x="579" y="158"/>
                  <a:pt x="583" y="159"/>
                </a:cubicBezTo>
                <a:cubicBezTo>
                  <a:pt x="586" y="161"/>
                  <a:pt x="589" y="162"/>
                  <a:pt x="592" y="164"/>
                </a:cubicBezTo>
                <a:cubicBezTo>
                  <a:pt x="592" y="164"/>
                  <a:pt x="592" y="164"/>
                  <a:pt x="592" y="164"/>
                </a:cubicBezTo>
                <a:lnTo>
                  <a:pt x="592" y="164"/>
                </a:lnTo>
                <a:cubicBezTo>
                  <a:pt x="595" y="168"/>
                  <a:pt x="601" y="169"/>
                  <a:pt x="605" y="171"/>
                </a:cubicBezTo>
                <a:lnTo>
                  <a:pt x="605" y="169"/>
                </a:lnTo>
                <a:lnTo>
                  <a:pt x="607" y="169"/>
                </a:lnTo>
                <a:cubicBezTo>
                  <a:pt x="605" y="164"/>
                  <a:pt x="598" y="160"/>
                  <a:pt x="593" y="162"/>
                </a:cubicBezTo>
                <a:cubicBezTo>
                  <a:pt x="590" y="160"/>
                  <a:pt x="587" y="158"/>
                  <a:pt x="584" y="157"/>
                </a:cubicBezTo>
                <a:cubicBezTo>
                  <a:pt x="581" y="156"/>
                  <a:pt x="578" y="155"/>
                  <a:pt x="575" y="153"/>
                </a:cubicBezTo>
                <a:cubicBezTo>
                  <a:pt x="576" y="151"/>
                  <a:pt x="572" y="149"/>
                  <a:pt x="570" y="148"/>
                </a:cubicBezTo>
                <a:cubicBezTo>
                  <a:pt x="575" y="145"/>
                  <a:pt x="578" y="153"/>
                  <a:pt x="585" y="151"/>
                </a:cubicBezTo>
                <a:cubicBezTo>
                  <a:pt x="592" y="160"/>
                  <a:pt x="608" y="158"/>
                  <a:pt x="613" y="168"/>
                </a:cubicBezTo>
                <a:cubicBezTo>
                  <a:pt x="613" y="168"/>
                  <a:pt x="609" y="166"/>
                  <a:pt x="609" y="169"/>
                </a:cubicBezTo>
                <a:lnTo>
                  <a:pt x="608" y="170"/>
                </a:lnTo>
                <a:lnTo>
                  <a:pt x="607" y="171"/>
                </a:lnTo>
                <a:cubicBezTo>
                  <a:pt x="612" y="177"/>
                  <a:pt x="623" y="177"/>
                  <a:pt x="628" y="184"/>
                </a:cubicBezTo>
                <a:cubicBezTo>
                  <a:pt x="626" y="185"/>
                  <a:pt x="626" y="187"/>
                  <a:pt x="624" y="187"/>
                </a:cubicBezTo>
                <a:cubicBezTo>
                  <a:pt x="616" y="184"/>
                  <a:pt x="609" y="180"/>
                  <a:pt x="602" y="177"/>
                </a:cubicBezTo>
                <a:cubicBezTo>
                  <a:pt x="596" y="174"/>
                  <a:pt x="589" y="171"/>
                  <a:pt x="583" y="168"/>
                </a:cubicBezTo>
                <a:cubicBezTo>
                  <a:pt x="582" y="168"/>
                  <a:pt x="582" y="168"/>
                  <a:pt x="582" y="169"/>
                </a:cubicBezTo>
                <a:cubicBezTo>
                  <a:pt x="582" y="169"/>
                  <a:pt x="581" y="169"/>
                  <a:pt x="581" y="169"/>
                </a:cubicBezTo>
                <a:cubicBezTo>
                  <a:pt x="581" y="170"/>
                  <a:pt x="582" y="170"/>
                  <a:pt x="582" y="170"/>
                </a:cubicBezTo>
                <a:cubicBezTo>
                  <a:pt x="588" y="173"/>
                  <a:pt x="595" y="176"/>
                  <a:pt x="601" y="179"/>
                </a:cubicBezTo>
                <a:cubicBezTo>
                  <a:pt x="608" y="182"/>
                  <a:pt x="616" y="186"/>
                  <a:pt x="623" y="189"/>
                </a:cubicBezTo>
                <a:lnTo>
                  <a:pt x="623" y="189"/>
                </a:lnTo>
                <a:cubicBezTo>
                  <a:pt x="647" y="200"/>
                  <a:pt x="668" y="214"/>
                  <a:pt x="696" y="222"/>
                </a:cubicBezTo>
                <a:cubicBezTo>
                  <a:pt x="700" y="226"/>
                  <a:pt x="706" y="227"/>
                  <a:pt x="712" y="230"/>
                </a:cubicBezTo>
                <a:cubicBezTo>
                  <a:pt x="717" y="233"/>
                  <a:pt x="722" y="238"/>
                  <a:pt x="728" y="236"/>
                </a:cubicBezTo>
                <a:cubicBezTo>
                  <a:pt x="728" y="240"/>
                  <a:pt x="735" y="241"/>
                  <a:pt x="734" y="243"/>
                </a:cubicBezTo>
                <a:cubicBezTo>
                  <a:pt x="726" y="241"/>
                  <a:pt x="723" y="245"/>
                  <a:pt x="716" y="248"/>
                </a:cubicBezTo>
                <a:cubicBezTo>
                  <a:pt x="709" y="266"/>
                  <a:pt x="698" y="279"/>
                  <a:pt x="691" y="296"/>
                </a:cubicBezTo>
                <a:cubicBezTo>
                  <a:pt x="671" y="305"/>
                  <a:pt x="649" y="314"/>
                  <a:pt x="624" y="317"/>
                </a:cubicBezTo>
                <a:cubicBezTo>
                  <a:pt x="612" y="311"/>
                  <a:pt x="599" y="305"/>
                  <a:pt x="587" y="300"/>
                </a:cubicBezTo>
                <a:cubicBezTo>
                  <a:pt x="580" y="305"/>
                  <a:pt x="572" y="312"/>
                  <a:pt x="564" y="316"/>
                </a:cubicBezTo>
                <a:cubicBezTo>
                  <a:pt x="562" y="317"/>
                  <a:pt x="559" y="316"/>
                  <a:pt x="556" y="317"/>
                </a:cubicBezTo>
                <a:cubicBezTo>
                  <a:pt x="553" y="319"/>
                  <a:pt x="551" y="321"/>
                  <a:pt x="548" y="322"/>
                </a:cubicBezTo>
                <a:cubicBezTo>
                  <a:pt x="534" y="326"/>
                  <a:pt x="520" y="324"/>
                  <a:pt x="505" y="326"/>
                </a:cubicBezTo>
                <a:cubicBezTo>
                  <a:pt x="495" y="323"/>
                  <a:pt x="485" y="320"/>
                  <a:pt x="477" y="314"/>
                </a:cubicBezTo>
                <a:cubicBezTo>
                  <a:pt x="466" y="315"/>
                  <a:pt x="461" y="310"/>
                  <a:pt x="453" y="306"/>
                </a:cubicBezTo>
                <a:cubicBezTo>
                  <a:pt x="448" y="304"/>
                  <a:pt x="442" y="303"/>
                  <a:pt x="438" y="301"/>
                </a:cubicBezTo>
                <a:cubicBezTo>
                  <a:pt x="435" y="300"/>
                  <a:pt x="431" y="296"/>
                  <a:pt x="429" y="295"/>
                </a:cubicBezTo>
                <a:cubicBezTo>
                  <a:pt x="428" y="295"/>
                  <a:pt x="426" y="296"/>
                  <a:pt x="425" y="295"/>
                </a:cubicBezTo>
                <a:cubicBezTo>
                  <a:pt x="420" y="293"/>
                  <a:pt x="414" y="288"/>
                  <a:pt x="408" y="289"/>
                </a:cubicBezTo>
                <a:cubicBezTo>
                  <a:pt x="402" y="283"/>
                  <a:pt x="395" y="282"/>
                  <a:pt x="387" y="278"/>
                </a:cubicBezTo>
                <a:cubicBezTo>
                  <a:pt x="380" y="275"/>
                  <a:pt x="374" y="271"/>
                  <a:pt x="368" y="268"/>
                </a:cubicBezTo>
                <a:cubicBezTo>
                  <a:pt x="362" y="265"/>
                  <a:pt x="357" y="263"/>
                  <a:pt x="351" y="260"/>
                </a:cubicBezTo>
                <a:cubicBezTo>
                  <a:pt x="341" y="255"/>
                  <a:pt x="331" y="252"/>
                  <a:pt x="320" y="249"/>
                </a:cubicBezTo>
                <a:cubicBezTo>
                  <a:pt x="320" y="254"/>
                  <a:pt x="322" y="258"/>
                  <a:pt x="318" y="261"/>
                </a:cubicBezTo>
                <a:cubicBezTo>
                  <a:pt x="309" y="261"/>
                  <a:pt x="305" y="254"/>
                  <a:pt x="296" y="253"/>
                </a:cubicBezTo>
                <a:cubicBezTo>
                  <a:pt x="293" y="254"/>
                  <a:pt x="294" y="259"/>
                  <a:pt x="292" y="261"/>
                </a:cubicBezTo>
                <a:cubicBezTo>
                  <a:pt x="285" y="263"/>
                  <a:pt x="283" y="258"/>
                  <a:pt x="277" y="259"/>
                </a:cubicBezTo>
                <a:cubicBezTo>
                  <a:pt x="276" y="258"/>
                  <a:pt x="275" y="258"/>
                  <a:pt x="274" y="257"/>
                </a:cubicBezTo>
                <a:cubicBezTo>
                  <a:pt x="271" y="256"/>
                  <a:pt x="269" y="255"/>
                  <a:pt x="267" y="254"/>
                </a:cubicBezTo>
                <a:cubicBezTo>
                  <a:pt x="266" y="254"/>
                  <a:pt x="265" y="254"/>
                  <a:pt x="265" y="255"/>
                </a:cubicBezTo>
                <a:cubicBezTo>
                  <a:pt x="265" y="255"/>
                  <a:pt x="265" y="255"/>
                  <a:pt x="265" y="256"/>
                </a:cubicBezTo>
                <a:cubicBezTo>
                  <a:pt x="265" y="256"/>
                  <a:pt x="265" y="257"/>
                  <a:pt x="266" y="257"/>
                </a:cubicBezTo>
                <a:cubicBezTo>
                  <a:pt x="268" y="257"/>
                  <a:pt x="270" y="258"/>
                  <a:pt x="272" y="260"/>
                </a:cubicBezTo>
                <a:cubicBezTo>
                  <a:pt x="273" y="260"/>
                  <a:pt x="275" y="261"/>
                  <a:pt x="276" y="261"/>
                </a:cubicBezTo>
                <a:lnTo>
                  <a:pt x="276" y="261"/>
                </a:lnTo>
                <a:cubicBezTo>
                  <a:pt x="291" y="269"/>
                  <a:pt x="303" y="279"/>
                  <a:pt x="319" y="284"/>
                </a:cubicBezTo>
                <a:cubicBezTo>
                  <a:pt x="339" y="305"/>
                  <a:pt x="368" y="315"/>
                  <a:pt x="392" y="330"/>
                </a:cubicBezTo>
                <a:cubicBezTo>
                  <a:pt x="394" y="337"/>
                  <a:pt x="394" y="347"/>
                  <a:pt x="394" y="354"/>
                </a:cubicBezTo>
                <a:cubicBezTo>
                  <a:pt x="397" y="357"/>
                  <a:pt x="402" y="357"/>
                  <a:pt x="404" y="361"/>
                </a:cubicBezTo>
                <a:cubicBezTo>
                  <a:pt x="400" y="361"/>
                  <a:pt x="396" y="359"/>
                  <a:pt x="393" y="356"/>
                </a:cubicBezTo>
                <a:cubicBezTo>
                  <a:pt x="395" y="362"/>
                  <a:pt x="389" y="361"/>
                  <a:pt x="390" y="366"/>
                </a:cubicBezTo>
                <a:cubicBezTo>
                  <a:pt x="393" y="370"/>
                  <a:pt x="399" y="372"/>
                  <a:pt x="404" y="375"/>
                </a:cubicBezTo>
                <a:cubicBezTo>
                  <a:pt x="409" y="378"/>
                  <a:pt x="415" y="380"/>
                  <a:pt x="416" y="385"/>
                </a:cubicBezTo>
                <a:cubicBezTo>
                  <a:pt x="409" y="387"/>
                  <a:pt x="408" y="382"/>
                  <a:pt x="402" y="383"/>
                </a:cubicBezTo>
                <a:cubicBezTo>
                  <a:pt x="402" y="380"/>
                  <a:pt x="398" y="380"/>
                  <a:pt x="397" y="380"/>
                </a:cubicBezTo>
                <a:cubicBezTo>
                  <a:pt x="384" y="373"/>
                  <a:pt x="370" y="367"/>
                  <a:pt x="357" y="362"/>
                </a:cubicBezTo>
                <a:cubicBezTo>
                  <a:pt x="356" y="359"/>
                  <a:pt x="356" y="364"/>
                  <a:pt x="354" y="363"/>
                </a:cubicBezTo>
                <a:cubicBezTo>
                  <a:pt x="349" y="359"/>
                  <a:pt x="338" y="357"/>
                  <a:pt x="333" y="360"/>
                </a:cubicBezTo>
                <a:cubicBezTo>
                  <a:pt x="326" y="355"/>
                  <a:pt x="318" y="352"/>
                  <a:pt x="310" y="348"/>
                </a:cubicBezTo>
                <a:cubicBezTo>
                  <a:pt x="303" y="344"/>
                  <a:pt x="295" y="339"/>
                  <a:pt x="287" y="339"/>
                </a:cubicBezTo>
                <a:cubicBezTo>
                  <a:pt x="280" y="334"/>
                  <a:pt x="271" y="332"/>
                  <a:pt x="264" y="328"/>
                </a:cubicBezTo>
                <a:cubicBezTo>
                  <a:pt x="261" y="329"/>
                  <a:pt x="259" y="329"/>
                  <a:pt x="257" y="329"/>
                </a:cubicBezTo>
                <a:cubicBezTo>
                  <a:pt x="247" y="317"/>
                  <a:pt x="230" y="337"/>
                  <a:pt x="221" y="325"/>
                </a:cubicBezTo>
                <a:cubicBezTo>
                  <a:pt x="218" y="325"/>
                  <a:pt x="218" y="327"/>
                  <a:pt x="214" y="327"/>
                </a:cubicBezTo>
                <a:cubicBezTo>
                  <a:pt x="195" y="317"/>
                  <a:pt x="174" y="310"/>
                  <a:pt x="157" y="299"/>
                </a:cubicBezTo>
                <a:cubicBezTo>
                  <a:pt x="154" y="300"/>
                  <a:pt x="153" y="299"/>
                  <a:pt x="149" y="301"/>
                </a:cubicBezTo>
                <a:cubicBezTo>
                  <a:pt x="147" y="298"/>
                  <a:pt x="146" y="293"/>
                  <a:pt x="141" y="296"/>
                </a:cubicBezTo>
                <a:cubicBezTo>
                  <a:pt x="136" y="292"/>
                  <a:pt x="133" y="287"/>
                  <a:pt x="127" y="286"/>
                </a:cubicBezTo>
                <a:lnTo>
                  <a:pt x="127" y="286"/>
                </a:lnTo>
                <a:cubicBezTo>
                  <a:pt x="125" y="284"/>
                  <a:pt x="123" y="283"/>
                  <a:pt x="121" y="281"/>
                </a:cubicBezTo>
                <a:lnTo>
                  <a:pt x="119" y="280"/>
                </a:lnTo>
                <a:cubicBezTo>
                  <a:pt x="119" y="280"/>
                  <a:pt x="118" y="280"/>
                  <a:pt x="118" y="281"/>
                </a:cubicBezTo>
                <a:cubicBezTo>
                  <a:pt x="117" y="281"/>
                  <a:pt x="117" y="281"/>
                  <a:pt x="117" y="281"/>
                </a:cubicBezTo>
                <a:cubicBezTo>
                  <a:pt x="117" y="282"/>
                  <a:pt x="118" y="282"/>
                  <a:pt x="118" y="282"/>
                </a:cubicBezTo>
                <a:lnTo>
                  <a:pt x="120" y="283"/>
                </a:lnTo>
                <a:cubicBezTo>
                  <a:pt x="122" y="285"/>
                  <a:pt x="124" y="286"/>
                  <a:pt x="126" y="288"/>
                </a:cubicBezTo>
                <a:lnTo>
                  <a:pt x="126" y="288"/>
                </a:lnTo>
                <a:cubicBezTo>
                  <a:pt x="126" y="289"/>
                  <a:pt x="127" y="289"/>
                  <a:pt x="127" y="291"/>
                </a:cubicBezTo>
                <a:cubicBezTo>
                  <a:pt x="115" y="288"/>
                  <a:pt x="104" y="284"/>
                  <a:pt x="96" y="276"/>
                </a:cubicBezTo>
                <a:cubicBezTo>
                  <a:pt x="87" y="275"/>
                  <a:pt x="84" y="274"/>
                  <a:pt x="78" y="270"/>
                </a:cubicBezTo>
                <a:cubicBezTo>
                  <a:pt x="75" y="270"/>
                  <a:pt x="74" y="271"/>
                  <a:pt x="72" y="272"/>
                </a:cubicBezTo>
                <a:cubicBezTo>
                  <a:pt x="68" y="269"/>
                  <a:pt x="63" y="267"/>
                  <a:pt x="59" y="265"/>
                </a:cubicBezTo>
                <a:lnTo>
                  <a:pt x="59" y="266"/>
                </a:lnTo>
                <a:cubicBezTo>
                  <a:pt x="48" y="258"/>
                  <a:pt x="36" y="251"/>
                  <a:pt x="25" y="243"/>
                </a:cubicBezTo>
                <a:cubicBezTo>
                  <a:pt x="17" y="238"/>
                  <a:pt x="9" y="233"/>
                  <a:pt x="2" y="228"/>
                </a:cubicBezTo>
                <a:cubicBezTo>
                  <a:pt x="1" y="228"/>
                  <a:pt x="1" y="228"/>
                  <a:pt x="0" y="228"/>
                </a:cubicBezTo>
                <a:cubicBezTo>
                  <a:pt x="0" y="229"/>
                  <a:pt x="0" y="229"/>
                  <a:pt x="0" y="229"/>
                </a:cubicBezTo>
                <a:cubicBezTo>
                  <a:pt x="0" y="229"/>
                  <a:pt x="0" y="230"/>
                  <a:pt x="0" y="230"/>
                </a:cubicBezTo>
                <a:cubicBezTo>
                  <a:pt x="8" y="235"/>
                  <a:pt x="16" y="240"/>
                  <a:pt x="24" y="245"/>
                </a:cubicBezTo>
                <a:cubicBezTo>
                  <a:pt x="35" y="252"/>
                  <a:pt x="47" y="260"/>
                  <a:pt x="58" y="268"/>
                </a:cubicBezTo>
                <a:cubicBezTo>
                  <a:pt x="58" y="268"/>
                  <a:pt x="58" y="268"/>
                  <a:pt x="58" y="268"/>
                </a:cubicBezTo>
                <a:lnTo>
                  <a:pt x="58" y="270"/>
                </a:lnTo>
                <a:cubicBezTo>
                  <a:pt x="92" y="291"/>
                  <a:pt x="125" y="313"/>
                  <a:pt x="160" y="333"/>
                </a:cubicBezTo>
                <a:cubicBezTo>
                  <a:pt x="161" y="335"/>
                  <a:pt x="164" y="337"/>
                  <a:pt x="162" y="340"/>
                </a:cubicBezTo>
                <a:cubicBezTo>
                  <a:pt x="167" y="341"/>
                  <a:pt x="169" y="345"/>
                  <a:pt x="175" y="345"/>
                </a:cubicBezTo>
                <a:cubicBezTo>
                  <a:pt x="184" y="359"/>
                  <a:pt x="209" y="360"/>
                  <a:pt x="214" y="377"/>
                </a:cubicBezTo>
                <a:cubicBezTo>
                  <a:pt x="209" y="377"/>
                  <a:pt x="206" y="375"/>
                  <a:pt x="200" y="376"/>
                </a:cubicBezTo>
                <a:cubicBezTo>
                  <a:pt x="188" y="368"/>
                  <a:pt x="175" y="362"/>
                  <a:pt x="163" y="355"/>
                </a:cubicBezTo>
                <a:cubicBezTo>
                  <a:pt x="150" y="347"/>
                  <a:pt x="138" y="338"/>
                  <a:pt x="125" y="333"/>
                </a:cubicBezTo>
                <a:cubicBezTo>
                  <a:pt x="123" y="330"/>
                  <a:pt x="118" y="327"/>
                  <a:pt x="115" y="325"/>
                </a:cubicBezTo>
                <a:cubicBezTo>
                  <a:pt x="112" y="323"/>
                  <a:pt x="104" y="318"/>
                  <a:pt x="103" y="321"/>
                </a:cubicBezTo>
                <a:cubicBezTo>
                  <a:pt x="99" y="323"/>
                  <a:pt x="106" y="326"/>
                  <a:pt x="108" y="327"/>
                </a:cubicBezTo>
                <a:cubicBezTo>
                  <a:pt x="112" y="329"/>
                  <a:pt x="113" y="332"/>
                  <a:pt x="118" y="332"/>
                </a:cubicBezTo>
                <a:cubicBezTo>
                  <a:pt x="120" y="336"/>
                  <a:pt x="125" y="337"/>
                  <a:pt x="128" y="339"/>
                </a:cubicBezTo>
                <a:cubicBezTo>
                  <a:pt x="129" y="340"/>
                  <a:pt x="130" y="342"/>
                  <a:pt x="131" y="343"/>
                </a:cubicBezTo>
                <a:cubicBezTo>
                  <a:pt x="133" y="344"/>
                  <a:pt x="135" y="343"/>
                  <a:pt x="137" y="344"/>
                </a:cubicBezTo>
                <a:cubicBezTo>
                  <a:pt x="144" y="349"/>
                  <a:pt x="151" y="356"/>
                  <a:pt x="160" y="358"/>
                </a:cubicBezTo>
                <a:cubicBezTo>
                  <a:pt x="164" y="362"/>
                  <a:pt x="169" y="365"/>
                  <a:pt x="175" y="366"/>
                </a:cubicBezTo>
                <a:cubicBezTo>
                  <a:pt x="183" y="373"/>
                  <a:pt x="192" y="379"/>
                  <a:pt x="203" y="382"/>
                </a:cubicBezTo>
                <a:cubicBezTo>
                  <a:pt x="209" y="389"/>
                  <a:pt x="217" y="392"/>
                  <a:pt x="225" y="396"/>
                </a:cubicBezTo>
                <a:cubicBezTo>
                  <a:pt x="232" y="400"/>
                  <a:pt x="240" y="406"/>
                  <a:pt x="249" y="407"/>
                </a:cubicBezTo>
                <a:cubicBezTo>
                  <a:pt x="250" y="412"/>
                  <a:pt x="256" y="411"/>
                  <a:pt x="258" y="415"/>
                </a:cubicBezTo>
                <a:cubicBezTo>
                  <a:pt x="255" y="416"/>
                  <a:pt x="259" y="418"/>
                  <a:pt x="258" y="421"/>
                </a:cubicBezTo>
                <a:lnTo>
                  <a:pt x="260" y="420"/>
                </a:lnTo>
                <a:lnTo>
                  <a:pt x="259" y="422"/>
                </a:lnTo>
                <a:cubicBezTo>
                  <a:pt x="261" y="422"/>
                  <a:pt x="262" y="421"/>
                  <a:pt x="262" y="422"/>
                </a:cubicBezTo>
                <a:lnTo>
                  <a:pt x="263" y="422"/>
                </a:lnTo>
                <a:cubicBezTo>
                  <a:pt x="262" y="423"/>
                  <a:pt x="262" y="424"/>
                  <a:pt x="262" y="424"/>
                </a:cubicBezTo>
                <a:lnTo>
                  <a:pt x="262" y="424"/>
                </a:lnTo>
                <a:cubicBezTo>
                  <a:pt x="259" y="427"/>
                  <a:pt x="263" y="421"/>
                  <a:pt x="259" y="423"/>
                </a:cubicBezTo>
                <a:lnTo>
                  <a:pt x="259" y="423"/>
                </a:lnTo>
                <a:lnTo>
                  <a:pt x="258" y="422"/>
                </a:lnTo>
                <a:cubicBezTo>
                  <a:pt x="258" y="422"/>
                  <a:pt x="257" y="422"/>
                  <a:pt x="258" y="423"/>
                </a:cubicBezTo>
                <a:cubicBezTo>
                  <a:pt x="251" y="425"/>
                  <a:pt x="248" y="420"/>
                  <a:pt x="244" y="423"/>
                </a:cubicBezTo>
                <a:cubicBezTo>
                  <a:pt x="242" y="432"/>
                  <a:pt x="253" y="433"/>
                  <a:pt x="259" y="436"/>
                </a:cubicBezTo>
                <a:cubicBezTo>
                  <a:pt x="266" y="439"/>
                  <a:pt x="272" y="443"/>
                  <a:pt x="278" y="447"/>
                </a:cubicBezTo>
                <a:cubicBezTo>
                  <a:pt x="279" y="448"/>
                  <a:pt x="280" y="450"/>
                  <a:pt x="281" y="452"/>
                </a:cubicBezTo>
                <a:cubicBezTo>
                  <a:pt x="289" y="455"/>
                  <a:pt x="296" y="458"/>
                  <a:pt x="300" y="465"/>
                </a:cubicBezTo>
                <a:cubicBezTo>
                  <a:pt x="310" y="471"/>
                  <a:pt x="335" y="481"/>
                  <a:pt x="345" y="490"/>
                </a:cubicBezTo>
                <a:cubicBezTo>
                  <a:pt x="348" y="493"/>
                  <a:pt x="357" y="502"/>
                  <a:pt x="351" y="504"/>
                </a:cubicBezTo>
                <a:cubicBezTo>
                  <a:pt x="321" y="490"/>
                  <a:pt x="292" y="476"/>
                  <a:pt x="261" y="461"/>
                </a:cubicBezTo>
                <a:lnTo>
                  <a:pt x="248" y="455"/>
                </a:lnTo>
                <a:cubicBezTo>
                  <a:pt x="247" y="454"/>
                  <a:pt x="247" y="454"/>
                  <a:pt x="247" y="455"/>
                </a:cubicBezTo>
                <a:cubicBezTo>
                  <a:pt x="247" y="455"/>
                  <a:pt x="247" y="455"/>
                  <a:pt x="247" y="455"/>
                </a:cubicBezTo>
                <a:cubicBezTo>
                  <a:pt x="247" y="456"/>
                  <a:pt x="247" y="456"/>
                  <a:pt x="247" y="456"/>
                </a:cubicBezTo>
                <a:lnTo>
                  <a:pt x="261" y="463"/>
                </a:lnTo>
                <a:cubicBezTo>
                  <a:pt x="291" y="478"/>
                  <a:pt x="320" y="492"/>
                  <a:pt x="351" y="506"/>
                </a:cubicBezTo>
                <a:cubicBezTo>
                  <a:pt x="351" y="506"/>
                  <a:pt x="351" y="506"/>
                  <a:pt x="351" y="506"/>
                </a:cubicBezTo>
                <a:lnTo>
                  <a:pt x="351" y="506"/>
                </a:lnTo>
                <a:cubicBezTo>
                  <a:pt x="370" y="516"/>
                  <a:pt x="389" y="526"/>
                  <a:pt x="410" y="534"/>
                </a:cubicBezTo>
                <a:cubicBezTo>
                  <a:pt x="413" y="537"/>
                  <a:pt x="416" y="539"/>
                  <a:pt x="421" y="539"/>
                </a:cubicBezTo>
                <a:cubicBezTo>
                  <a:pt x="433" y="549"/>
                  <a:pt x="448" y="553"/>
                  <a:pt x="462" y="559"/>
                </a:cubicBezTo>
                <a:cubicBezTo>
                  <a:pt x="475" y="566"/>
                  <a:pt x="488" y="574"/>
                  <a:pt x="502" y="580"/>
                </a:cubicBezTo>
                <a:cubicBezTo>
                  <a:pt x="507" y="586"/>
                  <a:pt x="515" y="586"/>
                  <a:pt x="518" y="594"/>
                </a:cubicBezTo>
                <a:cubicBezTo>
                  <a:pt x="517" y="598"/>
                  <a:pt x="511" y="599"/>
                  <a:pt x="508" y="602"/>
                </a:cubicBezTo>
                <a:cubicBezTo>
                  <a:pt x="509" y="608"/>
                  <a:pt x="512" y="614"/>
                  <a:pt x="516" y="618"/>
                </a:cubicBezTo>
                <a:cubicBezTo>
                  <a:pt x="515" y="623"/>
                  <a:pt x="512" y="620"/>
                  <a:pt x="511" y="624"/>
                </a:cubicBezTo>
                <a:cubicBezTo>
                  <a:pt x="511" y="626"/>
                  <a:pt x="511" y="629"/>
                  <a:pt x="511" y="631"/>
                </a:cubicBezTo>
                <a:cubicBezTo>
                  <a:pt x="507" y="639"/>
                  <a:pt x="505" y="645"/>
                  <a:pt x="503" y="656"/>
                </a:cubicBezTo>
                <a:cubicBezTo>
                  <a:pt x="508" y="659"/>
                  <a:pt x="515" y="660"/>
                  <a:pt x="518" y="667"/>
                </a:cubicBezTo>
                <a:cubicBezTo>
                  <a:pt x="530" y="669"/>
                  <a:pt x="537" y="676"/>
                  <a:pt x="545" y="682"/>
                </a:cubicBezTo>
                <a:cubicBezTo>
                  <a:pt x="546" y="685"/>
                  <a:pt x="543" y="686"/>
                  <a:pt x="545" y="688"/>
                </a:cubicBezTo>
                <a:cubicBezTo>
                  <a:pt x="552" y="692"/>
                  <a:pt x="558" y="696"/>
                  <a:pt x="562" y="703"/>
                </a:cubicBezTo>
                <a:cubicBezTo>
                  <a:pt x="565" y="703"/>
                  <a:pt x="566" y="706"/>
                  <a:pt x="570" y="706"/>
                </a:cubicBezTo>
                <a:cubicBezTo>
                  <a:pt x="573" y="712"/>
                  <a:pt x="579" y="713"/>
                  <a:pt x="584" y="716"/>
                </a:cubicBezTo>
                <a:cubicBezTo>
                  <a:pt x="592" y="720"/>
                  <a:pt x="598" y="725"/>
                  <a:pt x="606" y="729"/>
                </a:cubicBezTo>
                <a:cubicBezTo>
                  <a:pt x="637" y="744"/>
                  <a:pt x="666" y="762"/>
                  <a:pt x="697" y="776"/>
                </a:cubicBezTo>
                <a:cubicBezTo>
                  <a:pt x="698" y="777"/>
                  <a:pt x="698" y="778"/>
                  <a:pt x="699" y="779"/>
                </a:cubicBezTo>
                <a:cubicBezTo>
                  <a:pt x="706" y="781"/>
                  <a:pt x="711" y="784"/>
                  <a:pt x="715" y="789"/>
                </a:cubicBezTo>
                <a:cubicBezTo>
                  <a:pt x="743" y="802"/>
                  <a:pt x="768" y="817"/>
                  <a:pt x="795" y="830"/>
                </a:cubicBezTo>
                <a:cubicBezTo>
                  <a:pt x="803" y="841"/>
                  <a:pt x="815" y="848"/>
                  <a:pt x="826" y="853"/>
                </a:cubicBezTo>
                <a:cubicBezTo>
                  <a:pt x="835" y="859"/>
                  <a:pt x="843" y="867"/>
                  <a:pt x="854" y="868"/>
                </a:cubicBezTo>
                <a:cubicBezTo>
                  <a:pt x="860" y="878"/>
                  <a:pt x="875" y="878"/>
                  <a:pt x="882" y="886"/>
                </a:cubicBezTo>
                <a:cubicBezTo>
                  <a:pt x="890" y="887"/>
                  <a:pt x="895" y="892"/>
                  <a:pt x="902" y="894"/>
                </a:cubicBezTo>
                <a:cubicBezTo>
                  <a:pt x="904" y="896"/>
                  <a:pt x="906" y="898"/>
                  <a:pt x="906" y="900"/>
                </a:cubicBezTo>
                <a:cubicBezTo>
                  <a:pt x="922" y="902"/>
                  <a:pt x="928" y="914"/>
                  <a:pt x="942" y="917"/>
                </a:cubicBezTo>
                <a:cubicBezTo>
                  <a:pt x="943" y="918"/>
                  <a:pt x="944" y="920"/>
                  <a:pt x="945" y="922"/>
                </a:cubicBezTo>
                <a:cubicBezTo>
                  <a:pt x="957" y="926"/>
                  <a:pt x="968" y="931"/>
                  <a:pt x="976" y="939"/>
                </a:cubicBezTo>
                <a:cubicBezTo>
                  <a:pt x="980" y="939"/>
                  <a:pt x="982" y="942"/>
                  <a:pt x="986" y="941"/>
                </a:cubicBezTo>
                <a:cubicBezTo>
                  <a:pt x="993" y="947"/>
                  <a:pt x="1001" y="952"/>
                  <a:pt x="1011" y="955"/>
                </a:cubicBezTo>
                <a:cubicBezTo>
                  <a:pt x="1015" y="957"/>
                  <a:pt x="1018" y="959"/>
                  <a:pt x="1021" y="961"/>
                </a:cubicBezTo>
                <a:cubicBezTo>
                  <a:pt x="1020" y="962"/>
                  <a:pt x="1019" y="963"/>
                  <a:pt x="1018" y="964"/>
                </a:cubicBezTo>
                <a:cubicBezTo>
                  <a:pt x="1012" y="965"/>
                  <a:pt x="1009" y="968"/>
                  <a:pt x="1005" y="971"/>
                </a:cubicBezTo>
                <a:cubicBezTo>
                  <a:pt x="1002" y="973"/>
                  <a:pt x="1000" y="975"/>
                  <a:pt x="998" y="976"/>
                </a:cubicBezTo>
                <a:cubicBezTo>
                  <a:pt x="997" y="976"/>
                  <a:pt x="997" y="978"/>
                  <a:pt x="997" y="978"/>
                </a:cubicBezTo>
                <a:cubicBezTo>
                  <a:pt x="996" y="979"/>
                  <a:pt x="994" y="979"/>
                  <a:pt x="993" y="980"/>
                </a:cubicBezTo>
                <a:cubicBezTo>
                  <a:pt x="986" y="984"/>
                  <a:pt x="980" y="989"/>
                  <a:pt x="974" y="993"/>
                </a:cubicBezTo>
                <a:cubicBezTo>
                  <a:pt x="972" y="994"/>
                  <a:pt x="971" y="995"/>
                  <a:pt x="970" y="995"/>
                </a:cubicBezTo>
                <a:cubicBezTo>
                  <a:pt x="962" y="991"/>
                  <a:pt x="954" y="987"/>
                  <a:pt x="947" y="983"/>
                </a:cubicBezTo>
                <a:cubicBezTo>
                  <a:pt x="923" y="972"/>
                  <a:pt x="893" y="955"/>
                  <a:pt x="866" y="944"/>
                </a:cubicBezTo>
                <a:cubicBezTo>
                  <a:pt x="860" y="941"/>
                  <a:pt x="849" y="937"/>
                  <a:pt x="846" y="938"/>
                </a:cubicBezTo>
                <a:cubicBezTo>
                  <a:pt x="841" y="942"/>
                  <a:pt x="848" y="946"/>
                  <a:pt x="851" y="947"/>
                </a:cubicBezTo>
                <a:cubicBezTo>
                  <a:pt x="855" y="950"/>
                  <a:pt x="858" y="951"/>
                  <a:pt x="863" y="954"/>
                </a:cubicBezTo>
                <a:cubicBezTo>
                  <a:pt x="894" y="970"/>
                  <a:pt x="926" y="986"/>
                  <a:pt x="957" y="1003"/>
                </a:cubicBezTo>
                <a:cubicBezTo>
                  <a:pt x="956" y="1003"/>
                  <a:pt x="955" y="1004"/>
                  <a:pt x="955" y="1004"/>
                </a:cubicBezTo>
                <a:cubicBezTo>
                  <a:pt x="952" y="1006"/>
                  <a:pt x="950" y="1006"/>
                  <a:pt x="948" y="1007"/>
                </a:cubicBezTo>
                <a:cubicBezTo>
                  <a:pt x="946" y="1009"/>
                  <a:pt x="944" y="1012"/>
                  <a:pt x="942" y="1014"/>
                </a:cubicBezTo>
                <a:cubicBezTo>
                  <a:pt x="941" y="1015"/>
                  <a:pt x="939" y="1014"/>
                  <a:pt x="937" y="1015"/>
                </a:cubicBezTo>
                <a:cubicBezTo>
                  <a:pt x="936" y="1016"/>
                  <a:pt x="935" y="1018"/>
                  <a:pt x="934" y="1018"/>
                </a:cubicBezTo>
                <a:cubicBezTo>
                  <a:pt x="926" y="1024"/>
                  <a:pt x="917" y="1028"/>
                  <a:pt x="910" y="1034"/>
                </a:cubicBezTo>
                <a:cubicBezTo>
                  <a:pt x="904" y="1034"/>
                  <a:pt x="901" y="1040"/>
                  <a:pt x="896" y="1041"/>
                </a:cubicBezTo>
                <a:cubicBezTo>
                  <a:pt x="894" y="1044"/>
                  <a:pt x="895" y="1043"/>
                  <a:pt x="892" y="1047"/>
                </a:cubicBezTo>
                <a:cubicBezTo>
                  <a:pt x="876" y="1053"/>
                  <a:pt x="863" y="1066"/>
                  <a:pt x="847" y="1073"/>
                </a:cubicBezTo>
                <a:cubicBezTo>
                  <a:pt x="835" y="1085"/>
                  <a:pt x="820" y="1090"/>
                  <a:pt x="807" y="1101"/>
                </a:cubicBezTo>
                <a:cubicBezTo>
                  <a:pt x="796" y="1105"/>
                  <a:pt x="786" y="1113"/>
                  <a:pt x="776" y="1119"/>
                </a:cubicBezTo>
                <a:cubicBezTo>
                  <a:pt x="768" y="1124"/>
                  <a:pt x="760" y="1128"/>
                  <a:pt x="754" y="1136"/>
                </a:cubicBezTo>
                <a:cubicBezTo>
                  <a:pt x="747" y="1138"/>
                  <a:pt x="740" y="1141"/>
                  <a:pt x="735" y="1148"/>
                </a:cubicBezTo>
                <a:cubicBezTo>
                  <a:pt x="729" y="1149"/>
                  <a:pt x="725" y="1152"/>
                  <a:pt x="721" y="1155"/>
                </a:cubicBezTo>
                <a:cubicBezTo>
                  <a:pt x="708" y="1164"/>
                  <a:pt x="695" y="1171"/>
                  <a:pt x="683" y="1182"/>
                </a:cubicBezTo>
                <a:cubicBezTo>
                  <a:pt x="681" y="1180"/>
                  <a:pt x="680" y="1183"/>
                  <a:pt x="678" y="1182"/>
                </a:cubicBezTo>
                <a:cubicBezTo>
                  <a:pt x="667" y="1192"/>
                  <a:pt x="655" y="1199"/>
                  <a:pt x="642" y="1208"/>
                </a:cubicBezTo>
                <a:cubicBezTo>
                  <a:pt x="636" y="1212"/>
                  <a:pt x="631" y="1216"/>
                  <a:pt x="624" y="1220"/>
                </a:cubicBezTo>
                <a:cubicBezTo>
                  <a:pt x="618" y="1224"/>
                  <a:pt x="611" y="1227"/>
                  <a:pt x="605" y="1231"/>
                </a:cubicBezTo>
                <a:cubicBezTo>
                  <a:pt x="602" y="1233"/>
                  <a:pt x="601" y="1237"/>
                  <a:pt x="598" y="1239"/>
                </a:cubicBezTo>
                <a:cubicBezTo>
                  <a:pt x="595" y="1241"/>
                  <a:pt x="592" y="1242"/>
                  <a:pt x="589" y="1244"/>
                </a:cubicBezTo>
                <a:cubicBezTo>
                  <a:pt x="577" y="1252"/>
                  <a:pt x="567" y="1260"/>
                  <a:pt x="556" y="1268"/>
                </a:cubicBezTo>
                <a:cubicBezTo>
                  <a:pt x="548" y="1274"/>
                  <a:pt x="539" y="1280"/>
                  <a:pt x="533" y="1287"/>
                </a:cubicBezTo>
                <a:cubicBezTo>
                  <a:pt x="528" y="1286"/>
                  <a:pt x="526" y="1292"/>
                  <a:pt x="522" y="1293"/>
                </a:cubicBezTo>
                <a:cubicBezTo>
                  <a:pt x="521" y="1295"/>
                  <a:pt x="522" y="1297"/>
                  <a:pt x="520" y="1299"/>
                </a:cubicBezTo>
                <a:cubicBezTo>
                  <a:pt x="515" y="1301"/>
                  <a:pt x="511" y="1307"/>
                  <a:pt x="505" y="1306"/>
                </a:cubicBezTo>
                <a:cubicBezTo>
                  <a:pt x="502" y="1314"/>
                  <a:pt x="496" y="1314"/>
                  <a:pt x="491" y="1318"/>
                </a:cubicBezTo>
                <a:cubicBezTo>
                  <a:pt x="486" y="1320"/>
                  <a:pt x="483" y="1326"/>
                  <a:pt x="479" y="1328"/>
                </a:cubicBezTo>
                <a:cubicBezTo>
                  <a:pt x="476" y="1330"/>
                  <a:pt x="472" y="1331"/>
                  <a:pt x="469" y="1331"/>
                </a:cubicBezTo>
                <a:cubicBezTo>
                  <a:pt x="469" y="1334"/>
                  <a:pt x="467" y="1334"/>
                  <a:pt x="466" y="1336"/>
                </a:cubicBezTo>
                <a:cubicBezTo>
                  <a:pt x="461" y="1337"/>
                  <a:pt x="457" y="1340"/>
                  <a:pt x="454" y="1345"/>
                </a:cubicBezTo>
                <a:cubicBezTo>
                  <a:pt x="431" y="1360"/>
                  <a:pt x="408" y="1376"/>
                  <a:pt x="385" y="1392"/>
                </a:cubicBezTo>
                <a:cubicBezTo>
                  <a:pt x="373" y="1399"/>
                  <a:pt x="362" y="1408"/>
                  <a:pt x="350" y="1415"/>
                </a:cubicBezTo>
                <a:cubicBezTo>
                  <a:pt x="337" y="1423"/>
                  <a:pt x="321" y="1431"/>
                  <a:pt x="310" y="1442"/>
                </a:cubicBezTo>
                <a:cubicBezTo>
                  <a:pt x="313" y="1445"/>
                  <a:pt x="306" y="1446"/>
                  <a:pt x="311" y="1447"/>
                </a:cubicBezTo>
                <a:cubicBezTo>
                  <a:pt x="307" y="1451"/>
                  <a:pt x="299" y="1453"/>
                  <a:pt x="298" y="1458"/>
                </a:cubicBezTo>
                <a:cubicBezTo>
                  <a:pt x="294" y="1456"/>
                  <a:pt x="285" y="1460"/>
                  <a:pt x="286" y="1466"/>
                </a:cubicBezTo>
                <a:cubicBezTo>
                  <a:pt x="284" y="1464"/>
                  <a:pt x="283" y="1467"/>
                  <a:pt x="281" y="1466"/>
                </a:cubicBezTo>
                <a:cubicBezTo>
                  <a:pt x="280" y="1468"/>
                  <a:pt x="281" y="1470"/>
                  <a:pt x="279" y="1473"/>
                </a:cubicBezTo>
                <a:cubicBezTo>
                  <a:pt x="272" y="1473"/>
                  <a:pt x="267" y="1480"/>
                  <a:pt x="260" y="1482"/>
                </a:cubicBezTo>
                <a:cubicBezTo>
                  <a:pt x="260" y="1486"/>
                  <a:pt x="252" y="1485"/>
                  <a:pt x="251" y="1492"/>
                </a:cubicBezTo>
                <a:cubicBezTo>
                  <a:pt x="244" y="1492"/>
                  <a:pt x="240" y="1498"/>
                  <a:pt x="235" y="1501"/>
                </a:cubicBezTo>
                <a:cubicBezTo>
                  <a:pt x="232" y="1504"/>
                  <a:pt x="227" y="1505"/>
                  <a:pt x="226" y="1509"/>
                </a:cubicBezTo>
                <a:cubicBezTo>
                  <a:pt x="227" y="1510"/>
                  <a:pt x="230" y="1510"/>
                  <a:pt x="234" y="1512"/>
                </a:cubicBezTo>
                <a:cubicBezTo>
                  <a:pt x="237" y="1510"/>
                  <a:pt x="240" y="1509"/>
                  <a:pt x="243" y="1506"/>
                </a:cubicBezTo>
                <a:cubicBezTo>
                  <a:pt x="246" y="1508"/>
                  <a:pt x="247" y="1504"/>
                  <a:pt x="249" y="1503"/>
                </a:cubicBezTo>
                <a:cubicBezTo>
                  <a:pt x="256" y="1499"/>
                  <a:pt x="266" y="1498"/>
                  <a:pt x="272" y="1490"/>
                </a:cubicBezTo>
                <a:cubicBezTo>
                  <a:pt x="277" y="1491"/>
                  <a:pt x="280" y="1485"/>
                  <a:pt x="284" y="1486"/>
                </a:cubicBezTo>
                <a:cubicBezTo>
                  <a:pt x="288" y="1480"/>
                  <a:pt x="293" y="1477"/>
                  <a:pt x="299" y="1477"/>
                </a:cubicBezTo>
                <a:cubicBezTo>
                  <a:pt x="312" y="1467"/>
                  <a:pt x="328" y="1462"/>
                  <a:pt x="341" y="1452"/>
                </a:cubicBezTo>
                <a:cubicBezTo>
                  <a:pt x="361" y="1444"/>
                  <a:pt x="379" y="1427"/>
                  <a:pt x="400" y="1421"/>
                </a:cubicBezTo>
                <a:cubicBezTo>
                  <a:pt x="405" y="1416"/>
                  <a:pt x="409" y="1412"/>
                  <a:pt x="416" y="1413"/>
                </a:cubicBezTo>
                <a:cubicBezTo>
                  <a:pt x="417" y="1411"/>
                  <a:pt x="418" y="1408"/>
                  <a:pt x="419" y="1406"/>
                </a:cubicBezTo>
                <a:cubicBezTo>
                  <a:pt x="422" y="1407"/>
                  <a:pt x="424" y="1405"/>
                  <a:pt x="427" y="1404"/>
                </a:cubicBezTo>
                <a:cubicBezTo>
                  <a:pt x="432" y="1400"/>
                  <a:pt x="437" y="1396"/>
                  <a:pt x="441" y="1391"/>
                </a:cubicBezTo>
                <a:cubicBezTo>
                  <a:pt x="453" y="1391"/>
                  <a:pt x="456" y="1380"/>
                  <a:pt x="467" y="1378"/>
                </a:cubicBezTo>
                <a:cubicBezTo>
                  <a:pt x="460" y="1387"/>
                  <a:pt x="451" y="1387"/>
                  <a:pt x="445" y="1395"/>
                </a:cubicBezTo>
                <a:cubicBezTo>
                  <a:pt x="445" y="1395"/>
                  <a:pt x="445" y="1395"/>
                  <a:pt x="445" y="1395"/>
                </a:cubicBezTo>
                <a:cubicBezTo>
                  <a:pt x="437" y="1402"/>
                  <a:pt x="428" y="1408"/>
                  <a:pt x="419" y="1413"/>
                </a:cubicBezTo>
                <a:cubicBezTo>
                  <a:pt x="411" y="1418"/>
                  <a:pt x="403" y="1423"/>
                  <a:pt x="396" y="1429"/>
                </a:cubicBezTo>
                <a:cubicBezTo>
                  <a:pt x="395" y="1429"/>
                  <a:pt x="395" y="1431"/>
                  <a:pt x="395" y="1431"/>
                </a:cubicBezTo>
                <a:cubicBezTo>
                  <a:pt x="395" y="1431"/>
                  <a:pt x="396" y="1432"/>
                  <a:pt x="396" y="1432"/>
                </a:cubicBezTo>
                <a:cubicBezTo>
                  <a:pt x="396" y="1432"/>
                  <a:pt x="397" y="1432"/>
                  <a:pt x="398" y="1431"/>
                </a:cubicBezTo>
                <a:cubicBezTo>
                  <a:pt x="405" y="1425"/>
                  <a:pt x="413" y="1421"/>
                  <a:pt x="421" y="1416"/>
                </a:cubicBezTo>
                <a:cubicBezTo>
                  <a:pt x="429" y="1411"/>
                  <a:pt x="439" y="1405"/>
                  <a:pt x="447" y="1398"/>
                </a:cubicBezTo>
                <a:cubicBezTo>
                  <a:pt x="458" y="1394"/>
                  <a:pt x="468" y="1387"/>
                  <a:pt x="477" y="1378"/>
                </a:cubicBezTo>
                <a:lnTo>
                  <a:pt x="477" y="1377"/>
                </a:lnTo>
                <a:cubicBezTo>
                  <a:pt x="480" y="1376"/>
                  <a:pt x="483" y="1374"/>
                  <a:pt x="486" y="1371"/>
                </a:cubicBezTo>
                <a:cubicBezTo>
                  <a:pt x="489" y="1369"/>
                  <a:pt x="492" y="1367"/>
                  <a:pt x="495" y="1366"/>
                </a:cubicBezTo>
                <a:cubicBezTo>
                  <a:pt x="495" y="1366"/>
                  <a:pt x="495" y="1366"/>
                  <a:pt x="495" y="1366"/>
                </a:cubicBezTo>
                <a:lnTo>
                  <a:pt x="496" y="1366"/>
                </a:lnTo>
                <a:cubicBezTo>
                  <a:pt x="500" y="1365"/>
                  <a:pt x="503" y="1360"/>
                  <a:pt x="507" y="1358"/>
                </a:cubicBezTo>
                <a:lnTo>
                  <a:pt x="506" y="1357"/>
                </a:lnTo>
                <a:lnTo>
                  <a:pt x="507" y="1355"/>
                </a:lnTo>
                <a:cubicBezTo>
                  <a:pt x="501" y="1354"/>
                  <a:pt x="495" y="1359"/>
                  <a:pt x="493" y="1364"/>
                </a:cubicBezTo>
                <a:cubicBezTo>
                  <a:pt x="490" y="1365"/>
                  <a:pt x="487" y="1367"/>
                  <a:pt x="485" y="1369"/>
                </a:cubicBezTo>
                <a:cubicBezTo>
                  <a:pt x="482" y="1372"/>
                  <a:pt x="480" y="1373"/>
                  <a:pt x="477" y="1374"/>
                </a:cubicBezTo>
                <a:cubicBezTo>
                  <a:pt x="476" y="1373"/>
                  <a:pt x="472" y="1376"/>
                  <a:pt x="470" y="1377"/>
                </a:cubicBezTo>
                <a:cubicBezTo>
                  <a:pt x="470" y="1371"/>
                  <a:pt x="479" y="1372"/>
                  <a:pt x="481" y="1365"/>
                </a:cubicBezTo>
                <a:cubicBezTo>
                  <a:pt x="492" y="1364"/>
                  <a:pt x="497" y="1349"/>
                  <a:pt x="509" y="1349"/>
                </a:cubicBezTo>
                <a:cubicBezTo>
                  <a:pt x="508" y="1350"/>
                  <a:pt x="505" y="1352"/>
                  <a:pt x="507" y="1354"/>
                </a:cubicBezTo>
                <a:lnTo>
                  <a:pt x="508" y="1355"/>
                </a:lnTo>
                <a:lnTo>
                  <a:pt x="508" y="1356"/>
                </a:lnTo>
                <a:cubicBezTo>
                  <a:pt x="517" y="1355"/>
                  <a:pt x="522" y="1345"/>
                  <a:pt x="531" y="1345"/>
                </a:cubicBezTo>
                <a:cubicBezTo>
                  <a:pt x="530" y="1346"/>
                  <a:pt x="531" y="1348"/>
                  <a:pt x="531" y="1350"/>
                </a:cubicBezTo>
                <a:cubicBezTo>
                  <a:pt x="524" y="1355"/>
                  <a:pt x="518" y="1359"/>
                  <a:pt x="511" y="1364"/>
                </a:cubicBezTo>
                <a:cubicBezTo>
                  <a:pt x="505" y="1368"/>
                  <a:pt x="500" y="1372"/>
                  <a:pt x="494" y="1376"/>
                </a:cubicBezTo>
                <a:cubicBezTo>
                  <a:pt x="494" y="1376"/>
                  <a:pt x="494" y="1377"/>
                  <a:pt x="494" y="1377"/>
                </a:cubicBezTo>
                <a:cubicBezTo>
                  <a:pt x="494" y="1377"/>
                  <a:pt x="494" y="1378"/>
                  <a:pt x="494" y="1378"/>
                </a:cubicBezTo>
                <a:cubicBezTo>
                  <a:pt x="495" y="1378"/>
                  <a:pt x="495" y="1378"/>
                  <a:pt x="495" y="1377"/>
                </a:cubicBezTo>
                <a:cubicBezTo>
                  <a:pt x="501" y="1373"/>
                  <a:pt x="507" y="1369"/>
                  <a:pt x="512" y="1365"/>
                </a:cubicBezTo>
                <a:cubicBezTo>
                  <a:pt x="519" y="1361"/>
                  <a:pt x="526" y="1356"/>
                  <a:pt x="532" y="1351"/>
                </a:cubicBezTo>
                <a:lnTo>
                  <a:pt x="532" y="1351"/>
                </a:lnTo>
                <a:cubicBezTo>
                  <a:pt x="553" y="1336"/>
                  <a:pt x="577" y="1325"/>
                  <a:pt x="597" y="1305"/>
                </a:cubicBezTo>
                <a:cubicBezTo>
                  <a:pt x="602" y="1304"/>
                  <a:pt x="607" y="1299"/>
                  <a:pt x="612" y="1295"/>
                </a:cubicBezTo>
                <a:cubicBezTo>
                  <a:pt x="617" y="1292"/>
                  <a:pt x="624" y="1290"/>
                  <a:pt x="625" y="1284"/>
                </a:cubicBezTo>
                <a:cubicBezTo>
                  <a:pt x="629" y="1286"/>
                  <a:pt x="633" y="1281"/>
                  <a:pt x="634" y="1283"/>
                </a:cubicBezTo>
                <a:cubicBezTo>
                  <a:pt x="629" y="1288"/>
                  <a:pt x="631" y="1293"/>
                  <a:pt x="630" y="1300"/>
                </a:cubicBezTo>
                <a:cubicBezTo>
                  <a:pt x="642" y="1315"/>
                  <a:pt x="648" y="1331"/>
                  <a:pt x="659" y="1346"/>
                </a:cubicBezTo>
                <a:cubicBezTo>
                  <a:pt x="657" y="1368"/>
                  <a:pt x="654" y="1391"/>
                  <a:pt x="643" y="1415"/>
                </a:cubicBezTo>
                <a:cubicBezTo>
                  <a:pt x="632" y="1422"/>
                  <a:pt x="621" y="1430"/>
                  <a:pt x="610" y="1439"/>
                </a:cubicBezTo>
                <a:cubicBezTo>
                  <a:pt x="611" y="1447"/>
                  <a:pt x="613" y="1457"/>
                  <a:pt x="612" y="1466"/>
                </a:cubicBezTo>
                <a:cubicBezTo>
                  <a:pt x="612" y="1468"/>
                  <a:pt x="610" y="1471"/>
                  <a:pt x="610" y="1473"/>
                </a:cubicBezTo>
                <a:cubicBezTo>
                  <a:pt x="609" y="1477"/>
                  <a:pt x="611" y="1480"/>
                  <a:pt x="610" y="1482"/>
                </a:cubicBezTo>
                <a:cubicBezTo>
                  <a:pt x="606" y="1497"/>
                  <a:pt x="597" y="1508"/>
                  <a:pt x="592" y="1523"/>
                </a:cubicBezTo>
                <a:cubicBezTo>
                  <a:pt x="584" y="1529"/>
                  <a:pt x="577" y="1537"/>
                  <a:pt x="568" y="1540"/>
                </a:cubicBezTo>
                <a:cubicBezTo>
                  <a:pt x="562" y="1551"/>
                  <a:pt x="556" y="1552"/>
                  <a:pt x="549" y="1557"/>
                </a:cubicBezTo>
                <a:cubicBezTo>
                  <a:pt x="544" y="1560"/>
                  <a:pt x="541" y="1565"/>
                  <a:pt x="537" y="1568"/>
                </a:cubicBezTo>
                <a:cubicBezTo>
                  <a:pt x="534" y="1570"/>
                  <a:pt x="529" y="1571"/>
                  <a:pt x="528" y="1572"/>
                </a:cubicBezTo>
                <a:cubicBezTo>
                  <a:pt x="526" y="1573"/>
                  <a:pt x="526" y="1575"/>
                  <a:pt x="525" y="1576"/>
                </a:cubicBezTo>
                <a:cubicBezTo>
                  <a:pt x="520" y="1579"/>
                  <a:pt x="514" y="1582"/>
                  <a:pt x="512" y="1588"/>
                </a:cubicBezTo>
                <a:cubicBezTo>
                  <a:pt x="504" y="1590"/>
                  <a:pt x="498" y="1596"/>
                  <a:pt x="492" y="1600"/>
                </a:cubicBezTo>
                <a:cubicBezTo>
                  <a:pt x="485" y="1605"/>
                  <a:pt x="479" y="1608"/>
                  <a:pt x="473" y="1612"/>
                </a:cubicBezTo>
                <a:cubicBezTo>
                  <a:pt x="468" y="1616"/>
                  <a:pt x="463" y="1619"/>
                  <a:pt x="458" y="1623"/>
                </a:cubicBezTo>
                <a:cubicBezTo>
                  <a:pt x="449" y="1629"/>
                  <a:pt x="440" y="1636"/>
                  <a:pt x="433" y="1644"/>
                </a:cubicBezTo>
                <a:cubicBezTo>
                  <a:pt x="438" y="1646"/>
                  <a:pt x="442" y="1647"/>
                  <a:pt x="442" y="1651"/>
                </a:cubicBezTo>
                <a:cubicBezTo>
                  <a:pt x="437" y="1659"/>
                  <a:pt x="429" y="1660"/>
                  <a:pt x="424" y="1667"/>
                </a:cubicBezTo>
                <a:cubicBezTo>
                  <a:pt x="424" y="1670"/>
                  <a:pt x="428" y="1671"/>
                  <a:pt x="429" y="1674"/>
                </a:cubicBezTo>
                <a:cubicBezTo>
                  <a:pt x="427" y="1681"/>
                  <a:pt x="422" y="1681"/>
                  <a:pt x="420" y="1686"/>
                </a:cubicBezTo>
                <a:cubicBezTo>
                  <a:pt x="418" y="1687"/>
                  <a:pt x="417" y="1687"/>
                  <a:pt x="416" y="1688"/>
                </a:cubicBezTo>
                <a:cubicBezTo>
                  <a:pt x="414" y="1689"/>
                  <a:pt x="412" y="1691"/>
                  <a:pt x="410" y="1692"/>
                </a:cubicBezTo>
                <a:cubicBezTo>
                  <a:pt x="410" y="1693"/>
                  <a:pt x="410" y="1694"/>
                  <a:pt x="410" y="1695"/>
                </a:cubicBezTo>
                <a:cubicBezTo>
                  <a:pt x="410" y="1695"/>
                  <a:pt x="411" y="1695"/>
                  <a:pt x="411" y="1695"/>
                </a:cubicBezTo>
                <a:cubicBezTo>
                  <a:pt x="411" y="1695"/>
                  <a:pt x="412" y="1695"/>
                  <a:pt x="412" y="1695"/>
                </a:cubicBezTo>
                <a:cubicBezTo>
                  <a:pt x="414" y="1693"/>
                  <a:pt x="416" y="1692"/>
                  <a:pt x="418" y="1690"/>
                </a:cubicBezTo>
                <a:cubicBezTo>
                  <a:pt x="419" y="1690"/>
                  <a:pt x="420" y="1689"/>
                  <a:pt x="421" y="1688"/>
                </a:cubicBezTo>
                <a:lnTo>
                  <a:pt x="421" y="1688"/>
                </a:lnTo>
                <a:cubicBezTo>
                  <a:pt x="435" y="1679"/>
                  <a:pt x="450" y="1673"/>
                  <a:pt x="463" y="1662"/>
                </a:cubicBezTo>
                <a:cubicBezTo>
                  <a:pt x="491" y="1655"/>
                  <a:pt x="513" y="1635"/>
                  <a:pt x="539" y="1622"/>
                </a:cubicBezTo>
                <a:cubicBezTo>
                  <a:pt x="546" y="1623"/>
                  <a:pt x="555" y="1629"/>
                  <a:pt x="561" y="1632"/>
                </a:cubicBezTo>
                <a:cubicBezTo>
                  <a:pt x="565" y="1631"/>
                  <a:pt x="567" y="1627"/>
                  <a:pt x="572" y="1627"/>
                </a:cubicBezTo>
                <a:cubicBezTo>
                  <a:pt x="569" y="1631"/>
                  <a:pt x="566" y="1633"/>
                  <a:pt x="562" y="1634"/>
                </a:cubicBezTo>
                <a:cubicBezTo>
                  <a:pt x="568" y="1635"/>
                  <a:pt x="565" y="1640"/>
                  <a:pt x="569" y="1642"/>
                </a:cubicBezTo>
                <a:cubicBezTo>
                  <a:pt x="574" y="1641"/>
                  <a:pt x="579" y="1637"/>
                  <a:pt x="584" y="1634"/>
                </a:cubicBezTo>
                <a:cubicBezTo>
                  <a:pt x="589" y="1632"/>
                  <a:pt x="594" y="1627"/>
                  <a:pt x="598" y="1629"/>
                </a:cubicBezTo>
                <a:cubicBezTo>
                  <a:pt x="597" y="1635"/>
                  <a:pt x="592" y="1635"/>
                  <a:pt x="589" y="1640"/>
                </a:cubicBezTo>
                <a:cubicBezTo>
                  <a:pt x="587" y="1638"/>
                  <a:pt x="586" y="1642"/>
                  <a:pt x="584" y="1643"/>
                </a:cubicBezTo>
                <a:cubicBezTo>
                  <a:pt x="572" y="1651"/>
                  <a:pt x="560" y="1660"/>
                  <a:pt x="549" y="1668"/>
                </a:cubicBezTo>
                <a:cubicBezTo>
                  <a:pt x="546" y="1668"/>
                  <a:pt x="551" y="1670"/>
                  <a:pt x="548" y="1672"/>
                </a:cubicBezTo>
                <a:cubicBezTo>
                  <a:pt x="542" y="1674"/>
                  <a:pt x="535" y="1682"/>
                  <a:pt x="535" y="1688"/>
                </a:cubicBezTo>
                <a:cubicBezTo>
                  <a:pt x="527" y="1691"/>
                  <a:pt x="521" y="1698"/>
                  <a:pt x="513" y="1702"/>
                </a:cubicBezTo>
                <a:cubicBezTo>
                  <a:pt x="506" y="1706"/>
                  <a:pt x="498" y="1710"/>
                  <a:pt x="494" y="1718"/>
                </a:cubicBezTo>
                <a:cubicBezTo>
                  <a:pt x="486" y="1721"/>
                  <a:pt x="480" y="1727"/>
                  <a:pt x="473" y="1732"/>
                </a:cubicBezTo>
                <a:cubicBezTo>
                  <a:pt x="472" y="1734"/>
                  <a:pt x="471" y="1737"/>
                  <a:pt x="470" y="1739"/>
                </a:cubicBezTo>
                <a:cubicBezTo>
                  <a:pt x="455" y="1741"/>
                  <a:pt x="464" y="1765"/>
                  <a:pt x="449" y="1767"/>
                </a:cubicBezTo>
                <a:cubicBezTo>
                  <a:pt x="448" y="1770"/>
                  <a:pt x="449" y="1772"/>
                  <a:pt x="447" y="1774"/>
                </a:cubicBezTo>
                <a:cubicBezTo>
                  <a:pt x="429" y="1786"/>
                  <a:pt x="413" y="1801"/>
                  <a:pt x="394" y="1810"/>
                </a:cubicBezTo>
                <a:cubicBezTo>
                  <a:pt x="394" y="1813"/>
                  <a:pt x="392" y="1814"/>
                  <a:pt x="392" y="1817"/>
                </a:cubicBezTo>
                <a:cubicBezTo>
                  <a:pt x="388" y="1818"/>
                  <a:pt x="384" y="1817"/>
                  <a:pt x="383" y="1823"/>
                </a:cubicBezTo>
                <a:cubicBezTo>
                  <a:pt x="378" y="1824"/>
                  <a:pt x="372" y="1824"/>
                  <a:pt x="368" y="1829"/>
                </a:cubicBezTo>
                <a:lnTo>
                  <a:pt x="368" y="1829"/>
                </a:lnTo>
                <a:cubicBezTo>
                  <a:pt x="366" y="1830"/>
                  <a:pt x="363" y="1831"/>
                  <a:pt x="361" y="1833"/>
                </a:cubicBezTo>
                <a:lnTo>
                  <a:pt x="359" y="1834"/>
                </a:lnTo>
                <a:cubicBezTo>
                  <a:pt x="359" y="1834"/>
                  <a:pt x="359" y="1834"/>
                  <a:pt x="359" y="1835"/>
                </a:cubicBezTo>
                <a:cubicBezTo>
                  <a:pt x="359" y="1835"/>
                  <a:pt x="359" y="1835"/>
                  <a:pt x="359" y="1836"/>
                </a:cubicBezTo>
                <a:cubicBezTo>
                  <a:pt x="360" y="1836"/>
                  <a:pt x="360" y="1836"/>
                  <a:pt x="360" y="1835"/>
                </a:cubicBezTo>
                <a:lnTo>
                  <a:pt x="362" y="1835"/>
                </a:lnTo>
                <a:cubicBezTo>
                  <a:pt x="364" y="1833"/>
                  <a:pt x="367" y="1832"/>
                  <a:pt x="369" y="1831"/>
                </a:cubicBezTo>
                <a:lnTo>
                  <a:pt x="369" y="1832"/>
                </a:lnTo>
                <a:cubicBezTo>
                  <a:pt x="370" y="1832"/>
                  <a:pt x="371" y="1831"/>
                  <a:pt x="372" y="1832"/>
                </a:cubicBezTo>
                <a:cubicBezTo>
                  <a:pt x="364" y="1841"/>
                  <a:pt x="355" y="1849"/>
                  <a:pt x="344" y="1852"/>
                </a:cubicBezTo>
                <a:cubicBezTo>
                  <a:pt x="339" y="1858"/>
                  <a:pt x="337" y="1861"/>
                  <a:pt x="330" y="1864"/>
                </a:cubicBezTo>
                <a:cubicBezTo>
                  <a:pt x="328" y="1867"/>
                  <a:pt x="329" y="1868"/>
                  <a:pt x="328" y="1871"/>
                </a:cubicBezTo>
                <a:cubicBezTo>
                  <a:pt x="324" y="1873"/>
                  <a:pt x="320" y="1875"/>
                  <a:pt x="316" y="1878"/>
                </a:cubicBezTo>
                <a:lnTo>
                  <a:pt x="317" y="1879"/>
                </a:lnTo>
                <a:cubicBezTo>
                  <a:pt x="304" y="1884"/>
                  <a:pt x="292" y="1890"/>
                  <a:pt x="280" y="1896"/>
                </a:cubicBezTo>
                <a:cubicBezTo>
                  <a:pt x="272" y="1901"/>
                  <a:pt x="264" y="1905"/>
                  <a:pt x="255" y="1909"/>
                </a:cubicBezTo>
                <a:cubicBezTo>
                  <a:pt x="255" y="1909"/>
                  <a:pt x="255" y="1910"/>
                  <a:pt x="255" y="1910"/>
                </a:cubicBezTo>
                <a:cubicBezTo>
                  <a:pt x="255" y="1911"/>
                  <a:pt x="255" y="1911"/>
                  <a:pt x="255" y="1911"/>
                </a:cubicBezTo>
                <a:cubicBezTo>
                  <a:pt x="256" y="1911"/>
                  <a:pt x="256" y="1911"/>
                  <a:pt x="256" y="1911"/>
                </a:cubicBezTo>
                <a:cubicBezTo>
                  <a:pt x="265" y="1907"/>
                  <a:pt x="273" y="1903"/>
                  <a:pt x="281" y="1898"/>
                </a:cubicBezTo>
                <a:cubicBezTo>
                  <a:pt x="293" y="1892"/>
                  <a:pt x="306" y="1886"/>
                  <a:pt x="318" y="1880"/>
                </a:cubicBezTo>
                <a:cubicBezTo>
                  <a:pt x="318" y="1880"/>
                  <a:pt x="318" y="1880"/>
                  <a:pt x="318" y="1880"/>
                </a:cubicBezTo>
                <a:lnTo>
                  <a:pt x="320" y="1881"/>
                </a:lnTo>
                <a:cubicBezTo>
                  <a:pt x="355" y="1862"/>
                  <a:pt x="391" y="1845"/>
                  <a:pt x="426" y="1824"/>
                </a:cubicBezTo>
                <a:cubicBezTo>
                  <a:pt x="428" y="1825"/>
                  <a:pt x="431" y="1823"/>
                  <a:pt x="432" y="1826"/>
                </a:cubicBezTo>
                <a:cubicBezTo>
                  <a:pt x="435" y="1822"/>
                  <a:pt x="440" y="1822"/>
                  <a:pt x="443" y="1818"/>
                </a:cubicBezTo>
                <a:cubicBezTo>
                  <a:pt x="460" y="1816"/>
                  <a:pt x="473" y="1796"/>
                  <a:pt x="490" y="1800"/>
                </a:cubicBezTo>
                <a:cubicBezTo>
                  <a:pt x="488" y="1804"/>
                  <a:pt x="485" y="1806"/>
                  <a:pt x="483" y="1811"/>
                </a:cubicBezTo>
                <a:cubicBezTo>
                  <a:pt x="470" y="1818"/>
                  <a:pt x="458" y="1826"/>
                  <a:pt x="445" y="1833"/>
                </a:cubicBezTo>
                <a:cubicBezTo>
                  <a:pt x="433" y="1840"/>
                  <a:pt x="419" y="1846"/>
                  <a:pt x="408" y="1855"/>
                </a:cubicBezTo>
                <a:cubicBezTo>
                  <a:pt x="404" y="1855"/>
                  <a:pt x="399" y="1857"/>
                  <a:pt x="396" y="1860"/>
                </a:cubicBezTo>
                <a:cubicBezTo>
                  <a:pt x="392" y="1861"/>
                  <a:pt x="384" y="1866"/>
                  <a:pt x="387" y="1868"/>
                </a:cubicBezTo>
                <a:cubicBezTo>
                  <a:pt x="387" y="1872"/>
                  <a:pt x="392" y="1867"/>
                  <a:pt x="394" y="1866"/>
                </a:cubicBezTo>
                <a:cubicBezTo>
                  <a:pt x="397" y="1864"/>
                  <a:pt x="401" y="1865"/>
                  <a:pt x="403" y="1860"/>
                </a:cubicBezTo>
                <a:cubicBezTo>
                  <a:pt x="408" y="1861"/>
                  <a:pt x="412" y="1857"/>
                  <a:pt x="415" y="1855"/>
                </a:cubicBezTo>
                <a:cubicBezTo>
                  <a:pt x="416" y="1855"/>
                  <a:pt x="419" y="1855"/>
                  <a:pt x="420" y="1854"/>
                </a:cubicBezTo>
                <a:cubicBezTo>
                  <a:pt x="421" y="1853"/>
                  <a:pt x="422" y="1851"/>
                  <a:pt x="424" y="1850"/>
                </a:cubicBezTo>
                <a:cubicBezTo>
                  <a:pt x="431" y="1846"/>
                  <a:pt x="441" y="1844"/>
                  <a:pt x="447" y="1837"/>
                </a:cubicBezTo>
                <a:cubicBezTo>
                  <a:pt x="452" y="1836"/>
                  <a:pt x="458" y="1833"/>
                  <a:pt x="462" y="1828"/>
                </a:cubicBezTo>
                <a:cubicBezTo>
                  <a:pt x="472" y="1825"/>
                  <a:pt x="481" y="1820"/>
                  <a:pt x="490" y="1812"/>
                </a:cubicBezTo>
                <a:cubicBezTo>
                  <a:pt x="498" y="1810"/>
                  <a:pt x="505" y="1804"/>
                  <a:pt x="512" y="1800"/>
                </a:cubicBezTo>
                <a:cubicBezTo>
                  <a:pt x="520" y="1796"/>
                  <a:pt x="529" y="1792"/>
                  <a:pt x="534" y="1784"/>
                </a:cubicBezTo>
                <a:cubicBezTo>
                  <a:pt x="539" y="1786"/>
                  <a:pt x="541" y="1780"/>
                  <a:pt x="545" y="1781"/>
                </a:cubicBezTo>
                <a:cubicBezTo>
                  <a:pt x="545" y="1784"/>
                  <a:pt x="549" y="1781"/>
                  <a:pt x="551" y="1783"/>
                </a:cubicBezTo>
                <a:lnTo>
                  <a:pt x="551" y="1782"/>
                </a:lnTo>
                <a:lnTo>
                  <a:pt x="552" y="1783"/>
                </a:lnTo>
                <a:cubicBezTo>
                  <a:pt x="552" y="1782"/>
                  <a:pt x="553" y="1780"/>
                  <a:pt x="554" y="1780"/>
                </a:cubicBezTo>
                <a:lnTo>
                  <a:pt x="554" y="1780"/>
                </a:lnTo>
                <a:cubicBezTo>
                  <a:pt x="554" y="1781"/>
                  <a:pt x="555" y="1781"/>
                  <a:pt x="555" y="1782"/>
                </a:cubicBezTo>
                <a:lnTo>
                  <a:pt x="555" y="1782"/>
                </a:lnTo>
                <a:cubicBezTo>
                  <a:pt x="557" y="1786"/>
                  <a:pt x="553" y="1779"/>
                  <a:pt x="553" y="1783"/>
                </a:cubicBezTo>
                <a:lnTo>
                  <a:pt x="552" y="1784"/>
                </a:lnTo>
                <a:lnTo>
                  <a:pt x="551" y="1784"/>
                </a:lnTo>
                <a:cubicBezTo>
                  <a:pt x="551" y="1784"/>
                  <a:pt x="551" y="1785"/>
                  <a:pt x="552" y="1785"/>
                </a:cubicBezTo>
                <a:cubicBezTo>
                  <a:pt x="550" y="1791"/>
                  <a:pt x="545" y="1792"/>
                  <a:pt x="545" y="1797"/>
                </a:cubicBezTo>
                <a:cubicBezTo>
                  <a:pt x="552" y="1802"/>
                  <a:pt x="558" y="1794"/>
                  <a:pt x="564" y="1790"/>
                </a:cubicBezTo>
                <a:cubicBezTo>
                  <a:pt x="570" y="1786"/>
                  <a:pt x="577" y="1782"/>
                  <a:pt x="583" y="1779"/>
                </a:cubicBezTo>
                <a:cubicBezTo>
                  <a:pt x="585" y="1779"/>
                  <a:pt x="587" y="1779"/>
                  <a:pt x="589" y="1779"/>
                </a:cubicBezTo>
                <a:cubicBezTo>
                  <a:pt x="595" y="1774"/>
                  <a:pt x="602" y="1769"/>
                  <a:pt x="610" y="1770"/>
                </a:cubicBezTo>
                <a:cubicBezTo>
                  <a:pt x="620" y="1763"/>
                  <a:pt x="641" y="1747"/>
                  <a:pt x="654" y="1742"/>
                </a:cubicBezTo>
                <a:cubicBezTo>
                  <a:pt x="658" y="1741"/>
                  <a:pt x="671" y="1739"/>
                  <a:pt x="669" y="1745"/>
                </a:cubicBezTo>
                <a:cubicBezTo>
                  <a:pt x="642" y="1764"/>
                  <a:pt x="615" y="1782"/>
                  <a:pt x="587" y="1801"/>
                </a:cubicBezTo>
                <a:lnTo>
                  <a:pt x="574" y="1809"/>
                </a:lnTo>
                <a:cubicBezTo>
                  <a:pt x="574" y="1809"/>
                  <a:pt x="574" y="1810"/>
                  <a:pt x="574" y="1810"/>
                </a:cubicBezTo>
                <a:cubicBezTo>
                  <a:pt x="574" y="1810"/>
                  <a:pt x="574" y="1811"/>
                  <a:pt x="575" y="1811"/>
                </a:cubicBezTo>
                <a:cubicBezTo>
                  <a:pt x="575" y="1811"/>
                  <a:pt x="575" y="1811"/>
                  <a:pt x="575" y="1811"/>
                </a:cubicBezTo>
                <a:lnTo>
                  <a:pt x="588" y="1802"/>
                </a:lnTo>
                <a:cubicBezTo>
                  <a:pt x="616" y="1783"/>
                  <a:pt x="643" y="1765"/>
                  <a:pt x="670" y="1746"/>
                </a:cubicBezTo>
                <a:cubicBezTo>
                  <a:pt x="670" y="1746"/>
                  <a:pt x="670" y="1746"/>
                  <a:pt x="670" y="1746"/>
                </a:cubicBezTo>
                <a:lnTo>
                  <a:pt x="671" y="1746"/>
                </a:lnTo>
                <a:cubicBezTo>
                  <a:pt x="689" y="1734"/>
                  <a:pt x="707" y="1723"/>
                  <a:pt x="724" y="1709"/>
                </a:cubicBezTo>
                <a:cubicBezTo>
                  <a:pt x="728" y="1707"/>
                  <a:pt x="732" y="1706"/>
                  <a:pt x="735" y="1701"/>
                </a:cubicBezTo>
                <a:cubicBezTo>
                  <a:pt x="749" y="1696"/>
                  <a:pt x="760" y="1685"/>
                  <a:pt x="772" y="1676"/>
                </a:cubicBezTo>
                <a:cubicBezTo>
                  <a:pt x="785" y="1668"/>
                  <a:pt x="798" y="1661"/>
                  <a:pt x="810" y="1651"/>
                </a:cubicBezTo>
                <a:cubicBezTo>
                  <a:pt x="818" y="1651"/>
                  <a:pt x="822" y="1643"/>
                  <a:pt x="830" y="1645"/>
                </a:cubicBezTo>
                <a:cubicBezTo>
                  <a:pt x="834" y="1648"/>
                  <a:pt x="832" y="1653"/>
                  <a:pt x="832" y="1658"/>
                </a:cubicBezTo>
                <a:cubicBezTo>
                  <a:pt x="838" y="1660"/>
                  <a:pt x="845" y="1660"/>
                  <a:pt x="850" y="1659"/>
                </a:cubicBezTo>
                <a:cubicBezTo>
                  <a:pt x="854" y="1662"/>
                  <a:pt x="850" y="1663"/>
                  <a:pt x="853" y="1666"/>
                </a:cubicBezTo>
                <a:cubicBezTo>
                  <a:pt x="855" y="1667"/>
                  <a:pt x="857" y="1668"/>
                  <a:pt x="859" y="1669"/>
                </a:cubicBezTo>
                <a:cubicBezTo>
                  <a:pt x="863" y="1677"/>
                  <a:pt x="868" y="1682"/>
                  <a:pt x="876" y="1689"/>
                </a:cubicBezTo>
                <a:cubicBezTo>
                  <a:pt x="882" y="1686"/>
                  <a:pt x="886" y="1680"/>
                  <a:pt x="894" y="1682"/>
                </a:cubicBezTo>
                <a:cubicBezTo>
                  <a:pt x="901" y="1672"/>
                  <a:pt x="911" y="1669"/>
                  <a:pt x="920" y="1666"/>
                </a:cubicBezTo>
                <a:cubicBezTo>
                  <a:pt x="924" y="1666"/>
                  <a:pt x="923" y="1669"/>
                  <a:pt x="925" y="1668"/>
                </a:cubicBezTo>
                <a:cubicBezTo>
                  <a:pt x="932" y="1665"/>
                  <a:pt x="939" y="1661"/>
                  <a:pt x="947" y="1661"/>
                </a:cubicBezTo>
                <a:cubicBezTo>
                  <a:pt x="948" y="1658"/>
                  <a:pt x="952" y="1659"/>
                  <a:pt x="953" y="1656"/>
                </a:cubicBezTo>
                <a:cubicBezTo>
                  <a:pt x="960" y="1657"/>
                  <a:pt x="964" y="1652"/>
                  <a:pt x="969" y="1649"/>
                </a:cubicBezTo>
                <a:cubicBezTo>
                  <a:pt x="976" y="1644"/>
                  <a:pt x="984" y="1641"/>
                  <a:pt x="991" y="1636"/>
                </a:cubicBezTo>
                <a:cubicBezTo>
                  <a:pt x="1020" y="1617"/>
                  <a:pt x="1050" y="1600"/>
                  <a:pt x="1077" y="1581"/>
                </a:cubicBezTo>
                <a:cubicBezTo>
                  <a:pt x="1079" y="1581"/>
                  <a:pt x="1080" y="1580"/>
                  <a:pt x="1081" y="1581"/>
                </a:cubicBezTo>
                <a:cubicBezTo>
                  <a:pt x="1086" y="1576"/>
                  <a:pt x="1091" y="1573"/>
                  <a:pt x="1098" y="1572"/>
                </a:cubicBezTo>
                <a:cubicBezTo>
                  <a:pt x="1122" y="1554"/>
                  <a:pt x="1148" y="1539"/>
                  <a:pt x="1174" y="1523"/>
                </a:cubicBezTo>
                <a:cubicBezTo>
                  <a:pt x="1187" y="1521"/>
                  <a:pt x="1199" y="1514"/>
                  <a:pt x="1209" y="1508"/>
                </a:cubicBezTo>
                <a:cubicBezTo>
                  <a:pt x="1218" y="1503"/>
                  <a:pt x="1229" y="1500"/>
                  <a:pt x="1236" y="1491"/>
                </a:cubicBezTo>
                <a:cubicBezTo>
                  <a:pt x="1248" y="1490"/>
                  <a:pt x="1254" y="1478"/>
                  <a:pt x="1265" y="1476"/>
                </a:cubicBezTo>
                <a:cubicBezTo>
                  <a:pt x="1270" y="1469"/>
                  <a:pt x="1277" y="1468"/>
                  <a:pt x="1283" y="1462"/>
                </a:cubicBezTo>
                <a:cubicBezTo>
                  <a:pt x="1285" y="1461"/>
                  <a:pt x="1287" y="1461"/>
                  <a:pt x="1290" y="1462"/>
                </a:cubicBezTo>
                <a:cubicBezTo>
                  <a:pt x="1299" y="1449"/>
                  <a:pt x="1313" y="1450"/>
                  <a:pt x="1322" y="1439"/>
                </a:cubicBezTo>
                <a:cubicBezTo>
                  <a:pt x="1324" y="1439"/>
                  <a:pt x="1326" y="1439"/>
                  <a:pt x="1328" y="1439"/>
                </a:cubicBezTo>
                <a:cubicBezTo>
                  <a:pt x="1337" y="1430"/>
                  <a:pt x="1347" y="1424"/>
                  <a:pt x="1358" y="1421"/>
                </a:cubicBezTo>
                <a:cubicBezTo>
                  <a:pt x="1360" y="1417"/>
                  <a:pt x="1363" y="1417"/>
                  <a:pt x="1365" y="1414"/>
                </a:cubicBezTo>
                <a:cubicBezTo>
                  <a:pt x="1374" y="1410"/>
                  <a:pt x="1382" y="1405"/>
                  <a:pt x="1389" y="1398"/>
                </a:cubicBezTo>
                <a:cubicBezTo>
                  <a:pt x="1400" y="1393"/>
                  <a:pt x="1408" y="1387"/>
                  <a:pt x="1417" y="1382"/>
                </a:cubicBezTo>
                <a:cubicBezTo>
                  <a:pt x="1421" y="1379"/>
                  <a:pt x="1426" y="1375"/>
                  <a:pt x="1431" y="1374"/>
                </a:cubicBezTo>
                <a:cubicBezTo>
                  <a:pt x="1433" y="1371"/>
                  <a:pt x="1435" y="1370"/>
                  <a:pt x="1437" y="1367"/>
                </a:cubicBezTo>
                <a:cubicBezTo>
                  <a:pt x="1443" y="1366"/>
                  <a:pt x="1449" y="1359"/>
                  <a:pt x="1453" y="1358"/>
                </a:cubicBezTo>
                <a:cubicBezTo>
                  <a:pt x="1455" y="1357"/>
                  <a:pt x="1458" y="1356"/>
                  <a:pt x="1460" y="1355"/>
                </a:cubicBezTo>
                <a:cubicBezTo>
                  <a:pt x="1463" y="1353"/>
                  <a:pt x="1465" y="1350"/>
                  <a:pt x="1468" y="1348"/>
                </a:cubicBezTo>
                <a:cubicBezTo>
                  <a:pt x="1470" y="1347"/>
                  <a:pt x="1474" y="1347"/>
                  <a:pt x="1476" y="1346"/>
                </a:cubicBezTo>
                <a:cubicBezTo>
                  <a:pt x="1479" y="1344"/>
                  <a:pt x="1481" y="1341"/>
                  <a:pt x="1483" y="1339"/>
                </a:cubicBezTo>
                <a:cubicBezTo>
                  <a:pt x="1489" y="1335"/>
                  <a:pt x="1497" y="1333"/>
                  <a:pt x="1500" y="1326"/>
                </a:cubicBezTo>
                <a:cubicBezTo>
                  <a:pt x="1504" y="1326"/>
                  <a:pt x="1506" y="1324"/>
                  <a:pt x="1509" y="1325"/>
                </a:cubicBezTo>
                <a:cubicBezTo>
                  <a:pt x="1511" y="1322"/>
                  <a:pt x="1513" y="1322"/>
                  <a:pt x="1515" y="1319"/>
                </a:cubicBezTo>
                <a:cubicBezTo>
                  <a:pt x="1524" y="1317"/>
                  <a:pt x="1531" y="1310"/>
                  <a:pt x="1538" y="1305"/>
                </a:cubicBezTo>
                <a:cubicBezTo>
                  <a:pt x="1541" y="1304"/>
                  <a:pt x="1544" y="1304"/>
                  <a:pt x="1547" y="1302"/>
                </a:cubicBezTo>
                <a:cubicBezTo>
                  <a:pt x="1549" y="1301"/>
                  <a:pt x="1550" y="1298"/>
                  <a:pt x="1552" y="1297"/>
                </a:cubicBezTo>
                <a:cubicBezTo>
                  <a:pt x="1554" y="1296"/>
                  <a:pt x="1557" y="1296"/>
                  <a:pt x="1560" y="1294"/>
                </a:cubicBezTo>
                <a:cubicBezTo>
                  <a:pt x="1566" y="1291"/>
                  <a:pt x="1574" y="1289"/>
                  <a:pt x="1580" y="1286"/>
                </a:cubicBezTo>
                <a:cubicBezTo>
                  <a:pt x="1581" y="1285"/>
                  <a:pt x="1581" y="1283"/>
                  <a:pt x="1582" y="1283"/>
                </a:cubicBezTo>
                <a:cubicBezTo>
                  <a:pt x="1585" y="1281"/>
                  <a:pt x="1590" y="1280"/>
                  <a:pt x="1591" y="1276"/>
                </a:cubicBezTo>
                <a:cubicBezTo>
                  <a:pt x="1597" y="1273"/>
                  <a:pt x="1603" y="1274"/>
                  <a:pt x="1610" y="1272"/>
                </a:cubicBezTo>
                <a:cubicBezTo>
                  <a:pt x="1611" y="1271"/>
                  <a:pt x="1613" y="1270"/>
                  <a:pt x="1614" y="1270"/>
                </a:cubicBezTo>
                <a:cubicBezTo>
                  <a:pt x="1595" y="1285"/>
                  <a:pt x="1573" y="1296"/>
                  <a:pt x="1554" y="1310"/>
                </a:cubicBezTo>
                <a:cubicBezTo>
                  <a:pt x="1553" y="1311"/>
                  <a:pt x="1551" y="1314"/>
                  <a:pt x="1549" y="1315"/>
                </a:cubicBezTo>
                <a:cubicBezTo>
                  <a:pt x="1547" y="1316"/>
                  <a:pt x="1545" y="1316"/>
                  <a:pt x="1543" y="1317"/>
                </a:cubicBezTo>
                <a:cubicBezTo>
                  <a:pt x="1539" y="1319"/>
                  <a:pt x="1540" y="1321"/>
                  <a:pt x="1539" y="1322"/>
                </a:cubicBezTo>
                <a:cubicBezTo>
                  <a:pt x="1535" y="1326"/>
                  <a:pt x="1532" y="1330"/>
                  <a:pt x="1529" y="1333"/>
                </a:cubicBezTo>
                <a:cubicBezTo>
                  <a:pt x="1525" y="1336"/>
                  <a:pt x="1521" y="1339"/>
                  <a:pt x="1517" y="1342"/>
                </a:cubicBezTo>
                <a:cubicBezTo>
                  <a:pt x="1516" y="1344"/>
                  <a:pt x="1515" y="1346"/>
                  <a:pt x="1514" y="1348"/>
                </a:cubicBezTo>
                <a:cubicBezTo>
                  <a:pt x="1513" y="1349"/>
                  <a:pt x="1511" y="1349"/>
                  <a:pt x="1511" y="1350"/>
                </a:cubicBezTo>
                <a:cubicBezTo>
                  <a:pt x="1510" y="1352"/>
                  <a:pt x="1513" y="1355"/>
                  <a:pt x="1513" y="1356"/>
                </a:cubicBezTo>
                <a:cubicBezTo>
                  <a:pt x="1513" y="1360"/>
                  <a:pt x="1511" y="1365"/>
                  <a:pt x="1510" y="1366"/>
                </a:cubicBezTo>
                <a:cubicBezTo>
                  <a:pt x="1505" y="1374"/>
                  <a:pt x="1494" y="1376"/>
                  <a:pt x="1488" y="1383"/>
                </a:cubicBezTo>
                <a:cubicBezTo>
                  <a:pt x="1484" y="1387"/>
                  <a:pt x="1483" y="1391"/>
                  <a:pt x="1481" y="1395"/>
                </a:cubicBezTo>
                <a:cubicBezTo>
                  <a:pt x="1479" y="1397"/>
                  <a:pt x="1477" y="1397"/>
                  <a:pt x="1477" y="1399"/>
                </a:cubicBezTo>
                <a:cubicBezTo>
                  <a:pt x="1475" y="1402"/>
                  <a:pt x="1477" y="1404"/>
                  <a:pt x="1475" y="1407"/>
                </a:cubicBezTo>
                <a:cubicBezTo>
                  <a:pt x="1473" y="1410"/>
                  <a:pt x="1469" y="1413"/>
                  <a:pt x="1464" y="1416"/>
                </a:cubicBezTo>
                <a:cubicBezTo>
                  <a:pt x="1453" y="1423"/>
                  <a:pt x="1439" y="1432"/>
                  <a:pt x="1429" y="1439"/>
                </a:cubicBezTo>
                <a:cubicBezTo>
                  <a:pt x="1414" y="1449"/>
                  <a:pt x="1396" y="1459"/>
                  <a:pt x="1382" y="1468"/>
                </a:cubicBezTo>
                <a:cubicBezTo>
                  <a:pt x="1360" y="1483"/>
                  <a:pt x="1330" y="1501"/>
                  <a:pt x="1307" y="1518"/>
                </a:cubicBezTo>
                <a:cubicBezTo>
                  <a:pt x="1302" y="1522"/>
                  <a:pt x="1292" y="1530"/>
                  <a:pt x="1293" y="1533"/>
                </a:cubicBezTo>
                <a:cubicBezTo>
                  <a:pt x="1293" y="1539"/>
                  <a:pt x="1300" y="1535"/>
                  <a:pt x="1303" y="1533"/>
                </a:cubicBezTo>
                <a:cubicBezTo>
                  <a:pt x="1307" y="1531"/>
                  <a:pt x="1310" y="1529"/>
                  <a:pt x="1314" y="1526"/>
                </a:cubicBezTo>
                <a:cubicBezTo>
                  <a:pt x="1368" y="1492"/>
                  <a:pt x="1422" y="1458"/>
                  <a:pt x="1473" y="1424"/>
                </a:cubicBezTo>
                <a:cubicBezTo>
                  <a:pt x="1483" y="1419"/>
                  <a:pt x="1494" y="1413"/>
                  <a:pt x="1502" y="1407"/>
                </a:cubicBezTo>
                <a:cubicBezTo>
                  <a:pt x="1505" y="1406"/>
                  <a:pt x="1506" y="1405"/>
                  <a:pt x="1508" y="1404"/>
                </a:cubicBezTo>
                <a:cubicBezTo>
                  <a:pt x="1510" y="1403"/>
                  <a:pt x="1512" y="1403"/>
                  <a:pt x="1514" y="1402"/>
                </a:cubicBezTo>
                <a:cubicBezTo>
                  <a:pt x="1532" y="1391"/>
                  <a:pt x="1548" y="1379"/>
                  <a:pt x="1565" y="1367"/>
                </a:cubicBezTo>
                <a:cubicBezTo>
                  <a:pt x="1596" y="1347"/>
                  <a:pt x="1627" y="1329"/>
                  <a:pt x="1657" y="1309"/>
                </a:cubicBezTo>
                <a:cubicBezTo>
                  <a:pt x="1661" y="1310"/>
                  <a:pt x="1659" y="1314"/>
                  <a:pt x="1661" y="1315"/>
                </a:cubicBezTo>
                <a:lnTo>
                  <a:pt x="1662" y="1315"/>
                </a:lnTo>
                <a:cubicBezTo>
                  <a:pt x="1661" y="1316"/>
                  <a:pt x="1661" y="1316"/>
                  <a:pt x="1660" y="1316"/>
                </a:cubicBezTo>
                <a:cubicBezTo>
                  <a:pt x="1660" y="1317"/>
                  <a:pt x="1659" y="1317"/>
                  <a:pt x="1658" y="1317"/>
                </a:cubicBezTo>
                <a:cubicBezTo>
                  <a:pt x="1658" y="1318"/>
                  <a:pt x="1658" y="1318"/>
                  <a:pt x="1658" y="1319"/>
                </a:cubicBezTo>
                <a:cubicBezTo>
                  <a:pt x="1658" y="1319"/>
                  <a:pt x="1658" y="1319"/>
                  <a:pt x="1659" y="1319"/>
                </a:cubicBezTo>
                <a:cubicBezTo>
                  <a:pt x="1659" y="1319"/>
                  <a:pt x="1659" y="1319"/>
                  <a:pt x="1659" y="1319"/>
                </a:cubicBezTo>
                <a:cubicBezTo>
                  <a:pt x="1660" y="1318"/>
                  <a:pt x="1660" y="1318"/>
                  <a:pt x="1661" y="1318"/>
                </a:cubicBezTo>
                <a:cubicBezTo>
                  <a:pt x="1661" y="1318"/>
                  <a:pt x="1662" y="1317"/>
                  <a:pt x="1663" y="1317"/>
                </a:cubicBezTo>
                <a:cubicBezTo>
                  <a:pt x="1670" y="1313"/>
                  <a:pt x="1679" y="1313"/>
                  <a:pt x="1686" y="1308"/>
                </a:cubicBezTo>
                <a:cubicBezTo>
                  <a:pt x="1690" y="1306"/>
                  <a:pt x="1691" y="1310"/>
                  <a:pt x="1693" y="1309"/>
                </a:cubicBezTo>
                <a:cubicBezTo>
                  <a:pt x="1696" y="1308"/>
                  <a:pt x="1695" y="1299"/>
                  <a:pt x="1697" y="1297"/>
                </a:cubicBezTo>
                <a:cubicBezTo>
                  <a:pt x="1698" y="1296"/>
                  <a:pt x="1704" y="1293"/>
                  <a:pt x="1704" y="1293"/>
                </a:cubicBezTo>
                <a:cubicBezTo>
                  <a:pt x="1717" y="1263"/>
                  <a:pt x="1731" y="1233"/>
                  <a:pt x="1744" y="1203"/>
                </a:cubicBezTo>
                <a:close/>
                <a:moveTo>
                  <a:pt x="1703" y="1227"/>
                </a:moveTo>
                <a:lnTo>
                  <a:pt x="1699" y="1231"/>
                </a:lnTo>
                <a:lnTo>
                  <a:pt x="1699" y="1229"/>
                </a:lnTo>
                <a:cubicBezTo>
                  <a:pt x="1701" y="1229"/>
                  <a:pt x="1702" y="1228"/>
                  <a:pt x="1703" y="1227"/>
                </a:cubicBezTo>
                <a:close/>
                <a:moveTo>
                  <a:pt x="1693" y="1235"/>
                </a:moveTo>
                <a:cubicBezTo>
                  <a:pt x="1692" y="1236"/>
                  <a:pt x="1691" y="1237"/>
                  <a:pt x="1689" y="1238"/>
                </a:cubicBezTo>
                <a:cubicBezTo>
                  <a:pt x="1687" y="1239"/>
                  <a:pt x="1684" y="1240"/>
                  <a:pt x="1681" y="1241"/>
                </a:cubicBezTo>
                <a:lnTo>
                  <a:pt x="1679" y="1243"/>
                </a:lnTo>
                <a:cubicBezTo>
                  <a:pt x="1681" y="1236"/>
                  <a:pt x="1686" y="1232"/>
                  <a:pt x="1693" y="1235"/>
                </a:cubicBezTo>
                <a:close/>
                <a:moveTo>
                  <a:pt x="488" y="1707"/>
                </a:moveTo>
                <a:cubicBezTo>
                  <a:pt x="487" y="1708"/>
                  <a:pt x="483" y="1709"/>
                  <a:pt x="485" y="1710"/>
                </a:cubicBezTo>
                <a:cubicBezTo>
                  <a:pt x="486" y="1709"/>
                  <a:pt x="490" y="1709"/>
                  <a:pt x="488" y="1707"/>
                </a:cubicBezTo>
                <a:close/>
                <a:moveTo>
                  <a:pt x="304" y="1445"/>
                </a:moveTo>
                <a:cubicBezTo>
                  <a:pt x="303" y="1447"/>
                  <a:pt x="298" y="1447"/>
                  <a:pt x="299" y="1449"/>
                </a:cubicBezTo>
                <a:cubicBezTo>
                  <a:pt x="300" y="1447"/>
                  <a:pt x="306" y="1448"/>
                  <a:pt x="304" y="1445"/>
                </a:cubicBezTo>
                <a:close/>
                <a:moveTo>
                  <a:pt x="412" y="1433"/>
                </a:moveTo>
                <a:cubicBezTo>
                  <a:pt x="413" y="1432"/>
                  <a:pt x="419" y="1429"/>
                  <a:pt x="416" y="1429"/>
                </a:cubicBezTo>
                <a:cubicBezTo>
                  <a:pt x="415" y="1431"/>
                  <a:pt x="410" y="1430"/>
                  <a:pt x="412" y="1433"/>
                </a:cubicBezTo>
                <a:close/>
                <a:moveTo>
                  <a:pt x="481" y="1386"/>
                </a:moveTo>
                <a:cubicBezTo>
                  <a:pt x="482" y="1385"/>
                  <a:pt x="486" y="1385"/>
                  <a:pt x="484" y="1383"/>
                </a:cubicBezTo>
                <a:cubicBezTo>
                  <a:pt x="483" y="1384"/>
                  <a:pt x="479" y="1385"/>
                  <a:pt x="481" y="1386"/>
                </a:cubicBezTo>
                <a:close/>
                <a:moveTo>
                  <a:pt x="540" y="1339"/>
                </a:moveTo>
                <a:lnTo>
                  <a:pt x="540" y="1339"/>
                </a:lnTo>
                <a:cubicBezTo>
                  <a:pt x="539" y="1337"/>
                  <a:pt x="544" y="1336"/>
                  <a:pt x="545" y="1334"/>
                </a:cubicBezTo>
                <a:cubicBezTo>
                  <a:pt x="548" y="1336"/>
                  <a:pt x="542" y="1337"/>
                  <a:pt x="540" y="1339"/>
                </a:cubicBezTo>
                <a:close/>
                <a:moveTo>
                  <a:pt x="597" y="1612"/>
                </a:moveTo>
                <a:lnTo>
                  <a:pt x="597" y="1612"/>
                </a:lnTo>
                <a:cubicBezTo>
                  <a:pt x="596" y="1611"/>
                  <a:pt x="597" y="1610"/>
                  <a:pt x="597" y="1609"/>
                </a:cubicBezTo>
                <a:cubicBezTo>
                  <a:pt x="599" y="1609"/>
                  <a:pt x="598" y="1610"/>
                  <a:pt x="598" y="1611"/>
                </a:cubicBezTo>
                <a:cubicBezTo>
                  <a:pt x="597" y="1611"/>
                  <a:pt x="597" y="1611"/>
                  <a:pt x="597" y="1612"/>
                </a:cubicBezTo>
                <a:close/>
                <a:moveTo>
                  <a:pt x="565" y="1775"/>
                </a:moveTo>
                <a:lnTo>
                  <a:pt x="565" y="1775"/>
                </a:lnTo>
                <a:cubicBezTo>
                  <a:pt x="565" y="1777"/>
                  <a:pt x="564" y="1778"/>
                  <a:pt x="564" y="1779"/>
                </a:cubicBezTo>
                <a:cubicBezTo>
                  <a:pt x="562" y="1778"/>
                  <a:pt x="561" y="1778"/>
                  <a:pt x="559" y="1777"/>
                </a:cubicBezTo>
                <a:cubicBezTo>
                  <a:pt x="557" y="1778"/>
                  <a:pt x="559" y="1780"/>
                  <a:pt x="556" y="1780"/>
                </a:cubicBezTo>
                <a:cubicBezTo>
                  <a:pt x="556" y="1780"/>
                  <a:pt x="556" y="1780"/>
                  <a:pt x="555" y="1780"/>
                </a:cubicBezTo>
                <a:cubicBezTo>
                  <a:pt x="557" y="1776"/>
                  <a:pt x="559" y="1777"/>
                  <a:pt x="562" y="1774"/>
                </a:cubicBezTo>
                <a:lnTo>
                  <a:pt x="562" y="1773"/>
                </a:lnTo>
                <a:cubicBezTo>
                  <a:pt x="563" y="1774"/>
                  <a:pt x="563" y="1774"/>
                  <a:pt x="564" y="1775"/>
                </a:cubicBezTo>
                <a:cubicBezTo>
                  <a:pt x="564" y="1775"/>
                  <a:pt x="565" y="1775"/>
                  <a:pt x="565" y="1775"/>
                </a:cubicBezTo>
                <a:close/>
                <a:moveTo>
                  <a:pt x="565" y="1774"/>
                </a:moveTo>
                <a:lnTo>
                  <a:pt x="565" y="1774"/>
                </a:lnTo>
                <a:cubicBezTo>
                  <a:pt x="565" y="1774"/>
                  <a:pt x="564" y="1773"/>
                  <a:pt x="564" y="1773"/>
                </a:cubicBezTo>
                <a:cubicBezTo>
                  <a:pt x="564" y="1773"/>
                  <a:pt x="565" y="1772"/>
                  <a:pt x="566" y="1773"/>
                </a:cubicBezTo>
                <a:cubicBezTo>
                  <a:pt x="566" y="1774"/>
                  <a:pt x="566" y="1774"/>
                  <a:pt x="565" y="1774"/>
                </a:cubicBezTo>
                <a:close/>
                <a:moveTo>
                  <a:pt x="574" y="1772"/>
                </a:moveTo>
                <a:lnTo>
                  <a:pt x="574" y="1772"/>
                </a:lnTo>
                <a:cubicBezTo>
                  <a:pt x="573" y="1772"/>
                  <a:pt x="572" y="1771"/>
                  <a:pt x="571" y="1771"/>
                </a:cubicBezTo>
                <a:cubicBezTo>
                  <a:pt x="572" y="1770"/>
                  <a:pt x="573" y="1769"/>
                  <a:pt x="575" y="1770"/>
                </a:cubicBezTo>
                <a:cubicBezTo>
                  <a:pt x="575" y="1770"/>
                  <a:pt x="574" y="1771"/>
                  <a:pt x="574" y="1772"/>
                </a:cubicBezTo>
                <a:close/>
                <a:moveTo>
                  <a:pt x="297" y="1882"/>
                </a:moveTo>
                <a:cubicBezTo>
                  <a:pt x="296" y="1883"/>
                  <a:pt x="291" y="1883"/>
                  <a:pt x="293" y="1886"/>
                </a:cubicBezTo>
                <a:cubicBezTo>
                  <a:pt x="294" y="1885"/>
                  <a:pt x="298" y="1884"/>
                  <a:pt x="297" y="1882"/>
                </a:cubicBezTo>
                <a:close/>
                <a:moveTo>
                  <a:pt x="555" y="1824"/>
                </a:moveTo>
                <a:cubicBezTo>
                  <a:pt x="555" y="1823"/>
                  <a:pt x="557" y="1823"/>
                  <a:pt x="556" y="1821"/>
                </a:cubicBezTo>
                <a:cubicBezTo>
                  <a:pt x="555" y="1822"/>
                  <a:pt x="553" y="1823"/>
                  <a:pt x="555" y="1824"/>
                </a:cubicBezTo>
                <a:close/>
                <a:moveTo>
                  <a:pt x="520" y="1798"/>
                </a:moveTo>
                <a:cubicBezTo>
                  <a:pt x="521" y="1797"/>
                  <a:pt x="522" y="1797"/>
                  <a:pt x="523" y="1796"/>
                </a:cubicBezTo>
                <a:cubicBezTo>
                  <a:pt x="522" y="1795"/>
                  <a:pt x="518" y="1797"/>
                  <a:pt x="520" y="1798"/>
                </a:cubicBezTo>
                <a:close/>
                <a:moveTo>
                  <a:pt x="226" y="1513"/>
                </a:moveTo>
                <a:cubicBezTo>
                  <a:pt x="223" y="1509"/>
                  <a:pt x="220" y="1514"/>
                  <a:pt x="226" y="1513"/>
                </a:cubicBezTo>
                <a:close/>
                <a:moveTo>
                  <a:pt x="489" y="1381"/>
                </a:moveTo>
                <a:cubicBezTo>
                  <a:pt x="489" y="1380"/>
                  <a:pt x="491" y="1380"/>
                  <a:pt x="490" y="1378"/>
                </a:cubicBezTo>
                <a:cubicBezTo>
                  <a:pt x="489" y="1379"/>
                  <a:pt x="488" y="1380"/>
                  <a:pt x="489" y="1381"/>
                </a:cubicBezTo>
                <a:close/>
                <a:moveTo>
                  <a:pt x="1127" y="1577"/>
                </a:moveTo>
                <a:cubicBezTo>
                  <a:pt x="1126" y="1577"/>
                  <a:pt x="1126" y="1576"/>
                  <a:pt x="1124" y="1575"/>
                </a:cubicBezTo>
                <a:cubicBezTo>
                  <a:pt x="1122" y="1577"/>
                  <a:pt x="1126" y="1579"/>
                  <a:pt x="1127" y="1577"/>
                </a:cubicBezTo>
                <a:close/>
                <a:moveTo>
                  <a:pt x="476" y="103"/>
                </a:moveTo>
                <a:cubicBezTo>
                  <a:pt x="476" y="103"/>
                  <a:pt x="475" y="102"/>
                  <a:pt x="474" y="102"/>
                </a:cubicBezTo>
                <a:cubicBezTo>
                  <a:pt x="474" y="101"/>
                  <a:pt x="473" y="102"/>
                  <a:pt x="473" y="102"/>
                </a:cubicBezTo>
                <a:cubicBezTo>
                  <a:pt x="472" y="102"/>
                  <a:pt x="472" y="103"/>
                  <a:pt x="472" y="103"/>
                </a:cubicBezTo>
                <a:cubicBezTo>
                  <a:pt x="472" y="103"/>
                  <a:pt x="472" y="104"/>
                  <a:pt x="473" y="104"/>
                </a:cubicBezTo>
                <a:cubicBezTo>
                  <a:pt x="474" y="105"/>
                  <a:pt x="475" y="105"/>
                  <a:pt x="475" y="105"/>
                </a:cubicBezTo>
                <a:cubicBezTo>
                  <a:pt x="476" y="106"/>
                  <a:pt x="477" y="106"/>
                  <a:pt x="477" y="106"/>
                </a:cubicBezTo>
                <a:cubicBezTo>
                  <a:pt x="478" y="107"/>
                  <a:pt x="479" y="107"/>
                  <a:pt x="479" y="106"/>
                </a:cubicBezTo>
                <a:cubicBezTo>
                  <a:pt x="480" y="105"/>
                  <a:pt x="480" y="105"/>
                  <a:pt x="479" y="104"/>
                </a:cubicBezTo>
                <a:cubicBezTo>
                  <a:pt x="478" y="103"/>
                  <a:pt x="477" y="103"/>
                  <a:pt x="476" y="103"/>
                </a:cubicBezTo>
                <a:close/>
                <a:moveTo>
                  <a:pt x="546" y="150"/>
                </a:moveTo>
                <a:cubicBezTo>
                  <a:pt x="533" y="144"/>
                  <a:pt x="520" y="138"/>
                  <a:pt x="506" y="131"/>
                </a:cubicBezTo>
                <a:cubicBezTo>
                  <a:pt x="506" y="131"/>
                  <a:pt x="505" y="131"/>
                  <a:pt x="505" y="131"/>
                </a:cubicBezTo>
                <a:cubicBezTo>
                  <a:pt x="505" y="131"/>
                  <a:pt x="505" y="132"/>
                  <a:pt x="505" y="132"/>
                </a:cubicBezTo>
                <a:cubicBezTo>
                  <a:pt x="505" y="132"/>
                  <a:pt x="505" y="132"/>
                  <a:pt x="506" y="132"/>
                </a:cubicBezTo>
                <a:cubicBezTo>
                  <a:pt x="519" y="140"/>
                  <a:pt x="532" y="146"/>
                  <a:pt x="545" y="152"/>
                </a:cubicBezTo>
                <a:cubicBezTo>
                  <a:pt x="546" y="152"/>
                  <a:pt x="546" y="152"/>
                  <a:pt x="546" y="151"/>
                </a:cubicBezTo>
                <a:cubicBezTo>
                  <a:pt x="547" y="151"/>
                  <a:pt x="546" y="150"/>
                  <a:pt x="546" y="150"/>
                </a:cubicBezTo>
                <a:close/>
                <a:moveTo>
                  <a:pt x="293" y="328"/>
                </a:moveTo>
                <a:cubicBezTo>
                  <a:pt x="292" y="328"/>
                  <a:pt x="289" y="325"/>
                  <a:pt x="289" y="328"/>
                </a:cubicBezTo>
                <a:cubicBezTo>
                  <a:pt x="290" y="327"/>
                  <a:pt x="292" y="331"/>
                  <a:pt x="293" y="328"/>
                </a:cubicBezTo>
                <a:close/>
                <a:moveTo>
                  <a:pt x="428" y="38"/>
                </a:moveTo>
                <a:cubicBezTo>
                  <a:pt x="425" y="38"/>
                  <a:pt x="423" y="34"/>
                  <a:pt x="422" y="37"/>
                </a:cubicBezTo>
                <a:cubicBezTo>
                  <a:pt x="424" y="36"/>
                  <a:pt x="426" y="41"/>
                  <a:pt x="428" y="38"/>
                </a:cubicBezTo>
                <a:close/>
                <a:moveTo>
                  <a:pt x="493" y="126"/>
                </a:moveTo>
                <a:cubicBezTo>
                  <a:pt x="494" y="126"/>
                  <a:pt x="500" y="130"/>
                  <a:pt x="498" y="127"/>
                </a:cubicBezTo>
                <a:cubicBezTo>
                  <a:pt x="496" y="128"/>
                  <a:pt x="494" y="123"/>
                  <a:pt x="493" y="126"/>
                </a:cubicBezTo>
                <a:close/>
                <a:moveTo>
                  <a:pt x="568" y="162"/>
                </a:moveTo>
                <a:cubicBezTo>
                  <a:pt x="569" y="162"/>
                  <a:pt x="571" y="166"/>
                  <a:pt x="572" y="163"/>
                </a:cubicBezTo>
                <a:cubicBezTo>
                  <a:pt x="570" y="163"/>
                  <a:pt x="568" y="160"/>
                  <a:pt x="568" y="162"/>
                </a:cubicBezTo>
                <a:close/>
                <a:moveTo>
                  <a:pt x="638" y="190"/>
                </a:moveTo>
                <a:lnTo>
                  <a:pt x="638" y="190"/>
                </a:lnTo>
                <a:cubicBezTo>
                  <a:pt x="639" y="188"/>
                  <a:pt x="642" y="191"/>
                  <a:pt x="645" y="191"/>
                </a:cubicBezTo>
                <a:cubicBezTo>
                  <a:pt x="644" y="195"/>
                  <a:pt x="640" y="190"/>
                  <a:pt x="638" y="190"/>
                </a:cubicBezTo>
                <a:close/>
                <a:moveTo>
                  <a:pt x="430" y="375"/>
                </a:moveTo>
                <a:lnTo>
                  <a:pt x="430" y="375"/>
                </a:lnTo>
                <a:cubicBezTo>
                  <a:pt x="430" y="374"/>
                  <a:pt x="432" y="374"/>
                  <a:pt x="433" y="374"/>
                </a:cubicBezTo>
                <a:cubicBezTo>
                  <a:pt x="433" y="376"/>
                  <a:pt x="432" y="376"/>
                  <a:pt x="431" y="376"/>
                </a:cubicBezTo>
                <a:cubicBezTo>
                  <a:pt x="431" y="375"/>
                  <a:pt x="431" y="375"/>
                  <a:pt x="430" y="375"/>
                </a:cubicBezTo>
                <a:close/>
                <a:moveTo>
                  <a:pt x="272" y="430"/>
                </a:moveTo>
                <a:lnTo>
                  <a:pt x="272" y="430"/>
                </a:lnTo>
                <a:cubicBezTo>
                  <a:pt x="271" y="430"/>
                  <a:pt x="270" y="430"/>
                  <a:pt x="269" y="430"/>
                </a:cubicBezTo>
                <a:cubicBezTo>
                  <a:pt x="269" y="429"/>
                  <a:pt x="268" y="427"/>
                  <a:pt x="268" y="425"/>
                </a:cubicBezTo>
                <a:cubicBezTo>
                  <a:pt x="267" y="424"/>
                  <a:pt x="265" y="426"/>
                  <a:pt x="263" y="424"/>
                </a:cubicBezTo>
                <a:cubicBezTo>
                  <a:pt x="264" y="424"/>
                  <a:pt x="264" y="423"/>
                  <a:pt x="264" y="423"/>
                </a:cubicBezTo>
                <a:cubicBezTo>
                  <a:pt x="268" y="423"/>
                  <a:pt x="268" y="425"/>
                  <a:pt x="272" y="426"/>
                </a:cubicBezTo>
                <a:lnTo>
                  <a:pt x="273" y="426"/>
                </a:lnTo>
                <a:cubicBezTo>
                  <a:pt x="272" y="427"/>
                  <a:pt x="272" y="427"/>
                  <a:pt x="272" y="428"/>
                </a:cubicBezTo>
                <a:cubicBezTo>
                  <a:pt x="272" y="429"/>
                  <a:pt x="273" y="429"/>
                  <a:pt x="273" y="430"/>
                </a:cubicBezTo>
                <a:lnTo>
                  <a:pt x="272" y="430"/>
                </a:lnTo>
                <a:close/>
                <a:moveTo>
                  <a:pt x="274" y="429"/>
                </a:moveTo>
                <a:lnTo>
                  <a:pt x="274" y="429"/>
                </a:lnTo>
                <a:cubicBezTo>
                  <a:pt x="274" y="429"/>
                  <a:pt x="274" y="428"/>
                  <a:pt x="274" y="427"/>
                </a:cubicBezTo>
                <a:cubicBezTo>
                  <a:pt x="274" y="428"/>
                  <a:pt x="275" y="428"/>
                  <a:pt x="275" y="429"/>
                </a:cubicBezTo>
                <a:cubicBezTo>
                  <a:pt x="274" y="430"/>
                  <a:pt x="274" y="429"/>
                  <a:pt x="274" y="429"/>
                </a:cubicBezTo>
                <a:close/>
                <a:moveTo>
                  <a:pt x="280" y="436"/>
                </a:moveTo>
                <a:lnTo>
                  <a:pt x="280" y="436"/>
                </a:lnTo>
                <a:cubicBezTo>
                  <a:pt x="279" y="434"/>
                  <a:pt x="279" y="433"/>
                  <a:pt x="279" y="432"/>
                </a:cubicBezTo>
                <a:cubicBezTo>
                  <a:pt x="281" y="432"/>
                  <a:pt x="282" y="433"/>
                  <a:pt x="282" y="435"/>
                </a:cubicBezTo>
                <a:cubicBezTo>
                  <a:pt x="281" y="435"/>
                  <a:pt x="280" y="435"/>
                  <a:pt x="280" y="436"/>
                </a:cubicBezTo>
                <a:close/>
                <a:moveTo>
                  <a:pt x="46" y="250"/>
                </a:moveTo>
                <a:cubicBezTo>
                  <a:pt x="44" y="250"/>
                  <a:pt x="42" y="246"/>
                  <a:pt x="40" y="249"/>
                </a:cubicBezTo>
                <a:cubicBezTo>
                  <a:pt x="42" y="249"/>
                  <a:pt x="45" y="253"/>
                  <a:pt x="46" y="250"/>
                </a:cubicBezTo>
                <a:close/>
                <a:moveTo>
                  <a:pt x="225" y="445"/>
                </a:moveTo>
                <a:cubicBezTo>
                  <a:pt x="226" y="445"/>
                  <a:pt x="227" y="446"/>
                  <a:pt x="228" y="445"/>
                </a:cubicBezTo>
                <a:cubicBezTo>
                  <a:pt x="227" y="444"/>
                  <a:pt x="226" y="443"/>
                  <a:pt x="225" y="445"/>
                </a:cubicBezTo>
                <a:close/>
                <a:moveTo>
                  <a:pt x="230" y="402"/>
                </a:moveTo>
                <a:cubicBezTo>
                  <a:pt x="232" y="402"/>
                  <a:pt x="232" y="403"/>
                  <a:pt x="233" y="404"/>
                </a:cubicBezTo>
                <a:cubicBezTo>
                  <a:pt x="234" y="402"/>
                  <a:pt x="230" y="400"/>
                  <a:pt x="230" y="402"/>
                </a:cubicBezTo>
                <a:close/>
                <a:moveTo>
                  <a:pt x="330" y="5"/>
                </a:moveTo>
                <a:cubicBezTo>
                  <a:pt x="332" y="0"/>
                  <a:pt x="327" y="0"/>
                  <a:pt x="330" y="5"/>
                </a:cubicBezTo>
                <a:close/>
                <a:moveTo>
                  <a:pt x="576" y="166"/>
                </a:moveTo>
                <a:cubicBezTo>
                  <a:pt x="577" y="166"/>
                  <a:pt x="578" y="168"/>
                  <a:pt x="578" y="166"/>
                </a:cubicBezTo>
                <a:cubicBezTo>
                  <a:pt x="577" y="166"/>
                  <a:pt x="576" y="164"/>
                  <a:pt x="576" y="166"/>
                </a:cubicBezTo>
                <a:close/>
                <a:moveTo>
                  <a:pt x="725" y="817"/>
                </a:moveTo>
                <a:cubicBezTo>
                  <a:pt x="724" y="816"/>
                  <a:pt x="726" y="815"/>
                  <a:pt x="725" y="814"/>
                </a:cubicBezTo>
                <a:cubicBezTo>
                  <a:pt x="723" y="813"/>
                  <a:pt x="723" y="817"/>
                  <a:pt x="725" y="817"/>
                </a:cubicBez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sz="1350">
              <a:solidFill>
                <a:schemeClr val="tx1">
                  <a:lumMod val="75000"/>
                  <a:lumOff val="25000"/>
                </a:schemeClr>
              </a:solidFill>
              <a:latin typeface="微软雅黑" panose="020B0503020204020204" charset="-122"/>
              <a:ea typeface="微软雅黑" panose="020B0503020204020204" charset="-122"/>
            </a:endParaRPr>
          </a:p>
        </p:txBody>
      </p:sp>
      <p:grpSp>
        <p:nvGrpSpPr>
          <p:cNvPr id="11" name="组合 10"/>
          <p:cNvGrpSpPr/>
          <p:nvPr/>
        </p:nvGrpSpPr>
        <p:grpSpPr>
          <a:xfrm>
            <a:off x="601453" y="1904096"/>
            <a:ext cx="2197367" cy="2716314"/>
            <a:chOff x="801937" y="2806588"/>
            <a:chExt cx="2929822" cy="3621751"/>
          </a:xfrm>
        </p:grpSpPr>
        <p:sp>
          <p:nvSpPr>
            <p:cNvPr id="12" name="文本框 11"/>
            <p:cNvSpPr txBox="1"/>
            <p:nvPr/>
          </p:nvSpPr>
          <p:spPr>
            <a:xfrm>
              <a:off x="953963" y="5137990"/>
              <a:ext cx="1361440" cy="459740"/>
            </a:xfrm>
            <a:prstGeom prst="rect">
              <a:avLst/>
            </a:prstGeom>
            <a:noFill/>
          </p:spPr>
          <p:txBody>
            <a:bodyPr wrap="none" rtlCol="0">
              <a:spAutoFit/>
            </a:bodyPr>
            <a:lstStyle/>
            <a:p>
              <a:pPr algn="ctr"/>
              <a:r>
                <a:rPr lang="zh-CN" altLang="en-US" sz="1650">
                  <a:solidFill>
                    <a:schemeClr val="tx1">
                      <a:lumMod val="75000"/>
                      <a:lumOff val="25000"/>
                    </a:schemeClr>
                  </a:solidFill>
                  <a:latin typeface="微软雅黑" panose="020B0503020204020204" charset="-122"/>
                  <a:ea typeface="微软雅黑" panose="020B0503020204020204" charset="-122"/>
                </a:rPr>
                <a:t>添加标题</a:t>
              </a:r>
              <a:endParaRPr lang="zh-CN" altLang="en-US" sz="1650">
                <a:solidFill>
                  <a:schemeClr val="tx1">
                    <a:lumMod val="75000"/>
                    <a:lumOff val="25000"/>
                  </a:schemeClr>
                </a:solidFill>
                <a:latin typeface="微软雅黑" panose="020B0503020204020204" charset="-122"/>
                <a:ea typeface="微软雅黑" panose="020B0503020204020204" charset="-122"/>
              </a:endParaRPr>
            </a:p>
          </p:txBody>
        </p:sp>
        <p:sp>
          <p:nvSpPr>
            <p:cNvPr id="13" name="文本框 12"/>
            <p:cNvSpPr txBox="1"/>
            <p:nvPr/>
          </p:nvSpPr>
          <p:spPr>
            <a:xfrm>
              <a:off x="801937" y="5568126"/>
              <a:ext cx="1665493" cy="860213"/>
            </a:xfrm>
            <a:prstGeom prst="rect">
              <a:avLst/>
            </a:prstGeom>
            <a:noFill/>
          </p:spPr>
          <p:txBody>
            <a:bodyPr wrap="square" rtlCol="0">
              <a:spAutoFit/>
            </a:bodyPr>
            <a:lstStyle/>
            <a:p>
              <a:pPr algn="ctr"/>
              <a:r>
                <a:rPr sz="90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a:t>
              </a:r>
              <a:endParaRPr sz="900">
                <a:solidFill>
                  <a:schemeClr val="tx1">
                    <a:lumMod val="75000"/>
                    <a:lumOff val="25000"/>
                  </a:schemeClr>
                </a:solidFill>
                <a:latin typeface="微软雅黑" panose="020B0503020204020204" charset="-122"/>
                <a:ea typeface="微软雅黑" panose="020B0503020204020204" charset="-122"/>
              </a:endParaRPr>
            </a:p>
          </p:txBody>
        </p:sp>
        <p:grpSp>
          <p:nvGrpSpPr>
            <p:cNvPr id="48" name="组合 47"/>
            <p:cNvGrpSpPr/>
            <p:nvPr/>
          </p:nvGrpSpPr>
          <p:grpSpPr>
            <a:xfrm>
              <a:off x="1485900" y="2806588"/>
              <a:ext cx="2245859" cy="2286112"/>
              <a:chOff x="1485900" y="2806588"/>
              <a:chExt cx="2245859" cy="2286112"/>
            </a:xfrm>
          </p:grpSpPr>
          <p:cxnSp>
            <p:nvCxnSpPr>
              <p:cNvPr id="24" name="肘形连接符 23"/>
              <p:cNvCxnSpPr/>
              <p:nvPr/>
            </p:nvCxnSpPr>
            <p:spPr>
              <a:xfrm rot="5400000">
                <a:off x="1466850" y="2927350"/>
                <a:ext cx="2184400" cy="2146300"/>
              </a:xfrm>
              <a:prstGeom prst="bentConnector3">
                <a:avLst>
                  <a:gd name="adj1" fmla="val 56395"/>
                </a:avLst>
              </a:prstGeom>
              <a:ln w="28575">
                <a:solidFill>
                  <a:srgbClr val="4D453F"/>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cxnSp>
          <p:sp>
            <p:nvSpPr>
              <p:cNvPr id="43" name="椭圆 42"/>
              <p:cNvSpPr/>
              <p:nvPr/>
            </p:nvSpPr>
            <p:spPr>
              <a:xfrm>
                <a:off x="3529353" y="2806588"/>
                <a:ext cx="202406" cy="202406"/>
              </a:xfrm>
              <a:prstGeom prst="ellipse">
                <a:avLst/>
              </a:prstGeom>
              <a:solidFill>
                <a:srgbClr val="F8E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75000"/>
                      <a:lumOff val="25000"/>
                    </a:schemeClr>
                  </a:solidFill>
                  <a:latin typeface="微软雅黑" panose="020B0503020204020204" charset="-122"/>
                  <a:ea typeface="微软雅黑" panose="020B0503020204020204" charset="-122"/>
                </a:endParaRPr>
              </a:p>
            </p:txBody>
          </p:sp>
        </p:grpSp>
      </p:grpSp>
      <p:grpSp>
        <p:nvGrpSpPr>
          <p:cNvPr id="14" name="组合 13"/>
          <p:cNvGrpSpPr/>
          <p:nvPr/>
        </p:nvGrpSpPr>
        <p:grpSpPr>
          <a:xfrm>
            <a:off x="2261525" y="1868001"/>
            <a:ext cx="1616565" cy="2752409"/>
            <a:chOff x="3015366" y="2758461"/>
            <a:chExt cx="2155420" cy="3669878"/>
          </a:xfrm>
        </p:grpSpPr>
        <p:sp>
          <p:nvSpPr>
            <p:cNvPr id="15" name="文本框 14"/>
            <p:cNvSpPr txBox="1"/>
            <p:nvPr/>
          </p:nvSpPr>
          <p:spPr>
            <a:xfrm>
              <a:off x="3167392" y="5137990"/>
              <a:ext cx="1361440" cy="459740"/>
            </a:xfrm>
            <a:prstGeom prst="rect">
              <a:avLst/>
            </a:prstGeom>
            <a:noFill/>
          </p:spPr>
          <p:txBody>
            <a:bodyPr wrap="none" rtlCol="0">
              <a:spAutoFit/>
            </a:bodyPr>
            <a:lstStyle/>
            <a:p>
              <a:pPr algn="ctr"/>
              <a:r>
                <a:rPr lang="zh-CN" altLang="en-US" sz="1650">
                  <a:solidFill>
                    <a:schemeClr val="tx1">
                      <a:lumMod val="75000"/>
                      <a:lumOff val="25000"/>
                    </a:schemeClr>
                  </a:solidFill>
                  <a:latin typeface="微软雅黑" panose="020B0503020204020204" charset="-122"/>
                  <a:ea typeface="微软雅黑" panose="020B0503020204020204" charset="-122"/>
                </a:rPr>
                <a:t>添加标题</a:t>
              </a:r>
              <a:endParaRPr lang="zh-CN" altLang="en-US" sz="1650">
                <a:solidFill>
                  <a:schemeClr val="tx1">
                    <a:lumMod val="75000"/>
                    <a:lumOff val="25000"/>
                  </a:schemeClr>
                </a:solidFill>
                <a:latin typeface="微软雅黑" panose="020B0503020204020204" charset="-122"/>
                <a:ea typeface="微软雅黑" panose="020B0503020204020204" charset="-122"/>
              </a:endParaRPr>
            </a:p>
          </p:txBody>
        </p:sp>
        <p:sp>
          <p:nvSpPr>
            <p:cNvPr id="16" name="文本框 15"/>
            <p:cNvSpPr txBox="1"/>
            <p:nvPr/>
          </p:nvSpPr>
          <p:spPr>
            <a:xfrm>
              <a:off x="3015366" y="5568126"/>
              <a:ext cx="1665493" cy="860213"/>
            </a:xfrm>
            <a:prstGeom prst="rect">
              <a:avLst/>
            </a:prstGeom>
            <a:noFill/>
          </p:spPr>
          <p:txBody>
            <a:bodyPr wrap="square" rtlCol="0">
              <a:spAutoFit/>
            </a:bodyPr>
            <a:lstStyle/>
            <a:p>
              <a:pPr algn="ctr"/>
              <a:r>
                <a:rPr sz="90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a:t>
              </a:r>
              <a:endParaRPr sz="900">
                <a:solidFill>
                  <a:schemeClr val="tx1">
                    <a:lumMod val="75000"/>
                    <a:lumOff val="25000"/>
                  </a:schemeClr>
                </a:solidFill>
                <a:latin typeface="微软雅黑" panose="020B0503020204020204" charset="-122"/>
                <a:ea typeface="微软雅黑" panose="020B0503020204020204" charset="-122"/>
              </a:endParaRPr>
            </a:p>
          </p:txBody>
        </p:sp>
        <p:grpSp>
          <p:nvGrpSpPr>
            <p:cNvPr id="49" name="组合 48"/>
            <p:cNvGrpSpPr/>
            <p:nvPr/>
          </p:nvGrpSpPr>
          <p:grpSpPr>
            <a:xfrm>
              <a:off x="3848112" y="2758461"/>
              <a:ext cx="1322674" cy="2379529"/>
              <a:chOff x="3848112" y="2758461"/>
              <a:chExt cx="1322674" cy="2379529"/>
            </a:xfrm>
          </p:grpSpPr>
          <p:cxnSp>
            <p:nvCxnSpPr>
              <p:cNvPr id="27" name="肘形连接符 26"/>
              <p:cNvCxnSpPr>
                <a:endCxn id="15" idx="0"/>
              </p:cNvCxnSpPr>
              <p:nvPr/>
            </p:nvCxnSpPr>
            <p:spPr>
              <a:xfrm rot="5400000">
                <a:off x="3317461" y="3388151"/>
                <a:ext cx="2280490" cy="1219188"/>
              </a:xfrm>
              <a:prstGeom prst="bentConnector3">
                <a:avLst>
                  <a:gd name="adj1" fmla="val 69730"/>
                </a:avLst>
              </a:prstGeom>
              <a:ln w="28575">
                <a:solidFill>
                  <a:srgbClr val="14141A"/>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cxnSp>
          <p:sp>
            <p:nvSpPr>
              <p:cNvPr id="44" name="椭圆 43"/>
              <p:cNvSpPr/>
              <p:nvPr/>
            </p:nvSpPr>
            <p:spPr>
              <a:xfrm>
                <a:off x="4968380" y="2758461"/>
                <a:ext cx="202406" cy="202406"/>
              </a:xfrm>
              <a:prstGeom prst="ellipse">
                <a:avLst/>
              </a:prstGeom>
              <a:solidFill>
                <a:srgbClr val="F8E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75000"/>
                      <a:lumOff val="25000"/>
                    </a:schemeClr>
                  </a:solidFill>
                  <a:latin typeface="微软雅黑" panose="020B0503020204020204" charset="-122"/>
                  <a:ea typeface="微软雅黑" panose="020B0503020204020204" charset="-122"/>
                </a:endParaRPr>
              </a:p>
            </p:txBody>
          </p:sp>
        </p:grpSp>
      </p:grpSp>
      <p:grpSp>
        <p:nvGrpSpPr>
          <p:cNvPr id="17" name="组合 16"/>
          <p:cNvGrpSpPr/>
          <p:nvPr/>
        </p:nvGrpSpPr>
        <p:grpSpPr>
          <a:xfrm>
            <a:off x="3921596" y="1896951"/>
            <a:ext cx="1249120" cy="2723457"/>
            <a:chOff x="5228795" y="2797062"/>
            <a:chExt cx="1665493" cy="3631277"/>
          </a:xfrm>
        </p:grpSpPr>
        <p:sp>
          <p:nvSpPr>
            <p:cNvPr id="18" name="文本框 17"/>
            <p:cNvSpPr txBox="1"/>
            <p:nvPr/>
          </p:nvSpPr>
          <p:spPr>
            <a:xfrm>
              <a:off x="5380821" y="5137990"/>
              <a:ext cx="1361440" cy="459740"/>
            </a:xfrm>
            <a:prstGeom prst="rect">
              <a:avLst/>
            </a:prstGeom>
            <a:noFill/>
          </p:spPr>
          <p:txBody>
            <a:bodyPr wrap="none" rtlCol="0">
              <a:spAutoFit/>
            </a:bodyPr>
            <a:lstStyle/>
            <a:p>
              <a:pPr algn="ctr"/>
              <a:r>
                <a:rPr lang="zh-CN" altLang="en-US" sz="1650">
                  <a:solidFill>
                    <a:schemeClr val="tx1">
                      <a:lumMod val="75000"/>
                      <a:lumOff val="25000"/>
                    </a:schemeClr>
                  </a:solidFill>
                  <a:latin typeface="微软雅黑" panose="020B0503020204020204" charset="-122"/>
                  <a:ea typeface="微软雅黑" panose="020B0503020204020204" charset="-122"/>
                </a:rPr>
                <a:t>添加标题</a:t>
              </a:r>
              <a:endParaRPr lang="zh-CN" altLang="en-US" sz="1650">
                <a:solidFill>
                  <a:schemeClr val="tx1">
                    <a:lumMod val="75000"/>
                    <a:lumOff val="25000"/>
                  </a:schemeClr>
                </a:solidFill>
                <a:latin typeface="微软雅黑" panose="020B0503020204020204" charset="-122"/>
                <a:ea typeface="微软雅黑" panose="020B0503020204020204" charset="-122"/>
              </a:endParaRPr>
            </a:p>
          </p:txBody>
        </p:sp>
        <p:sp>
          <p:nvSpPr>
            <p:cNvPr id="19" name="文本框 18"/>
            <p:cNvSpPr txBox="1"/>
            <p:nvPr/>
          </p:nvSpPr>
          <p:spPr>
            <a:xfrm>
              <a:off x="5228795" y="5568126"/>
              <a:ext cx="1665493" cy="860213"/>
            </a:xfrm>
            <a:prstGeom prst="rect">
              <a:avLst/>
            </a:prstGeom>
            <a:noFill/>
          </p:spPr>
          <p:txBody>
            <a:bodyPr wrap="square" rtlCol="0">
              <a:spAutoFit/>
            </a:bodyPr>
            <a:lstStyle/>
            <a:p>
              <a:pPr algn="ctr"/>
              <a:r>
                <a:rPr sz="90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a:t>
              </a:r>
              <a:endParaRPr sz="900">
                <a:solidFill>
                  <a:schemeClr val="tx1">
                    <a:lumMod val="75000"/>
                    <a:lumOff val="25000"/>
                  </a:schemeClr>
                </a:solidFill>
                <a:latin typeface="微软雅黑" panose="020B0503020204020204" charset="-122"/>
                <a:ea typeface="微软雅黑" panose="020B0503020204020204" charset="-122"/>
              </a:endParaRPr>
            </a:p>
          </p:txBody>
        </p:sp>
        <p:grpSp>
          <p:nvGrpSpPr>
            <p:cNvPr id="50" name="组合 49"/>
            <p:cNvGrpSpPr/>
            <p:nvPr/>
          </p:nvGrpSpPr>
          <p:grpSpPr>
            <a:xfrm>
              <a:off x="6061542" y="2797062"/>
              <a:ext cx="490745" cy="2340928"/>
              <a:chOff x="6061542" y="2797062"/>
              <a:chExt cx="490745" cy="2340928"/>
            </a:xfrm>
          </p:grpSpPr>
          <p:cxnSp>
            <p:nvCxnSpPr>
              <p:cNvPr id="29" name="肘形连接符 28"/>
              <p:cNvCxnSpPr>
                <a:endCxn id="18" idx="0"/>
              </p:cNvCxnSpPr>
              <p:nvPr/>
            </p:nvCxnSpPr>
            <p:spPr>
              <a:xfrm rot="5400000">
                <a:off x="5135377" y="3821765"/>
                <a:ext cx="2242389" cy="390060"/>
              </a:xfrm>
              <a:prstGeom prst="bentConnector3">
                <a:avLst/>
              </a:prstGeom>
              <a:ln w="28575">
                <a:solidFill>
                  <a:srgbClr val="4D453F"/>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cxnSp>
          <p:sp>
            <p:nvSpPr>
              <p:cNvPr id="45" name="椭圆 44"/>
              <p:cNvSpPr/>
              <p:nvPr/>
            </p:nvSpPr>
            <p:spPr>
              <a:xfrm>
                <a:off x="6349881" y="2797062"/>
                <a:ext cx="202406" cy="202406"/>
              </a:xfrm>
              <a:prstGeom prst="ellipse">
                <a:avLst/>
              </a:prstGeom>
              <a:solidFill>
                <a:srgbClr val="F8E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75000"/>
                      <a:lumOff val="25000"/>
                    </a:schemeClr>
                  </a:solidFill>
                  <a:latin typeface="微软雅黑" panose="020B0503020204020204" charset="-122"/>
                  <a:ea typeface="微软雅黑" panose="020B0503020204020204" charset="-122"/>
                </a:endParaRPr>
              </a:p>
            </p:txBody>
          </p:sp>
        </p:grpSp>
      </p:grpSp>
      <p:grpSp>
        <p:nvGrpSpPr>
          <p:cNvPr id="20" name="组合 19"/>
          <p:cNvGrpSpPr/>
          <p:nvPr/>
        </p:nvGrpSpPr>
        <p:grpSpPr>
          <a:xfrm>
            <a:off x="5581668" y="1871760"/>
            <a:ext cx="1249120" cy="2748648"/>
            <a:chOff x="7442224" y="2763474"/>
            <a:chExt cx="1665493" cy="3664865"/>
          </a:xfrm>
        </p:grpSpPr>
        <p:sp>
          <p:nvSpPr>
            <p:cNvPr id="21" name="文本框 20"/>
            <p:cNvSpPr txBox="1"/>
            <p:nvPr/>
          </p:nvSpPr>
          <p:spPr>
            <a:xfrm>
              <a:off x="7594250" y="5137990"/>
              <a:ext cx="1361440" cy="459740"/>
            </a:xfrm>
            <a:prstGeom prst="rect">
              <a:avLst/>
            </a:prstGeom>
            <a:noFill/>
          </p:spPr>
          <p:txBody>
            <a:bodyPr wrap="none" rtlCol="0">
              <a:spAutoFit/>
            </a:bodyPr>
            <a:lstStyle/>
            <a:p>
              <a:pPr algn="ctr"/>
              <a:r>
                <a:rPr lang="zh-CN" altLang="en-US" sz="1650">
                  <a:solidFill>
                    <a:schemeClr val="tx1">
                      <a:lumMod val="75000"/>
                      <a:lumOff val="25000"/>
                    </a:schemeClr>
                  </a:solidFill>
                  <a:latin typeface="微软雅黑" panose="020B0503020204020204" charset="-122"/>
                  <a:ea typeface="微软雅黑" panose="020B0503020204020204" charset="-122"/>
                </a:rPr>
                <a:t>添加标题</a:t>
              </a:r>
              <a:endParaRPr lang="zh-CN" altLang="en-US" sz="1650">
                <a:solidFill>
                  <a:schemeClr val="tx1">
                    <a:lumMod val="75000"/>
                    <a:lumOff val="25000"/>
                  </a:schemeClr>
                </a:solidFill>
                <a:latin typeface="微软雅黑" panose="020B0503020204020204" charset="-122"/>
                <a:ea typeface="微软雅黑" panose="020B0503020204020204" charset="-122"/>
              </a:endParaRPr>
            </a:p>
          </p:txBody>
        </p:sp>
        <p:sp>
          <p:nvSpPr>
            <p:cNvPr id="22" name="文本框 21"/>
            <p:cNvSpPr txBox="1"/>
            <p:nvPr/>
          </p:nvSpPr>
          <p:spPr>
            <a:xfrm>
              <a:off x="7442224" y="5568126"/>
              <a:ext cx="1665493" cy="860213"/>
            </a:xfrm>
            <a:prstGeom prst="rect">
              <a:avLst/>
            </a:prstGeom>
            <a:noFill/>
          </p:spPr>
          <p:txBody>
            <a:bodyPr wrap="square" rtlCol="0">
              <a:spAutoFit/>
            </a:bodyPr>
            <a:lstStyle/>
            <a:p>
              <a:pPr algn="ctr"/>
              <a:r>
                <a:rPr sz="90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a:t>
              </a:r>
              <a:endParaRPr sz="900">
                <a:solidFill>
                  <a:schemeClr val="tx1">
                    <a:lumMod val="75000"/>
                    <a:lumOff val="25000"/>
                  </a:schemeClr>
                </a:solidFill>
                <a:latin typeface="微软雅黑" panose="020B0503020204020204" charset="-122"/>
                <a:ea typeface="微软雅黑" panose="020B0503020204020204" charset="-122"/>
              </a:endParaRPr>
            </a:p>
          </p:txBody>
        </p:sp>
        <p:grpSp>
          <p:nvGrpSpPr>
            <p:cNvPr id="51" name="组合 50"/>
            <p:cNvGrpSpPr/>
            <p:nvPr/>
          </p:nvGrpSpPr>
          <p:grpSpPr>
            <a:xfrm>
              <a:off x="7701931" y="2763474"/>
              <a:ext cx="573039" cy="2374516"/>
              <a:chOff x="7701931" y="2763474"/>
              <a:chExt cx="573039" cy="2374516"/>
            </a:xfrm>
          </p:grpSpPr>
          <p:cxnSp>
            <p:nvCxnSpPr>
              <p:cNvPr id="31" name="肘形连接符 30"/>
              <p:cNvCxnSpPr>
                <a:endCxn id="21" idx="0"/>
              </p:cNvCxnSpPr>
              <p:nvPr/>
            </p:nvCxnSpPr>
            <p:spPr>
              <a:xfrm rot="16200000" flipH="1">
                <a:off x="6902490" y="3765510"/>
                <a:ext cx="2267790" cy="477170"/>
              </a:xfrm>
              <a:prstGeom prst="bentConnector3">
                <a:avLst>
                  <a:gd name="adj1" fmla="val 66000"/>
                </a:avLst>
              </a:prstGeom>
              <a:ln w="28575">
                <a:solidFill>
                  <a:srgbClr val="14141A"/>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cxnSp>
          <p:sp>
            <p:nvSpPr>
              <p:cNvPr id="46" name="椭圆 45"/>
              <p:cNvSpPr/>
              <p:nvPr/>
            </p:nvSpPr>
            <p:spPr>
              <a:xfrm>
                <a:off x="7701931" y="2763474"/>
                <a:ext cx="202406" cy="202406"/>
              </a:xfrm>
              <a:prstGeom prst="ellipse">
                <a:avLst/>
              </a:prstGeom>
              <a:solidFill>
                <a:srgbClr val="F8E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75000"/>
                      <a:lumOff val="25000"/>
                    </a:schemeClr>
                  </a:solidFill>
                  <a:latin typeface="微软雅黑" panose="020B0503020204020204" charset="-122"/>
                  <a:ea typeface="微软雅黑" panose="020B0503020204020204" charset="-122"/>
                </a:endParaRPr>
              </a:p>
            </p:txBody>
          </p:sp>
        </p:grpSp>
      </p:grpSp>
      <p:grpSp>
        <p:nvGrpSpPr>
          <p:cNvPr id="23" name="组合 22"/>
          <p:cNvGrpSpPr/>
          <p:nvPr/>
        </p:nvGrpSpPr>
        <p:grpSpPr>
          <a:xfrm>
            <a:off x="6862769" y="1896951"/>
            <a:ext cx="1628090" cy="2723457"/>
            <a:chOff x="9150358" y="2797062"/>
            <a:chExt cx="2170787" cy="3631277"/>
          </a:xfrm>
        </p:grpSpPr>
        <p:sp>
          <p:nvSpPr>
            <p:cNvPr id="25" name="文本框 24"/>
            <p:cNvSpPr txBox="1"/>
            <p:nvPr/>
          </p:nvSpPr>
          <p:spPr>
            <a:xfrm>
              <a:off x="9807678" y="5137990"/>
              <a:ext cx="1361440" cy="459740"/>
            </a:xfrm>
            <a:prstGeom prst="rect">
              <a:avLst/>
            </a:prstGeom>
            <a:noFill/>
          </p:spPr>
          <p:txBody>
            <a:bodyPr wrap="none" rtlCol="0">
              <a:spAutoFit/>
            </a:bodyPr>
            <a:lstStyle/>
            <a:p>
              <a:pPr algn="ctr"/>
              <a:r>
                <a:rPr lang="zh-CN" altLang="en-US" sz="1650">
                  <a:solidFill>
                    <a:schemeClr val="tx1">
                      <a:lumMod val="75000"/>
                      <a:lumOff val="25000"/>
                    </a:schemeClr>
                  </a:solidFill>
                  <a:latin typeface="微软雅黑" panose="020B0503020204020204" charset="-122"/>
                  <a:ea typeface="微软雅黑" panose="020B0503020204020204" charset="-122"/>
                </a:rPr>
                <a:t>添加标题</a:t>
              </a:r>
              <a:endParaRPr lang="zh-CN" altLang="en-US" sz="1650">
                <a:solidFill>
                  <a:schemeClr val="tx1">
                    <a:lumMod val="75000"/>
                    <a:lumOff val="25000"/>
                  </a:schemeClr>
                </a:solidFill>
                <a:latin typeface="微软雅黑" panose="020B0503020204020204" charset="-122"/>
                <a:ea typeface="微软雅黑" panose="020B0503020204020204" charset="-122"/>
              </a:endParaRPr>
            </a:p>
          </p:txBody>
        </p:sp>
        <p:sp>
          <p:nvSpPr>
            <p:cNvPr id="26" name="文本框 25"/>
            <p:cNvSpPr txBox="1"/>
            <p:nvPr/>
          </p:nvSpPr>
          <p:spPr>
            <a:xfrm>
              <a:off x="9655652" y="5568126"/>
              <a:ext cx="1665493" cy="860213"/>
            </a:xfrm>
            <a:prstGeom prst="rect">
              <a:avLst/>
            </a:prstGeom>
            <a:noFill/>
          </p:spPr>
          <p:txBody>
            <a:bodyPr wrap="square" rtlCol="0">
              <a:spAutoFit/>
            </a:bodyPr>
            <a:lstStyle/>
            <a:p>
              <a:pPr algn="ctr"/>
              <a:r>
                <a:rPr sz="90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a:t>
              </a:r>
              <a:endParaRPr sz="900">
                <a:solidFill>
                  <a:schemeClr val="tx1">
                    <a:lumMod val="75000"/>
                    <a:lumOff val="25000"/>
                  </a:schemeClr>
                </a:solidFill>
                <a:latin typeface="微软雅黑" panose="020B0503020204020204" charset="-122"/>
                <a:ea typeface="微软雅黑" panose="020B0503020204020204" charset="-122"/>
              </a:endParaRPr>
            </a:p>
          </p:txBody>
        </p:sp>
        <p:grpSp>
          <p:nvGrpSpPr>
            <p:cNvPr id="52" name="组合 51"/>
            <p:cNvGrpSpPr/>
            <p:nvPr/>
          </p:nvGrpSpPr>
          <p:grpSpPr>
            <a:xfrm>
              <a:off x="9150358" y="2797062"/>
              <a:ext cx="1338040" cy="2340928"/>
              <a:chOff x="9150358" y="2797062"/>
              <a:chExt cx="1338040" cy="2340928"/>
            </a:xfrm>
          </p:grpSpPr>
          <p:cxnSp>
            <p:nvCxnSpPr>
              <p:cNvPr id="33" name="肘形连接符 32"/>
              <p:cNvCxnSpPr>
                <a:endCxn id="25" idx="0"/>
              </p:cNvCxnSpPr>
              <p:nvPr/>
            </p:nvCxnSpPr>
            <p:spPr>
              <a:xfrm rot="16200000" flipH="1">
                <a:off x="8745804" y="3395396"/>
                <a:ext cx="2242390" cy="1242798"/>
              </a:xfrm>
              <a:prstGeom prst="bentConnector3">
                <a:avLst>
                  <a:gd name="adj1" fmla="val 57767"/>
                </a:avLst>
              </a:prstGeom>
              <a:ln w="28575">
                <a:solidFill>
                  <a:srgbClr val="4D453F"/>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cxnSp>
          <p:sp>
            <p:nvSpPr>
              <p:cNvPr id="47" name="椭圆 46"/>
              <p:cNvSpPr/>
              <p:nvPr/>
            </p:nvSpPr>
            <p:spPr>
              <a:xfrm>
                <a:off x="9150358" y="2797062"/>
                <a:ext cx="202406" cy="202406"/>
              </a:xfrm>
              <a:prstGeom prst="ellipse">
                <a:avLst/>
              </a:prstGeom>
              <a:solidFill>
                <a:srgbClr val="F8E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75000"/>
                      <a:lumOff val="25000"/>
                    </a:schemeClr>
                  </a:solidFill>
                  <a:latin typeface="微软雅黑" panose="020B0503020204020204" charset="-122"/>
                  <a:ea typeface="微软雅黑" panose="020B0503020204020204" charset="-122"/>
                </a:endParaRPr>
              </a:p>
            </p:txBody>
          </p:sp>
        </p:grpSp>
      </p:grpSp>
      <p:sp>
        <p:nvSpPr>
          <p:cNvPr id="37" name="D"/>
          <p:cNvSpPr/>
          <p:nvPr/>
        </p:nvSpPr>
        <p:spPr>
          <a:xfrm>
            <a:off x="9286875" y="5076005"/>
            <a:ext cx="34289" cy="34289"/>
          </a:xfrm>
          <a:prstGeom prst="rect">
            <a:avLst/>
          </a:prstGeom>
          <a:solidFill>
            <a:srgbClr val="14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8" presetClass="entr" presetSubtype="6"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strips(downRight)">
                                      <p:cBhvr>
                                        <p:cTn id="12" dur="750"/>
                                        <p:tgtEl>
                                          <p:spTgt spid="23"/>
                                        </p:tgtEl>
                                      </p:cBhvr>
                                    </p:animEffect>
                                  </p:childTnLst>
                                </p:cTn>
                              </p:par>
                            </p:childTnLst>
                          </p:cTn>
                        </p:par>
                        <p:par>
                          <p:cTn id="13" fill="hold">
                            <p:stCondLst>
                              <p:cond delay="1500"/>
                            </p:stCondLst>
                            <p:childTnLst>
                              <p:par>
                                <p:cTn id="14" presetID="1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p:tgtEl>
                                          <p:spTgt spid="9"/>
                                        </p:tgtEl>
                                        <p:attrNameLst>
                                          <p:attrName>ppt_x</p:attrName>
                                        </p:attrNameLst>
                                      </p:cBhvr>
                                      <p:tavLst>
                                        <p:tav tm="0">
                                          <p:val>
                                            <p:strVal val="#ppt_x-#ppt_w*1.125000"/>
                                          </p:val>
                                        </p:tav>
                                        <p:tav tm="100000">
                                          <p:val>
                                            <p:strVal val="#ppt_x"/>
                                          </p:val>
                                        </p:tav>
                                      </p:tavLst>
                                    </p:anim>
                                    <p:animEffect transition="in" filter="wipe(right)">
                                      <p:cBhvr>
                                        <p:cTn id="17" dur="500"/>
                                        <p:tgtEl>
                                          <p:spTgt spid="9"/>
                                        </p:tgtEl>
                                      </p:cBhvr>
                                    </p:animEffect>
                                  </p:childTnLst>
                                </p:cTn>
                              </p:par>
                            </p:childTnLst>
                          </p:cTn>
                        </p:par>
                        <p:par>
                          <p:cTn id="18" fill="hold">
                            <p:stCondLst>
                              <p:cond delay="2000"/>
                            </p:stCondLst>
                            <p:childTnLst>
                              <p:par>
                                <p:cTn id="19" presetID="18" presetClass="entr" presetSubtype="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strips(downRight)">
                                      <p:cBhvr>
                                        <p:cTn id="21" dur="750"/>
                                        <p:tgtEl>
                                          <p:spTgt spid="20"/>
                                        </p:tgtEl>
                                      </p:cBhvr>
                                    </p:animEffect>
                                  </p:childTnLst>
                                </p:cTn>
                              </p:par>
                            </p:childTnLst>
                          </p:cTn>
                        </p:par>
                        <p:par>
                          <p:cTn id="22" fill="hold">
                            <p:stCondLst>
                              <p:cond delay="3000"/>
                            </p:stCondLst>
                            <p:childTnLst>
                              <p:par>
                                <p:cTn id="23" presetID="1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ppt_x</p:attrName>
                                        </p:attrNameLst>
                                      </p:cBhvr>
                                      <p:tavLst>
                                        <p:tav tm="0">
                                          <p:val>
                                            <p:strVal val="#ppt_x-#ppt_w*1.125000"/>
                                          </p:val>
                                        </p:tav>
                                        <p:tav tm="100000">
                                          <p:val>
                                            <p:strVal val="#ppt_x"/>
                                          </p:val>
                                        </p:tav>
                                      </p:tavLst>
                                    </p:anim>
                                    <p:animEffect transition="in" filter="wipe(right)">
                                      <p:cBhvr>
                                        <p:cTn id="26" dur="500"/>
                                        <p:tgtEl>
                                          <p:spTgt spid="8"/>
                                        </p:tgtEl>
                                      </p:cBhvr>
                                    </p:animEffect>
                                  </p:childTnLst>
                                </p:cTn>
                              </p:par>
                            </p:childTnLst>
                          </p:cTn>
                        </p:par>
                        <p:par>
                          <p:cTn id="27" fill="hold">
                            <p:stCondLst>
                              <p:cond delay="3500"/>
                            </p:stCondLst>
                            <p:childTnLst>
                              <p:par>
                                <p:cTn id="28" presetID="18" presetClass="entr" presetSubtype="12"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strips(downLeft)">
                                      <p:cBhvr>
                                        <p:cTn id="30" dur="750"/>
                                        <p:tgtEl>
                                          <p:spTgt spid="17"/>
                                        </p:tgtEl>
                                      </p:cBhvr>
                                    </p:animEffect>
                                  </p:childTnLst>
                                </p:cTn>
                              </p:par>
                            </p:childTnLst>
                          </p:cTn>
                        </p:par>
                        <p:par>
                          <p:cTn id="31" fill="hold">
                            <p:stCondLst>
                              <p:cond delay="4500"/>
                            </p:stCondLst>
                            <p:childTnLst>
                              <p:par>
                                <p:cTn id="32" presetID="1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p:tgtEl>
                                          <p:spTgt spid="7"/>
                                        </p:tgtEl>
                                        <p:attrNameLst>
                                          <p:attrName>ppt_x</p:attrName>
                                        </p:attrNameLst>
                                      </p:cBhvr>
                                      <p:tavLst>
                                        <p:tav tm="0">
                                          <p:val>
                                            <p:strVal val="#ppt_x-#ppt_w*1.125000"/>
                                          </p:val>
                                        </p:tav>
                                        <p:tav tm="100000">
                                          <p:val>
                                            <p:strVal val="#ppt_x"/>
                                          </p:val>
                                        </p:tav>
                                      </p:tavLst>
                                    </p:anim>
                                    <p:animEffect transition="in" filter="wipe(right)">
                                      <p:cBhvr>
                                        <p:cTn id="35" dur="500"/>
                                        <p:tgtEl>
                                          <p:spTgt spid="7"/>
                                        </p:tgtEl>
                                      </p:cBhvr>
                                    </p:animEffect>
                                  </p:childTnLst>
                                </p:cTn>
                              </p:par>
                            </p:childTnLst>
                          </p:cTn>
                        </p:par>
                        <p:par>
                          <p:cTn id="36" fill="hold">
                            <p:stCondLst>
                              <p:cond delay="5000"/>
                            </p:stCondLst>
                            <p:childTnLst>
                              <p:par>
                                <p:cTn id="37" presetID="18" presetClass="entr" presetSubtype="12"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strips(downLeft)">
                                      <p:cBhvr>
                                        <p:cTn id="39" dur="750"/>
                                        <p:tgtEl>
                                          <p:spTgt spid="14"/>
                                        </p:tgtEl>
                                      </p:cBhvr>
                                    </p:animEffect>
                                  </p:childTnLst>
                                </p:cTn>
                              </p:par>
                            </p:childTnLst>
                          </p:cTn>
                        </p:par>
                        <p:par>
                          <p:cTn id="40" fill="hold">
                            <p:stCondLst>
                              <p:cond delay="6000"/>
                            </p:stCondLst>
                            <p:childTnLst>
                              <p:par>
                                <p:cTn id="41" presetID="1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p:tgtEl>
                                          <p:spTgt spid="6"/>
                                        </p:tgtEl>
                                        <p:attrNameLst>
                                          <p:attrName>ppt_x</p:attrName>
                                        </p:attrNameLst>
                                      </p:cBhvr>
                                      <p:tavLst>
                                        <p:tav tm="0">
                                          <p:val>
                                            <p:strVal val="#ppt_x-#ppt_w*1.125000"/>
                                          </p:val>
                                        </p:tav>
                                        <p:tav tm="100000">
                                          <p:val>
                                            <p:strVal val="#ppt_x"/>
                                          </p:val>
                                        </p:tav>
                                      </p:tavLst>
                                    </p:anim>
                                    <p:animEffect transition="in" filter="wipe(right)">
                                      <p:cBhvr>
                                        <p:cTn id="44" dur="500"/>
                                        <p:tgtEl>
                                          <p:spTgt spid="6"/>
                                        </p:tgtEl>
                                      </p:cBhvr>
                                    </p:animEffect>
                                  </p:childTnLst>
                                </p:cTn>
                              </p:par>
                            </p:childTnLst>
                          </p:cTn>
                        </p:par>
                        <p:par>
                          <p:cTn id="45" fill="hold">
                            <p:stCondLst>
                              <p:cond delay="6500"/>
                            </p:stCondLst>
                            <p:childTnLst>
                              <p:par>
                                <p:cTn id="46" presetID="18" presetClass="entr" presetSubtype="12"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strips(downLeft)">
                                      <p:cBhvr>
                                        <p:cTn id="48" dur="750"/>
                                        <p:tgtEl>
                                          <p:spTgt spid="11"/>
                                        </p:tgtEl>
                                      </p:cBhvr>
                                    </p:animEffect>
                                  </p:childTnLst>
                                </p:cTn>
                              </p:par>
                            </p:childTnLst>
                          </p:cTn>
                        </p:par>
                        <p:par>
                          <p:cTn id="49" fill="hold">
                            <p:stCondLst>
                              <p:cond delay="7500"/>
                            </p:stCondLst>
                            <p:childTnLst>
                              <p:par>
                                <p:cTn id="50" presetID="10" presetClass="entr" presetSubtype="0" fill="hold" grpId="0" nodeType="after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P spid="10" grpId="0" bldLvl="0" animBg="1"/>
      <p:bldP spid="37"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20" y="1474895"/>
            <a:ext cx="9699205" cy="3667925"/>
          </a:xfrm>
          <a:prstGeom prst="rect">
            <a:avLst/>
          </a:prstGeom>
        </p:spPr>
      </p:pic>
      <p:pic>
        <p:nvPicPr>
          <p:cNvPr id="41"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3280" y="1961515"/>
            <a:ext cx="4490720" cy="3182620"/>
          </a:xfrm>
          <a:prstGeom prst="rect">
            <a:avLst/>
          </a:prstGeom>
        </p:spPr>
      </p:pic>
      <p:grpSp>
        <p:nvGrpSpPr>
          <p:cNvPr id="3" name="组合 2"/>
          <p:cNvGrpSpPr/>
          <p:nvPr/>
        </p:nvGrpSpPr>
        <p:grpSpPr>
          <a:xfrm>
            <a:off x="2806470" y="1157257"/>
            <a:ext cx="2495550" cy="2516708"/>
            <a:chOff x="3068014" y="2291710"/>
            <a:chExt cx="3327399" cy="3355611"/>
          </a:xfrm>
        </p:grpSpPr>
        <p:sp>
          <p:nvSpPr>
            <p:cNvPr id="5" name="文本框 4"/>
            <p:cNvSpPr txBox="1"/>
            <p:nvPr/>
          </p:nvSpPr>
          <p:spPr>
            <a:xfrm>
              <a:off x="4257123" y="2291710"/>
              <a:ext cx="2138290" cy="2046393"/>
            </a:xfrm>
            <a:prstGeom prst="rect">
              <a:avLst/>
            </a:prstGeom>
            <a:noFill/>
          </p:spPr>
          <p:txBody>
            <a:bodyPr wrap="square" rtlCol="0">
              <a:spAutoFit/>
            </a:bodyPr>
            <a:lstStyle/>
            <a:p>
              <a:r>
                <a:rPr lang="zh-CN" altLang="en-US" sz="9375" dirty="0">
                  <a:latin typeface="楷体" panose="02010609060101010101" charset="-122"/>
                  <a:ea typeface="楷体" panose="02010609060101010101" charset="-122"/>
                  <a:cs typeface="+mn-ea"/>
                  <a:sym typeface="+mn-lt"/>
                </a:rPr>
                <a:t>再</a:t>
              </a:r>
              <a:endParaRPr lang="zh-CN" altLang="en-US" sz="9375" dirty="0">
                <a:latin typeface="楷体" panose="02010609060101010101" charset="-122"/>
                <a:ea typeface="楷体" panose="02010609060101010101" charset="-122"/>
                <a:cs typeface="+mn-ea"/>
                <a:sym typeface="+mn-lt"/>
              </a:endParaRPr>
            </a:p>
          </p:txBody>
        </p:sp>
        <p:sp>
          <p:nvSpPr>
            <p:cNvPr id="20" name="文本框 19"/>
            <p:cNvSpPr txBox="1"/>
            <p:nvPr/>
          </p:nvSpPr>
          <p:spPr>
            <a:xfrm>
              <a:off x="3068014" y="3063294"/>
              <a:ext cx="2138290" cy="2584027"/>
            </a:xfrm>
            <a:prstGeom prst="rect">
              <a:avLst/>
            </a:prstGeom>
            <a:noFill/>
          </p:spPr>
          <p:txBody>
            <a:bodyPr wrap="square" rtlCol="0">
              <a:spAutoFit/>
            </a:bodyPr>
            <a:lstStyle/>
            <a:p>
              <a:r>
                <a:rPr lang="zh-CN" altLang="en-US" sz="12000" dirty="0">
                  <a:latin typeface="楷体" panose="02010609060101010101" charset="-122"/>
                  <a:ea typeface="楷体" panose="02010609060101010101" charset="-122"/>
                  <a:cs typeface="+mn-ea"/>
                  <a:sym typeface="+mn-lt"/>
                </a:rPr>
                <a:t>见</a:t>
              </a:r>
              <a:endParaRPr lang="zh-CN" altLang="en-US" sz="12000" dirty="0">
                <a:latin typeface="楷体" panose="02010609060101010101" charset="-122"/>
                <a:ea typeface="楷体" panose="02010609060101010101" charset="-122"/>
                <a:cs typeface="+mn-ea"/>
                <a:sym typeface="+mn-lt"/>
              </a:endParaRPr>
            </a:p>
          </p:txBody>
        </p:sp>
      </p:grpSp>
      <p:grpSp>
        <p:nvGrpSpPr>
          <p:cNvPr id="21" name="组合 20"/>
          <p:cNvGrpSpPr/>
          <p:nvPr/>
        </p:nvGrpSpPr>
        <p:grpSpPr>
          <a:xfrm>
            <a:off x="4230057" y="2746871"/>
            <a:ext cx="818189" cy="839864"/>
            <a:chOff x="5876679" y="4434359"/>
            <a:chExt cx="1419368" cy="1456966"/>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6679" y="4434359"/>
              <a:ext cx="1419368" cy="1456966"/>
            </a:xfrm>
            <a:prstGeom prst="rect">
              <a:avLst/>
            </a:prstGeom>
          </p:spPr>
        </p:pic>
        <p:sp>
          <p:nvSpPr>
            <p:cNvPr id="23" name="文本框 22"/>
            <p:cNvSpPr txBox="1"/>
            <p:nvPr/>
          </p:nvSpPr>
          <p:spPr>
            <a:xfrm>
              <a:off x="6152003" y="4803017"/>
              <a:ext cx="515538" cy="398770"/>
            </a:xfrm>
            <a:prstGeom prst="rect">
              <a:avLst/>
            </a:prstGeom>
            <a:noFill/>
          </p:spPr>
          <p:txBody>
            <a:bodyPr wrap="none" rtlCol="0">
              <a:spAutoFit/>
            </a:bodyPr>
            <a:lstStyle/>
            <a:p>
              <a:r>
                <a:rPr lang="zh-CN" altLang="en-US" sz="900" dirty="0">
                  <a:solidFill>
                    <a:schemeClr val="bg1"/>
                  </a:solidFill>
                  <a:latin typeface="楷体" panose="02010609060101010101" charset="-122"/>
                  <a:ea typeface="楷体" panose="02010609060101010101" charset="-122"/>
                </a:rPr>
                <a:t>仙</a:t>
              </a:r>
              <a:endParaRPr lang="zh-CN" altLang="en-US" sz="900" dirty="0">
                <a:solidFill>
                  <a:schemeClr val="bg1"/>
                </a:solidFill>
                <a:latin typeface="楷体" panose="02010609060101010101" charset="-122"/>
                <a:ea typeface="楷体" panose="02010609060101010101" charset="-122"/>
              </a:endParaRPr>
            </a:p>
          </p:txBody>
        </p:sp>
        <p:sp>
          <p:nvSpPr>
            <p:cNvPr id="24" name="文本框 23"/>
            <p:cNvSpPr txBox="1"/>
            <p:nvPr/>
          </p:nvSpPr>
          <p:spPr>
            <a:xfrm>
              <a:off x="6534584" y="4789764"/>
              <a:ext cx="515538" cy="398770"/>
            </a:xfrm>
            <a:prstGeom prst="rect">
              <a:avLst/>
            </a:prstGeom>
            <a:noFill/>
          </p:spPr>
          <p:txBody>
            <a:bodyPr wrap="none" rtlCol="0">
              <a:spAutoFit/>
            </a:bodyPr>
            <a:lstStyle/>
            <a:p>
              <a:r>
                <a:rPr lang="zh-CN" altLang="en-US" sz="900" dirty="0">
                  <a:solidFill>
                    <a:schemeClr val="bg1"/>
                  </a:solidFill>
                  <a:latin typeface="楷体" panose="02010609060101010101" charset="-122"/>
                  <a:ea typeface="楷体" panose="02010609060101010101" charset="-122"/>
                </a:rPr>
                <a:t>风</a:t>
              </a:r>
              <a:endParaRPr lang="zh-CN" altLang="en-US" sz="900" dirty="0">
                <a:solidFill>
                  <a:schemeClr val="bg1"/>
                </a:solidFill>
                <a:latin typeface="楷体" panose="02010609060101010101" charset="-122"/>
                <a:ea typeface="楷体" panose="02010609060101010101" charset="-122"/>
              </a:endParaRPr>
            </a:p>
          </p:txBody>
        </p:sp>
        <p:sp>
          <p:nvSpPr>
            <p:cNvPr id="25" name="文本框 24"/>
            <p:cNvSpPr txBox="1"/>
            <p:nvPr/>
          </p:nvSpPr>
          <p:spPr>
            <a:xfrm>
              <a:off x="6152003" y="5133508"/>
              <a:ext cx="515538" cy="398770"/>
            </a:xfrm>
            <a:prstGeom prst="rect">
              <a:avLst/>
            </a:prstGeom>
            <a:noFill/>
          </p:spPr>
          <p:txBody>
            <a:bodyPr wrap="none" rtlCol="0">
              <a:spAutoFit/>
            </a:bodyPr>
            <a:lstStyle/>
            <a:p>
              <a:r>
                <a:rPr lang="zh-CN" altLang="en-US" sz="900" dirty="0">
                  <a:solidFill>
                    <a:schemeClr val="bg1"/>
                  </a:solidFill>
                  <a:latin typeface="楷体" panose="02010609060101010101" charset="-122"/>
                  <a:ea typeface="楷体" panose="02010609060101010101" charset="-122"/>
                </a:rPr>
                <a:t>道</a:t>
              </a:r>
              <a:endParaRPr lang="zh-CN" altLang="en-US" sz="900" dirty="0">
                <a:solidFill>
                  <a:schemeClr val="bg1"/>
                </a:solidFill>
                <a:latin typeface="楷体" panose="02010609060101010101" charset="-122"/>
                <a:ea typeface="楷体" panose="02010609060101010101" charset="-122"/>
              </a:endParaRPr>
            </a:p>
          </p:txBody>
        </p:sp>
        <p:sp>
          <p:nvSpPr>
            <p:cNvPr id="26" name="文本框 25"/>
            <p:cNvSpPr txBox="1"/>
            <p:nvPr/>
          </p:nvSpPr>
          <p:spPr>
            <a:xfrm>
              <a:off x="6533488" y="5152928"/>
              <a:ext cx="515538" cy="398770"/>
            </a:xfrm>
            <a:prstGeom prst="rect">
              <a:avLst/>
            </a:prstGeom>
            <a:noFill/>
          </p:spPr>
          <p:txBody>
            <a:bodyPr wrap="none" rtlCol="0">
              <a:spAutoFit/>
            </a:bodyPr>
            <a:lstStyle/>
            <a:p>
              <a:r>
                <a:rPr lang="zh-CN" altLang="en-US" sz="900" dirty="0">
                  <a:solidFill>
                    <a:schemeClr val="bg1"/>
                  </a:solidFill>
                  <a:latin typeface="楷体" panose="02010609060101010101" charset="-122"/>
                  <a:ea typeface="楷体" panose="02010609060101010101" charset="-122"/>
                </a:rPr>
                <a:t>骨</a:t>
              </a:r>
              <a:endParaRPr lang="zh-CN" altLang="en-US" sz="900" dirty="0">
                <a:solidFill>
                  <a:schemeClr val="bg1"/>
                </a:solidFill>
                <a:latin typeface="楷体" panose="02010609060101010101" charset="-122"/>
                <a:ea typeface="楷体" panose="02010609060101010101" charset="-122"/>
              </a:endParaRPr>
            </a:p>
          </p:txBody>
        </p:sp>
      </p:grpSp>
      <p:pic>
        <p:nvPicPr>
          <p:cNvPr id="28" name="图片 27" descr="E:\素材\中国风素材\ae0cee267f1ee9feed0c653156ff6309.pngae0cee267f1ee9feed0c653156ff6309"/>
          <p:cNvPicPr>
            <a:picLocks noChangeAspect="1"/>
          </p:cNvPicPr>
          <p:nvPr/>
        </p:nvPicPr>
        <p:blipFill>
          <a:blip r:embed="rId4"/>
          <a:srcRect/>
          <a:stretch>
            <a:fillRect/>
          </a:stretch>
        </p:blipFill>
        <p:spPr>
          <a:xfrm>
            <a:off x="6958965" y="-127635"/>
            <a:ext cx="2214245" cy="1616710"/>
          </a:xfrm>
          <a:prstGeom prst="rect">
            <a:avLst/>
          </a:prstGeom>
        </p:spPr>
      </p:pic>
      <p:sp>
        <p:nvSpPr>
          <p:cNvPr id="29" name="文本框 28"/>
          <p:cNvSpPr txBox="1"/>
          <p:nvPr/>
        </p:nvSpPr>
        <p:spPr>
          <a:xfrm>
            <a:off x="3950335" y="2405380"/>
            <a:ext cx="2930525" cy="414020"/>
          </a:xfrm>
          <a:prstGeom prst="rect">
            <a:avLst/>
          </a:prstGeom>
          <a:noFill/>
        </p:spPr>
        <p:txBody>
          <a:bodyPr vert="horz" wrap="square" rtlCol="0">
            <a:spAutoFit/>
          </a:bodyPr>
          <a:lstStyle/>
          <a:p>
            <a:r>
              <a:rPr lang="zh-CN" altLang="en-US" sz="2100" spc="300" dirty="0">
                <a:latin typeface="楷体" panose="02010609060101010101" charset="-122"/>
                <a:ea typeface="楷体" panose="02010609060101010101" charset="-122"/>
              </a:rPr>
              <a:t>商务计划书</a:t>
            </a:r>
            <a:r>
              <a:rPr lang="en-US" altLang="zh-CN" sz="2100" spc="300" dirty="0">
                <a:latin typeface="楷体" panose="02010609060101010101" charset="-122"/>
                <a:ea typeface="楷体" panose="02010609060101010101" charset="-122"/>
              </a:rPr>
              <a:t>PPT</a:t>
            </a:r>
            <a:r>
              <a:rPr lang="zh-CN" altLang="en-US" sz="2100" spc="300" dirty="0">
                <a:latin typeface="楷体" panose="02010609060101010101" charset="-122"/>
                <a:ea typeface="楷体" panose="02010609060101010101" charset="-122"/>
              </a:rPr>
              <a:t>模板</a:t>
            </a:r>
            <a:endParaRPr lang="zh-CN" altLang="en-US" sz="2100" spc="300" dirty="0">
              <a:latin typeface="楷体" panose="02010609060101010101" charset="-122"/>
              <a:ea typeface="楷体" panose="02010609060101010101" charset="-122"/>
            </a:endParaRPr>
          </a:p>
        </p:txBody>
      </p:sp>
      <p:sp>
        <p:nvSpPr>
          <p:cNvPr id="30" name="矩形 29"/>
          <p:cNvSpPr/>
          <p:nvPr/>
        </p:nvSpPr>
        <p:spPr>
          <a:xfrm>
            <a:off x="4807145" y="2183015"/>
            <a:ext cx="2849880" cy="252730"/>
          </a:xfrm>
          <a:prstGeom prst="rect">
            <a:avLst/>
          </a:prstGeom>
        </p:spPr>
        <p:txBody>
          <a:bodyPr wrap="none">
            <a:spAutoFit/>
          </a:bodyPr>
          <a:lstStyle/>
          <a:p>
            <a:r>
              <a:rPr lang="zh-CN" altLang="en-US" sz="1050" b="0" i="0" dirty="0">
                <a:solidFill>
                  <a:srgbClr val="B00815"/>
                </a:solidFill>
                <a:effectLst/>
                <a:latin typeface="楷体" panose="02010609060101010101" charset="-122"/>
                <a:ea typeface="楷体" panose="02010609060101010101" charset="-122"/>
              </a:rPr>
              <a:t>蒹葭</a:t>
            </a:r>
            <a:r>
              <a:rPr lang="zh-CN" altLang="en-US" sz="1050" b="0" i="0" dirty="0">
                <a:solidFill>
                  <a:srgbClr val="0F0F0F"/>
                </a:solidFill>
                <a:effectLst/>
                <a:latin typeface="楷体" panose="02010609060101010101" charset="-122"/>
                <a:ea typeface="楷体" panose="02010609060101010101" charset="-122"/>
              </a:rPr>
              <a:t>苍苍，白露为霜。所谓伊人，在水一方。</a:t>
            </a:r>
            <a:endParaRPr lang="zh-CN" altLang="en-US" sz="1050" dirty="0">
              <a:latin typeface="楷体" panose="02010609060101010101" charset="-122"/>
              <a:ea typeface="楷体" panose="02010609060101010101" charset="-122"/>
            </a:endParaRPr>
          </a:p>
        </p:txBody>
      </p:sp>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4080" y="1346835"/>
            <a:ext cx="1125220" cy="720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anim calcmode="lin" valueType="num">
                                      <p:cBhvr>
                                        <p:cTn id="12" dur="1000" fill="hold"/>
                                        <p:tgtEl>
                                          <p:spTgt spid="29"/>
                                        </p:tgtEl>
                                        <p:attrNameLst>
                                          <p:attrName>ppt_x</p:attrName>
                                        </p:attrNameLst>
                                      </p:cBhvr>
                                      <p:tavLst>
                                        <p:tav tm="0">
                                          <p:val>
                                            <p:strVal val="#ppt_x"/>
                                          </p:val>
                                        </p:tav>
                                        <p:tav tm="100000">
                                          <p:val>
                                            <p:strVal val="#ppt_x"/>
                                          </p:val>
                                        </p:tav>
                                      </p:tavLst>
                                    </p:anim>
                                    <p:anim calcmode="lin" valueType="num">
                                      <p:cBhvr>
                                        <p:cTn id="13" dur="1000" fill="hold"/>
                                        <p:tgtEl>
                                          <p:spTgt spid="29"/>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42"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160" y="1476165"/>
            <a:ext cx="9699205" cy="3667925"/>
          </a:xfrm>
          <a:prstGeom prst="rect">
            <a:avLst/>
          </a:prstGeom>
        </p:spPr>
      </p:pic>
      <p:pic>
        <p:nvPicPr>
          <p:cNvPr id="41"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1" y="1903600"/>
            <a:ext cx="4572000" cy="324035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6668" y="1882716"/>
            <a:ext cx="913654" cy="585448"/>
          </a:xfrm>
          <a:prstGeom prst="rect">
            <a:avLst/>
          </a:prstGeom>
        </p:spPr>
      </p:pic>
      <p:pic>
        <p:nvPicPr>
          <p:cNvPr id="13" name="图片 12"/>
          <p:cNvPicPr>
            <a:picLocks noChangeAspect="1"/>
          </p:cNvPicPr>
          <p:nvPr/>
        </p:nvPicPr>
        <p:blipFill>
          <a:blip r:embed="rId4">
            <a:duotone>
              <a:prstClr val="black"/>
              <a:srgbClr val="B00815">
                <a:tint val="45000"/>
                <a:satMod val="400000"/>
              </a:srgbClr>
            </a:duotone>
            <a:extLst>
              <a:ext uri="{28A0092B-C50C-407E-A947-70E740481C1C}">
                <a14:useLocalDpi xmlns:a14="http://schemas.microsoft.com/office/drawing/2010/main" val="0"/>
              </a:ext>
            </a:extLst>
          </a:blip>
          <a:stretch>
            <a:fillRect/>
          </a:stretch>
        </p:blipFill>
        <p:spPr>
          <a:xfrm>
            <a:off x="1755853" y="2951003"/>
            <a:ext cx="2510645" cy="1621877"/>
          </a:xfrm>
          <a:prstGeom prst="rect">
            <a:avLst/>
          </a:prstGeom>
        </p:spPr>
      </p:pic>
      <p:grpSp>
        <p:nvGrpSpPr>
          <p:cNvPr id="19" name="组合 18"/>
          <p:cNvGrpSpPr/>
          <p:nvPr/>
        </p:nvGrpSpPr>
        <p:grpSpPr>
          <a:xfrm>
            <a:off x="3727576" y="1017778"/>
            <a:ext cx="1689168" cy="1689168"/>
            <a:chOff x="5672576" y="1893592"/>
            <a:chExt cx="586163" cy="586163"/>
          </a:xfrm>
        </p:grpSpPr>
        <p:sp>
          <p:nvSpPr>
            <p:cNvPr id="15" name="矩形: 圆角 14"/>
            <p:cNvSpPr/>
            <p:nvPr/>
          </p:nvSpPr>
          <p:spPr>
            <a:xfrm>
              <a:off x="5733252" y="1954268"/>
              <a:ext cx="464811" cy="464811"/>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200" dirty="0"/>
                <a:t>壹</a:t>
              </a:r>
              <a:endParaRPr lang="zh-CN" altLang="en-US" sz="7200" dirty="0"/>
            </a:p>
          </p:txBody>
        </p:sp>
        <p:sp>
          <p:nvSpPr>
            <p:cNvPr id="16" name="矩形: 圆角 15"/>
            <p:cNvSpPr/>
            <p:nvPr/>
          </p:nvSpPr>
          <p:spPr>
            <a:xfrm>
              <a:off x="5672576" y="1893592"/>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grpSp>
        <p:nvGrpSpPr>
          <p:cNvPr id="3" name="组合 2"/>
          <p:cNvGrpSpPr/>
          <p:nvPr/>
        </p:nvGrpSpPr>
        <p:grpSpPr>
          <a:xfrm>
            <a:off x="3147674" y="2811340"/>
            <a:ext cx="2849880" cy="645145"/>
            <a:chOff x="4055505" y="3426967"/>
            <a:chExt cx="3799840" cy="860193"/>
          </a:xfrm>
        </p:grpSpPr>
        <p:sp>
          <p:nvSpPr>
            <p:cNvPr id="17" name="文本框 16"/>
            <p:cNvSpPr txBox="1"/>
            <p:nvPr/>
          </p:nvSpPr>
          <p:spPr>
            <a:xfrm>
              <a:off x="4614305" y="3426967"/>
              <a:ext cx="2682240" cy="613833"/>
            </a:xfrm>
            <a:prstGeom prst="rect">
              <a:avLst/>
            </a:prstGeom>
            <a:noFill/>
          </p:spPr>
          <p:txBody>
            <a:bodyPr wrap="none" rtlCol="0">
              <a:spAutoFit/>
            </a:bodyPr>
            <a:lstStyle/>
            <a:p>
              <a:pPr algn="ctr"/>
              <a:r>
                <a:rPr lang="zh-CN" altLang="en-US" sz="2400" dirty="0">
                  <a:latin typeface="微软雅黑" panose="020B0503020204020204" charset="-122"/>
                  <a:ea typeface="微软雅黑" panose="020B0503020204020204" charset="-122"/>
                </a:rPr>
                <a:t>项目背景简介</a:t>
              </a:r>
              <a:endParaRPr lang="zh-CN" altLang="en-US" sz="2400" dirty="0">
                <a:latin typeface="微软雅黑" panose="020B0503020204020204" charset="-122"/>
                <a:ea typeface="微软雅黑" panose="020B0503020204020204" charset="-122"/>
              </a:endParaRPr>
            </a:p>
          </p:txBody>
        </p:sp>
        <p:sp>
          <p:nvSpPr>
            <p:cNvPr id="18" name="矩形 17"/>
            <p:cNvSpPr/>
            <p:nvPr/>
          </p:nvSpPr>
          <p:spPr>
            <a:xfrm>
              <a:off x="4055505" y="3950187"/>
              <a:ext cx="3799840" cy="336973"/>
            </a:xfrm>
            <a:prstGeom prst="rect">
              <a:avLst/>
            </a:prstGeom>
          </p:spPr>
          <p:txBody>
            <a:bodyPr wrap="none">
              <a:spAutoFit/>
            </a:bodyPr>
            <a:lstStyle/>
            <a:p>
              <a:pPr algn="ctr"/>
              <a:r>
                <a:rPr lang="zh-CN" altLang="en-US" sz="1050" b="0" i="0" dirty="0">
                  <a:solidFill>
                    <a:srgbClr val="B00815"/>
                  </a:solidFill>
                  <a:effectLst/>
                  <a:latin typeface="微软雅黑" panose="020B0503020204020204" charset="-122"/>
                  <a:ea typeface="微软雅黑" panose="020B0503020204020204" charset="-122"/>
                </a:rPr>
                <a:t>蒹葭</a:t>
              </a:r>
              <a:r>
                <a:rPr lang="zh-CN" altLang="en-US" sz="1050" b="0" i="0" dirty="0">
                  <a:solidFill>
                    <a:srgbClr val="0F0F0F"/>
                  </a:solidFill>
                  <a:effectLst/>
                  <a:latin typeface="微软雅黑" panose="020B0503020204020204" charset="-122"/>
                  <a:ea typeface="微软雅黑" panose="020B0503020204020204" charset="-122"/>
                </a:rPr>
                <a:t>苍苍，白露为霜。所谓伊人，在水一方。</a:t>
              </a:r>
              <a:endParaRPr lang="zh-CN" altLang="en-US" sz="1050" dirty="0">
                <a:latin typeface="微软雅黑" panose="020B0503020204020204" charset="-122"/>
                <a:ea typeface="微软雅黑" panose="020B0503020204020204" charset="-122"/>
              </a:endParaRPr>
            </a:p>
          </p:txBody>
        </p:sp>
      </p:grpSp>
      <p:pic>
        <p:nvPicPr>
          <p:cNvPr id="20" name="图片 19"/>
          <p:cNvPicPr>
            <a:picLocks noChangeAspect="1"/>
          </p:cNvPicPr>
          <p:nvPr/>
        </p:nvPicPr>
        <p:blipFill>
          <a:blip r:embed="rId4">
            <a:duotone>
              <a:prstClr val="black"/>
              <a:srgbClr val="B00815">
                <a:tint val="45000"/>
                <a:satMod val="400000"/>
              </a:srgbClr>
            </a:duotone>
            <a:extLst>
              <a:ext uri="{28A0092B-C50C-407E-A947-70E740481C1C}">
                <a14:useLocalDpi xmlns:a14="http://schemas.microsoft.com/office/drawing/2010/main" val="0"/>
              </a:ext>
            </a:extLst>
          </a:blip>
          <a:stretch>
            <a:fillRect/>
          </a:stretch>
        </p:blipFill>
        <p:spPr>
          <a:xfrm flipH="1">
            <a:off x="6555772" y="-79266"/>
            <a:ext cx="2510645" cy="16218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3046" y="279691"/>
            <a:ext cx="1979527" cy="439622"/>
            <a:chOff x="4327030" y="1667303"/>
            <a:chExt cx="2639369" cy="586163"/>
          </a:xfrm>
        </p:grpSpPr>
        <p:sp>
          <p:nvSpPr>
            <p:cNvPr id="3" name="矩形: 圆角 2"/>
            <p:cNvSpPr/>
            <p:nvPr/>
          </p:nvSpPr>
          <p:spPr>
            <a:xfrm>
              <a:off x="4387706" y="1727979"/>
              <a:ext cx="464811" cy="46481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微软雅黑" panose="020B0503020204020204" charset="-122"/>
                  <a:ea typeface="微软雅黑" panose="020B0503020204020204" charset="-122"/>
                </a:rPr>
                <a:t>01</a:t>
              </a:r>
              <a:endParaRPr lang="en-US" altLang="zh-CN" sz="800" b="1" dirty="0">
                <a:latin typeface="微软雅黑" panose="020B0503020204020204" charset="-122"/>
                <a:ea typeface="微软雅黑" panose="020B0503020204020204" charset="-122"/>
              </a:endParaRPr>
            </a:p>
          </p:txBody>
        </p:sp>
        <p:sp>
          <p:nvSpPr>
            <p:cNvPr id="4" name="矩形: 圆角 3"/>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p:cNvSpPr txBox="1"/>
            <p:nvPr/>
          </p:nvSpPr>
          <p:spPr>
            <a:xfrm>
              <a:off x="4893760" y="1714851"/>
              <a:ext cx="2072639" cy="491067"/>
            </a:xfrm>
            <a:prstGeom prst="rect">
              <a:avLst/>
            </a:prstGeom>
            <a:noFill/>
          </p:spPr>
          <p:txBody>
            <a:bodyPr wrap="none" rtlCol="0">
              <a:spAutoFit/>
            </a:bodyPr>
            <a:lstStyle/>
            <a:p>
              <a:pPr algn="l"/>
              <a:r>
                <a:rPr lang="zh-CN" altLang="en-US" dirty="0">
                  <a:latin typeface="微软雅黑" panose="020B0503020204020204" charset="-122"/>
                  <a:ea typeface="微软雅黑" panose="020B0503020204020204" charset="-122"/>
                </a:rPr>
                <a:t>项目背景简介</a:t>
              </a:r>
              <a:endParaRPr lang="zh-CN" altLang="en-US" dirty="0">
                <a:latin typeface="微软雅黑" panose="020B0503020204020204" charset="-122"/>
                <a:ea typeface="微软雅黑" panose="020B0503020204020204" charset="-122"/>
              </a:endParaRPr>
            </a:p>
          </p:txBody>
        </p:sp>
      </p:grpSp>
      <p:grpSp>
        <p:nvGrpSpPr>
          <p:cNvPr id="7" name="组合 6"/>
          <p:cNvGrpSpPr/>
          <p:nvPr/>
        </p:nvGrpSpPr>
        <p:grpSpPr>
          <a:xfrm>
            <a:off x="0" y="1031152"/>
            <a:ext cx="3271838" cy="2843213"/>
            <a:chOff x="0" y="1602870"/>
            <a:chExt cx="4362450" cy="3790951"/>
          </a:xfrm>
        </p:grpSpPr>
        <p:grpSp>
          <p:nvGrpSpPr>
            <p:cNvPr id="8" name="组合 7"/>
            <p:cNvGrpSpPr/>
            <p:nvPr/>
          </p:nvGrpSpPr>
          <p:grpSpPr>
            <a:xfrm>
              <a:off x="0" y="1602870"/>
              <a:ext cx="4362450" cy="3790951"/>
              <a:chOff x="0" y="1602870"/>
              <a:chExt cx="4362450" cy="3790951"/>
            </a:xfrm>
          </p:grpSpPr>
          <p:pic>
            <p:nvPicPr>
              <p:cNvPr id="10" name="图片 9"/>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9595" t="22727" r="20309" b="16358"/>
              <a:stretch>
                <a:fillRect/>
              </a:stretch>
            </p:blipFill>
            <p:spPr>
              <a:xfrm>
                <a:off x="0" y="1602870"/>
                <a:ext cx="4362450" cy="3790951"/>
              </a:xfrm>
              <a:prstGeom prst="rect">
                <a:avLst/>
              </a:prstGeom>
            </p:spPr>
          </p:pic>
          <p:graphicFrame>
            <p:nvGraphicFramePr>
              <p:cNvPr id="11" name="图表 10"/>
              <p:cNvGraphicFramePr/>
              <p:nvPr/>
            </p:nvGraphicFramePr>
            <p:xfrm>
              <a:off x="201849" y="1972434"/>
              <a:ext cx="3692554" cy="2461700"/>
            </p:xfrm>
            <a:graphic>
              <a:graphicData uri="http://schemas.openxmlformats.org/drawingml/2006/chart">
                <c:chart xmlns:c="http://schemas.openxmlformats.org/drawingml/2006/chart" xmlns:r="http://schemas.openxmlformats.org/officeDocument/2006/relationships" r:id="rId1"/>
              </a:graphicData>
            </a:graphic>
          </p:graphicFrame>
        </p:grpSp>
        <p:sp>
          <p:nvSpPr>
            <p:cNvPr id="9" name="文本框 8"/>
            <p:cNvSpPr txBox="1"/>
            <p:nvPr/>
          </p:nvSpPr>
          <p:spPr>
            <a:xfrm>
              <a:off x="1454785" y="2828301"/>
              <a:ext cx="1338580" cy="952500"/>
            </a:xfrm>
            <a:prstGeom prst="rect">
              <a:avLst/>
            </a:prstGeom>
            <a:noFill/>
          </p:spPr>
          <p:txBody>
            <a:bodyPr wrap="none" rtlCol="0">
              <a:spAutoFit/>
            </a:bodyPr>
            <a:lstStyle/>
            <a:p>
              <a:pPr algn="ctr"/>
              <a:r>
                <a:rPr lang="en-US" altLang="zh-CN" sz="4050" dirty="0">
                  <a:solidFill>
                    <a:schemeClr val="bg1"/>
                  </a:solidFill>
                  <a:latin typeface="微软雅黑" panose="020B0503020204020204" charset="-122"/>
                  <a:ea typeface="微软雅黑" panose="020B0503020204020204" charset="-122"/>
                </a:rPr>
                <a:t>75</a:t>
              </a:r>
              <a:r>
                <a:rPr lang="en-US" altLang="zh-CN" sz="2400" dirty="0">
                  <a:solidFill>
                    <a:schemeClr val="bg1"/>
                  </a:solidFill>
                  <a:latin typeface="微软雅黑" panose="020B0503020204020204" charset="-122"/>
                  <a:ea typeface="微软雅黑" panose="020B0503020204020204" charset="-122"/>
                </a:rPr>
                <a:t>%</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12" name="组合 11"/>
          <p:cNvGrpSpPr/>
          <p:nvPr/>
        </p:nvGrpSpPr>
        <p:grpSpPr>
          <a:xfrm>
            <a:off x="3197456" y="315197"/>
            <a:ext cx="2769416" cy="3497472"/>
            <a:chOff x="4263275" y="648263"/>
            <a:chExt cx="3692554" cy="4663296"/>
          </a:xfrm>
        </p:grpSpPr>
        <p:pic>
          <p:nvPicPr>
            <p:cNvPr id="13" name="图片 12"/>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4193" t="15150" r="12570" b="25140"/>
            <a:stretch>
              <a:fillRect/>
            </a:stretch>
          </p:blipFill>
          <p:spPr>
            <a:xfrm rot="16200000">
              <a:off x="3791846" y="1216705"/>
              <a:ext cx="4663296" cy="3526412"/>
            </a:xfrm>
            <a:prstGeom prst="rect">
              <a:avLst/>
            </a:prstGeom>
          </p:spPr>
        </p:pic>
        <p:graphicFrame>
          <p:nvGraphicFramePr>
            <p:cNvPr id="14" name="图表 13"/>
            <p:cNvGraphicFramePr/>
            <p:nvPr/>
          </p:nvGraphicFramePr>
          <p:xfrm>
            <a:off x="4263275" y="1972434"/>
            <a:ext cx="3692554" cy="2461700"/>
          </p:xfrm>
          <a:graphic>
            <a:graphicData uri="http://schemas.openxmlformats.org/drawingml/2006/chart">
              <c:chart xmlns:c="http://schemas.openxmlformats.org/drawingml/2006/chart" xmlns:r="http://schemas.openxmlformats.org/officeDocument/2006/relationships" r:id="rId2"/>
            </a:graphicData>
          </a:graphic>
        </p:graphicFrame>
        <p:sp>
          <p:nvSpPr>
            <p:cNvPr id="15" name="文本框 14"/>
            <p:cNvSpPr txBox="1"/>
            <p:nvPr/>
          </p:nvSpPr>
          <p:spPr>
            <a:xfrm>
              <a:off x="5510152" y="2828301"/>
              <a:ext cx="1349587" cy="952500"/>
            </a:xfrm>
            <a:prstGeom prst="rect">
              <a:avLst/>
            </a:prstGeom>
            <a:noFill/>
          </p:spPr>
          <p:txBody>
            <a:bodyPr wrap="none" rtlCol="0">
              <a:spAutoFit/>
            </a:bodyPr>
            <a:lstStyle/>
            <a:p>
              <a:pPr algn="ctr"/>
              <a:r>
                <a:rPr lang="en-US" altLang="zh-CN" sz="4050" dirty="0">
                  <a:solidFill>
                    <a:schemeClr val="bg1"/>
                  </a:solidFill>
                  <a:latin typeface="微软雅黑" panose="020B0503020204020204" charset="-122"/>
                  <a:ea typeface="微软雅黑" panose="020B0503020204020204" charset="-122"/>
                </a:rPr>
                <a:t>60</a:t>
              </a:r>
              <a:r>
                <a:rPr lang="en-US" altLang="zh-CN" sz="2400" dirty="0">
                  <a:solidFill>
                    <a:schemeClr val="bg1"/>
                  </a:solidFill>
                  <a:latin typeface="微软雅黑" panose="020B0503020204020204" charset="-122"/>
                  <a:ea typeface="微软雅黑" panose="020B0503020204020204" charset="-122"/>
                </a:rPr>
                <a:t>%</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16" name="组合 15"/>
          <p:cNvGrpSpPr/>
          <p:nvPr/>
        </p:nvGrpSpPr>
        <p:grpSpPr>
          <a:xfrm>
            <a:off x="6143625" y="545377"/>
            <a:ext cx="3128963" cy="3257551"/>
            <a:chOff x="8191500" y="955170"/>
            <a:chExt cx="4171950" cy="4343401"/>
          </a:xfrm>
        </p:grpSpPr>
        <p:pic>
          <p:nvPicPr>
            <p:cNvPr id="17" name="图片 16"/>
            <p:cNvPicPr>
              <a:picLocks noChangeAspect="1"/>
            </p:cNvPicPr>
            <p:nvPr/>
          </p:nvPicPr>
          <p:blipFill rotWithShape="1">
            <a:blip r:embed="rId8">
              <a:duotone>
                <a:prstClr val="black"/>
                <a:schemeClr val="tx2">
                  <a:tint val="45000"/>
                  <a:satMod val="400000"/>
                </a:schemeClr>
              </a:duotone>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15159" t="17415" r="18334" b="13346"/>
            <a:stretch>
              <a:fillRect/>
            </a:stretch>
          </p:blipFill>
          <p:spPr>
            <a:xfrm>
              <a:off x="8191500" y="955170"/>
              <a:ext cx="4171950" cy="4343401"/>
            </a:xfrm>
            <a:prstGeom prst="rect">
              <a:avLst/>
            </a:prstGeom>
          </p:spPr>
        </p:pic>
        <p:graphicFrame>
          <p:nvGraphicFramePr>
            <p:cNvPr id="18" name="图表 17"/>
            <p:cNvGraphicFramePr/>
            <p:nvPr/>
          </p:nvGraphicFramePr>
          <p:xfrm>
            <a:off x="8324701" y="1972434"/>
            <a:ext cx="3692554" cy="2461700"/>
          </p:xfrm>
          <a:graphic>
            <a:graphicData uri="http://schemas.openxmlformats.org/drawingml/2006/chart">
              <c:chart xmlns:c="http://schemas.openxmlformats.org/drawingml/2006/chart" xmlns:r="http://schemas.openxmlformats.org/officeDocument/2006/relationships" r:id="rId3"/>
            </a:graphicData>
          </a:graphic>
        </p:graphicFrame>
        <p:sp>
          <p:nvSpPr>
            <p:cNvPr id="19" name="文本框 18"/>
            <p:cNvSpPr txBox="1"/>
            <p:nvPr/>
          </p:nvSpPr>
          <p:spPr>
            <a:xfrm>
              <a:off x="9565098" y="2828301"/>
              <a:ext cx="1361440" cy="952500"/>
            </a:xfrm>
            <a:prstGeom prst="rect">
              <a:avLst/>
            </a:prstGeom>
            <a:noFill/>
          </p:spPr>
          <p:txBody>
            <a:bodyPr wrap="none" rtlCol="0">
              <a:spAutoFit/>
            </a:bodyPr>
            <a:lstStyle/>
            <a:p>
              <a:pPr algn="ctr"/>
              <a:r>
                <a:rPr lang="en-US" altLang="zh-CN" sz="4050" dirty="0">
                  <a:solidFill>
                    <a:schemeClr val="bg1"/>
                  </a:solidFill>
                  <a:latin typeface="微软雅黑" panose="020B0503020204020204" charset="-122"/>
                  <a:ea typeface="微软雅黑" panose="020B0503020204020204" charset="-122"/>
                </a:rPr>
                <a:t>45</a:t>
              </a:r>
              <a:r>
                <a:rPr lang="en-US" altLang="zh-CN" sz="2400" dirty="0">
                  <a:solidFill>
                    <a:schemeClr val="bg1"/>
                  </a:solidFill>
                  <a:latin typeface="微软雅黑" panose="020B0503020204020204" charset="-122"/>
                  <a:ea typeface="微软雅黑" panose="020B0503020204020204" charset="-122"/>
                </a:rPr>
                <a:t>%</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20" name="组合 19"/>
          <p:cNvGrpSpPr/>
          <p:nvPr/>
        </p:nvGrpSpPr>
        <p:grpSpPr>
          <a:xfrm>
            <a:off x="3678016" y="3320964"/>
            <a:ext cx="1787966" cy="1083485"/>
            <a:chOff x="4904022" y="4655952"/>
            <a:chExt cx="2383954" cy="1444646"/>
          </a:xfrm>
        </p:grpSpPr>
        <p:sp>
          <p:nvSpPr>
            <p:cNvPr id="21" name="文本框 20"/>
            <p:cNvSpPr txBox="1"/>
            <p:nvPr/>
          </p:nvSpPr>
          <p:spPr>
            <a:xfrm>
              <a:off x="5262879" y="4655952"/>
              <a:ext cx="1666240" cy="552027"/>
            </a:xfrm>
            <a:prstGeom prst="rect">
              <a:avLst/>
            </a:prstGeom>
            <a:noFill/>
          </p:spPr>
          <p:txBody>
            <a:bodyPr wrap="none" rtlCol="0">
              <a:spAutoFit/>
            </a:bodyPr>
            <a:lstStyle>
              <a:defPPr>
                <a:defRPr lang="zh-CN"/>
              </a:defPPr>
              <a:lvl1pPr algn="ctr">
                <a:defRPr sz="28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2100" dirty="0">
                  <a:latin typeface="微软雅黑" panose="020B0503020204020204" charset="-122"/>
                  <a:ea typeface="微软雅黑" panose="020B0503020204020204" charset="-122"/>
                </a:rPr>
                <a:t>文字内容</a:t>
              </a:r>
              <a:endParaRPr lang="zh-CN" altLang="en-US" sz="2100" dirty="0">
                <a:latin typeface="微软雅黑" panose="020B0503020204020204" charset="-122"/>
                <a:ea typeface="微软雅黑" panose="020B0503020204020204" charset="-122"/>
              </a:endParaRPr>
            </a:p>
          </p:txBody>
        </p:sp>
        <p:sp>
          <p:nvSpPr>
            <p:cNvPr id="22" name="文本框 21"/>
            <p:cNvSpPr txBox="1"/>
            <p:nvPr/>
          </p:nvSpPr>
          <p:spPr>
            <a:xfrm>
              <a:off x="4904022" y="5117618"/>
              <a:ext cx="2383954" cy="982980"/>
            </a:xfrm>
            <a:prstGeom prst="rect">
              <a:avLst/>
            </a:prstGeom>
            <a:noFill/>
          </p:spPr>
          <p:txBody>
            <a:bodyPr wrap="square" rtlCol="0">
              <a:spAutoFit/>
            </a:bodyPr>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水彩材质的特性导致水彩艺术的特殊性。水色的结合、透明性质、随机性及肌理都是值得研究的课题。</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23" name="组合 22"/>
          <p:cNvGrpSpPr/>
          <p:nvPr/>
        </p:nvGrpSpPr>
        <p:grpSpPr>
          <a:xfrm>
            <a:off x="6784441" y="3320965"/>
            <a:ext cx="1787966" cy="1083484"/>
            <a:chOff x="9045921" y="4655953"/>
            <a:chExt cx="2383954" cy="1444645"/>
          </a:xfrm>
        </p:grpSpPr>
        <p:sp>
          <p:nvSpPr>
            <p:cNvPr id="24" name="文本框 23"/>
            <p:cNvSpPr txBox="1"/>
            <p:nvPr/>
          </p:nvSpPr>
          <p:spPr>
            <a:xfrm>
              <a:off x="9444356" y="4655953"/>
              <a:ext cx="1666240" cy="552027"/>
            </a:xfrm>
            <a:prstGeom prst="rect">
              <a:avLst/>
            </a:prstGeom>
            <a:noFill/>
          </p:spPr>
          <p:txBody>
            <a:bodyPr wrap="none" rtlCol="0">
              <a:spAutoFit/>
            </a:bodyPr>
            <a:lstStyle>
              <a:defPPr>
                <a:defRPr lang="zh-CN"/>
              </a:defPPr>
              <a:lvl1pPr algn="ctr">
                <a:defRPr sz="28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2100" dirty="0">
                  <a:latin typeface="微软雅黑" panose="020B0503020204020204" charset="-122"/>
                  <a:ea typeface="微软雅黑" panose="020B0503020204020204" charset="-122"/>
                </a:rPr>
                <a:t>文字内容</a:t>
              </a:r>
              <a:endParaRPr lang="zh-CN" altLang="en-US" sz="2100" dirty="0">
                <a:latin typeface="微软雅黑" panose="020B0503020204020204" charset="-122"/>
                <a:ea typeface="微软雅黑" panose="020B0503020204020204" charset="-122"/>
              </a:endParaRPr>
            </a:p>
          </p:txBody>
        </p:sp>
        <p:sp>
          <p:nvSpPr>
            <p:cNvPr id="25" name="文本框 24"/>
            <p:cNvSpPr txBox="1"/>
            <p:nvPr/>
          </p:nvSpPr>
          <p:spPr>
            <a:xfrm>
              <a:off x="9045921" y="5117618"/>
              <a:ext cx="2383954" cy="982980"/>
            </a:xfrm>
            <a:prstGeom prst="rect">
              <a:avLst/>
            </a:prstGeom>
            <a:noFill/>
          </p:spPr>
          <p:txBody>
            <a:bodyPr wrap="square" rtlCol="0">
              <a:spAutoFit/>
            </a:bodyPr>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水彩材质的特性导致水彩艺术的特殊性。水色的结合、透明性质、随机性及肌理都是值得研究的课题。</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26" name="组合 25"/>
          <p:cNvGrpSpPr/>
          <p:nvPr/>
        </p:nvGrpSpPr>
        <p:grpSpPr>
          <a:xfrm>
            <a:off x="571593" y="3290824"/>
            <a:ext cx="1787966" cy="1113624"/>
            <a:chOff x="762124" y="4615766"/>
            <a:chExt cx="2383954" cy="1484832"/>
          </a:xfrm>
        </p:grpSpPr>
        <p:sp>
          <p:nvSpPr>
            <p:cNvPr id="27" name="文本框 26"/>
            <p:cNvSpPr txBox="1"/>
            <p:nvPr/>
          </p:nvSpPr>
          <p:spPr>
            <a:xfrm>
              <a:off x="1120982" y="4615766"/>
              <a:ext cx="1666240" cy="552027"/>
            </a:xfrm>
            <a:prstGeom prst="rect">
              <a:avLst/>
            </a:prstGeom>
            <a:noFill/>
          </p:spPr>
          <p:txBody>
            <a:bodyPr wrap="none" rtlCol="0">
              <a:spAutoFit/>
            </a:bodyPr>
            <a:lstStyle>
              <a:defPPr>
                <a:defRPr lang="zh-CN"/>
              </a:defPPr>
              <a:lvl1pPr algn="ctr">
                <a:defRPr sz="20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2100" dirty="0">
                  <a:latin typeface="微软雅黑" panose="020B0503020204020204" charset="-122"/>
                  <a:ea typeface="微软雅黑" panose="020B0503020204020204" charset="-122"/>
                </a:rPr>
                <a:t>文字内容</a:t>
              </a:r>
              <a:endParaRPr lang="zh-CN" altLang="en-US" sz="2100" dirty="0">
                <a:latin typeface="微软雅黑" panose="020B0503020204020204" charset="-122"/>
                <a:ea typeface="微软雅黑" panose="020B0503020204020204" charset="-122"/>
              </a:endParaRPr>
            </a:p>
          </p:txBody>
        </p:sp>
        <p:sp>
          <p:nvSpPr>
            <p:cNvPr id="28" name="文本框 27"/>
            <p:cNvSpPr txBox="1"/>
            <p:nvPr/>
          </p:nvSpPr>
          <p:spPr>
            <a:xfrm>
              <a:off x="762124" y="5117618"/>
              <a:ext cx="2383954" cy="982980"/>
            </a:xfrm>
            <a:prstGeom prst="rect">
              <a:avLst/>
            </a:prstGeom>
            <a:noFill/>
          </p:spPr>
          <p:txBody>
            <a:bodyPr wrap="square" rtlCol="0">
              <a:spAutoFit/>
            </a:bodyPr>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水彩材质的特性导致水彩艺术的特殊性。水色的结合、透明性质、随机性及肌理都是值得研究的课题。</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par>
                                <p:cTn id="8" presetID="21" presetClass="entr" presetSubtype="1" fill="hold"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500"/>
                                        <p:tgtEl>
                                          <p:spTgt spid="12"/>
                                        </p:tgtEl>
                                      </p:cBhvr>
                                    </p:animEffect>
                                  </p:childTnLst>
                                </p:cTn>
                              </p:par>
                              <p:par>
                                <p:cTn id="11" presetID="21" presetClass="entr" presetSubtype="1" fill="hold" nodeType="withEffect">
                                  <p:stCondLst>
                                    <p:cond delay="400"/>
                                  </p:stCondLst>
                                  <p:childTnLst>
                                    <p:set>
                                      <p:cBhvr>
                                        <p:cTn id="12" dur="1" fill="hold">
                                          <p:stCondLst>
                                            <p:cond delay="0"/>
                                          </p:stCondLst>
                                        </p:cTn>
                                        <p:tgtEl>
                                          <p:spTgt spid="16"/>
                                        </p:tgtEl>
                                        <p:attrNameLst>
                                          <p:attrName>style.visibility</p:attrName>
                                        </p:attrNameLst>
                                      </p:cBhvr>
                                      <p:to>
                                        <p:strVal val="visible"/>
                                      </p:to>
                                    </p:set>
                                    <p:animEffect transition="in" filter="wheel(1)">
                                      <p:cBhvr>
                                        <p:cTn id="13" dur="500"/>
                                        <p:tgtEl>
                                          <p:spTgt spid="16"/>
                                        </p:tgtEl>
                                      </p:cBhvr>
                                    </p:animEffect>
                                  </p:childTnLst>
                                </p:cTn>
                              </p:par>
                            </p:childTnLst>
                          </p:cTn>
                        </p:par>
                        <p:par>
                          <p:cTn id="14" fill="hold">
                            <p:stCondLst>
                              <p:cond delay="500"/>
                            </p:stCondLst>
                            <p:childTnLst>
                              <p:par>
                                <p:cTn id="15" presetID="2" presetClass="entr" presetSubtype="4"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20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4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3046" y="279691"/>
            <a:ext cx="1979527" cy="439622"/>
            <a:chOff x="4327030" y="1667303"/>
            <a:chExt cx="2639369" cy="586163"/>
          </a:xfrm>
        </p:grpSpPr>
        <p:sp>
          <p:nvSpPr>
            <p:cNvPr id="3" name="矩形: 圆角 2"/>
            <p:cNvSpPr/>
            <p:nvPr/>
          </p:nvSpPr>
          <p:spPr>
            <a:xfrm>
              <a:off x="4387706" y="1727979"/>
              <a:ext cx="464811" cy="46481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微软雅黑" panose="020B0503020204020204" charset="-122"/>
                  <a:ea typeface="微软雅黑" panose="020B0503020204020204" charset="-122"/>
                </a:rPr>
                <a:t>01</a:t>
              </a:r>
              <a:endParaRPr lang="en-US" altLang="zh-CN" sz="800" b="1" dirty="0">
                <a:latin typeface="微软雅黑" panose="020B0503020204020204" charset="-122"/>
                <a:ea typeface="微软雅黑" panose="020B0503020204020204" charset="-122"/>
              </a:endParaRPr>
            </a:p>
          </p:txBody>
        </p:sp>
        <p:sp>
          <p:nvSpPr>
            <p:cNvPr id="4" name="矩形: 圆角 3"/>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p:cNvSpPr txBox="1"/>
            <p:nvPr/>
          </p:nvSpPr>
          <p:spPr>
            <a:xfrm>
              <a:off x="4893760" y="1714851"/>
              <a:ext cx="2072639" cy="491067"/>
            </a:xfrm>
            <a:prstGeom prst="rect">
              <a:avLst/>
            </a:prstGeom>
            <a:noFill/>
          </p:spPr>
          <p:txBody>
            <a:bodyPr wrap="none" rtlCol="0">
              <a:spAutoFit/>
            </a:bodyPr>
            <a:lstStyle/>
            <a:p>
              <a:pPr algn="l"/>
              <a:r>
                <a:rPr lang="zh-CN" altLang="en-US" dirty="0">
                  <a:latin typeface="微软雅黑" panose="020B0503020204020204" charset="-122"/>
                  <a:ea typeface="微软雅黑" panose="020B0503020204020204" charset="-122"/>
                </a:rPr>
                <a:t>项目背景简介</a:t>
              </a:r>
              <a:endParaRPr lang="zh-CN" altLang="en-US" dirty="0">
                <a:latin typeface="微软雅黑" panose="020B0503020204020204" charset="-122"/>
                <a:ea typeface="微软雅黑" panose="020B0503020204020204" charset="-122"/>
              </a:endParaRPr>
            </a:p>
          </p:txBody>
        </p:sp>
      </p:grpSp>
      <p:sp>
        <p:nvSpPr>
          <p:cNvPr id="29" name="五边形 28"/>
          <p:cNvSpPr/>
          <p:nvPr/>
        </p:nvSpPr>
        <p:spPr>
          <a:xfrm rot="16200000" flipV="1">
            <a:off x="7908561" y="4116536"/>
            <a:ext cx="1211408" cy="625252"/>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0" name="TextBox 29"/>
          <p:cNvSpPr txBox="1"/>
          <p:nvPr/>
        </p:nvSpPr>
        <p:spPr bwMode="auto">
          <a:xfrm>
            <a:off x="236741" y="1889963"/>
            <a:ext cx="4629710" cy="645160"/>
          </a:xfrm>
          <a:prstGeom prst="rect">
            <a:avLst/>
          </a:prstGeom>
          <a:noFill/>
        </p:spPr>
        <p:txBody>
          <a:bodyPr wrap="square">
            <a:spAutoFit/>
          </a:bodyPr>
          <a:lstStyle/>
          <a:p>
            <a:pPr>
              <a:lnSpc>
                <a:spcPct val="150000"/>
              </a:lnSpc>
            </a:pPr>
            <a:r>
              <a:rPr lang="zh-CN" altLang="en-US" sz="1200" dirty="0">
                <a:solidFill>
                  <a:schemeClr val="tx1">
                    <a:lumMod val="95000"/>
                    <a:lumOff val="5000"/>
                  </a:schemeClr>
                </a:solidFill>
                <a:latin typeface="微软雅黑" panose="020B0503020204020204" charset="-122"/>
                <a:ea typeface="微软雅黑" panose="020B0503020204020204" charset="-122"/>
              </a:rPr>
              <a:t>这里输入简单的文字概述这里输入简单文字概述简单的文字概述这里输入这里输入简单的文字概述这里输入简单文字概述简单的文字</a:t>
            </a:r>
            <a:endParaRPr lang="zh-CN" altLang="en-US" sz="1200" dirty="0">
              <a:solidFill>
                <a:schemeClr val="tx1">
                  <a:lumMod val="95000"/>
                  <a:lumOff val="5000"/>
                </a:schemeClr>
              </a:solidFill>
              <a:latin typeface="微软雅黑" panose="020B0503020204020204" charset="-122"/>
              <a:ea typeface="微软雅黑" panose="020B0503020204020204" charset="-122"/>
            </a:endParaRPr>
          </a:p>
        </p:txBody>
      </p:sp>
      <p:sp>
        <p:nvSpPr>
          <p:cNvPr id="31" name="矩形 30"/>
          <p:cNvSpPr/>
          <p:nvPr/>
        </p:nvSpPr>
        <p:spPr bwMode="auto">
          <a:xfrm>
            <a:off x="308749" y="1565949"/>
            <a:ext cx="2020887" cy="337185"/>
          </a:xfrm>
          <a:prstGeom prst="rect">
            <a:avLst/>
          </a:prstGeom>
        </p:spPr>
        <p:txBody>
          <a:bodyPr>
            <a:spAutoFit/>
          </a:bodyPr>
          <a:lstStyle/>
          <a:p>
            <a:pPr>
              <a:defRPr/>
            </a:pPr>
            <a:r>
              <a:rPr lang="zh-CN" altLang="en-US" sz="1600" b="1" dirty="0">
                <a:solidFill>
                  <a:schemeClr val="tx1">
                    <a:lumMod val="95000"/>
                    <a:lumOff val="5000"/>
                  </a:schemeClr>
                </a:solidFill>
                <a:latin typeface="微软雅黑" panose="020B0503020204020204" charset="-122"/>
                <a:ea typeface="微软雅黑" panose="020B0503020204020204" charset="-122"/>
              </a:rPr>
              <a:t>输入相关标题</a:t>
            </a:r>
            <a:endParaRPr lang="zh-CN" altLang="en-US" sz="1600" b="1" dirty="0">
              <a:solidFill>
                <a:schemeClr val="tx1">
                  <a:lumMod val="95000"/>
                  <a:lumOff val="5000"/>
                </a:schemeClr>
              </a:solidFill>
              <a:latin typeface="微软雅黑" panose="020B0503020204020204" charset="-122"/>
              <a:ea typeface="微软雅黑" panose="020B0503020204020204" charset="-122"/>
            </a:endParaRPr>
          </a:p>
        </p:txBody>
      </p:sp>
      <p:sp>
        <p:nvSpPr>
          <p:cNvPr id="32" name="TextBox 31"/>
          <p:cNvSpPr txBox="1"/>
          <p:nvPr/>
        </p:nvSpPr>
        <p:spPr bwMode="auto">
          <a:xfrm>
            <a:off x="236741" y="2932316"/>
            <a:ext cx="4629710" cy="645160"/>
          </a:xfrm>
          <a:prstGeom prst="rect">
            <a:avLst/>
          </a:prstGeom>
          <a:noFill/>
        </p:spPr>
        <p:txBody>
          <a:bodyPr wrap="square">
            <a:spAutoFit/>
          </a:bodyPr>
          <a:lstStyle/>
          <a:p>
            <a:pPr>
              <a:lnSpc>
                <a:spcPct val="150000"/>
              </a:lnSpc>
            </a:pPr>
            <a:r>
              <a:rPr lang="zh-CN" altLang="en-US" sz="1200" dirty="0">
                <a:solidFill>
                  <a:schemeClr val="tx1">
                    <a:lumMod val="95000"/>
                    <a:lumOff val="5000"/>
                  </a:schemeClr>
                </a:solidFill>
                <a:latin typeface="微软雅黑" panose="020B0503020204020204" charset="-122"/>
                <a:ea typeface="微软雅黑" panose="020B0503020204020204" charset="-122"/>
              </a:rPr>
              <a:t>这里输入简单的文字概述这里输入简单文字概述简单的文字概述这里输入这里输入简单的文字概述这里输入简单文字概述简单的文字</a:t>
            </a:r>
            <a:endParaRPr lang="zh-CN" altLang="en-US" sz="1200" dirty="0">
              <a:solidFill>
                <a:schemeClr val="tx1">
                  <a:lumMod val="95000"/>
                  <a:lumOff val="5000"/>
                </a:schemeClr>
              </a:solidFill>
              <a:latin typeface="微软雅黑" panose="020B0503020204020204" charset="-122"/>
              <a:ea typeface="微软雅黑" panose="020B0503020204020204" charset="-122"/>
            </a:endParaRPr>
          </a:p>
        </p:txBody>
      </p:sp>
      <p:sp>
        <p:nvSpPr>
          <p:cNvPr id="33" name="矩形 32"/>
          <p:cNvSpPr/>
          <p:nvPr/>
        </p:nvSpPr>
        <p:spPr bwMode="auto">
          <a:xfrm>
            <a:off x="308749" y="2608302"/>
            <a:ext cx="2020887" cy="337185"/>
          </a:xfrm>
          <a:prstGeom prst="rect">
            <a:avLst/>
          </a:prstGeom>
        </p:spPr>
        <p:txBody>
          <a:bodyPr>
            <a:spAutoFit/>
          </a:bodyPr>
          <a:lstStyle/>
          <a:p>
            <a:pPr>
              <a:defRPr/>
            </a:pPr>
            <a:r>
              <a:rPr lang="zh-CN" altLang="en-US" sz="1600" b="1" dirty="0">
                <a:solidFill>
                  <a:schemeClr val="tx1">
                    <a:lumMod val="95000"/>
                    <a:lumOff val="5000"/>
                  </a:schemeClr>
                </a:solidFill>
                <a:latin typeface="微软雅黑" panose="020B0503020204020204" charset="-122"/>
                <a:ea typeface="微软雅黑" panose="020B0503020204020204" charset="-122"/>
              </a:rPr>
              <a:t>输入相关标题</a:t>
            </a:r>
            <a:endParaRPr lang="zh-CN" altLang="en-US" sz="1600" b="1" dirty="0">
              <a:solidFill>
                <a:schemeClr val="tx1">
                  <a:lumMod val="95000"/>
                  <a:lumOff val="5000"/>
                </a:schemeClr>
              </a:solidFill>
              <a:latin typeface="微软雅黑" panose="020B0503020204020204" charset="-122"/>
              <a:ea typeface="微软雅黑" panose="020B0503020204020204" charset="-122"/>
            </a:endParaRPr>
          </a:p>
        </p:txBody>
      </p:sp>
      <p:sp>
        <p:nvSpPr>
          <p:cNvPr id="34" name="TextBox 33"/>
          <p:cNvSpPr txBox="1"/>
          <p:nvPr/>
        </p:nvSpPr>
        <p:spPr bwMode="auto">
          <a:xfrm>
            <a:off x="236741" y="3978196"/>
            <a:ext cx="4629710" cy="645160"/>
          </a:xfrm>
          <a:prstGeom prst="rect">
            <a:avLst/>
          </a:prstGeom>
          <a:noFill/>
        </p:spPr>
        <p:txBody>
          <a:bodyPr wrap="square">
            <a:spAutoFit/>
          </a:bodyPr>
          <a:lstStyle/>
          <a:p>
            <a:pPr>
              <a:lnSpc>
                <a:spcPct val="150000"/>
              </a:lnSpc>
            </a:pPr>
            <a:r>
              <a:rPr lang="zh-CN" altLang="en-US" sz="1200" dirty="0">
                <a:solidFill>
                  <a:schemeClr val="tx1">
                    <a:lumMod val="95000"/>
                    <a:lumOff val="5000"/>
                  </a:schemeClr>
                </a:solidFill>
                <a:latin typeface="微软雅黑" panose="020B0503020204020204" charset="-122"/>
                <a:ea typeface="微软雅黑" panose="020B0503020204020204" charset="-122"/>
              </a:rPr>
              <a:t>这里输入简单的文字概述这里输入简单文字概述简单的文字概述这里输入这里输入简单的文字概述这里输入简单文字概述简单的文字</a:t>
            </a:r>
            <a:endParaRPr lang="zh-CN" altLang="en-US" sz="1200" dirty="0">
              <a:solidFill>
                <a:schemeClr val="tx1">
                  <a:lumMod val="95000"/>
                  <a:lumOff val="5000"/>
                </a:schemeClr>
              </a:solidFill>
              <a:latin typeface="微软雅黑" panose="020B0503020204020204" charset="-122"/>
              <a:ea typeface="微软雅黑" panose="020B0503020204020204" charset="-122"/>
            </a:endParaRPr>
          </a:p>
        </p:txBody>
      </p:sp>
      <p:sp>
        <p:nvSpPr>
          <p:cNvPr id="35" name="矩形 34"/>
          <p:cNvSpPr/>
          <p:nvPr/>
        </p:nvSpPr>
        <p:spPr bwMode="auto">
          <a:xfrm>
            <a:off x="308749" y="3654181"/>
            <a:ext cx="2020887" cy="337185"/>
          </a:xfrm>
          <a:prstGeom prst="rect">
            <a:avLst/>
          </a:prstGeom>
        </p:spPr>
        <p:txBody>
          <a:bodyPr>
            <a:spAutoFit/>
          </a:bodyPr>
          <a:lstStyle/>
          <a:p>
            <a:pPr>
              <a:defRPr/>
            </a:pPr>
            <a:r>
              <a:rPr lang="zh-CN" altLang="en-US" sz="1600" b="1" dirty="0">
                <a:solidFill>
                  <a:schemeClr val="tx1">
                    <a:lumMod val="95000"/>
                    <a:lumOff val="5000"/>
                  </a:schemeClr>
                </a:solidFill>
                <a:latin typeface="微软雅黑" panose="020B0503020204020204" charset="-122"/>
                <a:ea typeface="微软雅黑" panose="020B0503020204020204" charset="-122"/>
              </a:rPr>
              <a:t>输入相关标题</a:t>
            </a:r>
            <a:endParaRPr lang="zh-CN" altLang="en-US" sz="1600" b="1" dirty="0">
              <a:solidFill>
                <a:schemeClr val="tx1">
                  <a:lumMod val="95000"/>
                  <a:lumOff val="5000"/>
                </a:schemeClr>
              </a:solidFill>
              <a:latin typeface="微软雅黑" panose="020B0503020204020204" charset="-122"/>
              <a:ea typeface="微软雅黑" panose="020B0503020204020204" charset="-122"/>
            </a:endParaRPr>
          </a:p>
        </p:txBody>
      </p:sp>
      <p:grpSp>
        <p:nvGrpSpPr>
          <p:cNvPr id="36" name="组合 35"/>
          <p:cNvGrpSpPr/>
          <p:nvPr/>
        </p:nvGrpSpPr>
        <p:grpSpPr>
          <a:xfrm>
            <a:off x="5393326" y="555978"/>
            <a:ext cx="625252" cy="2839090"/>
            <a:chOff x="5458916" y="623393"/>
            <a:chExt cx="625252" cy="2839090"/>
          </a:xfrm>
          <a:solidFill>
            <a:schemeClr val="tx1">
              <a:lumMod val="75000"/>
              <a:lumOff val="25000"/>
            </a:schemeClr>
          </a:solidFill>
        </p:grpSpPr>
        <p:sp>
          <p:nvSpPr>
            <p:cNvPr id="37" name="五边形 36"/>
            <p:cNvSpPr/>
            <p:nvPr/>
          </p:nvSpPr>
          <p:spPr>
            <a:xfrm rot="5400000">
              <a:off x="4351997" y="1730312"/>
              <a:ext cx="2839090" cy="62525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95000"/>
                  </a:schemeClr>
                </a:solidFill>
                <a:latin typeface="微软雅黑" panose="020B0503020204020204" charset="-122"/>
                <a:ea typeface="微软雅黑" panose="020B0503020204020204" charset="-122"/>
              </a:endParaRPr>
            </a:p>
          </p:txBody>
        </p:sp>
        <p:sp>
          <p:nvSpPr>
            <p:cNvPr id="38" name="TextBox 37"/>
            <p:cNvSpPr txBox="1"/>
            <p:nvPr/>
          </p:nvSpPr>
          <p:spPr>
            <a:xfrm>
              <a:off x="5542634" y="761745"/>
              <a:ext cx="459740" cy="1920240"/>
            </a:xfrm>
            <a:prstGeom prst="rect">
              <a:avLst/>
            </a:prstGeom>
            <a:grpFill/>
          </p:spPr>
          <p:txBody>
            <a:bodyPr vert="eaVert" wrap="none" rtlCol="0">
              <a:spAutoFit/>
            </a:bodyPr>
            <a:lstStyle/>
            <a:p>
              <a:r>
                <a:rPr lang="zh-CN" altLang="en-US" dirty="0">
                  <a:solidFill>
                    <a:schemeClr val="bg1">
                      <a:lumMod val="95000"/>
                    </a:schemeClr>
                  </a:solidFill>
                  <a:latin typeface="微软雅黑" panose="020B0503020204020204" charset="-122"/>
                  <a:ea typeface="微软雅黑" panose="020B0503020204020204" charset="-122"/>
                </a:rPr>
                <a:t>输入相关文字标题</a:t>
              </a:r>
              <a:endParaRPr lang="zh-CN" altLang="en-US" dirty="0">
                <a:solidFill>
                  <a:schemeClr val="bg1">
                    <a:lumMod val="95000"/>
                  </a:schemeClr>
                </a:solidFill>
                <a:latin typeface="微软雅黑" panose="020B0503020204020204" charset="-122"/>
                <a:ea typeface="微软雅黑" panose="020B0503020204020204" charset="-122"/>
              </a:endParaRPr>
            </a:p>
          </p:txBody>
        </p:sp>
      </p:grpSp>
      <p:grpSp>
        <p:nvGrpSpPr>
          <p:cNvPr id="39" name="组合 38"/>
          <p:cNvGrpSpPr/>
          <p:nvPr/>
        </p:nvGrpSpPr>
        <p:grpSpPr>
          <a:xfrm>
            <a:off x="7265533" y="555980"/>
            <a:ext cx="625252" cy="4068548"/>
            <a:chOff x="7331124" y="623395"/>
            <a:chExt cx="625252" cy="4068548"/>
          </a:xfrm>
          <a:solidFill>
            <a:schemeClr val="tx1">
              <a:lumMod val="75000"/>
              <a:lumOff val="25000"/>
            </a:schemeClr>
          </a:solidFill>
        </p:grpSpPr>
        <p:sp>
          <p:nvSpPr>
            <p:cNvPr id="40" name="五边形 39"/>
            <p:cNvSpPr/>
            <p:nvPr/>
          </p:nvSpPr>
          <p:spPr>
            <a:xfrm rot="5400000">
              <a:off x="5609476" y="2345043"/>
              <a:ext cx="4068548" cy="62525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latin typeface="微软雅黑" panose="020B0503020204020204" charset="-122"/>
                <a:ea typeface="微软雅黑" panose="020B0503020204020204" charset="-122"/>
              </a:endParaRPr>
            </a:p>
          </p:txBody>
        </p:sp>
        <p:sp>
          <p:nvSpPr>
            <p:cNvPr id="41" name="TextBox 40"/>
            <p:cNvSpPr txBox="1"/>
            <p:nvPr/>
          </p:nvSpPr>
          <p:spPr>
            <a:xfrm>
              <a:off x="7414841" y="941186"/>
              <a:ext cx="459740" cy="1920240"/>
            </a:xfrm>
            <a:prstGeom prst="rect">
              <a:avLst/>
            </a:prstGeom>
            <a:grpFill/>
          </p:spPr>
          <p:txBody>
            <a:bodyPr vert="eaVert" wrap="none" rtlCol="0">
              <a:spAutoFit/>
            </a:bodyPr>
            <a:lstStyle/>
            <a:p>
              <a:r>
                <a:rPr lang="zh-CN" altLang="en-US" dirty="0">
                  <a:solidFill>
                    <a:schemeClr val="bg1">
                      <a:lumMod val="95000"/>
                    </a:schemeClr>
                  </a:solidFill>
                  <a:latin typeface="微软雅黑" panose="020B0503020204020204" charset="-122"/>
                  <a:ea typeface="微软雅黑" panose="020B0503020204020204" charset="-122"/>
                </a:rPr>
                <a:t>输入相关文字标题</a:t>
              </a:r>
              <a:endParaRPr lang="zh-CN" altLang="en-US" dirty="0">
                <a:solidFill>
                  <a:schemeClr val="bg1">
                    <a:lumMod val="95000"/>
                  </a:schemeClr>
                </a:solidFill>
                <a:latin typeface="微软雅黑" panose="020B0503020204020204" charset="-122"/>
                <a:ea typeface="微软雅黑" panose="020B0503020204020204" charset="-122"/>
              </a:endParaRPr>
            </a:p>
          </p:txBody>
        </p:sp>
      </p:grpSp>
      <p:grpSp>
        <p:nvGrpSpPr>
          <p:cNvPr id="42" name="组合 41"/>
          <p:cNvGrpSpPr/>
          <p:nvPr/>
        </p:nvGrpSpPr>
        <p:grpSpPr>
          <a:xfrm>
            <a:off x="6329434" y="2308842"/>
            <a:ext cx="625252" cy="2726025"/>
            <a:chOff x="6395020" y="2376257"/>
            <a:chExt cx="625252" cy="2726025"/>
          </a:xfrm>
          <a:solidFill>
            <a:schemeClr val="tx1">
              <a:lumMod val="75000"/>
              <a:lumOff val="25000"/>
            </a:schemeClr>
          </a:solidFill>
        </p:grpSpPr>
        <p:sp>
          <p:nvSpPr>
            <p:cNvPr id="43" name="五边形 42"/>
            <p:cNvSpPr/>
            <p:nvPr/>
          </p:nvSpPr>
          <p:spPr>
            <a:xfrm rot="16200000" flipV="1">
              <a:off x="5344633" y="3426643"/>
              <a:ext cx="2726025" cy="62525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4" name="TextBox 43"/>
            <p:cNvSpPr txBox="1"/>
            <p:nvPr/>
          </p:nvSpPr>
          <p:spPr>
            <a:xfrm>
              <a:off x="6478737" y="2921377"/>
              <a:ext cx="459740" cy="1920240"/>
            </a:xfrm>
            <a:prstGeom prst="rect">
              <a:avLst/>
            </a:prstGeom>
            <a:grpFill/>
          </p:spPr>
          <p:txBody>
            <a:bodyPr vert="eaVert" wrap="none" rtlCol="0">
              <a:spAutoFit/>
            </a:bodyPr>
            <a:lstStyle/>
            <a:p>
              <a:r>
                <a:rPr lang="zh-CN" altLang="en-US" dirty="0">
                  <a:solidFill>
                    <a:schemeClr val="bg1"/>
                  </a:solidFill>
                  <a:latin typeface="微软雅黑" panose="020B0503020204020204" charset="-122"/>
                  <a:ea typeface="微软雅黑" panose="020B0503020204020204" charset="-122"/>
                </a:rPr>
                <a:t>输入相关文字标题</a:t>
              </a:r>
              <a:endParaRPr lang="zh-CN" altLang="en-US" dirty="0">
                <a:solidFill>
                  <a:schemeClr val="bg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down)">
                                      <p:cBhvr>
                                        <p:cTn id="11" dur="500"/>
                                        <p:tgtEl>
                                          <p:spTgt spid="4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up)">
                                      <p:cBhvr>
                                        <p:cTn id="15" dur="500"/>
                                        <p:tgtEl>
                                          <p:spTgt spid="3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par>
                          <p:cTn id="20" fill="hold">
                            <p:stCondLst>
                              <p:cond delay="2000"/>
                            </p:stCondLst>
                            <p:childTnLst>
                              <p:par>
                                <p:cTn id="21" presetID="2" presetClass="entr" presetSubtype="2"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1+#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1+#ppt_w/2"/>
                                          </p:val>
                                        </p:tav>
                                        <p:tav tm="100000">
                                          <p:val>
                                            <p:strVal val="#ppt_x"/>
                                          </p:val>
                                        </p:tav>
                                      </p:tavLst>
                                    </p:anim>
                                    <p:anim calcmode="lin" valueType="num">
                                      <p:cBhvr additive="base">
                                        <p:cTn id="28" dur="500" fill="hold"/>
                                        <p:tgtEl>
                                          <p:spTgt spid="30"/>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1+#ppt_w/2"/>
                                          </p:val>
                                        </p:tav>
                                        <p:tav tm="100000">
                                          <p:val>
                                            <p:strVal val="#ppt_x"/>
                                          </p:val>
                                        </p:tav>
                                      </p:tavLst>
                                    </p:anim>
                                    <p:anim calcmode="lin" valueType="num">
                                      <p:cBhvr additive="base">
                                        <p:cTn id="33" dur="500" fill="hold"/>
                                        <p:tgtEl>
                                          <p:spTgt spid="33"/>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1+#ppt_w/2"/>
                                          </p:val>
                                        </p:tav>
                                        <p:tav tm="100000">
                                          <p:val>
                                            <p:strVal val="#ppt_x"/>
                                          </p:val>
                                        </p:tav>
                                      </p:tavLst>
                                    </p:anim>
                                    <p:anim calcmode="lin" valueType="num">
                                      <p:cBhvr additive="base">
                                        <p:cTn id="37" dur="500" fill="hold"/>
                                        <p:tgtEl>
                                          <p:spTgt spid="32"/>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2"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1+#ppt_w/2"/>
                                          </p:val>
                                        </p:tav>
                                        <p:tav tm="100000">
                                          <p:val>
                                            <p:strVal val="#ppt_x"/>
                                          </p:val>
                                        </p:tav>
                                      </p:tavLst>
                                    </p:anim>
                                    <p:anim calcmode="lin" valueType="num">
                                      <p:cBhvr additive="base">
                                        <p:cTn id="42" dur="500" fill="hold"/>
                                        <p:tgtEl>
                                          <p:spTgt spid="35"/>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additive="base">
                                        <p:cTn id="45" dur="500" fill="hold"/>
                                        <p:tgtEl>
                                          <p:spTgt spid="34"/>
                                        </p:tgtEl>
                                        <p:attrNameLst>
                                          <p:attrName>ppt_x</p:attrName>
                                        </p:attrNameLst>
                                      </p:cBhvr>
                                      <p:tavLst>
                                        <p:tav tm="0">
                                          <p:val>
                                            <p:strVal val="1+#ppt_w/2"/>
                                          </p:val>
                                        </p:tav>
                                        <p:tav tm="100000">
                                          <p:val>
                                            <p:strVal val="#ppt_x"/>
                                          </p:val>
                                        </p:tav>
                                      </p:tavLst>
                                    </p:anim>
                                    <p:anim calcmode="lin" valueType="num">
                                      <p:cBhvr additive="base">
                                        <p:cTn id="46"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p:bldP spid="31" grpId="0"/>
      <p:bldP spid="32"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3046" y="279691"/>
            <a:ext cx="1979527" cy="439622"/>
            <a:chOff x="4327030" y="1667303"/>
            <a:chExt cx="2639369" cy="586163"/>
          </a:xfrm>
        </p:grpSpPr>
        <p:sp>
          <p:nvSpPr>
            <p:cNvPr id="3" name="矩形: 圆角 2"/>
            <p:cNvSpPr/>
            <p:nvPr/>
          </p:nvSpPr>
          <p:spPr>
            <a:xfrm>
              <a:off x="4387706" y="1727979"/>
              <a:ext cx="464811" cy="46481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微软雅黑" panose="020B0503020204020204" charset="-122"/>
                  <a:ea typeface="微软雅黑" panose="020B0503020204020204" charset="-122"/>
                </a:rPr>
                <a:t>01</a:t>
              </a:r>
              <a:endParaRPr lang="en-US" altLang="zh-CN" sz="800" b="1" dirty="0">
                <a:latin typeface="微软雅黑" panose="020B0503020204020204" charset="-122"/>
                <a:ea typeface="微软雅黑" panose="020B0503020204020204" charset="-122"/>
              </a:endParaRPr>
            </a:p>
          </p:txBody>
        </p:sp>
        <p:sp>
          <p:nvSpPr>
            <p:cNvPr id="4" name="矩形: 圆角 3"/>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p:cNvSpPr txBox="1"/>
            <p:nvPr/>
          </p:nvSpPr>
          <p:spPr>
            <a:xfrm>
              <a:off x="4893760" y="1714851"/>
              <a:ext cx="2072639" cy="491067"/>
            </a:xfrm>
            <a:prstGeom prst="rect">
              <a:avLst/>
            </a:prstGeom>
            <a:noFill/>
          </p:spPr>
          <p:txBody>
            <a:bodyPr wrap="none" rtlCol="0">
              <a:spAutoFit/>
            </a:bodyPr>
            <a:lstStyle/>
            <a:p>
              <a:pPr algn="l"/>
              <a:r>
                <a:rPr lang="zh-CN" altLang="en-US" dirty="0">
                  <a:latin typeface="微软雅黑" panose="020B0503020204020204" charset="-122"/>
                  <a:ea typeface="微软雅黑" panose="020B0503020204020204" charset="-122"/>
                </a:rPr>
                <a:t>项目背景简介</a:t>
              </a:r>
              <a:endParaRPr lang="zh-CN" altLang="en-US" dirty="0">
                <a:latin typeface="微软雅黑" panose="020B0503020204020204" charset="-122"/>
                <a:ea typeface="微软雅黑" panose="020B0503020204020204" charset="-122"/>
              </a:endParaRPr>
            </a:p>
          </p:txBody>
        </p:sp>
      </p:grpSp>
      <p:sp>
        <p:nvSpPr>
          <p:cNvPr id="7" name="六边形 6"/>
          <p:cNvSpPr/>
          <p:nvPr/>
        </p:nvSpPr>
        <p:spPr>
          <a:xfrm rot="16200000">
            <a:off x="588110" y="1299509"/>
            <a:ext cx="797366" cy="750462"/>
          </a:xfrm>
          <a:prstGeom prst="hexagon">
            <a:avLst/>
          </a:prstGeom>
          <a:solidFill>
            <a:schemeClr val="tx1">
              <a:lumMod val="75000"/>
              <a:lumOff val="25000"/>
            </a:schemeClr>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8" name="TextBox 7"/>
          <p:cNvSpPr txBox="1"/>
          <p:nvPr/>
        </p:nvSpPr>
        <p:spPr>
          <a:xfrm>
            <a:off x="667799" y="1411363"/>
            <a:ext cx="65913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01</a:t>
            </a:r>
            <a:endParaRPr lang="en-US" altLang="zh-CN" sz="3200" dirty="0">
              <a:solidFill>
                <a:schemeClr val="bg1"/>
              </a:solidFill>
              <a:latin typeface="微软雅黑" panose="020B0503020204020204" charset="-122"/>
              <a:ea typeface="微软雅黑" panose="020B0503020204020204" charset="-122"/>
            </a:endParaRPr>
          </a:p>
        </p:txBody>
      </p:sp>
      <p:sp>
        <p:nvSpPr>
          <p:cNvPr id="9" name="TextBox 8"/>
          <p:cNvSpPr txBox="1"/>
          <p:nvPr/>
        </p:nvSpPr>
        <p:spPr bwMode="auto">
          <a:xfrm>
            <a:off x="1475659" y="1785392"/>
            <a:ext cx="2952328" cy="922020"/>
          </a:xfrm>
          <a:prstGeom prst="rect">
            <a:avLst/>
          </a:prstGeom>
          <a:noFill/>
        </p:spPr>
        <p:txBody>
          <a:bodyPr wrap="square">
            <a:spAutoFit/>
          </a:bodyPr>
          <a:lstStyle/>
          <a:p>
            <a:pPr>
              <a:lnSpc>
                <a:spcPct val="150000"/>
              </a:lnSpc>
            </a:pPr>
            <a:r>
              <a:rPr lang="zh-CN" altLang="en-US" sz="1200" dirty="0">
                <a:solidFill>
                  <a:schemeClr val="tx1">
                    <a:lumMod val="95000"/>
                    <a:lumOff val="5000"/>
                  </a:schemeClr>
                </a:solidFill>
                <a:latin typeface="微软雅黑" panose="020B0503020204020204" charset="-122"/>
                <a:ea typeface="微软雅黑" panose="020B0503020204020204" charset="-122"/>
              </a:rPr>
              <a:t>这里输入简单的文字概述这里输入简单文字概述简单的文字概述这里输入简单的文字概述这里输入</a:t>
            </a:r>
            <a:endParaRPr lang="zh-CN" altLang="en-US" sz="1200" dirty="0">
              <a:solidFill>
                <a:schemeClr val="tx1">
                  <a:lumMod val="95000"/>
                  <a:lumOff val="5000"/>
                </a:schemeClr>
              </a:solidFill>
              <a:latin typeface="微软雅黑" panose="020B0503020204020204" charset="-122"/>
              <a:ea typeface="微软雅黑" panose="020B0503020204020204" charset="-122"/>
            </a:endParaRPr>
          </a:p>
        </p:txBody>
      </p:sp>
      <p:sp>
        <p:nvSpPr>
          <p:cNvPr id="10" name="矩形 9"/>
          <p:cNvSpPr/>
          <p:nvPr/>
        </p:nvSpPr>
        <p:spPr bwMode="auto">
          <a:xfrm>
            <a:off x="1475659" y="1438735"/>
            <a:ext cx="2020887" cy="368300"/>
          </a:xfrm>
          <a:prstGeom prst="rect">
            <a:avLst/>
          </a:prstGeom>
        </p:spPr>
        <p:txBody>
          <a:bodyPr>
            <a:spAutoFit/>
          </a:bodyPr>
          <a:lstStyle/>
          <a:p>
            <a:pPr>
              <a:defRPr/>
            </a:pPr>
            <a:r>
              <a:rPr lang="zh-CN" altLang="en-US" b="1" dirty="0">
                <a:solidFill>
                  <a:schemeClr val="tx1">
                    <a:lumMod val="95000"/>
                    <a:lumOff val="5000"/>
                  </a:schemeClr>
                </a:solidFill>
                <a:latin typeface="微软雅黑" panose="020B0503020204020204" charset="-122"/>
                <a:ea typeface="微软雅黑" panose="020B0503020204020204" charset="-122"/>
              </a:rPr>
              <a:t>输入相关标题</a:t>
            </a:r>
            <a:endParaRPr lang="zh-CN" altLang="en-US" b="1" dirty="0">
              <a:solidFill>
                <a:schemeClr val="tx1">
                  <a:lumMod val="95000"/>
                  <a:lumOff val="5000"/>
                </a:schemeClr>
              </a:solidFill>
              <a:latin typeface="微软雅黑" panose="020B0503020204020204" charset="-122"/>
              <a:ea typeface="微软雅黑" panose="020B0503020204020204" charset="-122"/>
            </a:endParaRPr>
          </a:p>
        </p:txBody>
      </p:sp>
      <p:sp>
        <p:nvSpPr>
          <p:cNvPr id="11" name="六边形 10"/>
          <p:cNvSpPr/>
          <p:nvPr/>
        </p:nvSpPr>
        <p:spPr>
          <a:xfrm rot="16200000">
            <a:off x="588109" y="3104988"/>
            <a:ext cx="797366" cy="750462"/>
          </a:xfrm>
          <a:prstGeom prst="hexagon">
            <a:avLst/>
          </a:prstGeom>
          <a:solidFill>
            <a:schemeClr val="tx1">
              <a:lumMod val="75000"/>
              <a:lumOff val="25000"/>
            </a:schemeClr>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2" name="TextBox 11"/>
          <p:cNvSpPr txBox="1"/>
          <p:nvPr/>
        </p:nvSpPr>
        <p:spPr>
          <a:xfrm>
            <a:off x="667798" y="3216842"/>
            <a:ext cx="65913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03</a:t>
            </a:r>
            <a:endParaRPr lang="en-US" altLang="zh-CN" sz="3200" dirty="0">
              <a:solidFill>
                <a:schemeClr val="bg1"/>
              </a:solidFill>
              <a:latin typeface="微软雅黑" panose="020B0503020204020204" charset="-122"/>
              <a:ea typeface="微软雅黑" panose="020B0503020204020204" charset="-122"/>
            </a:endParaRPr>
          </a:p>
        </p:txBody>
      </p:sp>
      <p:sp>
        <p:nvSpPr>
          <p:cNvPr id="13" name="TextBox 12"/>
          <p:cNvSpPr txBox="1"/>
          <p:nvPr/>
        </p:nvSpPr>
        <p:spPr bwMode="auto">
          <a:xfrm>
            <a:off x="1475658" y="3590871"/>
            <a:ext cx="2952328" cy="922020"/>
          </a:xfrm>
          <a:prstGeom prst="rect">
            <a:avLst/>
          </a:prstGeom>
          <a:noFill/>
        </p:spPr>
        <p:txBody>
          <a:bodyPr wrap="square">
            <a:spAutoFit/>
          </a:bodyPr>
          <a:lstStyle/>
          <a:p>
            <a:pPr>
              <a:lnSpc>
                <a:spcPct val="150000"/>
              </a:lnSpc>
            </a:pPr>
            <a:r>
              <a:rPr lang="zh-CN" altLang="en-US" sz="1200" dirty="0">
                <a:solidFill>
                  <a:schemeClr val="tx1">
                    <a:lumMod val="95000"/>
                    <a:lumOff val="5000"/>
                  </a:schemeClr>
                </a:solidFill>
                <a:latin typeface="微软雅黑" panose="020B0503020204020204" charset="-122"/>
                <a:ea typeface="微软雅黑" panose="020B0503020204020204" charset="-122"/>
              </a:rPr>
              <a:t>这里输入简单的文字概述这里输入简单文字概述简单的文字概述这里输入简单的文字概述这里输入</a:t>
            </a:r>
            <a:endParaRPr lang="zh-CN" altLang="en-US" sz="1200" dirty="0">
              <a:solidFill>
                <a:schemeClr val="tx1">
                  <a:lumMod val="95000"/>
                  <a:lumOff val="5000"/>
                </a:schemeClr>
              </a:solidFill>
              <a:latin typeface="微软雅黑" panose="020B0503020204020204" charset="-122"/>
              <a:ea typeface="微软雅黑" panose="020B0503020204020204" charset="-122"/>
            </a:endParaRPr>
          </a:p>
        </p:txBody>
      </p:sp>
      <p:sp>
        <p:nvSpPr>
          <p:cNvPr id="14" name="矩形 13"/>
          <p:cNvSpPr/>
          <p:nvPr/>
        </p:nvSpPr>
        <p:spPr bwMode="auto">
          <a:xfrm>
            <a:off x="1475657" y="3244213"/>
            <a:ext cx="2020887" cy="368300"/>
          </a:xfrm>
          <a:prstGeom prst="rect">
            <a:avLst/>
          </a:prstGeom>
        </p:spPr>
        <p:txBody>
          <a:bodyPr>
            <a:spAutoFit/>
          </a:bodyPr>
          <a:lstStyle/>
          <a:p>
            <a:pPr>
              <a:defRPr/>
            </a:pPr>
            <a:r>
              <a:rPr lang="zh-CN" altLang="en-US" b="1" dirty="0">
                <a:solidFill>
                  <a:schemeClr val="tx1">
                    <a:lumMod val="95000"/>
                    <a:lumOff val="5000"/>
                  </a:schemeClr>
                </a:solidFill>
                <a:latin typeface="微软雅黑" panose="020B0503020204020204" charset="-122"/>
                <a:ea typeface="微软雅黑" panose="020B0503020204020204" charset="-122"/>
              </a:rPr>
              <a:t>输入相关标题</a:t>
            </a:r>
            <a:endParaRPr lang="zh-CN" altLang="en-US" b="1" dirty="0">
              <a:solidFill>
                <a:schemeClr val="tx1">
                  <a:lumMod val="95000"/>
                  <a:lumOff val="5000"/>
                </a:schemeClr>
              </a:solidFill>
              <a:latin typeface="微软雅黑" panose="020B0503020204020204" charset="-122"/>
              <a:ea typeface="微软雅黑" panose="020B0503020204020204" charset="-122"/>
            </a:endParaRPr>
          </a:p>
        </p:txBody>
      </p:sp>
      <p:sp>
        <p:nvSpPr>
          <p:cNvPr id="15" name="六边形 14"/>
          <p:cNvSpPr/>
          <p:nvPr/>
        </p:nvSpPr>
        <p:spPr>
          <a:xfrm rot="16200000">
            <a:off x="4764575" y="1304789"/>
            <a:ext cx="797366" cy="750462"/>
          </a:xfrm>
          <a:prstGeom prst="hexagon">
            <a:avLst/>
          </a:prstGeom>
          <a:solidFill>
            <a:schemeClr val="tx1">
              <a:lumMod val="75000"/>
              <a:lumOff val="25000"/>
            </a:schemeClr>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6" name="TextBox 15"/>
          <p:cNvSpPr txBox="1"/>
          <p:nvPr/>
        </p:nvSpPr>
        <p:spPr>
          <a:xfrm>
            <a:off x="4844264" y="1416643"/>
            <a:ext cx="65913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02</a:t>
            </a:r>
            <a:endParaRPr lang="en-US" altLang="zh-CN" sz="3200" dirty="0">
              <a:solidFill>
                <a:schemeClr val="bg1"/>
              </a:solidFill>
              <a:latin typeface="微软雅黑" panose="020B0503020204020204" charset="-122"/>
              <a:ea typeface="微软雅黑" panose="020B0503020204020204" charset="-122"/>
            </a:endParaRPr>
          </a:p>
        </p:txBody>
      </p:sp>
      <p:sp>
        <p:nvSpPr>
          <p:cNvPr id="17" name="TextBox 16"/>
          <p:cNvSpPr txBox="1"/>
          <p:nvPr/>
        </p:nvSpPr>
        <p:spPr bwMode="auto">
          <a:xfrm>
            <a:off x="5652125" y="1790672"/>
            <a:ext cx="2952328" cy="922020"/>
          </a:xfrm>
          <a:prstGeom prst="rect">
            <a:avLst/>
          </a:prstGeom>
          <a:noFill/>
        </p:spPr>
        <p:txBody>
          <a:bodyPr wrap="square">
            <a:spAutoFit/>
          </a:bodyPr>
          <a:lstStyle/>
          <a:p>
            <a:pPr>
              <a:lnSpc>
                <a:spcPct val="150000"/>
              </a:lnSpc>
            </a:pPr>
            <a:r>
              <a:rPr lang="zh-CN" altLang="en-US" sz="1200" dirty="0">
                <a:solidFill>
                  <a:schemeClr val="tx1">
                    <a:lumMod val="95000"/>
                    <a:lumOff val="5000"/>
                  </a:schemeClr>
                </a:solidFill>
                <a:latin typeface="微软雅黑" panose="020B0503020204020204" charset="-122"/>
                <a:ea typeface="微软雅黑" panose="020B0503020204020204" charset="-122"/>
              </a:rPr>
              <a:t>这里输入简单的文字概述这里输入简单文字概述简单的文字概述这里输入简单的文字概述这里输入</a:t>
            </a:r>
            <a:endParaRPr lang="zh-CN" altLang="en-US" sz="1200" dirty="0">
              <a:solidFill>
                <a:schemeClr val="tx1">
                  <a:lumMod val="95000"/>
                  <a:lumOff val="5000"/>
                </a:schemeClr>
              </a:solidFill>
              <a:latin typeface="微软雅黑" panose="020B0503020204020204" charset="-122"/>
              <a:ea typeface="微软雅黑" panose="020B0503020204020204" charset="-122"/>
            </a:endParaRPr>
          </a:p>
        </p:txBody>
      </p:sp>
      <p:sp>
        <p:nvSpPr>
          <p:cNvPr id="18" name="矩形 17"/>
          <p:cNvSpPr/>
          <p:nvPr/>
        </p:nvSpPr>
        <p:spPr bwMode="auto">
          <a:xfrm>
            <a:off x="5652124" y="1444015"/>
            <a:ext cx="2020887" cy="368300"/>
          </a:xfrm>
          <a:prstGeom prst="rect">
            <a:avLst/>
          </a:prstGeom>
        </p:spPr>
        <p:txBody>
          <a:bodyPr>
            <a:spAutoFit/>
          </a:bodyPr>
          <a:lstStyle/>
          <a:p>
            <a:pPr>
              <a:defRPr/>
            </a:pPr>
            <a:r>
              <a:rPr lang="zh-CN" altLang="en-US" b="1" dirty="0">
                <a:solidFill>
                  <a:schemeClr val="tx1">
                    <a:lumMod val="95000"/>
                    <a:lumOff val="5000"/>
                  </a:schemeClr>
                </a:solidFill>
                <a:latin typeface="微软雅黑" panose="020B0503020204020204" charset="-122"/>
                <a:ea typeface="微软雅黑" panose="020B0503020204020204" charset="-122"/>
              </a:rPr>
              <a:t>输入相关标题</a:t>
            </a:r>
            <a:endParaRPr lang="zh-CN" altLang="en-US" b="1" dirty="0">
              <a:solidFill>
                <a:schemeClr val="tx1">
                  <a:lumMod val="95000"/>
                  <a:lumOff val="5000"/>
                </a:schemeClr>
              </a:solidFill>
              <a:latin typeface="微软雅黑" panose="020B0503020204020204" charset="-122"/>
              <a:ea typeface="微软雅黑" panose="020B0503020204020204" charset="-122"/>
            </a:endParaRPr>
          </a:p>
        </p:txBody>
      </p:sp>
      <p:sp>
        <p:nvSpPr>
          <p:cNvPr id="19" name="六边形 18"/>
          <p:cNvSpPr/>
          <p:nvPr/>
        </p:nvSpPr>
        <p:spPr>
          <a:xfrm rot="16200000">
            <a:off x="4764574" y="3110268"/>
            <a:ext cx="797366" cy="750462"/>
          </a:xfrm>
          <a:prstGeom prst="hexagon">
            <a:avLst/>
          </a:prstGeom>
          <a:solidFill>
            <a:schemeClr val="tx1">
              <a:lumMod val="75000"/>
              <a:lumOff val="25000"/>
            </a:schemeClr>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20" name="TextBox 19"/>
          <p:cNvSpPr txBox="1"/>
          <p:nvPr/>
        </p:nvSpPr>
        <p:spPr>
          <a:xfrm>
            <a:off x="4844263" y="3222122"/>
            <a:ext cx="65913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04</a:t>
            </a:r>
            <a:endParaRPr lang="en-US" altLang="zh-CN" sz="3200" dirty="0">
              <a:solidFill>
                <a:schemeClr val="bg1"/>
              </a:solidFill>
              <a:latin typeface="微软雅黑" panose="020B0503020204020204" charset="-122"/>
              <a:ea typeface="微软雅黑" panose="020B0503020204020204" charset="-122"/>
            </a:endParaRPr>
          </a:p>
        </p:txBody>
      </p:sp>
      <p:sp>
        <p:nvSpPr>
          <p:cNvPr id="21" name="TextBox 20"/>
          <p:cNvSpPr txBox="1"/>
          <p:nvPr/>
        </p:nvSpPr>
        <p:spPr bwMode="auto">
          <a:xfrm>
            <a:off x="5652123" y="3596151"/>
            <a:ext cx="2952328" cy="922020"/>
          </a:xfrm>
          <a:prstGeom prst="rect">
            <a:avLst/>
          </a:prstGeom>
          <a:noFill/>
        </p:spPr>
        <p:txBody>
          <a:bodyPr wrap="square">
            <a:spAutoFit/>
          </a:bodyPr>
          <a:lstStyle/>
          <a:p>
            <a:pPr>
              <a:lnSpc>
                <a:spcPct val="150000"/>
              </a:lnSpc>
            </a:pPr>
            <a:r>
              <a:rPr lang="zh-CN" altLang="en-US" sz="1200" dirty="0">
                <a:solidFill>
                  <a:schemeClr val="tx1">
                    <a:lumMod val="95000"/>
                    <a:lumOff val="5000"/>
                  </a:schemeClr>
                </a:solidFill>
                <a:latin typeface="微软雅黑" panose="020B0503020204020204" charset="-122"/>
                <a:ea typeface="微软雅黑" panose="020B0503020204020204" charset="-122"/>
              </a:rPr>
              <a:t>这里输入简单的文字概述这里输入简单文字概述简单的文字概述这里输入简单的文字概述这里输入</a:t>
            </a:r>
            <a:endParaRPr lang="zh-CN" altLang="en-US" sz="1200" dirty="0">
              <a:solidFill>
                <a:schemeClr val="tx1">
                  <a:lumMod val="95000"/>
                  <a:lumOff val="5000"/>
                </a:schemeClr>
              </a:solidFill>
              <a:latin typeface="微软雅黑" panose="020B0503020204020204" charset="-122"/>
              <a:ea typeface="微软雅黑" panose="020B0503020204020204" charset="-122"/>
            </a:endParaRPr>
          </a:p>
        </p:txBody>
      </p:sp>
      <p:sp>
        <p:nvSpPr>
          <p:cNvPr id="22" name="矩形 21"/>
          <p:cNvSpPr/>
          <p:nvPr/>
        </p:nvSpPr>
        <p:spPr bwMode="auto">
          <a:xfrm>
            <a:off x="5652122" y="3249493"/>
            <a:ext cx="2020887" cy="368300"/>
          </a:xfrm>
          <a:prstGeom prst="rect">
            <a:avLst/>
          </a:prstGeom>
        </p:spPr>
        <p:txBody>
          <a:bodyPr>
            <a:spAutoFit/>
          </a:bodyPr>
          <a:lstStyle/>
          <a:p>
            <a:pPr>
              <a:defRPr/>
            </a:pPr>
            <a:r>
              <a:rPr lang="zh-CN" altLang="en-US" b="1" dirty="0">
                <a:solidFill>
                  <a:schemeClr val="tx1">
                    <a:lumMod val="95000"/>
                    <a:lumOff val="5000"/>
                  </a:schemeClr>
                </a:solidFill>
                <a:latin typeface="微软雅黑" panose="020B0503020204020204" charset="-122"/>
                <a:ea typeface="微软雅黑" panose="020B0503020204020204" charset="-122"/>
              </a:rPr>
              <a:t>输入相关标题</a:t>
            </a:r>
            <a:endParaRPr lang="zh-CN" altLang="en-US" b="1" dirty="0">
              <a:solidFill>
                <a:schemeClr val="tx1">
                  <a:lumMod val="95000"/>
                  <a:lumOff val="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42"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0-#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0-#ppt_w/2"/>
                                          </p:val>
                                        </p:tav>
                                        <p:tav tm="100000">
                                          <p:val>
                                            <p:strVal val="#ppt_x"/>
                                          </p:val>
                                        </p:tav>
                                      </p:tavLst>
                                    </p:anim>
                                    <p:anim calcmode="lin" valueType="num">
                                      <p:cBhvr additive="base">
                                        <p:cTn id="52" dur="500" fill="hold"/>
                                        <p:tgtEl>
                                          <p:spTgt spid="11"/>
                                        </p:tgtEl>
                                        <p:attrNameLst>
                                          <p:attrName>ppt_y</p:attrName>
                                        </p:attrNameLst>
                                      </p:cBhvr>
                                      <p:tavLst>
                                        <p:tav tm="0">
                                          <p:val>
                                            <p:strVal val="#ppt_y"/>
                                          </p:val>
                                        </p:tav>
                                        <p:tav tm="100000">
                                          <p:val>
                                            <p:strVal val="#ppt_y"/>
                                          </p:val>
                                        </p:tav>
                                      </p:tavLst>
                                    </p:anim>
                                  </p:childTnLst>
                                </p:cTn>
                              </p:par>
                            </p:childTnLst>
                          </p:cTn>
                        </p:par>
                        <p:par>
                          <p:cTn id="53" fill="hold">
                            <p:stCondLst>
                              <p:cond delay="3500"/>
                            </p:stCondLst>
                            <p:childTnLst>
                              <p:par>
                                <p:cTn id="54" presetID="42"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childTnLst>
                          </p:cTn>
                        </p:par>
                        <p:par>
                          <p:cTn id="64" fill="hold">
                            <p:stCondLst>
                              <p:cond delay="4500"/>
                            </p:stCondLst>
                            <p:childTnLst>
                              <p:par>
                                <p:cTn id="65" presetID="2" presetClass="entr" presetSubtype="8"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0-#ppt_w/2"/>
                                          </p:val>
                                        </p:tav>
                                        <p:tav tm="100000">
                                          <p:val>
                                            <p:strVal val="#ppt_x"/>
                                          </p:val>
                                        </p:tav>
                                      </p:tavLst>
                                    </p:anim>
                                    <p:anim calcmode="lin" valueType="num">
                                      <p:cBhvr additive="base">
                                        <p:cTn id="68" dur="500" fill="hold"/>
                                        <p:tgtEl>
                                          <p:spTgt spid="20"/>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0-#ppt_w/2"/>
                                          </p:val>
                                        </p:tav>
                                        <p:tav tm="100000">
                                          <p:val>
                                            <p:strVal val="#ppt_x"/>
                                          </p:val>
                                        </p:tav>
                                      </p:tavLst>
                                    </p:anim>
                                    <p:anim calcmode="lin" valueType="num">
                                      <p:cBhvr additive="base">
                                        <p:cTn id="72" dur="500" fill="hold"/>
                                        <p:tgtEl>
                                          <p:spTgt spid="19"/>
                                        </p:tgtEl>
                                        <p:attrNameLst>
                                          <p:attrName>ppt_y</p:attrName>
                                        </p:attrNameLst>
                                      </p:cBhvr>
                                      <p:tavLst>
                                        <p:tav tm="0">
                                          <p:val>
                                            <p:strVal val="#ppt_y"/>
                                          </p:val>
                                        </p:tav>
                                        <p:tav tm="100000">
                                          <p:val>
                                            <p:strVal val="#ppt_y"/>
                                          </p:val>
                                        </p:tav>
                                      </p:tavLst>
                                    </p:anim>
                                  </p:childTnLst>
                                </p:cTn>
                              </p:par>
                            </p:childTnLst>
                          </p:cTn>
                        </p:par>
                        <p:par>
                          <p:cTn id="73" fill="hold">
                            <p:stCondLst>
                              <p:cond delay="5000"/>
                            </p:stCondLst>
                            <p:childTnLst>
                              <p:par>
                                <p:cTn id="74" presetID="42"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anim calcmode="lin" valueType="num">
                                      <p:cBhvr>
                                        <p:cTn id="77" dur="1000" fill="hold"/>
                                        <p:tgtEl>
                                          <p:spTgt spid="22"/>
                                        </p:tgtEl>
                                        <p:attrNameLst>
                                          <p:attrName>ppt_x</p:attrName>
                                        </p:attrNameLst>
                                      </p:cBhvr>
                                      <p:tavLst>
                                        <p:tav tm="0">
                                          <p:val>
                                            <p:strVal val="#ppt_x"/>
                                          </p:val>
                                        </p:tav>
                                        <p:tav tm="100000">
                                          <p:val>
                                            <p:strVal val="#ppt_x"/>
                                          </p:val>
                                        </p:tav>
                                      </p:tavLst>
                                    </p:anim>
                                    <p:anim calcmode="lin" valueType="num">
                                      <p:cBhvr>
                                        <p:cTn id="78" dur="1000" fill="hold"/>
                                        <p:tgtEl>
                                          <p:spTgt spid="22"/>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1000"/>
                                        <p:tgtEl>
                                          <p:spTgt spid="21"/>
                                        </p:tgtEl>
                                      </p:cBhvr>
                                    </p:animEffect>
                                    <p:anim calcmode="lin" valueType="num">
                                      <p:cBhvr>
                                        <p:cTn id="82" dur="1000" fill="hold"/>
                                        <p:tgtEl>
                                          <p:spTgt spid="21"/>
                                        </p:tgtEl>
                                        <p:attrNameLst>
                                          <p:attrName>ppt_x</p:attrName>
                                        </p:attrNameLst>
                                      </p:cBhvr>
                                      <p:tavLst>
                                        <p:tav tm="0">
                                          <p:val>
                                            <p:strVal val="#ppt_x"/>
                                          </p:val>
                                        </p:tav>
                                        <p:tav tm="100000">
                                          <p:val>
                                            <p:strVal val="#ppt_x"/>
                                          </p:val>
                                        </p:tav>
                                      </p:tavLst>
                                    </p:anim>
                                    <p:anim calcmode="lin" valueType="num">
                                      <p:cBhvr>
                                        <p:cTn id="8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9" grpId="0"/>
      <p:bldP spid="10" grpId="0"/>
      <p:bldP spid="11" grpId="0" bldLvl="0" animBg="1"/>
      <p:bldP spid="12" grpId="0"/>
      <p:bldP spid="13" grpId="0"/>
      <p:bldP spid="14" grpId="0"/>
      <p:bldP spid="15" grpId="0" bldLvl="0" animBg="1"/>
      <p:bldP spid="16" grpId="0"/>
      <p:bldP spid="17" grpId="0"/>
      <p:bldP spid="18" grpId="0"/>
      <p:bldP spid="19" grpId="0" bldLvl="0" animBg="1"/>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3046" y="279691"/>
            <a:ext cx="1979527" cy="439622"/>
            <a:chOff x="4327030" y="1667303"/>
            <a:chExt cx="2639369" cy="586163"/>
          </a:xfrm>
        </p:grpSpPr>
        <p:sp>
          <p:nvSpPr>
            <p:cNvPr id="3" name="矩形: 圆角 2"/>
            <p:cNvSpPr/>
            <p:nvPr/>
          </p:nvSpPr>
          <p:spPr>
            <a:xfrm>
              <a:off x="4387706" y="1727979"/>
              <a:ext cx="464811" cy="46481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微软雅黑" panose="020B0503020204020204" charset="-122"/>
                  <a:ea typeface="微软雅黑" panose="020B0503020204020204" charset="-122"/>
                </a:rPr>
                <a:t>01</a:t>
              </a:r>
              <a:endParaRPr lang="en-US" altLang="zh-CN" sz="800" b="1" dirty="0">
                <a:latin typeface="微软雅黑" panose="020B0503020204020204" charset="-122"/>
                <a:ea typeface="微软雅黑" panose="020B0503020204020204" charset="-122"/>
              </a:endParaRPr>
            </a:p>
          </p:txBody>
        </p:sp>
        <p:sp>
          <p:nvSpPr>
            <p:cNvPr id="4" name="矩形: 圆角 3"/>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p:cNvSpPr txBox="1"/>
            <p:nvPr/>
          </p:nvSpPr>
          <p:spPr>
            <a:xfrm>
              <a:off x="4893760" y="1714851"/>
              <a:ext cx="2072639" cy="491067"/>
            </a:xfrm>
            <a:prstGeom prst="rect">
              <a:avLst/>
            </a:prstGeom>
            <a:noFill/>
          </p:spPr>
          <p:txBody>
            <a:bodyPr wrap="none" rtlCol="0">
              <a:spAutoFit/>
            </a:bodyPr>
            <a:lstStyle/>
            <a:p>
              <a:pPr algn="l"/>
              <a:r>
                <a:rPr lang="zh-CN" altLang="en-US" dirty="0">
                  <a:latin typeface="微软雅黑" panose="020B0503020204020204" charset="-122"/>
                  <a:ea typeface="微软雅黑" panose="020B0503020204020204" charset="-122"/>
                </a:rPr>
                <a:t>项目背景简介</a:t>
              </a:r>
              <a:endParaRPr lang="zh-CN" altLang="en-US" dirty="0">
                <a:latin typeface="微软雅黑" panose="020B0503020204020204" charset="-122"/>
                <a:ea typeface="微软雅黑" panose="020B0503020204020204" charset="-122"/>
              </a:endParaRPr>
            </a:p>
          </p:txBody>
        </p:sp>
      </p:grpSp>
      <p:sp>
        <p:nvSpPr>
          <p:cNvPr id="6" name="等腰三角形 5"/>
          <p:cNvSpPr/>
          <p:nvPr/>
        </p:nvSpPr>
        <p:spPr>
          <a:xfrm>
            <a:off x="3726140" y="1895532"/>
            <a:ext cx="1728192" cy="134083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charset="-122"/>
              <a:ea typeface="微软雅黑" panose="020B0503020204020204" charset="-122"/>
            </a:endParaRPr>
          </a:p>
        </p:txBody>
      </p:sp>
      <p:sp>
        <p:nvSpPr>
          <p:cNvPr id="12" name="等腰三角形 11"/>
          <p:cNvSpPr/>
          <p:nvPr/>
        </p:nvSpPr>
        <p:spPr>
          <a:xfrm>
            <a:off x="2862044" y="3236370"/>
            <a:ext cx="1728192" cy="134083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9" name="等腰三角形 18"/>
          <p:cNvSpPr/>
          <p:nvPr/>
        </p:nvSpPr>
        <p:spPr>
          <a:xfrm>
            <a:off x="4588414" y="3236370"/>
            <a:ext cx="1728192" cy="134083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charset="-122"/>
              <a:ea typeface="微软雅黑" panose="020B0503020204020204" charset="-122"/>
            </a:endParaRPr>
          </a:p>
        </p:txBody>
      </p:sp>
      <p:sp>
        <p:nvSpPr>
          <p:cNvPr id="20" name="矩形 19"/>
          <p:cNvSpPr/>
          <p:nvPr/>
        </p:nvSpPr>
        <p:spPr>
          <a:xfrm flipH="1">
            <a:off x="3150076" y="1203061"/>
            <a:ext cx="3107870" cy="766445"/>
          </a:xfrm>
          <a:prstGeom prst="rect">
            <a:avLst/>
          </a:prstGeom>
          <a:effectLst/>
        </p:spPr>
        <p:txBody>
          <a:bodyPr wrap="square" lIns="121893" tIns="60945" rIns="121893" bIns="60945">
            <a:spAutoFit/>
          </a:bodyPr>
          <a:lstStyle/>
          <a:p>
            <a:pP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rPr>
              <a:t>这里输入简单的文字概述这里输入简单这里输入简单的文字概述这里输入</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sp>
        <p:nvSpPr>
          <p:cNvPr id="21" name="矩形 20"/>
          <p:cNvSpPr/>
          <p:nvPr/>
        </p:nvSpPr>
        <p:spPr>
          <a:xfrm>
            <a:off x="3737666" y="952021"/>
            <a:ext cx="1852800" cy="394335"/>
          </a:xfrm>
          <a:prstGeom prst="rect">
            <a:avLst/>
          </a:prstGeom>
        </p:spPr>
        <p:txBody>
          <a:bodyPr wrap="square" lIns="121893" tIns="60945" rIns="121893" bIns="60945">
            <a:spAutoFit/>
          </a:bodyPr>
          <a:lstStyle/>
          <a:p>
            <a:pPr algn="just" defTabSz="1624965" fontAlgn="base">
              <a:lnSpc>
                <a:spcPts val="2135"/>
              </a:lnSpc>
              <a:spcBef>
                <a:spcPct val="0"/>
              </a:spcBef>
              <a:spcAft>
                <a:spcPct val="0"/>
              </a:spcAft>
            </a:pPr>
            <a:r>
              <a:rPr lang="zh-CN" altLang="en-US" sz="1600" b="1" dirty="0">
                <a:solidFill>
                  <a:schemeClr val="tx1">
                    <a:lumMod val="85000"/>
                    <a:lumOff val="15000"/>
                  </a:schemeClr>
                </a:solidFill>
                <a:latin typeface="微软雅黑" panose="020B0503020204020204" charset="-122"/>
                <a:ea typeface="微软雅黑" panose="020B0503020204020204" charset="-122"/>
              </a:rPr>
              <a:t>这里填写小标题</a:t>
            </a:r>
            <a:endParaRPr lang="zh-CN" altLang="en-US" sz="1600" b="1" dirty="0">
              <a:solidFill>
                <a:schemeClr val="tx1">
                  <a:lumMod val="85000"/>
                  <a:lumOff val="15000"/>
                </a:schemeClr>
              </a:solidFill>
              <a:latin typeface="微软雅黑" panose="020B0503020204020204" charset="-122"/>
              <a:ea typeface="微软雅黑" panose="020B0503020204020204" charset="-122"/>
            </a:endParaRPr>
          </a:p>
        </p:txBody>
      </p:sp>
      <p:sp>
        <p:nvSpPr>
          <p:cNvPr id="22" name="矩形 21"/>
          <p:cNvSpPr/>
          <p:nvPr/>
        </p:nvSpPr>
        <p:spPr>
          <a:xfrm flipH="1">
            <a:off x="198566" y="3245271"/>
            <a:ext cx="2790076" cy="1412875"/>
          </a:xfrm>
          <a:prstGeom prst="rect">
            <a:avLst/>
          </a:prstGeom>
          <a:effectLst/>
        </p:spPr>
        <p:txBody>
          <a:bodyPr wrap="square" lIns="121893" tIns="60945" rIns="121893" bIns="60945">
            <a:spAutoFit/>
          </a:bodyPr>
          <a:lstStyle/>
          <a:p>
            <a:pP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rPr>
              <a:t>这里输入简单的文字概述这里输入简单这里输入简单的文字概述这里输入这里输入简单的文字概述这里输入</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sp>
        <p:nvSpPr>
          <p:cNvPr id="23" name="矩形 22"/>
          <p:cNvSpPr/>
          <p:nvPr/>
        </p:nvSpPr>
        <p:spPr>
          <a:xfrm>
            <a:off x="689069" y="2994230"/>
            <a:ext cx="2202486" cy="394335"/>
          </a:xfrm>
          <a:prstGeom prst="rect">
            <a:avLst/>
          </a:prstGeom>
        </p:spPr>
        <p:txBody>
          <a:bodyPr wrap="square" lIns="121893" tIns="60945" rIns="121893" bIns="60945">
            <a:spAutoFit/>
          </a:bodyPr>
          <a:lstStyle/>
          <a:p>
            <a:pPr algn="just" defTabSz="1624965" fontAlgn="base">
              <a:lnSpc>
                <a:spcPts val="2135"/>
              </a:lnSpc>
              <a:spcBef>
                <a:spcPct val="0"/>
              </a:spcBef>
              <a:spcAft>
                <a:spcPct val="0"/>
              </a:spcAft>
            </a:pPr>
            <a:r>
              <a:rPr lang="zh-CN" altLang="en-US" sz="1600" b="1" dirty="0">
                <a:solidFill>
                  <a:schemeClr val="tx1">
                    <a:lumMod val="85000"/>
                    <a:lumOff val="15000"/>
                  </a:schemeClr>
                </a:solidFill>
                <a:latin typeface="微软雅黑" panose="020B0503020204020204" charset="-122"/>
                <a:ea typeface="微软雅黑" panose="020B0503020204020204" charset="-122"/>
              </a:rPr>
              <a:t>这里填写小标题</a:t>
            </a:r>
            <a:endParaRPr lang="zh-CN" altLang="en-US" sz="1600" b="1" dirty="0">
              <a:solidFill>
                <a:schemeClr val="tx1">
                  <a:lumMod val="85000"/>
                  <a:lumOff val="15000"/>
                </a:schemeClr>
              </a:solidFill>
              <a:latin typeface="微软雅黑" panose="020B0503020204020204" charset="-122"/>
              <a:ea typeface="微软雅黑" panose="020B0503020204020204" charset="-122"/>
            </a:endParaRPr>
          </a:p>
        </p:txBody>
      </p:sp>
      <p:sp>
        <p:nvSpPr>
          <p:cNvPr id="24" name="矩形 23"/>
          <p:cNvSpPr/>
          <p:nvPr/>
        </p:nvSpPr>
        <p:spPr>
          <a:xfrm flipH="1">
            <a:off x="6246420" y="3248296"/>
            <a:ext cx="2790076" cy="1412875"/>
          </a:xfrm>
          <a:prstGeom prst="rect">
            <a:avLst/>
          </a:prstGeom>
          <a:effectLst/>
        </p:spPr>
        <p:txBody>
          <a:bodyPr wrap="square" lIns="121893" tIns="60945" rIns="121893" bIns="60945">
            <a:spAutoFit/>
          </a:bodyPr>
          <a:lstStyle/>
          <a:p>
            <a:pP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rPr>
              <a:t>这里输入简单的文字概述这里输入简单这里输入简单的文字概述这里输入这里输入简单的文字概述这里输入</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sp>
        <p:nvSpPr>
          <p:cNvPr id="25" name="矩形 24"/>
          <p:cNvSpPr/>
          <p:nvPr/>
        </p:nvSpPr>
        <p:spPr>
          <a:xfrm>
            <a:off x="6736923" y="2997256"/>
            <a:ext cx="2202486" cy="394335"/>
          </a:xfrm>
          <a:prstGeom prst="rect">
            <a:avLst/>
          </a:prstGeom>
        </p:spPr>
        <p:txBody>
          <a:bodyPr wrap="square" lIns="121893" tIns="60945" rIns="121893" bIns="60945">
            <a:spAutoFit/>
          </a:bodyPr>
          <a:lstStyle/>
          <a:p>
            <a:pPr algn="just" defTabSz="1624965" fontAlgn="base">
              <a:lnSpc>
                <a:spcPts val="2135"/>
              </a:lnSpc>
              <a:spcBef>
                <a:spcPct val="0"/>
              </a:spcBef>
              <a:spcAft>
                <a:spcPct val="0"/>
              </a:spcAft>
            </a:pPr>
            <a:r>
              <a:rPr lang="zh-CN" altLang="en-US" sz="1600" b="1" dirty="0">
                <a:solidFill>
                  <a:schemeClr val="tx1">
                    <a:lumMod val="85000"/>
                    <a:lumOff val="15000"/>
                  </a:schemeClr>
                </a:solidFill>
                <a:latin typeface="微软雅黑" panose="020B0503020204020204" charset="-122"/>
                <a:ea typeface="微软雅黑" panose="020B0503020204020204" charset="-122"/>
              </a:rPr>
              <a:t>这里填写小标题</a:t>
            </a:r>
            <a:endParaRPr lang="zh-CN" altLang="en-US" sz="1600" b="1" dirty="0">
              <a:solidFill>
                <a:schemeClr val="tx1">
                  <a:lumMod val="85000"/>
                  <a:lumOff val="15000"/>
                </a:schemeClr>
              </a:solidFill>
              <a:latin typeface="微软雅黑" panose="020B0503020204020204" charset="-122"/>
              <a:ea typeface="微软雅黑" panose="020B0503020204020204" charset="-122"/>
            </a:endParaRPr>
          </a:p>
        </p:txBody>
      </p:sp>
      <p:sp>
        <p:nvSpPr>
          <p:cNvPr id="26" name="TextBox 15"/>
          <p:cNvSpPr txBox="1"/>
          <p:nvPr/>
        </p:nvSpPr>
        <p:spPr>
          <a:xfrm>
            <a:off x="4205448" y="2194480"/>
            <a:ext cx="699770" cy="1106805"/>
          </a:xfrm>
          <a:prstGeom prst="rect">
            <a:avLst/>
          </a:prstGeom>
          <a:noFill/>
        </p:spPr>
        <p:txBody>
          <a:bodyPr wrap="none" rtlCol="0">
            <a:spAutoFit/>
          </a:bodyPr>
          <a:lstStyle/>
          <a:p>
            <a:r>
              <a:rPr lang="en-US" altLang="zh-CN" sz="6600" b="1" dirty="0">
                <a:solidFill>
                  <a:schemeClr val="bg1"/>
                </a:solidFill>
                <a:latin typeface="微软雅黑" panose="020B0503020204020204" charset="-122"/>
                <a:ea typeface="微软雅黑" panose="020B0503020204020204" charset="-122"/>
              </a:rPr>
              <a:t>1</a:t>
            </a:r>
            <a:endParaRPr lang="en-US" altLang="zh-CN" sz="6600" b="1" dirty="0">
              <a:solidFill>
                <a:schemeClr val="bg1"/>
              </a:solidFill>
              <a:latin typeface="微软雅黑" panose="020B0503020204020204" charset="-122"/>
              <a:ea typeface="微软雅黑" panose="020B0503020204020204" charset="-122"/>
            </a:endParaRPr>
          </a:p>
        </p:txBody>
      </p:sp>
      <p:sp>
        <p:nvSpPr>
          <p:cNvPr id="27" name="TextBox 16"/>
          <p:cNvSpPr txBox="1"/>
          <p:nvPr/>
        </p:nvSpPr>
        <p:spPr>
          <a:xfrm>
            <a:off x="3375724" y="3580012"/>
            <a:ext cx="699770" cy="1106805"/>
          </a:xfrm>
          <a:prstGeom prst="rect">
            <a:avLst/>
          </a:prstGeom>
          <a:noFill/>
        </p:spPr>
        <p:txBody>
          <a:bodyPr wrap="none" rtlCol="0">
            <a:spAutoFit/>
          </a:bodyPr>
          <a:lstStyle/>
          <a:p>
            <a:r>
              <a:rPr lang="en-US" altLang="zh-CN" sz="6600" b="1" dirty="0">
                <a:solidFill>
                  <a:schemeClr val="bg1"/>
                </a:solidFill>
                <a:latin typeface="微软雅黑" panose="020B0503020204020204" charset="-122"/>
                <a:ea typeface="微软雅黑" panose="020B0503020204020204" charset="-122"/>
              </a:rPr>
              <a:t>2</a:t>
            </a:r>
            <a:endParaRPr lang="en-US" altLang="zh-CN" sz="6600" b="1" dirty="0">
              <a:solidFill>
                <a:schemeClr val="bg1"/>
              </a:solidFill>
              <a:latin typeface="微软雅黑" panose="020B0503020204020204" charset="-122"/>
              <a:ea typeface="微软雅黑" panose="020B0503020204020204" charset="-122"/>
            </a:endParaRPr>
          </a:p>
        </p:txBody>
      </p:sp>
      <p:sp>
        <p:nvSpPr>
          <p:cNvPr id="28" name="TextBox 17"/>
          <p:cNvSpPr txBox="1"/>
          <p:nvPr/>
        </p:nvSpPr>
        <p:spPr>
          <a:xfrm>
            <a:off x="5087886" y="3580012"/>
            <a:ext cx="699770" cy="1106805"/>
          </a:xfrm>
          <a:prstGeom prst="rect">
            <a:avLst/>
          </a:prstGeom>
          <a:noFill/>
        </p:spPr>
        <p:txBody>
          <a:bodyPr wrap="none" rtlCol="0">
            <a:spAutoFit/>
          </a:bodyPr>
          <a:lstStyle/>
          <a:p>
            <a:r>
              <a:rPr lang="en-US" altLang="zh-CN" sz="6600" b="1" dirty="0">
                <a:solidFill>
                  <a:schemeClr val="bg1"/>
                </a:solidFill>
                <a:latin typeface="微软雅黑" panose="020B0503020204020204" charset="-122"/>
                <a:ea typeface="微软雅黑" panose="020B0503020204020204" charset="-122"/>
              </a:rPr>
              <a:t>3</a:t>
            </a:r>
            <a:endParaRPr lang="en-US" altLang="zh-CN" sz="6600" b="1"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10" dur="1000" fill="hold"/>
                                        <p:tgtEl>
                                          <p:spTgt spid="2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6"/>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childTnLst>
                          </p:cTn>
                        </p:par>
                        <p:par>
                          <p:cTn id="25" fill="hold">
                            <p:stCondLst>
                              <p:cond delay="1000"/>
                            </p:stCondLst>
                            <p:childTnLst>
                              <p:par>
                                <p:cTn id="26" presetID="25"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31" dur="1000" fill="hold"/>
                                        <p:tgtEl>
                                          <p:spTgt spid="27"/>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27"/>
                                        </p:tgtEl>
                                      </p:cBhvr>
                                    </p:animEffect>
                                  </p:childTnLst>
                                </p:cTn>
                              </p:par>
                              <p:par>
                                <p:cTn id="36" presetID="25"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1" dur="1000" fill="hold"/>
                                        <p:tgtEl>
                                          <p:spTgt spid="12"/>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2"/>
                                        </p:tgtEl>
                                      </p:cBhvr>
                                    </p:animEffect>
                                  </p:childTnLst>
                                </p:cTn>
                              </p:par>
                            </p:childTnLst>
                          </p:cTn>
                        </p:par>
                        <p:par>
                          <p:cTn id="46" fill="hold">
                            <p:stCondLst>
                              <p:cond delay="2000"/>
                            </p:stCondLst>
                            <p:childTnLst>
                              <p:par>
                                <p:cTn id="47" presetID="25"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52" dur="1000" fill="hold"/>
                                        <p:tgtEl>
                                          <p:spTgt spid="19"/>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9"/>
                                        </p:tgtEl>
                                      </p:cBhvr>
                                    </p:animEffect>
                                  </p:childTnLst>
                                </p:cTn>
                              </p:par>
                              <p:par>
                                <p:cTn id="57" presetID="25"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62" dur="1000" fill="hold"/>
                                        <p:tgtEl>
                                          <p:spTgt spid="28"/>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28"/>
                                        </p:tgtEl>
                                      </p:cBhvr>
                                    </p:animEffect>
                                  </p:childTnLst>
                                </p:cTn>
                              </p:par>
                            </p:childTnLst>
                          </p:cTn>
                        </p:par>
                        <p:par>
                          <p:cTn id="67" fill="hold">
                            <p:stCondLst>
                              <p:cond delay="3000"/>
                            </p:stCondLst>
                            <p:childTnLst>
                              <p:par>
                                <p:cTn id="68" presetID="10" presetClass="entr" presetSubtype="0"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350"/>
                                        <p:tgtEl>
                                          <p:spTgt spid="21"/>
                                        </p:tgtEl>
                                      </p:cBhvr>
                                    </p:animEffect>
                                  </p:childTnLst>
                                </p:cTn>
                              </p:par>
                              <p:par>
                                <p:cTn id="71" presetID="26" presetClass="emph" presetSubtype="0" fill="hold" grpId="1" nodeType="withEffect">
                                  <p:stCondLst>
                                    <p:cond delay="0"/>
                                  </p:stCondLst>
                                  <p:childTnLst>
                                    <p:animEffect transition="out" filter="fade">
                                      <p:cBhvr>
                                        <p:cTn id="72" dur="400" tmFilter="0, 0; .2, .5; .8, .5; 1, 0"/>
                                        <p:tgtEl>
                                          <p:spTgt spid="21"/>
                                        </p:tgtEl>
                                      </p:cBhvr>
                                    </p:animEffect>
                                    <p:animScale>
                                      <p:cBhvr>
                                        <p:cTn id="73" dur="200" autoRev="1" fill="hold"/>
                                        <p:tgtEl>
                                          <p:spTgt spid="21"/>
                                        </p:tgtEl>
                                      </p:cBhvr>
                                      <p:by x="105000" y="105000"/>
                                    </p:animScale>
                                  </p:childTnLst>
                                </p:cTn>
                              </p:par>
                            </p:childTnLst>
                          </p:cTn>
                        </p:par>
                        <p:par>
                          <p:cTn id="74" fill="hold">
                            <p:stCondLst>
                              <p:cond delay="3500"/>
                            </p:stCondLst>
                            <p:childTnLst>
                              <p:par>
                                <p:cTn id="75" presetID="10" presetClass="entr" presetSubtype="0" fill="hold" grpId="0" nodeType="after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childTnLst>
                          </p:cTn>
                        </p:par>
                        <p:par>
                          <p:cTn id="78" fill="hold">
                            <p:stCondLst>
                              <p:cond delay="4000"/>
                            </p:stCondLst>
                            <p:childTnLst>
                              <p:par>
                                <p:cTn id="79" presetID="10" presetClass="entr" presetSubtype="0" fill="hold" grpId="0" nodeType="after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350"/>
                                        <p:tgtEl>
                                          <p:spTgt spid="23"/>
                                        </p:tgtEl>
                                      </p:cBhvr>
                                    </p:animEffect>
                                  </p:childTnLst>
                                </p:cTn>
                              </p:par>
                              <p:par>
                                <p:cTn id="82" presetID="26" presetClass="emph" presetSubtype="0" fill="hold" grpId="1" nodeType="withEffect">
                                  <p:stCondLst>
                                    <p:cond delay="0"/>
                                  </p:stCondLst>
                                  <p:childTnLst>
                                    <p:animEffect transition="out" filter="fade">
                                      <p:cBhvr>
                                        <p:cTn id="83" dur="400" tmFilter="0, 0; .2, .5; .8, .5; 1, 0"/>
                                        <p:tgtEl>
                                          <p:spTgt spid="23"/>
                                        </p:tgtEl>
                                      </p:cBhvr>
                                    </p:animEffect>
                                    <p:animScale>
                                      <p:cBhvr>
                                        <p:cTn id="84" dur="200" autoRev="1" fill="hold"/>
                                        <p:tgtEl>
                                          <p:spTgt spid="23"/>
                                        </p:tgtEl>
                                      </p:cBhvr>
                                      <p:by x="105000" y="105000"/>
                                    </p:animScale>
                                  </p:childTnLst>
                                </p:cTn>
                              </p:par>
                            </p:childTnLst>
                          </p:cTn>
                        </p:par>
                        <p:par>
                          <p:cTn id="85" fill="hold">
                            <p:stCondLst>
                              <p:cond delay="4500"/>
                            </p:stCondLst>
                            <p:childTnLst>
                              <p:par>
                                <p:cTn id="86" presetID="10" presetClass="entr" presetSubtype="0" fill="hold" grpId="0" nodeType="after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500"/>
                                        <p:tgtEl>
                                          <p:spTgt spid="22"/>
                                        </p:tgtEl>
                                      </p:cBhvr>
                                    </p:animEffect>
                                  </p:childTnLst>
                                </p:cTn>
                              </p:par>
                            </p:childTnLst>
                          </p:cTn>
                        </p:par>
                        <p:par>
                          <p:cTn id="89" fill="hold">
                            <p:stCondLst>
                              <p:cond delay="5000"/>
                            </p:stCondLst>
                            <p:childTnLst>
                              <p:par>
                                <p:cTn id="90" presetID="10" presetClass="entr" presetSubtype="0" fill="hold" grpId="0" nodeType="after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350"/>
                                        <p:tgtEl>
                                          <p:spTgt spid="25"/>
                                        </p:tgtEl>
                                      </p:cBhvr>
                                    </p:animEffect>
                                  </p:childTnLst>
                                </p:cTn>
                              </p:par>
                              <p:par>
                                <p:cTn id="93" presetID="26" presetClass="emph" presetSubtype="0" fill="hold" grpId="1" nodeType="withEffect">
                                  <p:stCondLst>
                                    <p:cond delay="0"/>
                                  </p:stCondLst>
                                  <p:childTnLst>
                                    <p:animEffect transition="out" filter="fade">
                                      <p:cBhvr>
                                        <p:cTn id="94" dur="400" tmFilter="0, 0; .2, .5; .8, .5; 1, 0"/>
                                        <p:tgtEl>
                                          <p:spTgt spid="25"/>
                                        </p:tgtEl>
                                      </p:cBhvr>
                                    </p:animEffect>
                                    <p:animScale>
                                      <p:cBhvr>
                                        <p:cTn id="95" dur="200" autoRev="1" fill="hold"/>
                                        <p:tgtEl>
                                          <p:spTgt spid="25"/>
                                        </p:tgtEl>
                                      </p:cBhvr>
                                      <p:by x="105000" y="105000"/>
                                    </p:animScale>
                                  </p:childTnLst>
                                </p:cTn>
                              </p:par>
                            </p:childTnLst>
                          </p:cTn>
                        </p:par>
                        <p:par>
                          <p:cTn id="96" fill="hold">
                            <p:stCondLst>
                              <p:cond delay="5500"/>
                            </p:stCondLst>
                            <p:childTnLst>
                              <p:par>
                                <p:cTn id="97" presetID="10" presetClass="entr" presetSubtype="0" fill="hold" grpId="0" nodeType="after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fade">
                                      <p:cBhvr>
                                        <p:cTn id="9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2" grpId="0" bldLvl="0" animBg="1"/>
      <p:bldP spid="19" grpId="0" bldLvl="0" animBg="1"/>
      <p:bldP spid="20" grpId="0" bldLvl="0" animBg="1"/>
      <p:bldP spid="21" grpId="0"/>
      <p:bldP spid="21" grpId="1"/>
      <p:bldP spid="22" grpId="0" bldLvl="0" animBg="1"/>
      <p:bldP spid="23" grpId="0"/>
      <p:bldP spid="23" grpId="1"/>
      <p:bldP spid="24" grpId="0" bldLvl="0" animBg="1"/>
      <p:bldP spid="25" grpId="0"/>
      <p:bldP spid="25" grpId="1"/>
      <p:bldP spid="26"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160" y="1476165"/>
            <a:ext cx="9699205" cy="3667925"/>
          </a:xfrm>
          <a:prstGeom prst="rect">
            <a:avLst/>
          </a:prstGeom>
        </p:spPr>
      </p:pic>
      <p:pic>
        <p:nvPicPr>
          <p:cNvPr id="41"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1" y="1903600"/>
            <a:ext cx="4572000" cy="324035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6668" y="1882716"/>
            <a:ext cx="913654" cy="585448"/>
          </a:xfrm>
          <a:prstGeom prst="rect">
            <a:avLst/>
          </a:prstGeom>
        </p:spPr>
      </p:pic>
      <p:pic>
        <p:nvPicPr>
          <p:cNvPr id="13" name="图片 12"/>
          <p:cNvPicPr>
            <a:picLocks noChangeAspect="1"/>
          </p:cNvPicPr>
          <p:nvPr/>
        </p:nvPicPr>
        <p:blipFill>
          <a:blip r:embed="rId4">
            <a:duotone>
              <a:prstClr val="black"/>
              <a:srgbClr val="B00815">
                <a:tint val="45000"/>
                <a:satMod val="400000"/>
              </a:srgbClr>
            </a:duotone>
            <a:extLst>
              <a:ext uri="{28A0092B-C50C-407E-A947-70E740481C1C}">
                <a14:useLocalDpi xmlns:a14="http://schemas.microsoft.com/office/drawing/2010/main" val="0"/>
              </a:ext>
            </a:extLst>
          </a:blip>
          <a:stretch>
            <a:fillRect/>
          </a:stretch>
        </p:blipFill>
        <p:spPr>
          <a:xfrm>
            <a:off x="1755853" y="2951003"/>
            <a:ext cx="2510645" cy="1621877"/>
          </a:xfrm>
          <a:prstGeom prst="rect">
            <a:avLst/>
          </a:prstGeom>
        </p:spPr>
      </p:pic>
      <p:grpSp>
        <p:nvGrpSpPr>
          <p:cNvPr id="19" name="组合 18"/>
          <p:cNvGrpSpPr/>
          <p:nvPr/>
        </p:nvGrpSpPr>
        <p:grpSpPr>
          <a:xfrm>
            <a:off x="3727576" y="1017778"/>
            <a:ext cx="1689168" cy="1689168"/>
            <a:chOff x="5672576" y="1893592"/>
            <a:chExt cx="586163" cy="586163"/>
          </a:xfrm>
        </p:grpSpPr>
        <p:sp>
          <p:nvSpPr>
            <p:cNvPr id="15" name="矩形: 圆角 14"/>
            <p:cNvSpPr/>
            <p:nvPr/>
          </p:nvSpPr>
          <p:spPr>
            <a:xfrm>
              <a:off x="5733252" y="1954268"/>
              <a:ext cx="464811" cy="464811"/>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200" dirty="0"/>
                <a:t>贰</a:t>
              </a:r>
              <a:endParaRPr lang="zh-CN" altLang="en-US" sz="7200" dirty="0"/>
            </a:p>
          </p:txBody>
        </p:sp>
        <p:sp>
          <p:nvSpPr>
            <p:cNvPr id="16" name="矩形: 圆角 15"/>
            <p:cNvSpPr/>
            <p:nvPr/>
          </p:nvSpPr>
          <p:spPr>
            <a:xfrm>
              <a:off x="5672576" y="1893592"/>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grpSp>
        <p:nvGrpSpPr>
          <p:cNvPr id="3" name="组合 2"/>
          <p:cNvGrpSpPr/>
          <p:nvPr/>
        </p:nvGrpSpPr>
        <p:grpSpPr>
          <a:xfrm>
            <a:off x="3147674" y="2811340"/>
            <a:ext cx="2849880" cy="645145"/>
            <a:chOff x="4055505" y="3426967"/>
            <a:chExt cx="3799840" cy="860193"/>
          </a:xfrm>
        </p:grpSpPr>
        <p:sp>
          <p:nvSpPr>
            <p:cNvPr id="17" name="文本框 16"/>
            <p:cNvSpPr txBox="1"/>
            <p:nvPr/>
          </p:nvSpPr>
          <p:spPr>
            <a:xfrm>
              <a:off x="4614305" y="3426967"/>
              <a:ext cx="2682240" cy="613833"/>
            </a:xfrm>
            <a:prstGeom prst="rect">
              <a:avLst/>
            </a:prstGeom>
            <a:noFill/>
          </p:spPr>
          <p:txBody>
            <a:bodyPr wrap="none" rtlCol="0">
              <a:spAutoFit/>
            </a:bodyPr>
            <a:lstStyle/>
            <a:p>
              <a:pPr algn="ctr"/>
              <a:r>
                <a:rPr lang="zh-CN" altLang="en-US" sz="2400" dirty="0">
                  <a:latin typeface="微软雅黑" panose="020B0503020204020204" charset="-122"/>
                  <a:ea typeface="微软雅黑" panose="020B0503020204020204" charset="-122"/>
                </a:rPr>
                <a:t>项目计划介绍</a:t>
              </a:r>
              <a:endParaRPr lang="zh-CN" altLang="en-US" sz="2400" dirty="0">
                <a:latin typeface="微软雅黑" panose="020B0503020204020204" charset="-122"/>
                <a:ea typeface="微软雅黑" panose="020B0503020204020204" charset="-122"/>
              </a:endParaRPr>
            </a:p>
          </p:txBody>
        </p:sp>
        <p:sp>
          <p:nvSpPr>
            <p:cNvPr id="18" name="矩形 17"/>
            <p:cNvSpPr/>
            <p:nvPr/>
          </p:nvSpPr>
          <p:spPr>
            <a:xfrm>
              <a:off x="4055505" y="3950187"/>
              <a:ext cx="3799840" cy="336973"/>
            </a:xfrm>
            <a:prstGeom prst="rect">
              <a:avLst/>
            </a:prstGeom>
          </p:spPr>
          <p:txBody>
            <a:bodyPr wrap="none">
              <a:spAutoFit/>
            </a:bodyPr>
            <a:lstStyle/>
            <a:p>
              <a:pPr algn="ctr"/>
              <a:r>
                <a:rPr lang="zh-CN" altLang="en-US" sz="1050" b="0" i="0" dirty="0">
                  <a:solidFill>
                    <a:srgbClr val="B00815"/>
                  </a:solidFill>
                  <a:effectLst/>
                  <a:latin typeface="微软雅黑" panose="020B0503020204020204" charset="-122"/>
                  <a:ea typeface="微软雅黑" panose="020B0503020204020204" charset="-122"/>
                </a:rPr>
                <a:t>蒹葭</a:t>
              </a:r>
              <a:r>
                <a:rPr lang="zh-CN" altLang="en-US" sz="1050" b="0" i="0" dirty="0">
                  <a:solidFill>
                    <a:srgbClr val="0F0F0F"/>
                  </a:solidFill>
                  <a:effectLst/>
                  <a:latin typeface="微软雅黑" panose="020B0503020204020204" charset="-122"/>
                  <a:ea typeface="微软雅黑" panose="020B0503020204020204" charset="-122"/>
                </a:rPr>
                <a:t>苍苍，白露为霜。所谓伊人，在水一方。</a:t>
              </a:r>
              <a:endParaRPr lang="zh-CN" altLang="en-US" sz="1050" dirty="0">
                <a:latin typeface="微软雅黑" panose="020B0503020204020204" charset="-122"/>
                <a:ea typeface="微软雅黑" panose="020B0503020204020204" charset="-122"/>
              </a:endParaRPr>
            </a:p>
          </p:txBody>
        </p:sp>
      </p:grpSp>
      <p:pic>
        <p:nvPicPr>
          <p:cNvPr id="20" name="图片 19"/>
          <p:cNvPicPr>
            <a:picLocks noChangeAspect="1"/>
          </p:cNvPicPr>
          <p:nvPr/>
        </p:nvPicPr>
        <p:blipFill>
          <a:blip r:embed="rId4">
            <a:duotone>
              <a:prstClr val="black"/>
              <a:srgbClr val="B00815">
                <a:tint val="45000"/>
                <a:satMod val="400000"/>
              </a:srgbClr>
            </a:duotone>
            <a:extLst>
              <a:ext uri="{28A0092B-C50C-407E-A947-70E740481C1C}">
                <a14:useLocalDpi xmlns:a14="http://schemas.microsoft.com/office/drawing/2010/main" val="0"/>
              </a:ext>
            </a:extLst>
          </a:blip>
          <a:stretch>
            <a:fillRect/>
          </a:stretch>
        </p:blipFill>
        <p:spPr>
          <a:xfrm flipH="1">
            <a:off x="6555772" y="-79266"/>
            <a:ext cx="2510645" cy="16218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3046" y="279691"/>
            <a:ext cx="1979528" cy="439622"/>
            <a:chOff x="4327030" y="1667303"/>
            <a:chExt cx="2639370" cy="586163"/>
          </a:xfrm>
        </p:grpSpPr>
        <p:sp>
          <p:nvSpPr>
            <p:cNvPr id="3" name="矩形: 圆角 2"/>
            <p:cNvSpPr/>
            <p:nvPr/>
          </p:nvSpPr>
          <p:spPr>
            <a:xfrm>
              <a:off x="4387706" y="1727979"/>
              <a:ext cx="464811" cy="46481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微软雅黑" panose="020B0503020204020204" charset="-122"/>
                  <a:ea typeface="微软雅黑" panose="020B0503020204020204" charset="-122"/>
                </a:rPr>
                <a:t>02</a:t>
              </a:r>
              <a:endParaRPr lang="en-US" altLang="zh-CN" sz="800" b="1" dirty="0">
                <a:latin typeface="微软雅黑" panose="020B0503020204020204" charset="-122"/>
                <a:ea typeface="微软雅黑" panose="020B0503020204020204" charset="-122"/>
              </a:endParaRPr>
            </a:p>
          </p:txBody>
        </p:sp>
        <p:sp>
          <p:nvSpPr>
            <p:cNvPr id="4" name="矩形: 圆角 3"/>
            <p:cNvSpPr/>
            <p:nvPr/>
          </p:nvSpPr>
          <p:spPr>
            <a:xfrm>
              <a:off x="4327030" y="1667303"/>
              <a:ext cx="586163" cy="5861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文本框 4"/>
            <p:cNvSpPr txBox="1"/>
            <p:nvPr/>
          </p:nvSpPr>
          <p:spPr>
            <a:xfrm>
              <a:off x="4893760" y="1714851"/>
              <a:ext cx="2072640" cy="491067"/>
            </a:xfrm>
            <a:prstGeom prst="rect">
              <a:avLst/>
            </a:prstGeom>
            <a:noFill/>
          </p:spPr>
          <p:txBody>
            <a:bodyPr wrap="none" rtlCol="0">
              <a:spAutoFit/>
            </a:bodyPr>
            <a:lstStyle/>
            <a:p>
              <a:pPr algn="l"/>
              <a:r>
                <a:rPr lang="zh-CN" altLang="en-US" dirty="0">
                  <a:latin typeface="微软雅黑" panose="020B0503020204020204" charset="-122"/>
                  <a:ea typeface="微软雅黑" panose="020B0503020204020204" charset="-122"/>
                </a:rPr>
                <a:t>项目计划介绍</a:t>
              </a:r>
              <a:endParaRPr lang="zh-CN" altLang="en-US" dirty="0">
                <a:latin typeface="微软雅黑" panose="020B0503020204020204" charset="-122"/>
                <a:ea typeface="微软雅黑" panose="020B0503020204020204" charset="-122"/>
              </a:endParaRPr>
            </a:p>
          </p:txBody>
        </p:sp>
      </p:grpSp>
      <p:pic>
        <p:nvPicPr>
          <p:cNvPr id="62" name="图片 61"/>
          <p:cNvPicPr>
            <a:picLocks noChangeAspect="1"/>
          </p:cNvPicPr>
          <p:nvPr/>
        </p:nvPicPr>
        <p:blipFill rotWithShape="1">
          <a:blip r:embed="rId1" cstate="print">
            <a:biLevel thresh="25000"/>
            <a:extLst>
              <a:ext uri="{28A0092B-C50C-407E-A947-70E740481C1C}">
                <a14:useLocalDpi xmlns:a14="http://schemas.microsoft.com/office/drawing/2010/main" val="0"/>
              </a:ext>
            </a:extLst>
          </a:blip>
          <a:srcRect l="16201" t="25328" r="25698" b="25072"/>
          <a:stretch>
            <a:fillRect/>
          </a:stretch>
        </p:blipFill>
        <p:spPr>
          <a:xfrm>
            <a:off x="4285646" y="920932"/>
            <a:ext cx="667113" cy="602967"/>
          </a:xfrm>
          <a:prstGeom prst="rect">
            <a:avLst/>
          </a:prstGeom>
          <a:noFill/>
          <a:ln>
            <a:noFill/>
          </a:ln>
        </p:spPr>
      </p:pic>
      <p:grpSp>
        <p:nvGrpSpPr>
          <p:cNvPr id="7" name="组合 6"/>
          <p:cNvGrpSpPr/>
          <p:nvPr/>
        </p:nvGrpSpPr>
        <p:grpSpPr>
          <a:xfrm>
            <a:off x="1428750" y="1474972"/>
            <a:ext cx="6286500" cy="556552"/>
            <a:chOff x="1409700" y="2819400"/>
            <a:chExt cx="8382000" cy="952500"/>
          </a:xfrm>
        </p:grpSpPr>
        <p:cxnSp>
          <p:nvCxnSpPr>
            <p:cNvPr id="8" name="直接连接符 7"/>
            <p:cNvCxnSpPr/>
            <p:nvPr/>
          </p:nvCxnSpPr>
          <p:spPr>
            <a:xfrm>
              <a:off x="5600700" y="2819400"/>
              <a:ext cx="0" cy="476250"/>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1409700" y="3295650"/>
              <a:ext cx="8382000" cy="476250"/>
              <a:chOff x="1409700" y="3295650"/>
              <a:chExt cx="8382000" cy="476250"/>
            </a:xfrm>
          </p:grpSpPr>
          <p:cxnSp>
            <p:nvCxnSpPr>
              <p:cNvPr id="10" name="直接连接符 9"/>
              <p:cNvCxnSpPr/>
              <p:nvPr/>
            </p:nvCxnSpPr>
            <p:spPr>
              <a:xfrm>
                <a:off x="1409700" y="3295650"/>
                <a:ext cx="0" cy="476250"/>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409700" y="3295650"/>
                <a:ext cx="8382000" cy="0"/>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082049" y="3295650"/>
                <a:ext cx="0" cy="476250"/>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754398" y="3295650"/>
                <a:ext cx="0" cy="476250"/>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26747" y="3295650"/>
                <a:ext cx="0" cy="476250"/>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099096" y="3295650"/>
                <a:ext cx="0" cy="476250"/>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9771446" y="3295650"/>
                <a:ext cx="0" cy="476250"/>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9" name="组合 88"/>
          <p:cNvGrpSpPr/>
          <p:nvPr/>
        </p:nvGrpSpPr>
        <p:grpSpPr>
          <a:xfrm>
            <a:off x="3618533" y="1959390"/>
            <a:ext cx="667113" cy="602967"/>
            <a:chOff x="4824710" y="3253254"/>
            <a:chExt cx="889484" cy="803956"/>
          </a:xfrm>
        </p:grpSpPr>
        <p:pic>
          <p:nvPicPr>
            <p:cNvPr id="65" name="图片 64"/>
            <p:cNvPicPr>
              <a:picLocks noChangeAspect="1"/>
            </p:cNvPicPr>
            <p:nvPr/>
          </p:nvPicPr>
          <p:blipFill rotWithShape="1">
            <a:blip r:embed="rId1" cstate="print">
              <a:biLevel thresh="25000"/>
              <a:extLst>
                <a:ext uri="{28A0092B-C50C-407E-A947-70E740481C1C}">
                  <a14:useLocalDpi xmlns:a14="http://schemas.microsoft.com/office/drawing/2010/main" val="0"/>
                </a:ext>
              </a:extLst>
            </a:blip>
            <a:srcRect l="16201" t="25328" r="25698" b="25072"/>
            <a:stretch>
              <a:fillRect/>
            </a:stretch>
          </p:blipFill>
          <p:spPr>
            <a:xfrm>
              <a:off x="4824710" y="3253254"/>
              <a:ext cx="889484" cy="803956"/>
            </a:xfrm>
            <a:prstGeom prst="rect">
              <a:avLst/>
            </a:prstGeom>
            <a:noFill/>
            <a:ln>
              <a:noFill/>
            </a:ln>
          </p:spPr>
        </p:pic>
        <p:sp>
          <p:nvSpPr>
            <p:cNvPr id="19" name="Freeform 51"/>
            <p:cNvSpPr>
              <a:spLocks noEditPoints="1"/>
            </p:cNvSpPr>
            <p:nvPr/>
          </p:nvSpPr>
          <p:spPr bwMode="auto">
            <a:xfrm>
              <a:off x="5041333" y="3513908"/>
              <a:ext cx="416730" cy="303474"/>
            </a:xfrm>
            <a:custGeom>
              <a:avLst/>
              <a:gdLst>
                <a:gd name="T0" fmla="*/ 56 w 376"/>
                <a:gd name="T1" fmla="*/ 29 h 274"/>
                <a:gd name="T2" fmla="*/ 318 w 376"/>
                <a:gd name="T3" fmla="*/ 29 h 274"/>
                <a:gd name="T4" fmla="*/ 318 w 376"/>
                <a:gd name="T5" fmla="*/ 187 h 274"/>
                <a:gd name="T6" fmla="*/ 56 w 376"/>
                <a:gd name="T7" fmla="*/ 187 h 274"/>
                <a:gd name="T8" fmla="*/ 56 w 376"/>
                <a:gd name="T9" fmla="*/ 29 h 274"/>
                <a:gd name="T10" fmla="*/ 86 w 376"/>
                <a:gd name="T11" fmla="*/ 146 h 274"/>
                <a:gd name="T12" fmla="*/ 86 w 376"/>
                <a:gd name="T13" fmla="*/ 155 h 274"/>
                <a:gd name="T14" fmla="*/ 256 w 376"/>
                <a:gd name="T15" fmla="*/ 155 h 274"/>
                <a:gd name="T16" fmla="*/ 256 w 376"/>
                <a:gd name="T17" fmla="*/ 146 h 274"/>
                <a:gd name="T18" fmla="*/ 86 w 376"/>
                <a:gd name="T19" fmla="*/ 146 h 274"/>
                <a:gd name="T20" fmla="*/ 86 w 376"/>
                <a:gd name="T21" fmla="*/ 125 h 274"/>
                <a:gd name="T22" fmla="*/ 86 w 376"/>
                <a:gd name="T23" fmla="*/ 134 h 274"/>
                <a:gd name="T24" fmla="*/ 256 w 376"/>
                <a:gd name="T25" fmla="*/ 134 h 274"/>
                <a:gd name="T26" fmla="*/ 256 w 376"/>
                <a:gd name="T27" fmla="*/ 125 h 274"/>
                <a:gd name="T28" fmla="*/ 86 w 376"/>
                <a:gd name="T29" fmla="*/ 125 h 274"/>
                <a:gd name="T30" fmla="*/ 86 w 376"/>
                <a:gd name="T31" fmla="*/ 100 h 274"/>
                <a:gd name="T32" fmla="*/ 86 w 376"/>
                <a:gd name="T33" fmla="*/ 108 h 274"/>
                <a:gd name="T34" fmla="*/ 304 w 376"/>
                <a:gd name="T35" fmla="*/ 108 h 274"/>
                <a:gd name="T36" fmla="*/ 304 w 376"/>
                <a:gd name="T37" fmla="*/ 100 h 274"/>
                <a:gd name="T38" fmla="*/ 86 w 376"/>
                <a:gd name="T39" fmla="*/ 100 h 274"/>
                <a:gd name="T40" fmla="*/ 86 w 376"/>
                <a:gd name="T41" fmla="*/ 76 h 274"/>
                <a:gd name="T42" fmla="*/ 86 w 376"/>
                <a:gd name="T43" fmla="*/ 85 h 274"/>
                <a:gd name="T44" fmla="*/ 304 w 376"/>
                <a:gd name="T45" fmla="*/ 85 h 274"/>
                <a:gd name="T46" fmla="*/ 304 w 376"/>
                <a:gd name="T47" fmla="*/ 76 h 274"/>
                <a:gd name="T48" fmla="*/ 86 w 376"/>
                <a:gd name="T49" fmla="*/ 76 h 274"/>
                <a:gd name="T50" fmla="*/ 86 w 376"/>
                <a:gd name="T51" fmla="*/ 52 h 274"/>
                <a:gd name="T52" fmla="*/ 86 w 376"/>
                <a:gd name="T53" fmla="*/ 61 h 274"/>
                <a:gd name="T54" fmla="*/ 304 w 376"/>
                <a:gd name="T55" fmla="*/ 61 h 274"/>
                <a:gd name="T56" fmla="*/ 304 w 376"/>
                <a:gd name="T57" fmla="*/ 52 h 274"/>
                <a:gd name="T58" fmla="*/ 86 w 376"/>
                <a:gd name="T59" fmla="*/ 52 h 274"/>
                <a:gd name="T60" fmla="*/ 167 w 376"/>
                <a:gd name="T61" fmla="*/ 230 h 274"/>
                <a:gd name="T62" fmla="*/ 207 w 376"/>
                <a:gd name="T63" fmla="*/ 230 h 274"/>
                <a:gd name="T64" fmla="*/ 221 w 376"/>
                <a:gd name="T65" fmla="*/ 253 h 274"/>
                <a:gd name="T66" fmla="*/ 155 w 376"/>
                <a:gd name="T67" fmla="*/ 253 h 274"/>
                <a:gd name="T68" fmla="*/ 167 w 376"/>
                <a:gd name="T69" fmla="*/ 230 h 274"/>
                <a:gd name="T70" fmla="*/ 57 w 376"/>
                <a:gd name="T71" fmla="*/ 0 h 274"/>
                <a:gd name="T72" fmla="*/ 30 w 376"/>
                <a:gd name="T73" fmla="*/ 27 h 274"/>
                <a:gd name="T74" fmla="*/ 30 w 376"/>
                <a:gd name="T75" fmla="*/ 183 h 274"/>
                <a:gd name="T76" fmla="*/ 50 w 376"/>
                <a:gd name="T77" fmla="*/ 210 h 274"/>
                <a:gd name="T78" fmla="*/ 50 w 376"/>
                <a:gd name="T79" fmla="*/ 210 h 274"/>
                <a:gd name="T80" fmla="*/ 0 w 376"/>
                <a:gd name="T81" fmla="*/ 249 h 274"/>
                <a:gd name="T82" fmla="*/ 0 w 376"/>
                <a:gd name="T83" fmla="*/ 274 h 274"/>
                <a:gd name="T84" fmla="*/ 376 w 376"/>
                <a:gd name="T85" fmla="*/ 274 h 274"/>
                <a:gd name="T86" fmla="*/ 376 w 376"/>
                <a:gd name="T87" fmla="*/ 249 h 274"/>
                <a:gd name="T88" fmla="*/ 322 w 376"/>
                <a:gd name="T89" fmla="*/ 210 h 274"/>
                <a:gd name="T90" fmla="*/ 344 w 376"/>
                <a:gd name="T91" fmla="*/ 183 h 274"/>
                <a:gd name="T92" fmla="*/ 344 w 376"/>
                <a:gd name="T93" fmla="*/ 27 h 274"/>
                <a:gd name="T94" fmla="*/ 316 w 376"/>
                <a:gd name="T95" fmla="*/ 0 h 274"/>
                <a:gd name="T96" fmla="*/ 57 w 376"/>
                <a:gd name="T97"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6" h="274">
                  <a:moveTo>
                    <a:pt x="56" y="29"/>
                  </a:moveTo>
                  <a:cubicBezTo>
                    <a:pt x="318" y="29"/>
                    <a:pt x="318" y="29"/>
                    <a:pt x="318" y="29"/>
                  </a:cubicBezTo>
                  <a:cubicBezTo>
                    <a:pt x="318" y="187"/>
                    <a:pt x="318" y="187"/>
                    <a:pt x="318" y="187"/>
                  </a:cubicBezTo>
                  <a:cubicBezTo>
                    <a:pt x="56" y="187"/>
                    <a:pt x="56" y="187"/>
                    <a:pt x="56" y="187"/>
                  </a:cubicBezTo>
                  <a:cubicBezTo>
                    <a:pt x="56" y="29"/>
                    <a:pt x="56" y="29"/>
                    <a:pt x="56" y="29"/>
                  </a:cubicBezTo>
                  <a:close/>
                  <a:moveTo>
                    <a:pt x="86" y="146"/>
                  </a:moveTo>
                  <a:cubicBezTo>
                    <a:pt x="86" y="155"/>
                    <a:pt x="86" y="155"/>
                    <a:pt x="86" y="155"/>
                  </a:cubicBezTo>
                  <a:cubicBezTo>
                    <a:pt x="256" y="155"/>
                    <a:pt x="256" y="155"/>
                    <a:pt x="256" y="155"/>
                  </a:cubicBezTo>
                  <a:cubicBezTo>
                    <a:pt x="256" y="146"/>
                    <a:pt x="256" y="146"/>
                    <a:pt x="256" y="146"/>
                  </a:cubicBezTo>
                  <a:cubicBezTo>
                    <a:pt x="86" y="146"/>
                    <a:pt x="86" y="146"/>
                    <a:pt x="86" y="146"/>
                  </a:cubicBezTo>
                  <a:close/>
                  <a:moveTo>
                    <a:pt x="86" y="125"/>
                  </a:moveTo>
                  <a:cubicBezTo>
                    <a:pt x="86" y="134"/>
                    <a:pt x="86" y="134"/>
                    <a:pt x="86" y="134"/>
                  </a:cubicBezTo>
                  <a:cubicBezTo>
                    <a:pt x="256" y="134"/>
                    <a:pt x="256" y="134"/>
                    <a:pt x="256" y="134"/>
                  </a:cubicBezTo>
                  <a:cubicBezTo>
                    <a:pt x="256" y="125"/>
                    <a:pt x="256" y="125"/>
                    <a:pt x="256" y="125"/>
                  </a:cubicBezTo>
                  <a:cubicBezTo>
                    <a:pt x="86" y="125"/>
                    <a:pt x="86" y="125"/>
                    <a:pt x="86" y="125"/>
                  </a:cubicBezTo>
                  <a:close/>
                  <a:moveTo>
                    <a:pt x="86" y="100"/>
                  </a:moveTo>
                  <a:cubicBezTo>
                    <a:pt x="86" y="108"/>
                    <a:pt x="86" y="108"/>
                    <a:pt x="86" y="108"/>
                  </a:cubicBezTo>
                  <a:cubicBezTo>
                    <a:pt x="304" y="108"/>
                    <a:pt x="304" y="108"/>
                    <a:pt x="304" y="108"/>
                  </a:cubicBezTo>
                  <a:cubicBezTo>
                    <a:pt x="304" y="100"/>
                    <a:pt x="304" y="100"/>
                    <a:pt x="304" y="100"/>
                  </a:cubicBezTo>
                  <a:cubicBezTo>
                    <a:pt x="86" y="100"/>
                    <a:pt x="86" y="100"/>
                    <a:pt x="86" y="100"/>
                  </a:cubicBezTo>
                  <a:close/>
                  <a:moveTo>
                    <a:pt x="86" y="76"/>
                  </a:moveTo>
                  <a:cubicBezTo>
                    <a:pt x="86" y="85"/>
                    <a:pt x="86" y="85"/>
                    <a:pt x="86" y="85"/>
                  </a:cubicBezTo>
                  <a:cubicBezTo>
                    <a:pt x="304" y="85"/>
                    <a:pt x="304" y="85"/>
                    <a:pt x="304" y="85"/>
                  </a:cubicBezTo>
                  <a:cubicBezTo>
                    <a:pt x="304" y="76"/>
                    <a:pt x="304" y="76"/>
                    <a:pt x="304" y="76"/>
                  </a:cubicBezTo>
                  <a:cubicBezTo>
                    <a:pt x="86" y="76"/>
                    <a:pt x="86" y="76"/>
                    <a:pt x="86" y="76"/>
                  </a:cubicBezTo>
                  <a:close/>
                  <a:moveTo>
                    <a:pt x="86" y="52"/>
                  </a:moveTo>
                  <a:cubicBezTo>
                    <a:pt x="86" y="61"/>
                    <a:pt x="86" y="61"/>
                    <a:pt x="86" y="61"/>
                  </a:cubicBezTo>
                  <a:cubicBezTo>
                    <a:pt x="304" y="61"/>
                    <a:pt x="304" y="61"/>
                    <a:pt x="304" y="61"/>
                  </a:cubicBezTo>
                  <a:cubicBezTo>
                    <a:pt x="304" y="52"/>
                    <a:pt x="304" y="52"/>
                    <a:pt x="304" y="52"/>
                  </a:cubicBezTo>
                  <a:cubicBezTo>
                    <a:pt x="86" y="52"/>
                    <a:pt x="86" y="52"/>
                    <a:pt x="86" y="52"/>
                  </a:cubicBezTo>
                  <a:close/>
                  <a:moveTo>
                    <a:pt x="167" y="230"/>
                  </a:moveTo>
                  <a:cubicBezTo>
                    <a:pt x="207" y="230"/>
                    <a:pt x="207" y="230"/>
                    <a:pt x="207" y="230"/>
                  </a:cubicBezTo>
                  <a:cubicBezTo>
                    <a:pt x="221" y="253"/>
                    <a:pt x="221" y="253"/>
                    <a:pt x="221" y="253"/>
                  </a:cubicBezTo>
                  <a:cubicBezTo>
                    <a:pt x="155" y="253"/>
                    <a:pt x="155" y="253"/>
                    <a:pt x="155" y="253"/>
                  </a:cubicBezTo>
                  <a:cubicBezTo>
                    <a:pt x="167" y="230"/>
                    <a:pt x="167" y="230"/>
                    <a:pt x="167" y="230"/>
                  </a:cubicBezTo>
                  <a:close/>
                  <a:moveTo>
                    <a:pt x="57" y="0"/>
                  </a:moveTo>
                  <a:cubicBezTo>
                    <a:pt x="42" y="0"/>
                    <a:pt x="30" y="12"/>
                    <a:pt x="30" y="27"/>
                  </a:cubicBezTo>
                  <a:cubicBezTo>
                    <a:pt x="30" y="183"/>
                    <a:pt x="30" y="183"/>
                    <a:pt x="30" y="183"/>
                  </a:cubicBezTo>
                  <a:cubicBezTo>
                    <a:pt x="30" y="196"/>
                    <a:pt x="38" y="207"/>
                    <a:pt x="50" y="210"/>
                  </a:cubicBezTo>
                  <a:cubicBezTo>
                    <a:pt x="50" y="210"/>
                    <a:pt x="50" y="210"/>
                    <a:pt x="50" y="210"/>
                  </a:cubicBezTo>
                  <a:cubicBezTo>
                    <a:pt x="0" y="249"/>
                    <a:pt x="0" y="249"/>
                    <a:pt x="0" y="249"/>
                  </a:cubicBezTo>
                  <a:cubicBezTo>
                    <a:pt x="0" y="274"/>
                    <a:pt x="0" y="274"/>
                    <a:pt x="0" y="274"/>
                  </a:cubicBezTo>
                  <a:cubicBezTo>
                    <a:pt x="376" y="274"/>
                    <a:pt x="376" y="274"/>
                    <a:pt x="376" y="274"/>
                  </a:cubicBezTo>
                  <a:cubicBezTo>
                    <a:pt x="376" y="249"/>
                    <a:pt x="376" y="249"/>
                    <a:pt x="376" y="249"/>
                  </a:cubicBezTo>
                  <a:cubicBezTo>
                    <a:pt x="322" y="210"/>
                    <a:pt x="322" y="210"/>
                    <a:pt x="322" y="210"/>
                  </a:cubicBezTo>
                  <a:cubicBezTo>
                    <a:pt x="335" y="208"/>
                    <a:pt x="344" y="196"/>
                    <a:pt x="344" y="183"/>
                  </a:cubicBezTo>
                  <a:cubicBezTo>
                    <a:pt x="344" y="27"/>
                    <a:pt x="344" y="27"/>
                    <a:pt x="344" y="27"/>
                  </a:cubicBezTo>
                  <a:cubicBezTo>
                    <a:pt x="344" y="12"/>
                    <a:pt x="332" y="0"/>
                    <a:pt x="316" y="0"/>
                  </a:cubicBezTo>
                  <a:lnTo>
                    <a:pt x="57" y="0"/>
                  </a:ln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90" name="组合 89"/>
          <p:cNvGrpSpPr/>
          <p:nvPr/>
        </p:nvGrpSpPr>
        <p:grpSpPr>
          <a:xfrm>
            <a:off x="4881895" y="1959390"/>
            <a:ext cx="667113" cy="602967"/>
            <a:chOff x="6509193" y="3253254"/>
            <a:chExt cx="889484" cy="803956"/>
          </a:xfrm>
        </p:grpSpPr>
        <p:pic>
          <p:nvPicPr>
            <p:cNvPr id="66" name="图片 65"/>
            <p:cNvPicPr>
              <a:picLocks noChangeAspect="1"/>
            </p:cNvPicPr>
            <p:nvPr/>
          </p:nvPicPr>
          <p:blipFill rotWithShape="1">
            <a:blip r:embed="rId1" cstate="print">
              <a:biLevel thresh="25000"/>
              <a:extLst>
                <a:ext uri="{28A0092B-C50C-407E-A947-70E740481C1C}">
                  <a14:useLocalDpi xmlns:a14="http://schemas.microsoft.com/office/drawing/2010/main" val="0"/>
                </a:ext>
              </a:extLst>
            </a:blip>
            <a:srcRect l="16201" t="25328" r="25698" b="25072"/>
            <a:stretch>
              <a:fillRect/>
            </a:stretch>
          </p:blipFill>
          <p:spPr>
            <a:xfrm>
              <a:off x="6509193" y="3253254"/>
              <a:ext cx="889484" cy="803956"/>
            </a:xfrm>
            <a:prstGeom prst="rect">
              <a:avLst/>
            </a:prstGeom>
            <a:noFill/>
            <a:ln>
              <a:noFill/>
            </a:ln>
          </p:spPr>
        </p:pic>
        <p:sp>
          <p:nvSpPr>
            <p:cNvPr id="22" name="Freeform 9"/>
            <p:cNvSpPr>
              <a:spLocks noEditPoints="1"/>
            </p:cNvSpPr>
            <p:nvPr/>
          </p:nvSpPr>
          <p:spPr bwMode="auto">
            <a:xfrm>
              <a:off x="6743931" y="3506489"/>
              <a:ext cx="356232" cy="318312"/>
            </a:xfrm>
            <a:custGeom>
              <a:avLst/>
              <a:gdLst>
                <a:gd name="T0" fmla="*/ 29 w 282"/>
                <a:gd name="T1" fmla="*/ 50 h 252"/>
                <a:gd name="T2" fmla="*/ 0 w 282"/>
                <a:gd name="T3" fmla="*/ 81 h 252"/>
                <a:gd name="T4" fmla="*/ 0 w 282"/>
                <a:gd name="T5" fmla="*/ 177 h 252"/>
                <a:gd name="T6" fmla="*/ 30 w 282"/>
                <a:gd name="T7" fmla="*/ 208 h 252"/>
                <a:gd name="T8" fmla="*/ 41 w 282"/>
                <a:gd name="T9" fmla="*/ 208 h 252"/>
                <a:gd name="T10" fmla="*/ 41 w 282"/>
                <a:gd name="T11" fmla="*/ 252 h 252"/>
                <a:gd name="T12" fmla="*/ 73 w 282"/>
                <a:gd name="T13" fmla="*/ 208 h 252"/>
                <a:gd name="T14" fmla="*/ 193 w 282"/>
                <a:gd name="T15" fmla="*/ 208 h 252"/>
                <a:gd name="T16" fmla="*/ 204 w 282"/>
                <a:gd name="T17" fmla="*/ 206 h 252"/>
                <a:gd name="T18" fmla="*/ 190 w 282"/>
                <a:gd name="T19" fmla="*/ 187 h 252"/>
                <a:gd name="T20" fmla="*/ 81 w 282"/>
                <a:gd name="T21" fmla="*/ 187 h 252"/>
                <a:gd name="T22" fmla="*/ 44 w 282"/>
                <a:gd name="T23" fmla="*/ 171 h 252"/>
                <a:gd name="T24" fmla="*/ 29 w 282"/>
                <a:gd name="T25" fmla="*/ 135 h 252"/>
                <a:gd name="T26" fmla="*/ 29 w 282"/>
                <a:gd name="T27" fmla="*/ 50 h 252"/>
                <a:gd name="T28" fmla="*/ 81 w 282"/>
                <a:gd name="T29" fmla="*/ 0 h 252"/>
                <a:gd name="T30" fmla="*/ 244 w 282"/>
                <a:gd name="T31" fmla="*/ 0 h 252"/>
                <a:gd name="T32" fmla="*/ 271 w 282"/>
                <a:gd name="T33" fmla="*/ 11 h 252"/>
                <a:gd name="T34" fmla="*/ 282 w 282"/>
                <a:gd name="T35" fmla="*/ 38 h 252"/>
                <a:gd name="T36" fmla="*/ 282 w 282"/>
                <a:gd name="T37" fmla="*/ 135 h 252"/>
                <a:gd name="T38" fmla="*/ 271 w 282"/>
                <a:gd name="T39" fmla="*/ 162 h 252"/>
                <a:gd name="T40" fmla="*/ 244 w 282"/>
                <a:gd name="T41" fmla="*/ 173 h 252"/>
                <a:gd name="T42" fmla="*/ 241 w 282"/>
                <a:gd name="T43" fmla="*/ 173 h 252"/>
                <a:gd name="T44" fmla="*/ 241 w 282"/>
                <a:gd name="T45" fmla="*/ 210 h 252"/>
                <a:gd name="T46" fmla="*/ 234 w 282"/>
                <a:gd name="T47" fmla="*/ 217 h 252"/>
                <a:gd name="T48" fmla="*/ 227 w 282"/>
                <a:gd name="T49" fmla="*/ 214 h 252"/>
                <a:gd name="T50" fmla="*/ 197 w 282"/>
                <a:gd name="T51" fmla="*/ 173 h 252"/>
                <a:gd name="T52" fmla="*/ 81 w 282"/>
                <a:gd name="T53" fmla="*/ 173 h 252"/>
                <a:gd name="T54" fmla="*/ 54 w 282"/>
                <a:gd name="T55" fmla="*/ 162 h 252"/>
                <a:gd name="T56" fmla="*/ 43 w 282"/>
                <a:gd name="T57" fmla="*/ 135 h 252"/>
                <a:gd name="T58" fmla="*/ 43 w 282"/>
                <a:gd name="T59" fmla="*/ 38 h 252"/>
                <a:gd name="T60" fmla="*/ 54 w 282"/>
                <a:gd name="T61" fmla="*/ 11 h 252"/>
                <a:gd name="T62" fmla="*/ 81 w 282"/>
                <a:gd name="T63" fmla="*/ 0 h 252"/>
                <a:gd name="T64" fmla="*/ 244 w 282"/>
                <a:gd name="T65" fmla="*/ 15 h 252"/>
                <a:gd name="T66" fmla="*/ 260 w 282"/>
                <a:gd name="T67" fmla="*/ 22 h 252"/>
                <a:gd name="T68" fmla="*/ 267 w 282"/>
                <a:gd name="T69" fmla="*/ 38 h 252"/>
                <a:gd name="T70" fmla="*/ 267 w 282"/>
                <a:gd name="T71" fmla="*/ 135 h 252"/>
                <a:gd name="T72" fmla="*/ 260 w 282"/>
                <a:gd name="T73" fmla="*/ 151 h 252"/>
                <a:gd name="T74" fmla="*/ 244 w 282"/>
                <a:gd name="T75" fmla="*/ 158 h 252"/>
                <a:gd name="T76" fmla="*/ 234 w 282"/>
                <a:gd name="T77" fmla="*/ 158 h 252"/>
                <a:gd name="T78" fmla="*/ 226 w 282"/>
                <a:gd name="T79" fmla="*/ 166 h 252"/>
                <a:gd name="T80" fmla="*/ 226 w 282"/>
                <a:gd name="T81" fmla="*/ 186 h 252"/>
                <a:gd name="T82" fmla="*/ 207 w 282"/>
                <a:gd name="T83" fmla="*/ 161 h 252"/>
                <a:gd name="T84" fmla="*/ 201 w 282"/>
                <a:gd name="T85" fmla="*/ 158 h 252"/>
                <a:gd name="T86" fmla="*/ 201 w 282"/>
                <a:gd name="T87" fmla="*/ 158 h 252"/>
                <a:gd name="T88" fmla="*/ 81 w 282"/>
                <a:gd name="T89" fmla="*/ 158 h 252"/>
                <a:gd name="T90" fmla="*/ 65 w 282"/>
                <a:gd name="T91" fmla="*/ 151 h 252"/>
                <a:gd name="T92" fmla="*/ 58 w 282"/>
                <a:gd name="T93" fmla="*/ 135 h 252"/>
                <a:gd name="T94" fmla="*/ 58 w 282"/>
                <a:gd name="T95" fmla="*/ 38 h 252"/>
                <a:gd name="T96" fmla="*/ 65 w 282"/>
                <a:gd name="T97" fmla="*/ 22 h 252"/>
                <a:gd name="T98" fmla="*/ 81 w 282"/>
                <a:gd name="T99" fmla="*/ 15 h 252"/>
                <a:gd name="T100" fmla="*/ 244 w 282"/>
                <a:gd name="T101" fmla="*/ 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2" h="252">
                  <a:moveTo>
                    <a:pt x="29" y="50"/>
                  </a:moveTo>
                  <a:cubicBezTo>
                    <a:pt x="13" y="51"/>
                    <a:pt x="0" y="64"/>
                    <a:pt x="0" y="81"/>
                  </a:cubicBezTo>
                  <a:cubicBezTo>
                    <a:pt x="0" y="177"/>
                    <a:pt x="0" y="177"/>
                    <a:pt x="0" y="177"/>
                  </a:cubicBezTo>
                  <a:cubicBezTo>
                    <a:pt x="0" y="194"/>
                    <a:pt x="14" y="208"/>
                    <a:pt x="30" y="208"/>
                  </a:cubicBezTo>
                  <a:cubicBezTo>
                    <a:pt x="41" y="208"/>
                    <a:pt x="41" y="208"/>
                    <a:pt x="41" y="208"/>
                  </a:cubicBezTo>
                  <a:cubicBezTo>
                    <a:pt x="41" y="252"/>
                    <a:pt x="41" y="252"/>
                    <a:pt x="41" y="252"/>
                  </a:cubicBezTo>
                  <a:cubicBezTo>
                    <a:pt x="73" y="208"/>
                    <a:pt x="73" y="208"/>
                    <a:pt x="73" y="208"/>
                  </a:cubicBezTo>
                  <a:cubicBezTo>
                    <a:pt x="193" y="208"/>
                    <a:pt x="193" y="208"/>
                    <a:pt x="193" y="208"/>
                  </a:cubicBezTo>
                  <a:cubicBezTo>
                    <a:pt x="197" y="208"/>
                    <a:pt x="201" y="207"/>
                    <a:pt x="204" y="206"/>
                  </a:cubicBezTo>
                  <a:cubicBezTo>
                    <a:pt x="190" y="187"/>
                    <a:pt x="190" y="187"/>
                    <a:pt x="190" y="187"/>
                  </a:cubicBezTo>
                  <a:cubicBezTo>
                    <a:pt x="81" y="187"/>
                    <a:pt x="81" y="187"/>
                    <a:pt x="81" y="187"/>
                  </a:cubicBezTo>
                  <a:cubicBezTo>
                    <a:pt x="67" y="187"/>
                    <a:pt x="54" y="181"/>
                    <a:pt x="44" y="171"/>
                  </a:cubicBezTo>
                  <a:cubicBezTo>
                    <a:pt x="35" y="162"/>
                    <a:pt x="29" y="149"/>
                    <a:pt x="29" y="135"/>
                  </a:cubicBezTo>
                  <a:cubicBezTo>
                    <a:pt x="29" y="50"/>
                    <a:pt x="29" y="50"/>
                    <a:pt x="29" y="50"/>
                  </a:cubicBezTo>
                  <a:close/>
                  <a:moveTo>
                    <a:pt x="81" y="0"/>
                  </a:moveTo>
                  <a:cubicBezTo>
                    <a:pt x="244" y="0"/>
                    <a:pt x="244" y="0"/>
                    <a:pt x="244" y="0"/>
                  </a:cubicBezTo>
                  <a:cubicBezTo>
                    <a:pt x="254" y="0"/>
                    <a:pt x="264" y="4"/>
                    <a:pt x="271" y="11"/>
                  </a:cubicBezTo>
                  <a:cubicBezTo>
                    <a:pt x="278" y="18"/>
                    <a:pt x="282" y="28"/>
                    <a:pt x="282" y="38"/>
                  </a:cubicBezTo>
                  <a:cubicBezTo>
                    <a:pt x="282" y="135"/>
                    <a:pt x="282" y="135"/>
                    <a:pt x="282" y="135"/>
                  </a:cubicBezTo>
                  <a:cubicBezTo>
                    <a:pt x="282" y="145"/>
                    <a:pt x="278" y="155"/>
                    <a:pt x="271" y="162"/>
                  </a:cubicBezTo>
                  <a:cubicBezTo>
                    <a:pt x="264" y="169"/>
                    <a:pt x="254" y="173"/>
                    <a:pt x="244" y="173"/>
                  </a:cubicBezTo>
                  <a:cubicBezTo>
                    <a:pt x="241" y="173"/>
                    <a:pt x="241" y="173"/>
                    <a:pt x="241" y="173"/>
                  </a:cubicBezTo>
                  <a:cubicBezTo>
                    <a:pt x="241" y="210"/>
                    <a:pt x="241" y="210"/>
                    <a:pt x="241" y="210"/>
                  </a:cubicBezTo>
                  <a:cubicBezTo>
                    <a:pt x="241" y="214"/>
                    <a:pt x="238" y="217"/>
                    <a:pt x="234" y="217"/>
                  </a:cubicBezTo>
                  <a:cubicBezTo>
                    <a:pt x="231" y="217"/>
                    <a:pt x="228" y="216"/>
                    <a:pt x="227" y="214"/>
                  </a:cubicBezTo>
                  <a:cubicBezTo>
                    <a:pt x="197" y="173"/>
                    <a:pt x="197" y="173"/>
                    <a:pt x="197" y="173"/>
                  </a:cubicBezTo>
                  <a:cubicBezTo>
                    <a:pt x="81" y="173"/>
                    <a:pt x="81" y="173"/>
                    <a:pt x="81" y="173"/>
                  </a:cubicBezTo>
                  <a:cubicBezTo>
                    <a:pt x="70" y="173"/>
                    <a:pt x="61" y="169"/>
                    <a:pt x="54" y="162"/>
                  </a:cubicBezTo>
                  <a:cubicBezTo>
                    <a:pt x="47" y="155"/>
                    <a:pt x="43" y="145"/>
                    <a:pt x="43" y="135"/>
                  </a:cubicBezTo>
                  <a:cubicBezTo>
                    <a:pt x="43" y="38"/>
                    <a:pt x="43" y="38"/>
                    <a:pt x="43" y="38"/>
                  </a:cubicBezTo>
                  <a:cubicBezTo>
                    <a:pt x="43" y="28"/>
                    <a:pt x="47" y="18"/>
                    <a:pt x="54" y="11"/>
                  </a:cubicBezTo>
                  <a:cubicBezTo>
                    <a:pt x="61" y="4"/>
                    <a:pt x="70" y="0"/>
                    <a:pt x="81" y="0"/>
                  </a:cubicBezTo>
                  <a:close/>
                  <a:moveTo>
                    <a:pt x="244" y="15"/>
                  </a:moveTo>
                  <a:cubicBezTo>
                    <a:pt x="250" y="15"/>
                    <a:pt x="256" y="18"/>
                    <a:pt x="260" y="22"/>
                  </a:cubicBezTo>
                  <a:cubicBezTo>
                    <a:pt x="264" y="26"/>
                    <a:pt x="267" y="32"/>
                    <a:pt x="267" y="38"/>
                  </a:cubicBezTo>
                  <a:cubicBezTo>
                    <a:pt x="267" y="135"/>
                    <a:pt x="267" y="135"/>
                    <a:pt x="267" y="135"/>
                  </a:cubicBezTo>
                  <a:cubicBezTo>
                    <a:pt x="267" y="141"/>
                    <a:pt x="264" y="147"/>
                    <a:pt x="260" y="151"/>
                  </a:cubicBezTo>
                  <a:cubicBezTo>
                    <a:pt x="256" y="155"/>
                    <a:pt x="250" y="158"/>
                    <a:pt x="244" y="158"/>
                  </a:cubicBezTo>
                  <a:cubicBezTo>
                    <a:pt x="234" y="158"/>
                    <a:pt x="234" y="158"/>
                    <a:pt x="234" y="158"/>
                  </a:cubicBezTo>
                  <a:cubicBezTo>
                    <a:pt x="229" y="158"/>
                    <a:pt x="226" y="161"/>
                    <a:pt x="226" y="166"/>
                  </a:cubicBezTo>
                  <a:cubicBezTo>
                    <a:pt x="226" y="186"/>
                    <a:pt x="226" y="186"/>
                    <a:pt x="226" y="186"/>
                  </a:cubicBezTo>
                  <a:cubicBezTo>
                    <a:pt x="207" y="161"/>
                    <a:pt x="207" y="161"/>
                    <a:pt x="207" y="161"/>
                  </a:cubicBezTo>
                  <a:cubicBezTo>
                    <a:pt x="205" y="159"/>
                    <a:pt x="203" y="158"/>
                    <a:pt x="201" y="158"/>
                  </a:cubicBezTo>
                  <a:cubicBezTo>
                    <a:pt x="201" y="158"/>
                    <a:pt x="201" y="158"/>
                    <a:pt x="201" y="158"/>
                  </a:cubicBezTo>
                  <a:cubicBezTo>
                    <a:pt x="81" y="158"/>
                    <a:pt x="81" y="158"/>
                    <a:pt x="81" y="158"/>
                  </a:cubicBezTo>
                  <a:cubicBezTo>
                    <a:pt x="75" y="158"/>
                    <a:pt x="69" y="155"/>
                    <a:pt x="65" y="151"/>
                  </a:cubicBezTo>
                  <a:cubicBezTo>
                    <a:pt x="61" y="147"/>
                    <a:pt x="58" y="141"/>
                    <a:pt x="58" y="135"/>
                  </a:cubicBezTo>
                  <a:cubicBezTo>
                    <a:pt x="58" y="38"/>
                    <a:pt x="58" y="38"/>
                    <a:pt x="58" y="38"/>
                  </a:cubicBezTo>
                  <a:cubicBezTo>
                    <a:pt x="58" y="32"/>
                    <a:pt x="61" y="26"/>
                    <a:pt x="65" y="22"/>
                  </a:cubicBezTo>
                  <a:cubicBezTo>
                    <a:pt x="69" y="18"/>
                    <a:pt x="75" y="15"/>
                    <a:pt x="81" y="15"/>
                  </a:cubicBezTo>
                  <a:lnTo>
                    <a:pt x="244" y="15"/>
                  </a:ln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87" name="组合 86"/>
          <p:cNvGrpSpPr/>
          <p:nvPr/>
        </p:nvGrpSpPr>
        <p:grpSpPr>
          <a:xfrm>
            <a:off x="1091808" y="1959390"/>
            <a:ext cx="667113" cy="602967"/>
            <a:chOff x="1455744" y="3253254"/>
            <a:chExt cx="889484" cy="803956"/>
          </a:xfrm>
        </p:grpSpPr>
        <p:pic>
          <p:nvPicPr>
            <p:cNvPr id="63" name="图片 62"/>
            <p:cNvPicPr>
              <a:picLocks noChangeAspect="1"/>
            </p:cNvPicPr>
            <p:nvPr/>
          </p:nvPicPr>
          <p:blipFill rotWithShape="1">
            <a:blip r:embed="rId1" cstate="print">
              <a:biLevel thresh="25000"/>
              <a:extLst>
                <a:ext uri="{28A0092B-C50C-407E-A947-70E740481C1C}">
                  <a14:useLocalDpi xmlns:a14="http://schemas.microsoft.com/office/drawing/2010/main" val="0"/>
                </a:ext>
              </a:extLst>
            </a:blip>
            <a:srcRect l="16201" t="25328" r="25698" b="25072"/>
            <a:stretch>
              <a:fillRect/>
            </a:stretch>
          </p:blipFill>
          <p:spPr>
            <a:xfrm>
              <a:off x="1455744" y="3253254"/>
              <a:ext cx="889484" cy="803956"/>
            </a:xfrm>
            <a:prstGeom prst="rect">
              <a:avLst/>
            </a:prstGeom>
            <a:noFill/>
            <a:ln>
              <a:noFill/>
            </a:ln>
          </p:spPr>
        </p:pic>
        <p:sp>
          <p:nvSpPr>
            <p:cNvPr id="25" name="Freeform 11"/>
            <p:cNvSpPr>
              <a:spLocks noEditPoints="1"/>
            </p:cNvSpPr>
            <p:nvPr/>
          </p:nvSpPr>
          <p:spPr bwMode="auto">
            <a:xfrm>
              <a:off x="1758687" y="3492068"/>
              <a:ext cx="283598" cy="347154"/>
            </a:xfrm>
            <a:custGeom>
              <a:avLst/>
              <a:gdLst>
                <a:gd name="T0" fmla="*/ 160 w 224"/>
                <a:gd name="T1" fmla="*/ 265 h 275"/>
                <a:gd name="T2" fmla="*/ 171 w 224"/>
                <a:gd name="T3" fmla="*/ 258 h 275"/>
                <a:gd name="T4" fmla="*/ 147 w 224"/>
                <a:gd name="T5" fmla="*/ 225 h 275"/>
                <a:gd name="T6" fmla="*/ 126 w 224"/>
                <a:gd name="T7" fmla="*/ 190 h 275"/>
                <a:gd name="T8" fmla="*/ 109 w 224"/>
                <a:gd name="T9" fmla="*/ 199 h 275"/>
                <a:gd name="T10" fmla="*/ 54 w 224"/>
                <a:gd name="T11" fmla="*/ 100 h 275"/>
                <a:gd name="T12" fmla="*/ 71 w 224"/>
                <a:gd name="T13" fmla="*/ 91 h 275"/>
                <a:gd name="T14" fmla="*/ 53 w 224"/>
                <a:gd name="T15" fmla="*/ 55 h 275"/>
                <a:gd name="T16" fmla="*/ 38 w 224"/>
                <a:gd name="T17" fmla="*/ 16 h 275"/>
                <a:gd name="T18" fmla="*/ 27 w 224"/>
                <a:gd name="T19" fmla="*/ 22 h 275"/>
                <a:gd name="T20" fmla="*/ 2 w 224"/>
                <a:gd name="T21" fmla="*/ 62 h 275"/>
                <a:gd name="T22" fmla="*/ 3 w 224"/>
                <a:gd name="T23" fmla="*/ 63 h 275"/>
                <a:gd name="T24" fmla="*/ 3 w 224"/>
                <a:gd name="T25" fmla="*/ 63 h 275"/>
                <a:gd name="T26" fmla="*/ 5 w 224"/>
                <a:gd name="T27" fmla="*/ 75 h 275"/>
                <a:gd name="T28" fmla="*/ 5 w 224"/>
                <a:gd name="T29" fmla="*/ 75 h 275"/>
                <a:gd name="T30" fmla="*/ 5 w 224"/>
                <a:gd name="T31" fmla="*/ 75 h 275"/>
                <a:gd name="T32" fmla="*/ 103 w 224"/>
                <a:gd name="T33" fmla="*/ 253 h 275"/>
                <a:gd name="T34" fmla="*/ 104 w 224"/>
                <a:gd name="T35" fmla="*/ 254 h 275"/>
                <a:gd name="T36" fmla="*/ 113 w 224"/>
                <a:gd name="T37" fmla="*/ 263 h 275"/>
                <a:gd name="T38" fmla="*/ 160 w 224"/>
                <a:gd name="T39" fmla="*/ 265 h 275"/>
                <a:gd name="T40" fmla="*/ 195 w 224"/>
                <a:gd name="T41" fmla="*/ 5 h 275"/>
                <a:gd name="T42" fmla="*/ 179 w 224"/>
                <a:gd name="T43" fmla="*/ 4 h 275"/>
                <a:gd name="T44" fmla="*/ 178 w 224"/>
                <a:gd name="T45" fmla="*/ 21 h 275"/>
                <a:gd name="T46" fmla="*/ 201 w 224"/>
                <a:gd name="T47" fmla="*/ 87 h 275"/>
                <a:gd name="T48" fmla="*/ 177 w 224"/>
                <a:gd name="T49" fmla="*/ 154 h 275"/>
                <a:gd name="T50" fmla="*/ 177 w 224"/>
                <a:gd name="T51" fmla="*/ 170 h 275"/>
                <a:gd name="T52" fmla="*/ 194 w 224"/>
                <a:gd name="T53" fmla="*/ 170 h 275"/>
                <a:gd name="T54" fmla="*/ 224 w 224"/>
                <a:gd name="T55" fmla="*/ 87 h 275"/>
                <a:gd name="T56" fmla="*/ 195 w 224"/>
                <a:gd name="T57" fmla="*/ 5 h 275"/>
                <a:gd name="T58" fmla="*/ 166 w 224"/>
                <a:gd name="T59" fmla="*/ 51 h 275"/>
                <a:gd name="T60" fmla="*/ 176 w 224"/>
                <a:gd name="T61" fmla="*/ 90 h 275"/>
                <a:gd name="T62" fmla="*/ 164 w 224"/>
                <a:gd name="T63" fmla="*/ 129 h 275"/>
                <a:gd name="T64" fmla="*/ 148 w 224"/>
                <a:gd name="T65" fmla="*/ 133 h 275"/>
                <a:gd name="T66" fmla="*/ 144 w 224"/>
                <a:gd name="T67" fmla="*/ 117 h 275"/>
                <a:gd name="T68" fmla="*/ 153 w 224"/>
                <a:gd name="T69" fmla="*/ 90 h 275"/>
                <a:gd name="T70" fmla="*/ 146 w 224"/>
                <a:gd name="T71" fmla="*/ 61 h 275"/>
                <a:gd name="T72" fmla="*/ 151 w 224"/>
                <a:gd name="T73" fmla="*/ 46 h 275"/>
                <a:gd name="T74" fmla="*/ 166 w 224"/>
                <a:gd name="T75" fmla="*/ 51 h 275"/>
                <a:gd name="T76" fmla="*/ 181 w 224"/>
                <a:gd name="T77" fmla="*/ 253 h 275"/>
                <a:gd name="T78" fmla="*/ 156 w 224"/>
                <a:gd name="T79" fmla="*/ 219 h 275"/>
                <a:gd name="T80" fmla="*/ 135 w 224"/>
                <a:gd name="T81" fmla="*/ 185 h 275"/>
                <a:gd name="T82" fmla="*/ 148 w 224"/>
                <a:gd name="T83" fmla="*/ 178 h 275"/>
                <a:gd name="T84" fmla="*/ 193 w 224"/>
                <a:gd name="T85" fmla="*/ 247 h 275"/>
                <a:gd name="T86" fmla="*/ 181 w 224"/>
                <a:gd name="T87" fmla="*/ 253 h 275"/>
                <a:gd name="T88" fmla="*/ 80 w 224"/>
                <a:gd name="T89" fmla="*/ 85 h 275"/>
                <a:gd name="T90" fmla="*/ 63 w 224"/>
                <a:gd name="T91" fmla="*/ 51 h 275"/>
                <a:gd name="T92" fmla="*/ 47 w 224"/>
                <a:gd name="T93" fmla="*/ 11 h 275"/>
                <a:gd name="T94" fmla="*/ 58 w 224"/>
                <a:gd name="T95" fmla="*/ 5 h 275"/>
                <a:gd name="T96" fmla="*/ 91 w 224"/>
                <a:gd name="T97" fmla="*/ 79 h 275"/>
                <a:gd name="T98" fmla="*/ 80 w 224"/>
                <a:gd name="T99" fmla="*/ 8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4" h="275">
                  <a:moveTo>
                    <a:pt x="160" y="265"/>
                  </a:moveTo>
                  <a:cubicBezTo>
                    <a:pt x="171" y="258"/>
                    <a:pt x="171" y="258"/>
                    <a:pt x="171" y="258"/>
                  </a:cubicBezTo>
                  <a:cubicBezTo>
                    <a:pt x="162" y="248"/>
                    <a:pt x="154" y="236"/>
                    <a:pt x="147" y="225"/>
                  </a:cubicBezTo>
                  <a:cubicBezTo>
                    <a:pt x="139" y="214"/>
                    <a:pt x="132" y="202"/>
                    <a:pt x="126" y="190"/>
                  </a:cubicBezTo>
                  <a:cubicBezTo>
                    <a:pt x="109" y="199"/>
                    <a:pt x="109" y="199"/>
                    <a:pt x="109" y="199"/>
                  </a:cubicBezTo>
                  <a:cubicBezTo>
                    <a:pt x="88" y="169"/>
                    <a:pt x="69" y="136"/>
                    <a:pt x="54" y="100"/>
                  </a:cubicBezTo>
                  <a:cubicBezTo>
                    <a:pt x="71" y="91"/>
                    <a:pt x="71" y="91"/>
                    <a:pt x="71" y="91"/>
                  </a:cubicBezTo>
                  <a:cubicBezTo>
                    <a:pt x="65" y="79"/>
                    <a:pt x="59" y="67"/>
                    <a:pt x="53" y="55"/>
                  </a:cubicBezTo>
                  <a:cubicBezTo>
                    <a:pt x="47" y="42"/>
                    <a:pt x="42" y="29"/>
                    <a:pt x="38" y="16"/>
                  </a:cubicBezTo>
                  <a:cubicBezTo>
                    <a:pt x="27" y="22"/>
                    <a:pt x="27" y="22"/>
                    <a:pt x="27" y="22"/>
                  </a:cubicBezTo>
                  <a:cubicBezTo>
                    <a:pt x="8" y="33"/>
                    <a:pt x="0" y="46"/>
                    <a:pt x="2" y="62"/>
                  </a:cubicBezTo>
                  <a:cubicBezTo>
                    <a:pt x="3" y="63"/>
                    <a:pt x="3" y="63"/>
                    <a:pt x="3" y="63"/>
                  </a:cubicBezTo>
                  <a:cubicBezTo>
                    <a:pt x="3" y="63"/>
                    <a:pt x="3" y="63"/>
                    <a:pt x="3" y="63"/>
                  </a:cubicBezTo>
                  <a:cubicBezTo>
                    <a:pt x="3" y="67"/>
                    <a:pt x="4" y="71"/>
                    <a:pt x="5" y="75"/>
                  </a:cubicBezTo>
                  <a:cubicBezTo>
                    <a:pt x="5" y="75"/>
                    <a:pt x="5" y="75"/>
                    <a:pt x="5" y="75"/>
                  </a:cubicBezTo>
                  <a:cubicBezTo>
                    <a:pt x="5" y="75"/>
                    <a:pt x="5" y="75"/>
                    <a:pt x="5" y="75"/>
                  </a:cubicBezTo>
                  <a:cubicBezTo>
                    <a:pt x="23" y="143"/>
                    <a:pt x="57" y="201"/>
                    <a:pt x="103" y="253"/>
                  </a:cubicBezTo>
                  <a:cubicBezTo>
                    <a:pt x="104" y="253"/>
                    <a:pt x="104" y="254"/>
                    <a:pt x="104" y="254"/>
                  </a:cubicBezTo>
                  <a:cubicBezTo>
                    <a:pt x="107" y="257"/>
                    <a:pt x="110" y="260"/>
                    <a:pt x="113" y="263"/>
                  </a:cubicBezTo>
                  <a:cubicBezTo>
                    <a:pt x="125" y="274"/>
                    <a:pt x="141" y="275"/>
                    <a:pt x="160" y="265"/>
                  </a:cubicBezTo>
                  <a:close/>
                  <a:moveTo>
                    <a:pt x="195" y="5"/>
                  </a:moveTo>
                  <a:cubicBezTo>
                    <a:pt x="191" y="0"/>
                    <a:pt x="184" y="0"/>
                    <a:pt x="179" y="4"/>
                  </a:cubicBezTo>
                  <a:cubicBezTo>
                    <a:pt x="174" y="9"/>
                    <a:pt x="174" y="16"/>
                    <a:pt x="178" y="21"/>
                  </a:cubicBezTo>
                  <a:cubicBezTo>
                    <a:pt x="194" y="38"/>
                    <a:pt x="201" y="63"/>
                    <a:pt x="201" y="87"/>
                  </a:cubicBezTo>
                  <a:cubicBezTo>
                    <a:pt x="201" y="113"/>
                    <a:pt x="192" y="138"/>
                    <a:pt x="177" y="154"/>
                  </a:cubicBezTo>
                  <a:cubicBezTo>
                    <a:pt x="173" y="159"/>
                    <a:pt x="173" y="166"/>
                    <a:pt x="177" y="170"/>
                  </a:cubicBezTo>
                  <a:cubicBezTo>
                    <a:pt x="182" y="175"/>
                    <a:pt x="189" y="175"/>
                    <a:pt x="194" y="170"/>
                  </a:cubicBezTo>
                  <a:cubicBezTo>
                    <a:pt x="213" y="150"/>
                    <a:pt x="224" y="119"/>
                    <a:pt x="224" y="87"/>
                  </a:cubicBezTo>
                  <a:cubicBezTo>
                    <a:pt x="224" y="57"/>
                    <a:pt x="215" y="27"/>
                    <a:pt x="195" y="5"/>
                  </a:cubicBezTo>
                  <a:close/>
                  <a:moveTo>
                    <a:pt x="166" y="51"/>
                  </a:moveTo>
                  <a:cubicBezTo>
                    <a:pt x="173" y="64"/>
                    <a:pt x="176" y="77"/>
                    <a:pt x="176" y="90"/>
                  </a:cubicBezTo>
                  <a:cubicBezTo>
                    <a:pt x="175" y="104"/>
                    <a:pt x="171" y="117"/>
                    <a:pt x="164" y="129"/>
                  </a:cubicBezTo>
                  <a:cubicBezTo>
                    <a:pt x="160" y="135"/>
                    <a:pt x="153" y="136"/>
                    <a:pt x="148" y="133"/>
                  </a:cubicBezTo>
                  <a:cubicBezTo>
                    <a:pt x="142" y="129"/>
                    <a:pt x="140" y="122"/>
                    <a:pt x="144" y="117"/>
                  </a:cubicBezTo>
                  <a:cubicBezTo>
                    <a:pt x="149" y="108"/>
                    <a:pt x="152" y="99"/>
                    <a:pt x="153" y="90"/>
                  </a:cubicBezTo>
                  <a:cubicBezTo>
                    <a:pt x="153" y="81"/>
                    <a:pt x="151" y="71"/>
                    <a:pt x="146" y="61"/>
                  </a:cubicBezTo>
                  <a:cubicBezTo>
                    <a:pt x="143" y="55"/>
                    <a:pt x="145" y="48"/>
                    <a:pt x="151" y="46"/>
                  </a:cubicBezTo>
                  <a:cubicBezTo>
                    <a:pt x="157" y="43"/>
                    <a:pt x="164" y="45"/>
                    <a:pt x="166" y="51"/>
                  </a:cubicBezTo>
                  <a:close/>
                  <a:moveTo>
                    <a:pt x="181" y="253"/>
                  </a:moveTo>
                  <a:cubicBezTo>
                    <a:pt x="172" y="242"/>
                    <a:pt x="163" y="231"/>
                    <a:pt x="156" y="219"/>
                  </a:cubicBezTo>
                  <a:cubicBezTo>
                    <a:pt x="148" y="208"/>
                    <a:pt x="142" y="197"/>
                    <a:pt x="135" y="185"/>
                  </a:cubicBezTo>
                  <a:cubicBezTo>
                    <a:pt x="148" y="178"/>
                    <a:pt x="148" y="178"/>
                    <a:pt x="148" y="178"/>
                  </a:cubicBezTo>
                  <a:cubicBezTo>
                    <a:pt x="154" y="180"/>
                    <a:pt x="185" y="215"/>
                    <a:pt x="193" y="247"/>
                  </a:cubicBezTo>
                  <a:cubicBezTo>
                    <a:pt x="181" y="253"/>
                    <a:pt x="181" y="253"/>
                    <a:pt x="181" y="253"/>
                  </a:cubicBezTo>
                  <a:close/>
                  <a:moveTo>
                    <a:pt x="80" y="85"/>
                  </a:moveTo>
                  <a:cubicBezTo>
                    <a:pt x="74" y="74"/>
                    <a:pt x="68" y="63"/>
                    <a:pt x="63" y="51"/>
                  </a:cubicBezTo>
                  <a:cubicBezTo>
                    <a:pt x="57" y="38"/>
                    <a:pt x="52" y="24"/>
                    <a:pt x="47" y="11"/>
                  </a:cubicBezTo>
                  <a:cubicBezTo>
                    <a:pt x="58" y="5"/>
                    <a:pt x="58" y="5"/>
                    <a:pt x="58" y="5"/>
                  </a:cubicBezTo>
                  <a:cubicBezTo>
                    <a:pt x="73" y="16"/>
                    <a:pt x="93" y="68"/>
                    <a:pt x="91" y="79"/>
                  </a:cubicBezTo>
                  <a:lnTo>
                    <a:pt x="80" y="85"/>
                  </a:ln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88" name="组合 87"/>
          <p:cNvGrpSpPr/>
          <p:nvPr/>
        </p:nvGrpSpPr>
        <p:grpSpPr>
          <a:xfrm>
            <a:off x="2355170" y="1959390"/>
            <a:ext cx="667113" cy="602967"/>
            <a:chOff x="3140227" y="3253254"/>
            <a:chExt cx="889484" cy="803956"/>
          </a:xfrm>
        </p:grpSpPr>
        <p:pic>
          <p:nvPicPr>
            <p:cNvPr id="64" name="图片 63"/>
            <p:cNvPicPr>
              <a:picLocks noChangeAspect="1"/>
            </p:cNvPicPr>
            <p:nvPr/>
          </p:nvPicPr>
          <p:blipFill rotWithShape="1">
            <a:blip r:embed="rId1" cstate="print">
              <a:biLevel thresh="25000"/>
              <a:extLst>
                <a:ext uri="{28A0092B-C50C-407E-A947-70E740481C1C}">
                  <a14:useLocalDpi xmlns:a14="http://schemas.microsoft.com/office/drawing/2010/main" val="0"/>
                </a:ext>
              </a:extLst>
            </a:blip>
            <a:srcRect l="16201" t="25328" r="25698" b="25072"/>
            <a:stretch>
              <a:fillRect/>
            </a:stretch>
          </p:blipFill>
          <p:spPr>
            <a:xfrm>
              <a:off x="3140227" y="3253254"/>
              <a:ext cx="889484" cy="803956"/>
            </a:xfrm>
            <a:prstGeom prst="rect">
              <a:avLst/>
            </a:prstGeom>
            <a:noFill/>
            <a:ln>
              <a:noFill/>
            </a:ln>
          </p:spPr>
        </p:pic>
        <p:sp>
          <p:nvSpPr>
            <p:cNvPr id="28" name="Freeform 12"/>
            <p:cNvSpPr>
              <a:spLocks noEditPoints="1"/>
            </p:cNvSpPr>
            <p:nvPr/>
          </p:nvSpPr>
          <p:spPr bwMode="auto">
            <a:xfrm>
              <a:off x="3386415" y="3486727"/>
              <a:ext cx="381868" cy="357836"/>
            </a:xfrm>
            <a:custGeom>
              <a:avLst/>
              <a:gdLst>
                <a:gd name="T0" fmla="*/ 65 w 302"/>
                <a:gd name="T1" fmla="*/ 57 h 283"/>
                <a:gd name="T2" fmla="*/ 52 w 302"/>
                <a:gd name="T3" fmla="*/ 65 h 283"/>
                <a:gd name="T4" fmla="*/ 48 w 302"/>
                <a:gd name="T5" fmla="*/ 69 h 283"/>
                <a:gd name="T6" fmla="*/ 61 w 302"/>
                <a:gd name="T7" fmla="*/ 73 h 283"/>
                <a:gd name="T8" fmla="*/ 60 w 302"/>
                <a:gd name="T9" fmla="*/ 83 h 283"/>
                <a:gd name="T10" fmla="*/ 17 w 302"/>
                <a:gd name="T11" fmla="*/ 249 h 283"/>
                <a:gd name="T12" fmla="*/ 131 w 302"/>
                <a:gd name="T13" fmla="*/ 180 h 283"/>
                <a:gd name="T14" fmla="*/ 148 w 302"/>
                <a:gd name="T15" fmla="*/ 263 h 283"/>
                <a:gd name="T16" fmla="*/ 20 w 302"/>
                <a:gd name="T17" fmla="*/ 283 h 283"/>
                <a:gd name="T18" fmla="*/ 0 w 302"/>
                <a:gd name="T19" fmla="*/ 76 h 283"/>
                <a:gd name="T20" fmla="*/ 186 w 302"/>
                <a:gd name="T21" fmla="*/ 0 h 283"/>
                <a:gd name="T22" fmla="*/ 71 w 302"/>
                <a:gd name="T23" fmla="*/ 82 h 283"/>
                <a:gd name="T24" fmla="*/ 99 w 302"/>
                <a:gd name="T25" fmla="*/ 137 h 283"/>
                <a:gd name="T26" fmla="*/ 86 w 302"/>
                <a:gd name="T27" fmla="*/ 174 h 283"/>
                <a:gd name="T28" fmla="*/ 97 w 302"/>
                <a:gd name="T29" fmla="*/ 184 h 283"/>
                <a:gd name="T30" fmla="*/ 166 w 302"/>
                <a:gd name="T31" fmla="*/ 163 h 283"/>
                <a:gd name="T32" fmla="*/ 267 w 302"/>
                <a:gd name="T33" fmla="*/ 141 h 283"/>
                <a:gd name="T34" fmla="*/ 267 w 302"/>
                <a:gd name="T35" fmla="*/ 23 h 283"/>
                <a:gd name="T36" fmla="*/ 259 w 302"/>
                <a:gd name="T37" fmla="*/ 36 h 283"/>
                <a:gd name="T38" fmla="*/ 114 w 302"/>
                <a:gd name="T39" fmla="*/ 36 h 283"/>
                <a:gd name="T40" fmla="*/ 93 w 302"/>
                <a:gd name="T41" fmla="*/ 106 h 283"/>
                <a:gd name="T42" fmla="*/ 116 w 302"/>
                <a:gd name="T43" fmla="*/ 136 h 283"/>
                <a:gd name="T44" fmla="*/ 144 w 302"/>
                <a:gd name="T45" fmla="*/ 145 h 283"/>
                <a:gd name="T46" fmla="*/ 150 w 302"/>
                <a:gd name="T47" fmla="*/ 145 h 283"/>
                <a:gd name="T48" fmla="*/ 186 w 302"/>
                <a:gd name="T49" fmla="*/ 149 h 283"/>
                <a:gd name="T50" fmla="*/ 287 w 302"/>
                <a:gd name="T51" fmla="*/ 82 h 283"/>
                <a:gd name="T52" fmla="*/ 119 w 302"/>
                <a:gd name="T53" fmla="*/ 259 h 283"/>
                <a:gd name="T54" fmla="*/ 95 w 302"/>
                <a:gd name="T55" fmla="*/ 271 h 283"/>
                <a:gd name="T56" fmla="*/ 125 w 302"/>
                <a:gd name="T57" fmla="*/ 265 h 283"/>
                <a:gd name="T58" fmla="*/ 119 w 302"/>
                <a:gd name="T59" fmla="*/ 259 h 283"/>
                <a:gd name="T60" fmla="*/ 25 w 302"/>
                <a:gd name="T61" fmla="*/ 265 h 283"/>
                <a:gd name="T62" fmla="*/ 31 w 302"/>
                <a:gd name="T63" fmla="*/ 271 h 283"/>
                <a:gd name="T64" fmla="*/ 55 w 302"/>
                <a:gd name="T65" fmla="*/ 259 h 283"/>
                <a:gd name="T66" fmla="*/ 67 w 302"/>
                <a:gd name="T67" fmla="*/ 254 h 283"/>
                <a:gd name="T68" fmla="*/ 62 w 302"/>
                <a:gd name="T69" fmla="*/ 273 h 283"/>
                <a:gd name="T70" fmla="*/ 82 w 302"/>
                <a:gd name="T71" fmla="*/ 278 h 283"/>
                <a:gd name="T72" fmla="*/ 88 w 302"/>
                <a:gd name="T73" fmla="*/ 259 h 283"/>
                <a:gd name="T74" fmla="*/ 67 w 302"/>
                <a:gd name="T75" fmla="*/ 254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283">
                  <a:moveTo>
                    <a:pt x="20" y="57"/>
                  </a:moveTo>
                  <a:cubicBezTo>
                    <a:pt x="65" y="57"/>
                    <a:pt x="65" y="57"/>
                    <a:pt x="65" y="57"/>
                  </a:cubicBezTo>
                  <a:cubicBezTo>
                    <a:pt x="64" y="60"/>
                    <a:pt x="63" y="62"/>
                    <a:pt x="62" y="65"/>
                  </a:cubicBezTo>
                  <a:cubicBezTo>
                    <a:pt x="52" y="65"/>
                    <a:pt x="52" y="65"/>
                    <a:pt x="52" y="65"/>
                  </a:cubicBezTo>
                  <a:cubicBezTo>
                    <a:pt x="50" y="65"/>
                    <a:pt x="48" y="67"/>
                    <a:pt x="48" y="69"/>
                  </a:cubicBezTo>
                  <a:cubicBezTo>
                    <a:pt x="48" y="69"/>
                    <a:pt x="48" y="69"/>
                    <a:pt x="48" y="69"/>
                  </a:cubicBezTo>
                  <a:cubicBezTo>
                    <a:pt x="48" y="71"/>
                    <a:pt x="50" y="73"/>
                    <a:pt x="52" y="73"/>
                  </a:cubicBezTo>
                  <a:cubicBezTo>
                    <a:pt x="61" y="73"/>
                    <a:pt x="61" y="73"/>
                    <a:pt x="61" y="73"/>
                  </a:cubicBezTo>
                  <a:cubicBezTo>
                    <a:pt x="61" y="76"/>
                    <a:pt x="60" y="79"/>
                    <a:pt x="60" y="82"/>
                  </a:cubicBezTo>
                  <a:cubicBezTo>
                    <a:pt x="60" y="83"/>
                    <a:pt x="60" y="83"/>
                    <a:pt x="60" y="83"/>
                  </a:cubicBezTo>
                  <a:cubicBezTo>
                    <a:pt x="17" y="83"/>
                    <a:pt x="17" y="83"/>
                    <a:pt x="17" y="83"/>
                  </a:cubicBezTo>
                  <a:cubicBezTo>
                    <a:pt x="17" y="249"/>
                    <a:pt x="17" y="249"/>
                    <a:pt x="17" y="249"/>
                  </a:cubicBezTo>
                  <a:cubicBezTo>
                    <a:pt x="131" y="249"/>
                    <a:pt x="131" y="249"/>
                    <a:pt x="131" y="249"/>
                  </a:cubicBezTo>
                  <a:cubicBezTo>
                    <a:pt x="131" y="180"/>
                    <a:pt x="131" y="180"/>
                    <a:pt x="131" y="180"/>
                  </a:cubicBezTo>
                  <a:cubicBezTo>
                    <a:pt x="148" y="172"/>
                    <a:pt x="148" y="172"/>
                    <a:pt x="148" y="172"/>
                  </a:cubicBezTo>
                  <a:cubicBezTo>
                    <a:pt x="148" y="263"/>
                    <a:pt x="148" y="263"/>
                    <a:pt x="148" y="263"/>
                  </a:cubicBezTo>
                  <a:cubicBezTo>
                    <a:pt x="148" y="274"/>
                    <a:pt x="139" y="283"/>
                    <a:pt x="128" y="283"/>
                  </a:cubicBezTo>
                  <a:cubicBezTo>
                    <a:pt x="20" y="283"/>
                    <a:pt x="20" y="283"/>
                    <a:pt x="20" y="283"/>
                  </a:cubicBezTo>
                  <a:cubicBezTo>
                    <a:pt x="9" y="283"/>
                    <a:pt x="0" y="274"/>
                    <a:pt x="0" y="263"/>
                  </a:cubicBezTo>
                  <a:cubicBezTo>
                    <a:pt x="0" y="76"/>
                    <a:pt x="0" y="76"/>
                    <a:pt x="0" y="76"/>
                  </a:cubicBezTo>
                  <a:cubicBezTo>
                    <a:pt x="0" y="66"/>
                    <a:pt x="9" y="57"/>
                    <a:pt x="20" y="57"/>
                  </a:cubicBezTo>
                  <a:close/>
                  <a:moveTo>
                    <a:pt x="186" y="0"/>
                  </a:moveTo>
                  <a:cubicBezTo>
                    <a:pt x="155" y="0"/>
                    <a:pt x="126" y="9"/>
                    <a:pt x="106" y="23"/>
                  </a:cubicBezTo>
                  <a:cubicBezTo>
                    <a:pt x="84" y="38"/>
                    <a:pt x="71" y="59"/>
                    <a:pt x="71" y="82"/>
                  </a:cubicBezTo>
                  <a:cubicBezTo>
                    <a:pt x="71" y="93"/>
                    <a:pt x="74" y="104"/>
                    <a:pt x="79" y="114"/>
                  </a:cubicBezTo>
                  <a:cubicBezTo>
                    <a:pt x="84" y="122"/>
                    <a:pt x="91" y="130"/>
                    <a:pt x="99" y="137"/>
                  </a:cubicBezTo>
                  <a:cubicBezTo>
                    <a:pt x="86" y="174"/>
                    <a:pt x="86" y="174"/>
                    <a:pt x="86" y="174"/>
                  </a:cubicBezTo>
                  <a:cubicBezTo>
                    <a:pt x="86" y="174"/>
                    <a:pt x="86" y="174"/>
                    <a:pt x="86" y="174"/>
                  </a:cubicBezTo>
                  <a:cubicBezTo>
                    <a:pt x="86" y="176"/>
                    <a:pt x="86" y="178"/>
                    <a:pt x="87" y="180"/>
                  </a:cubicBezTo>
                  <a:cubicBezTo>
                    <a:pt x="88" y="184"/>
                    <a:pt x="93" y="186"/>
                    <a:pt x="97" y="184"/>
                  </a:cubicBezTo>
                  <a:cubicBezTo>
                    <a:pt x="148" y="160"/>
                    <a:pt x="148" y="160"/>
                    <a:pt x="148" y="160"/>
                  </a:cubicBezTo>
                  <a:cubicBezTo>
                    <a:pt x="154" y="162"/>
                    <a:pt x="160" y="163"/>
                    <a:pt x="166" y="163"/>
                  </a:cubicBezTo>
                  <a:cubicBezTo>
                    <a:pt x="173" y="164"/>
                    <a:pt x="180" y="165"/>
                    <a:pt x="186" y="165"/>
                  </a:cubicBezTo>
                  <a:cubicBezTo>
                    <a:pt x="218" y="165"/>
                    <a:pt x="246" y="156"/>
                    <a:pt x="267" y="141"/>
                  </a:cubicBezTo>
                  <a:cubicBezTo>
                    <a:pt x="289" y="126"/>
                    <a:pt x="302" y="106"/>
                    <a:pt x="302" y="82"/>
                  </a:cubicBezTo>
                  <a:cubicBezTo>
                    <a:pt x="302" y="59"/>
                    <a:pt x="289" y="38"/>
                    <a:pt x="267" y="23"/>
                  </a:cubicBezTo>
                  <a:cubicBezTo>
                    <a:pt x="246" y="9"/>
                    <a:pt x="218" y="0"/>
                    <a:pt x="186" y="0"/>
                  </a:cubicBezTo>
                  <a:close/>
                  <a:moveTo>
                    <a:pt x="259" y="36"/>
                  </a:moveTo>
                  <a:cubicBezTo>
                    <a:pt x="240" y="23"/>
                    <a:pt x="215" y="15"/>
                    <a:pt x="186" y="15"/>
                  </a:cubicBezTo>
                  <a:cubicBezTo>
                    <a:pt x="158" y="15"/>
                    <a:pt x="133" y="23"/>
                    <a:pt x="114" y="36"/>
                  </a:cubicBezTo>
                  <a:cubicBezTo>
                    <a:pt x="97" y="48"/>
                    <a:pt x="86" y="64"/>
                    <a:pt x="86" y="82"/>
                  </a:cubicBezTo>
                  <a:cubicBezTo>
                    <a:pt x="86" y="91"/>
                    <a:pt x="88" y="99"/>
                    <a:pt x="93" y="106"/>
                  </a:cubicBezTo>
                  <a:cubicBezTo>
                    <a:pt x="97" y="114"/>
                    <a:pt x="104" y="121"/>
                    <a:pt x="112" y="127"/>
                  </a:cubicBezTo>
                  <a:cubicBezTo>
                    <a:pt x="115" y="129"/>
                    <a:pt x="117" y="133"/>
                    <a:pt x="116" y="136"/>
                  </a:cubicBezTo>
                  <a:cubicBezTo>
                    <a:pt x="107" y="162"/>
                    <a:pt x="107" y="162"/>
                    <a:pt x="107" y="162"/>
                  </a:cubicBezTo>
                  <a:cubicBezTo>
                    <a:pt x="144" y="145"/>
                    <a:pt x="144" y="145"/>
                    <a:pt x="144" y="145"/>
                  </a:cubicBezTo>
                  <a:cubicBezTo>
                    <a:pt x="144" y="145"/>
                    <a:pt x="144" y="145"/>
                    <a:pt x="144" y="145"/>
                  </a:cubicBezTo>
                  <a:cubicBezTo>
                    <a:pt x="146" y="144"/>
                    <a:pt x="148" y="144"/>
                    <a:pt x="150" y="145"/>
                  </a:cubicBezTo>
                  <a:cubicBezTo>
                    <a:pt x="155" y="146"/>
                    <a:pt x="161" y="147"/>
                    <a:pt x="168" y="148"/>
                  </a:cubicBezTo>
                  <a:cubicBezTo>
                    <a:pt x="174" y="149"/>
                    <a:pt x="180" y="149"/>
                    <a:pt x="186" y="149"/>
                  </a:cubicBezTo>
                  <a:cubicBezTo>
                    <a:pt x="215" y="149"/>
                    <a:pt x="240" y="141"/>
                    <a:pt x="259" y="129"/>
                  </a:cubicBezTo>
                  <a:cubicBezTo>
                    <a:pt x="276" y="117"/>
                    <a:pt x="287" y="100"/>
                    <a:pt x="287" y="82"/>
                  </a:cubicBezTo>
                  <a:cubicBezTo>
                    <a:pt x="287" y="64"/>
                    <a:pt x="276" y="48"/>
                    <a:pt x="259" y="36"/>
                  </a:cubicBezTo>
                  <a:close/>
                  <a:moveTo>
                    <a:pt x="119" y="259"/>
                  </a:moveTo>
                  <a:cubicBezTo>
                    <a:pt x="95" y="259"/>
                    <a:pt x="95" y="259"/>
                    <a:pt x="95" y="259"/>
                  </a:cubicBezTo>
                  <a:cubicBezTo>
                    <a:pt x="95" y="271"/>
                    <a:pt x="95" y="271"/>
                    <a:pt x="95" y="271"/>
                  </a:cubicBezTo>
                  <a:cubicBezTo>
                    <a:pt x="119" y="271"/>
                    <a:pt x="119" y="271"/>
                    <a:pt x="119" y="271"/>
                  </a:cubicBezTo>
                  <a:cubicBezTo>
                    <a:pt x="122" y="271"/>
                    <a:pt x="125" y="268"/>
                    <a:pt x="125" y="265"/>
                  </a:cubicBezTo>
                  <a:cubicBezTo>
                    <a:pt x="125" y="265"/>
                    <a:pt x="125" y="265"/>
                    <a:pt x="125" y="265"/>
                  </a:cubicBezTo>
                  <a:cubicBezTo>
                    <a:pt x="125" y="262"/>
                    <a:pt x="122" y="259"/>
                    <a:pt x="119" y="259"/>
                  </a:cubicBezTo>
                  <a:close/>
                  <a:moveTo>
                    <a:pt x="31" y="259"/>
                  </a:moveTo>
                  <a:cubicBezTo>
                    <a:pt x="28" y="259"/>
                    <a:pt x="25" y="262"/>
                    <a:pt x="25" y="265"/>
                  </a:cubicBezTo>
                  <a:cubicBezTo>
                    <a:pt x="25" y="265"/>
                    <a:pt x="25" y="265"/>
                    <a:pt x="25" y="265"/>
                  </a:cubicBezTo>
                  <a:cubicBezTo>
                    <a:pt x="25" y="268"/>
                    <a:pt x="28" y="271"/>
                    <a:pt x="31" y="271"/>
                  </a:cubicBezTo>
                  <a:cubicBezTo>
                    <a:pt x="55" y="271"/>
                    <a:pt x="55" y="271"/>
                    <a:pt x="55" y="271"/>
                  </a:cubicBezTo>
                  <a:cubicBezTo>
                    <a:pt x="55" y="259"/>
                    <a:pt x="55" y="259"/>
                    <a:pt x="55" y="259"/>
                  </a:cubicBezTo>
                  <a:cubicBezTo>
                    <a:pt x="31" y="259"/>
                    <a:pt x="31" y="259"/>
                    <a:pt x="31" y="259"/>
                  </a:cubicBezTo>
                  <a:close/>
                  <a:moveTo>
                    <a:pt x="67" y="254"/>
                  </a:moveTo>
                  <a:cubicBezTo>
                    <a:pt x="64" y="254"/>
                    <a:pt x="62" y="256"/>
                    <a:pt x="62" y="259"/>
                  </a:cubicBezTo>
                  <a:cubicBezTo>
                    <a:pt x="62" y="273"/>
                    <a:pt x="62" y="273"/>
                    <a:pt x="62" y="273"/>
                  </a:cubicBezTo>
                  <a:cubicBezTo>
                    <a:pt x="62" y="276"/>
                    <a:pt x="64" y="278"/>
                    <a:pt x="67" y="278"/>
                  </a:cubicBezTo>
                  <a:cubicBezTo>
                    <a:pt x="82" y="278"/>
                    <a:pt x="82" y="278"/>
                    <a:pt x="82" y="278"/>
                  </a:cubicBezTo>
                  <a:cubicBezTo>
                    <a:pt x="85" y="278"/>
                    <a:pt x="88" y="276"/>
                    <a:pt x="88" y="273"/>
                  </a:cubicBezTo>
                  <a:cubicBezTo>
                    <a:pt x="88" y="259"/>
                    <a:pt x="88" y="259"/>
                    <a:pt x="88" y="259"/>
                  </a:cubicBezTo>
                  <a:cubicBezTo>
                    <a:pt x="88" y="256"/>
                    <a:pt x="85" y="254"/>
                    <a:pt x="82" y="254"/>
                  </a:cubicBezTo>
                  <a:lnTo>
                    <a:pt x="67" y="254"/>
                  </a:ln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91" name="组合 90"/>
          <p:cNvGrpSpPr/>
          <p:nvPr/>
        </p:nvGrpSpPr>
        <p:grpSpPr>
          <a:xfrm>
            <a:off x="6145257" y="1959390"/>
            <a:ext cx="667113" cy="602967"/>
            <a:chOff x="8193676" y="3253254"/>
            <a:chExt cx="889484" cy="803956"/>
          </a:xfrm>
        </p:grpSpPr>
        <p:pic>
          <p:nvPicPr>
            <p:cNvPr id="67" name="图片 66"/>
            <p:cNvPicPr>
              <a:picLocks noChangeAspect="1"/>
            </p:cNvPicPr>
            <p:nvPr/>
          </p:nvPicPr>
          <p:blipFill rotWithShape="1">
            <a:blip r:embed="rId1" cstate="print">
              <a:biLevel thresh="25000"/>
              <a:extLst>
                <a:ext uri="{28A0092B-C50C-407E-A947-70E740481C1C}">
                  <a14:useLocalDpi xmlns:a14="http://schemas.microsoft.com/office/drawing/2010/main" val="0"/>
                </a:ext>
              </a:extLst>
            </a:blip>
            <a:srcRect l="16201" t="25328" r="25698" b="25072"/>
            <a:stretch>
              <a:fillRect/>
            </a:stretch>
          </p:blipFill>
          <p:spPr>
            <a:xfrm>
              <a:off x="8193676" y="3253254"/>
              <a:ext cx="889484" cy="803956"/>
            </a:xfrm>
            <a:prstGeom prst="rect">
              <a:avLst/>
            </a:prstGeom>
            <a:noFill/>
            <a:ln>
              <a:noFill/>
            </a:ln>
          </p:spPr>
        </p:pic>
        <p:sp>
          <p:nvSpPr>
            <p:cNvPr id="31" name="Freeform 5"/>
            <p:cNvSpPr>
              <a:spLocks noEditPoints="1"/>
            </p:cNvSpPr>
            <p:nvPr/>
          </p:nvSpPr>
          <p:spPr bwMode="auto">
            <a:xfrm>
              <a:off x="8470396" y="3469659"/>
              <a:ext cx="248000" cy="391972"/>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92" name="组合 91"/>
          <p:cNvGrpSpPr/>
          <p:nvPr/>
        </p:nvGrpSpPr>
        <p:grpSpPr>
          <a:xfrm>
            <a:off x="7408618" y="1959390"/>
            <a:ext cx="667113" cy="602967"/>
            <a:chOff x="9878157" y="3253254"/>
            <a:chExt cx="889484" cy="803956"/>
          </a:xfrm>
        </p:grpSpPr>
        <p:pic>
          <p:nvPicPr>
            <p:cNvPr id="68" name="图片 67"/>
            <p:cNvPicPr>
              <a:picLocks noChangeAspect="1"/>
            </p:cNvPicPr>
            <p:nvPr/>
          </p:nvPicPr>
          <p:blipFill rotWithShape="1">
            <a:blip r:embed="rId1" cstate="print">
              <a:biLevel thresh="25000"/>
              <a:extLst>
                <a:ext uri="{28A0092B-C50C-407E-A947-70E740481C1C}">
                  <a14:useLocalDpi xmlns:a14="http://schemas.microsoft.com/office/drawing/2010/main" val="0"/>
                </a:ext>
              </a:extLst>
            </a:blip>
            <a:srcRect l="16201" t="25328" r="25698" b="25072"/>
            <a:stretch>
              <a:fillRect/>
            </a:stretch>
          </p:blipFill>
          <p:spPr>
            <a:xfrm>
              <a:off x="9878157" y="3253254"/>
              <a:ext cx="889484" cy="803956"/>
            </a:xfrm>
            <a:prstGeom prst="rect">
              <a:avLst/>
            </a:prstGeom>
            <a:noFill/>
            <a:ln>
              <a:noFill/>
            </a:ln>
          </p:spPr>
        </p:pic>
        <p:sp>
          <p:nvSpPr>
            <p:cNvPr id="34" name="Freeform 28"/>
            <p:cNvSpPr>
              <a:spLocks noEditPoints="1"/>
            </p:cNvSpPr>
            <p:nvPr/>
          </p:nvSpPr>
          <p:spPr bwMode="auto">
            <a:xfrm>
              <a:off x="10117343" y="3502522"/>
              <a:ext cx="411112" cy="305420"/>
            </a:xfrm>
            <a:custGeom>
              <a:avLst/>
              <a:gdLst>
                <a:gd name="T0" fmla="*/ 44 w 209"/>
                <a:gd name="T1" fmla="*/ 99 h 155"/>
                <a:gd name="T2" fmla="*/ 24 w 209"/>
                <a:gd name="T3" fmla="*/ 87 h 155"/>
                <a:gd name="T4" fmla="*/ 28 w 209"/>
                <a:gd name="T5" fmla="*/ 4 h 155"/>
                <a:gd name="T6" fmla="*/ 179 w 209"/>
                <a:gd name="T7" fmla="*/ 4 h 155"/>
                <a:gd name="T8" fmla="*/ 182 w 209"/>
                <a:gd name="T9" fmla="*/ 87 h 155"/>
                <a:gd name="T10" fmla="*/ 161 w 209"/>
                <a:gd name="T11" fmla="*/ 99 h 155"/>
                <a:gd name="T12" fmla="*/ 209 w 209"/>
                <a:gd name="T13" fmla="*/ 141 h 155"/>
                <a:gd name="T14" fmla="*/ 7 w 209"/>
                <a:gd name="T15" fmla="*/ 155 h 155"/>
                <a:gd name="T16" fmla="*/ 63 w 209"/>
                <a:gd name="T17" fmla="*/ 102 h 155"/>
                <a:gd name="T18" fmla="*/ 63 w 209"/>
                <a:gd name="T19" fmla="*/ 99 h 155"/>
                <a:gd name="T20" fmla="*/ 36 w 209"/>
                <a:gd name="T21" fmla="*/ 12 h 155"/>
                <a:gd name="T22" fmla="*/ 36 w 209"/>
                <a:gd name="T23" fmla="*/ 12 h 155"/>
                <a:gd name="T24" fmla="*/ 36 w 209"/>
                <a:gd name="T25" fmla="*/ 87 h 155"/>
                <a:gd name="T26" fmla="*/ 170 w 209"/>
                <a:gd name="T27" fmla="*/ 87 h 155"/>
                <a:gd name="T28" fmla="*/ 170 w 209"/>
                <a:gd name="T29" fmla="*/ 12 h 155"/>
                <a:gd name="T30" fmla="*/ 27 w 209"/>
                <a:gd name="T31" fmla="*/ 133 h 155"/>
                <a:gd name="T32" fmla="*/ 31 w 209"/>
                <a:gd name="T33" fmla="*/ 126 h 155"/>
                <a:gd name="T34" fmla="*/ 61 w 209"/>
                <a:gd name="T35" fmla="*/ 115 h 155"/>
                <a:gd name="T36" fmla="*/ 157 w 209"/>
                <a:gd name="T37" fmla="*/ 110 h 155"/>
                <a:gd name="T38" fmla="*/ 170 w 209"/>
                <a:gd name="T39" fmla="*/ 110 h 155"/>
                <a:gd name="T40" fmla="*/ 140 w 209"/>
                <a:gd name="T41" fmla="*/ 115 h 155"/>
                <a:gd name="T42" fmla="*/ 139 w 209"/>
                <a:gd name="T43" fmla="*/ 110 h 155"/>
                <a:gd name="T44" fmla="*/ 136 w 209"/>
                <a:gd name="T45" fmla="*/ 115 h 155"/>
                <a:gd name="T46" fmla="*/ 103 w 209"/>
                <a:gd name="T47" fmla="*/ 110 h 155"/>
                <a:gd name="T48" fmla="*/ 117 w 209"/>
                <a:gd name="T49" fmla="*/ 110 h 155"/>
                <a:gd name="T50" fmla="*/ 84 w 209"/>
                <a:gd name="T51" fmla="*/ 115 h 155"/>
                <a:gd name="T52" fmla="*/ 85 w 209"/>
                <a:gd name="T53" fmla="*/ 110 h 155"/>
                <a:gd name="T54" fmla="*/ 80 w 209"/>
                <a:gd name="T55" fmla="*/ 115 h 155"/>
                <a:gd name="T56" fmla="*/ 152 w 209"/>
                <a:gd name="T57" fmla="*/ 117 h 155"/>
                <a:gd name="T58" fmla="*/ 175 w 209"/>
                <a:gd name="T59" fmla="*/ 117 h 155"/>
                <a:gd name="T60" fmla="*/ 134 w 209"/>
                <a:gd name="T61" fmla="*/ 123 h 155"/>
                <a:gd name="T62" fmla="*/ 132 w 209"/>
                <a:gd name="T63" fmla="*/ 117 h 155"/>
                <a:gd name="T64" fmla="*/ 129 w 209"/>
                <a:gd name="T65" fmla="*/ 123 h 155"/>
                <a:gd name="T66" fmla="*/ 94 w 209"/>
                <a:gd name="T67" fmla="*/ 117 h 155"/>
                <a:gd name="T68" fmla="*/ 109 w 209"/>
                <a:gd name="T69" fmla="*/ 117 h 155"/>
                <a:gd name="T70" fmla="*/ 73 w 209"/>
                <a:gd name="T71" fmla="*/ 123 h 155"/>
                <a:gd name="T72" fmla="*/ 75 w 209"/>
                <a:gd name="T73" fmla="*/ 117 h 155"/>
                <a:gd name="T74" fmla="*/ 68 w 209"/>
                <a:gd name="T75" fmla="*/ 123 h 155"/>
                <a:gd name="T76" fmla="*/ 37 w 209"/>
                <a:gd name="T77" fmla="*/ 117 h 155"/>
                <a:gd name="T78" fmla="*/ 51 w 209"/>
                <a:gd name="T79" fmla="*/ 117 h 155"/>
                <a:gd name="T80" fmla="*/ 163 w 209"/>
                <a:gd name="T81" fmla="*/ 133 h 155"/>
                <a:gd name="T82" fmla="*/ 160 w 209"/>
                <a:gd name="T83" fmla="*/ 126 h 155"/>
                <a:gd name="T84" fmla="*/ 158 w 209"/>
                <a:gd name="T85" fmla="*/ 133 h 155"/>
                <a:gd name="T86" fmla="*/ 119 w 209"/>
                <a:gd name="T87" fmla="*/ 126 h 155"/>
                <a:gd name="T88" fmla="*/ 135 w 209"/>
                <a:gd name="T89" fmla="*/ 126 h 155"/>
                <a:gd name="T90" fmla="*/ 98 w 209"/>
                <a:gd name="T91" fmla="*/ 133 h 155"/>
                <a:gd name="T92" fmla="*/ 98 w 209"/>
                <a:gd name="T93" fmla="*/ 126 h 155"/>
                <a:gd name="T94" fmla="*/ 92 w 209"/>
                <a:gd name="T95" fmla="*/ 133 h 155"/>
                <a:gd name="T96" fmla="*/ 57 w 209"/>
                <a:gd name="T97" fmla="*/ 126 h 155"/>
                <a:gd name="T98" fmla="*/ 73 w 209"/>
                <a:gd name="T99" fmla="*/ 12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55">
                  <a:moveTo>
                    <a:pt x="27" y="102"/>
                  </a:moveTo>
                  <a:cubicBezTo>
                    <a:pt x="44" y="102"/>
                    <a:pt x="44" y="102"/>
                    <a:pt x="44" y="102"/>
                  </a:cubicBezTo>
                  <a:cubicBezTo>
                    <a:pt x="44" y="99"/>
                    <a:pt x="44" y="99"/>
                    <a:pt x="44" y="99"/>
                  </a:cubicBezTo>
                  <a:cubicBezTo>
                    <a:pt x="36" y="99"/>
                    <a:pt x="36" y="99"/>
                    <a:pt x="36" y="99"/>
                  </a:cubicBezTo>
                  <a:cubicBezTo>
                    <a:pt x="33" y="99"/>
                    <a:pt x="30" y="98"/>
                    <a:pt x="28" y="96"/>
                  </a:cubicBezTo>
                  <a:cubicBezTo>
                    <a:pt x="25" y="93"/>
                    <a:pt x="24" y="90"/>
                    <a:pt x="24" y="87"/>
                  </a:cubicBezTo>
                  <a:cubicBezTo>
                    <a:pt x="24" y="12"/>
                    <a:pt x="24" y="12"/>
                    <a:pt x="24" y="12"/>
                  </a:cubicBezTo>
                  <a:cubicBezTo>
                    <a:pt x="24" y="9"/>
                    <a:pt x="25" y="6"/>
                    <a:pt x="28" y="4"/>
                  </a:cubicBezTo>
                  <a:cubicBezTo>
                    <a:pt x="28" y="4"/>
                    <a:pt x="28" y="4"/>
                    <a:pt x="28" y="4"/>
                  </a:cubicBezTo>
                  <a:cubicBezTo>
                    <a:pt x="30" y="1"/>
                    <a:pt x="33" y="0"/>
                    <a:pt x="36" y="0"/>
                  </a:cubicBezTo>
                  <a:cubicBezTo>
                    <a:pt x="170" y="0"/>
                    <a:pt x="170" y="0"/>
                    <a:pt x="170" y="0"/>
                  </a:cubicBezTo>
                  <a:cubicBezTo>
                    <a:pt x="173" y="0"/>
                    <a:pt x="177" y="1"/>
                    <a:pt x="179" y="4"/>
                  </a:cubicBezTo>
                  <a:cubicBezTo>
                    <a:pt x="179" y="4"/>
                    <a:pt x="179" y="4"/>
                    <a:pt x="179" y="4"/>
                  </a:cubicBezTo>
                  <a:cubicBezTo>
                    <a:pt x="181" y="6"/>
                    <a:pt x="182" y="9"/>
                    <a:pt x="182" y="12"/>
                  </a:cubicBezTo>
                  <a:cubicBezTo>
                    <a:pt x="182" y="87"/>
                    <a:pt x="182" y="87"/>
                    <a:pt x="182" y="87"/>
                  </a:cubicBezTo>
                  <a:cubicBezTo>
                    <a:pt x="182" y="90"/>
                    <a:pt x="181" y="93"/>
                    <a:pt x="179" y="96"/>
                  </a:cubicBezTo>
                  <a:cubicBezTo>
                    <a:pt x="177" y="98"/>
                    <a:pt x="173" y="99"/>
                    <a:pt x="170" y="99"/>
                  </a:cubicBezTo>
                  <a:cubicBezTo>
                    <a:pt x="161" y="99"/>
                    <a:pt x="161" y="99"/>
                    <a:pt x="161" y="99"/>
                  </a:cubicBezTo>
                  <a:cubicBezTo>
                    <a:pt x="161" y="102"/>
                    <a:pt x="161" y="102"/>
                    <a:pt x="161" y="102"/>
                  </a:cubicBezTo>
                  <a:cubicBezTo>
                    <a:pt x="180" y="102"/>
                    <a:pt x="180" y="102"/>
                    <a:pt x="180" y="102"/>
                  </a:cubicBezTo>
                  <a:cubicBezTo>
                    <a:pt x="209" y="141"/>
                    <a:pt x="209" y="141"/>
                    <a:pt x="209" y="141"/>
                  </a:cubicBezTo>
                  <a:cubicBezTo>
                    <a:pt x="209" y="141"/>
                    <a:pt x="209" y="141"/>
                    <a:pt x="209" y="141"/>
                  </a:cubicBezTo>
                  <a:cubicBezTo>
                    <a:pt x="202" y="155"/>
                    <a:pt x="202" y="155"/>
                    <a:pt x="202" y="155"/>
                  </a:cubicBezTo>
                  <a:cubicBezTo>
                    <a:pt x="7" y="155"/>
                    <a:pt x="7" y="155"/>
                    <a:pt x="7" y="155"/>
                  </a:cubicBezTo>
                  <a:cubicBezTo>
                    <a:pt x="0" y="141"/>
                    <a:pt x="0" y="141"/>
                    <a:pt x="0" y="141"/>
                  </a:cubicBezTo>
                  <a:cubicBezTo>
                    <a:pt x="27" y="102"/>
                    <a:pt x="27" y="102"/>
                    <a:pt x="27" y="102"/>
                  </a:cubicBezTo>
                  <a:close/>
                  <a:moveTo>
                    <a:pt x="63" y="102"/>
                  </a:moveTo>
                  <a:cubicBezTo>
                    <a:pt x="143" y="102"/>
                    <a:pt x="143" y="102"/>
                    <a:pt x="143" y="102"/>
                  </a:cubicBezTo>
                  <a:cubicBezTo>
                    <a:pt x="143" y="99"/>
                    <a:pt x="143" y="99"/>
                    <a:pt x="143" y="99"/>
                  </a:cubicBezTo>
                  <a:cubicBezTo>
                    <a:pt x="63" y="99"/>
                    <a:pt x="63" y="99"/>
                    <a:pt x="63" y="99"/>
                  </a:cubicBezTo>
                  <a:cubicBezTo>
                    <a:pt x="63" y="102"/>
                    <a:pt x="63" y="102"/>
                    <a:pt x="63" y="102"/>
                  </a:cubicBezTo>
                  <a:close/>
                  <a:moveTo>
                    <a:pt x="170" y="12"/>
                  </a:moveTo>
                  <a:cubicBezTo>
                    <a:pt x="36" y="12"/>
                    <a:pt x="36" y="12"/>
                    <a:pt x="36" y="12"/>
                  </a:cubicBezTo>
                  <a:cubicBezTo>
                    <a:pt x="36" y="12"/>
                    <a:pt x="36" y="12"/>
                    <a:pt x="36" y="12"/>
                  </a:cubicBezTo>
                  <a:cubicBezTo>
                    <a:pt x="36" y="12"/>
                    <a:pt x="36" y="12"/>
                    <a:pt x="36" y="12"/>
                  </a:cubicBezTo>
                  <a:cubicBezTo>
                    <a:pt x="36" y="12"/>
                    <a:pt x="36" y="12"/>
                    <a:pt x="36" y="12"/>
                  </a:cubicBezTo>
                  <a:cubicBezTo>
                    <a:pt x="36" y="87"/>
                    <a:pt x="36" y="87"/>
                    <a:pt x="36" y="87"/>
                  </a:cubicBezTo>
                  <a:cubicBezTo>
                    <a:pt x="36" y="87"/>
                    <a:pt x="36" y="87"/>
                    <a:pt x="36" y="87"/>
                  </a:cubicBezTo>
                  <a:cubicBezTo>
                    <a:pt x="36" y="87"/>
                    <a:pt x="36" y="87"/>
                    <a:pt x="36" y="87"/>
                  </a:cubicBezTo>
                  <a:cubicBezTo>
                    <a:pt x="170" y="87"/>
                    <a:pt x="170" y="87"/>
                    <a:pt x="170" y="87"/>
                  </a:cubicBezTo>
                  <a:cubicBezTo>
                    <a:pt x="170" y="87"/>
                    <a:pt x="170" y="87"/>
                    <a:pt x="170" y="87"/>
                  </a:cubicBezTo>
                  <a:cubicBezTo>
                    <a:pt x="170" y="87"/>
                    <a:pt x="170" y="87"/>
                    <a:pt x="170" y="87"/>
                  </a:cubicBezTo>
                  <a:cubicBezTo>
                    <a:pt x="170" y="12"/>
                    <a:pt x="170" y="12"/>
                    <a:pt x="170" y="12"/>
                  </a:cubicBezTo>
                  <a:cubicBezTo>
                    <a:pt x="170" y="12"/>
                    <a:pt x="170" y="12"/>
                    <a:pt x="170" y="12"/>
                  </a:cubicBezTo>
                  <a:cubicBezTo>
                    <a:pt x="170" y="12"/>
                    <a:pt x="170" y="12"/>
                    <a:pt x="170" y="12"/>
                  </a:cubicBezTo>
                  <a:cubicBezTo>
                    <a:pt x="170" y="12"/>
                    <a:pt x="170" y="12"/>
                    <a:pt x="170" y="12"/>
                  </a:cubicBezTo>
                  <a:close/>
                  <a:moveTo>
                    <a:pt x="31" y="126"/>
                  </a:moveTo>
                  <a:cubicBezTo>
                    <a:pt x="30" y="128"/>
                    <a:pt x="28" y="131"/>
                    <a:pt x="27" y="133"/>
                  </a:cubicBezTo>
                  <a:cubicBezTo>
                    <a:pt x="34" y="133"/>
                    <a:pt x="41" y="133"/>
                    <a:pt x="48" y="133"/>
                  </a:cubicBezTo>
                  <a:cubicBezTo>
                    <a:pt x="49" y="131"/>
                    <a:pt x="50" y="128"/>
                    <a:pt x="51" y="126"/>
                  </a:cubicBezTo>
                  <a:cubicBezTo>
                    <a:pt x="44" y="126"/>
                    <a:pt x="38" y="126"/>
                    <a:pt x="31" y="126"/>
                  </a:cubicBezTo>
                  <a:close/>
                  <a:moveTo>
                    <a:pt x="41" y="110"/>
                  </a:moveTo>
                  <a:cubicBezTo>
                    <a:pt x="40" y="111"/>
                    <a:pt x="39" y="113"/>
                    <a:pt x="38" y="115"/>
                  </a:cubicBezTo>
                  <a:cubicBezTo>
                    <a:pt x="46" y="115"/>
                    <a:pt x="53" y="115"/>
                    <a:pt x="61" y="115"/>
                  </a:cubicBezTo>
                  <a:cubicBezTo>
                    <a:pt x="62" y="113"/>
                    <a:pt x="62" y="111"/>
                    <a:pt x="63" y="110"/>
                  </a:cubicBezTo>
                  <a:cubicBezTo>
                    <a:pt x="56" y="110"/>
                    <a:pt x="49" y="110"/>
                    <a:pt x="41" y="110"/>
                  </a:cubicBezTo>
                  <a:close/>
                  <a:moveTo>
                    <a:pt x="157" y="110"/>
                  </a:moveTo>
                  <a:cubicBezTo>
                    <a:pt x="157" y="111"/>
                    <a:pt x="158" y="113"/>
                    <a:pt x="159" y="115"/>
                  </a:cubicBezTo>
                  <a:cubicBezTo>
                    <a:pt x="164" y="115"/>
                    <a:pt x="169" y="115"/>
                    <a:pt x="173" y="115"/>
                  </a:cubicBezTo>
                  <a:cubicBezTo>
                    <a:pt x="172" y="113"/>
                    <a:pt x="171" y="111"/>
                    <a:pt x="170" y="110"/>
                  </a:cubicBezTo>
                  <a:cubicBezTo>
                    <a:pt x="166" y="110"/>
                    <a:pt x="161" y="110"/>
                    <a:pt x="157" y="110"/>
                  </a:cubicBezTo>
                  <a:close/>
                  <a:moveTo>
                    <a:pt x="139" y="110"/>
                  </a:moveTo>
                  <a:cubicBezTo>
                    <a:pt x="139" y="111"/>
                    <a:pt x="140" y="113"/>
                    <a:pt x="140" y="115"/>
                  </a:cubicBezTo>
                  <a:cubicBezTo>
                    <a:pt x="145" y="115"/>
                    <a:pt x="150" y="115"/>
                    <a:pt x="155" y="115"/>
                  </a:cubicBezTo>
                  <a:cubicBezTo>
                    <a:pt x="154" y="113"/>
                    <a:pt x="153" y="111"/>
                    <a:pt x="152" y="110"/>
                  </a:cubicBezTo>
                  <a:cubicBezTo>
                    <a:pt x="148" y="110"/>
                    <a:pt x="143" y="110"/>
                    <a:pt x="139" y="110"/>
                  </a:cubicBezTo>
                  <a:close/>
                  <a:moveTo>
                    <a:pt x="121" y="110"/>
                  </a:moveTo>
                  <a:cubicBezTo>
                    <a:pt x="121" y="111"/>
                    <a:pt x="121" y="113"/>
                    <a:pt x="122" y="115"/>
                  </a:cubicBezTo>
                  <a:cubicBezTo>
                    <a:pt x="126" y="115"/>
                    <a:pt x="131" y="115"/>
                    <a:pt x="136" y="115"/>
                  </a:cubicBezTo>
                  <a:cubicBezTo>
                    <a:pt x="135" y="113"/>
                    <a:pt x="135" y="111"/>
                    <a:pt x="134" y="110"/>
                  </a:cubicBezTo>
                  <a:cubicBezTo>
                    <a:pt x="130" y="110"/>
                    <a:pt x="125" y="110"/>
                    <a:pt x="121" y="110"/>
                  </a:cubicBezTo>
                  <a:close/>
                  <a:moveTo>
                    <a:pt x="103" y="110"/>
                  </a:moveTo>
                  <a:cubicBezTo>
                    <a:pt x="103" y="111"/>
                    <a:pt x="103" y="113"/>
                    <a:pt x="103" y="115"/>
                  </a:cubicBezTo>
                  <a:cubicBezTo>
                    <a:pt x="108" y="115"/>
                    <a:pt x="113" y="115"/>
                    <a:pt x="117" y="115"/>
                  </a:cubicBezTo>
                  <a:cubicBezTo>
                    <a:pt x="117" y="113"/>
                    <a:pt x="117" y="111"/>
                    <a:pt x="117" y="110"/>
                  </a:cubicBezTo>
                  <a:cubicBezTo>
                    <a:pt x="112" y="110"/>
                    <a:pt x="108" y="110"/>
                    <a:pt x="103" y="110"/>
                  </a:cubicBezTo>
                  <a:close/>
                  <a:moveTo>
                    <a:pt x="85" y="110"/>
                  </a:moveTo>
                  <a:cubicBezTo>
                    <a:pt x="85" y="111"/>
                    <a:pt x="85" y="113"/>
                    <a:pt x="84" y="115"/>
                  </a:cubicBezTo>
                  <a:cubicBezTo>
                    <a:pt x="89" y="115"/>
                    <a:pt x="94" y="115"/>
                    <a:pt x="98" y="115"/>
                  </a:cubicBezTo>
                  <a:cubicBezTo>
                    <a:pt x="99" y="113"/>
                    <a:pt x="99" y="111"/>
                    <a:pt x="99" y="110"/>
                  </a:cubicBezTo>
                  <a:cubicBezTo>
                    <a:pt x="94" y="110"/>
                    <a:pt x="90" y="110"/>
                    <a:pt x="85" y="110"/>
                  </a:cubicBezTo>
                  <a:close/>
                  <a:moveTo>
                    <a:pt x="67" y="110"/>
                  </a:moveTo>
                  <a:cubicBezTo>
                    <a:pt x="67" y="111"/>
                    <a:pt x="66" y="113"/>
                    <a:pt x="66" y="115"/>
                  </a:cubicBezTo>
                  <a:cubicBezTo>
                    <a:pt x="70" y="115"/>
                    <a:pt x="75" y="115"/>
                    <a:pt x="80" y="115"/>
                  </a:cubicBezTo>
                  <a:cubicBezTo>
                    <a:pt x="80" y="113"/>
                    <a:pt x="81" y="111"/>
                    <a:pt x="81" y="110"/>
                  </a:cubicBezTo>
                  <a:cubicBezTo>
                    <a:pt x="77" y="110"/>
                    <a:pt x="72" y="110"/>
                    <a:pt x="67" y="110"/>
                  </a:cubicBezTo>
                  <a:close/>
                  <a:moveTo>
                    <a:pt x="152" y="117"/>
                  </a:moveTo>
                  <a:cubicBezTo>
                    <a:pt x="153" y="119"/>
                    <a:pt x="153" y="121"/>
                    <a:pt x="154" y="123"/>
                  </a:cubicBezTo>
                  <a:cubicBezTo>
                    <a:pt x="162" y="123"/>
                    <a:pt x="170" y="123"/>
                    <a:pt x="178" y="123"/>
                  </a:cubicBezTo>
                  <a:cubicBezTo>
                    <a:pt x="177" y="121"/>
                    <a:pt x="176" y="119"/>
                    <a:pt x="175" y="117"/>
                  </a:cubicBezTo>
                  <a:cubicBezTo>
                    <a:pt x="167" y="117"/>
                    <a:pt x="160" y="117"/>
                    <a:pt x="152" y="117"/>
                  </a:cubicBezTo>
                  <a:close/>
                  <a:moveTo>
                    <a:pt x="132" y="117"/>
                  </a:moveTo>
                  <a:cubicBezTo>
                    <a:pt x="133" y="119"/>
                    <a:pt x="133" y="121"/>
                    <a:pt x="134" y="123"/>
                  </a:cubicBezTo>
                  <a:cubicBezTo>
                    <a:pt x="139" y="123"/>
                    <a:pt x="144" y="123"/>
                    <a:pt x="149" y="123"/>
                  </a:cubicBezTo>
                  <a:cubicBezTo>
                    <a:pt x="148" y="121"/>
                    <a:pt x="148" y="119"/>
                    <a:pt x="147" y="117"/>
                  </a:cubicBezTo>
                  <a:cubicBezTo>
                    <a:pt x="142" y="117"/>
                    <a:pt x="137" y="117"/>
                    <a:pt x="132" y="117"/>
                  </a:cubicBezTo>
                  <a:close/>
                  <a:moveTo>
                    <a:pt x="113" y="117"/>
                  </a:moveTo>
                  <a:cubicBezTo>
                    <a:pt x="113" y="119"/>
                    <a:pt x="114" y="121"/>
                    <a:pt x="114" y="123"/>
                  </a:cubicBezTo>
                  <a:cubicBezTo>
                    <a:pt x="119" y="123"/>
                    <a:pt x="124" y="123"/>
                    <a:pt x="129" y="123"/>
                  </a:cubicBezTo>
                  <a:cubicBezTo>
                    <a:pt x="129" y="121"/>
                    <a:pt x="128" y="119"/>
                    <a:pt x="128" y="117"/>
                  </a:cubicBezTo>
                  <a:cubicBezTo>
                    <a:pt x="123" y="117"/>
                    <a:pt x="118" y="117"/>
                    <a:pt x="113" y="117"/>
                  </a:cubicBezTo>
                  <a:close/>
                  <a:moveTo>
                    <a:pt x="94" y="117"/>
                  </a:moveTo>
                  <a:cubicBezTo>
                    <a:pt x="94" y="119"/>
                    <a:pt x="94" y="121"/>
                    <a:pt x="93" y="123"/>
                  </a:cubicBezTo>
                  <a:cubicBezTo>
                    <a:pt x="99" y="123"/>
                    <a:pt x="104" y="123"/>
                    <a:pt x="109" y="123"/>
                  </a:cubicBezTo>
                  <a:cubicBezTo>
                    <a:pt x="109" y="121"/>
                    <a:pt x="109" y="119"/>
                    <a:pt x="109" y="117"/>
                  </a:cubicBezTo>
                  <a:cubicBezTo>
                    <a:pt x="104" y="117"/>
                    <a:pt x="99" y="117"/>
                    <a:pt x="94" y="117"/>
                  </a:cubicBezTo>
                  <a:close/>
                  <a:moveTo>
                    <a:pt x="75" y="117"/>
                  </a:moveTo>
                  <a:cubicBezTo>
                    <a:pt x="74" y="119"/>
                    <a:pt x="74" y="121"/>
                    <a:pt x="73" y="123"/>
                  </a:cubicBezTo>
                  <a:cubicBezTo>
                    <a:pt x="79" y="123"/>
                    <a:pt x="84" y="123"/>
                    <a:pt x="89" y="123"/>
                  </a:cubicBezTo>
                  <a:cubicBezTo>
                    <a:pt x="89" y="121"/>
                    <a:pt x="89" y="119"/>
                    <a:pt x="90" y="117"/>
                  </a:cubicBezTo>
                  <a:cubicBezTo>
                    <a:pt x="85" y="117"/>
                    <a:pt x="80" y="117"/>
                    <a:pt x="75" y="117"/>
                  </a:cubicBezTo>
                  <a:close/>
                  <a:moveTo>
                    <a:pt x="56" y="117"/>
                  </a:moveTo>
                  <a:cubicBezTo>
                    <a:pt x="55" y="119"/>
                    <a:pt x="54" y="121"/>
                    <a:pt x="53" y="123"/>
                  </a:cubicBezTo>
                  <a:cubicBezTo>
                    <a:pt x="58" y="123"/>
                    <a:pt x="63" y="123"/>
                    <a:pt x="68" y="123"/>
                  </a:cubicBezTo>
                  <a:cubicBezTo>
                    <a:pt x="69" y="121"/>
                    <a:pt x="70" y="119"/>
                    <a:pt x="70" y="117"/>
                  </a:cubicBezTo>
                  <a:cubicBezTo>
                    <a:pt x="65" y="117"/>
                    <a:pt x="60" y="117"/>
                    <a:pt x="56" y="117"/>
                  </a:cubicBezTo>
                  <a:close/>
                  <a:moveTo>
                    <a:pt x="37" y="117"/>
                  </a:moveTo>
                  <a:cubicBezTo>
                    <a:pt x="35" y="119"/>
                    <a:pt x="34" y="121"/>
                    <a:pt x="33" y="123"/>
                  </a:cubicBezTo>
                  <a:cubicBezTo>
                    <a:pt x="38" y="123"/>
                    <a:pt x="43" y="123"/>
                    <a:pt x="48" y="123"/>
                  </a:cubicBezTo>
                  <a:cubicBezTo>
                    <a:pt x="49" y="121"/>
                    <a:pt x="50" y="119"/>
                    <a:pt x="51" y="117"/>
                  </a:cubicBezTo>
                  <a:cubicBezTo>
                    <a:pt x="46" y="117"/>
                    <a:pt x="41" y="117"/>
                    <a:pt x="37" y="117"/>
                  </a:cubicBezTo>
                  <a:close/>
                  <a:moveTo>
                    <a:pt x="160" y="126"/>
                  </a:moveTo>
                  <a:cubicBezTo>
                    <a:pt x="161" y="128"/>
                    <a:pt x="162" y="131"/>
                    <a:pt x="163" y="133"/>
                  </a:cubicBezTo>
                  <a:cubicBezTo>
                    <a:pt x="170" y="133"/>
                    <a:pt x="177" y="133"/>
                    <a:pt x="184" y="133"/>
                  </a:cubicBezTo>
                  <a:cubicBezTo>
                    <a:pt x="183" y="131"/>
                    <a:pt x="182" y="128"/>
                    <a:pt x="180" y="126"/>
                  </a:cubicBezTo>
                  <a:cubicBezTo>
                    <a:pt x="174" y="126"/>
                    <a:pt x="167" y="126"/>
                    <a:pt x="160" y="126"/>
                  </a:cubicBezTo>
                  <a:close/>
                  <a:moveTo>
                    <a:pt x="139" y="126"/>
                  </a:moveTo>
                  <a:cubicBezTo>
                    <a:pt x="140" y="128"/>
                    <a:pt x="141" y="131"/>
                    <a:pt x="141" y="133"/>
                  </a:cubicBezTo>
                  <a:cubicBezTo>
                    <a:pt x="147" y="133"/>
                    <a:pt x="152" y="133"/>
                    <a:pt x="158" y="133"/>
                  </a:cubicBezTo>
                  <a:cubicBezTo>
                    <a:pt x="157" y="131"/>
                    <a:pt x="156" y="128"/>
                    <a:pt x="155" y="126"/>
                  </a:cubicBezTo>
                  <a:cubicBezTo>
                    <a:pt x="150" y="126"/>
                    <a:pt x="145" y="126"/>
                    <a:pt x="139" y="126"/>
                  </a:cubicBezTo>
                  <a:close/>
                  <a:moveTo>
                    <a:pt x="119" y="126"/>
                  </a:moveTo>
                  <a:cubicBezTo>
                    <a:pt x="119" y="128"/>
                    <a:pt x="119" y="131"/>
                    <a:pt x="119" y="133"/>
                  </a:cubicBezTo>
                  <a:cubicBezTo>
                    <a:pt x="125" y="133"/>
                    <a:pt x="131" y="133"/>
                    <a:pt x="136" y="133"/>
                  </a:cubicBezTo>
                  <a:cubicBezTo>
                    <a:pt x="136" y="131"/>
                    <a:pt x="135" y="128"/>
                    <a:pt x="135" y="126"/>
                  </a:cubicBezTo>
                  <a:cubicBezTo>
                    <a:pt x="129" y="126"/>
                    <a:pt x="124" y="126"/>
                    <a:pt x="119" y="126"/>
                  </a:cubicBezTo>
                  <a:close/>
                  <a:moveTo>
                    <a:pt x="98" y="126"/>
                  </a:moveTo>
                  <a:cubicBezTo>
                    <a:pt x="98" y="128"/>
                    <a:pt x="98" y="131"/>
                    <a:pt x="98" y="133"/>
                  </a:cubicBezTo>
                  <a:cubicBezTo>
                    <a:pt x="103" y="133"/>
                    <a:pt x="109" y="133"/>
                    <a:pt x="115" y="133"/>
                  </a:cubicBezTo>
                  <a:cubicBezTo>
                    <a:pt x="114" y="131"/>
                    <a:pt x="114" y="128"/>
                    <a:pt x="114" y="126"/>
                  </a:cubicBezTo>
                  <a:cubicBezTo>
                    <a:pt x="109" y="126"/>
                    <a:pt x="103" y="126"/>
                    <a:pt x="98" y="126"/>
                  </a:cubicBezTo>
                  <a:close/>
                  <a:moveTo>
                    <a:pt x="77" y="126"/>
                  </a:moveTo>
                  <a:cubicBezTo>
                    <a:pt x="77" y="128"/>
                    <a:pt x="76" y="131"/>
                    <a:pt x="76" y="133"/>
                  </a:cubicBezTo>
                  <a:cubicBezTo>
                    <a:pt x="81" y="133"/>
                    <a:pt x="87" y="133"/>
                    <a:pt x="92" y="133"/>
                  </a:cubicBezTo>
                  <a:cubicBezTo>
                    <a:pt x="93" y="131"/>
                    <a:pt x="93" y="128"/>
                    <a:pt x="93" y="126"/>
                  </a:cubicBezTo>
                  <a:cubicBezTo>
                    <a:pt x="88" y="126"/>
                    <a:pt x="83" y="126"/>
                    <a:pt x="77" y="126"/>
                  </a:cubicBezTo>
                  <a:close/>
                  <a:moveTo>
                    <a:pt x="57" y="126"/>
                  </a:moveTo>
                  <a:cubicBezTo>
                    <a:pt x="56" y="128"/>
                    <a:pt x="55" y="131"/>
                    <a:pt x="54" y="133"/>
                  </a:cubicBezTo>
                  <a:cubicBezTo>
                    <a:pt x="60" y="133"/>
                    <a:pt x="65" y="133"/>
                    <a:pt x="71" y="133"/>
                  </a:cubicBezTo>
                  <a:cubicBezTo>
                    <a:pt x="71" y="131"/>
                    <a:pt x="72" y="128"/>
                    <a:pt x="73" y="126"/>
                  </a:cubicBezTo>
                  <a:cubicBezTo>
                    <a:pt x="67" y="126"/>
                    <a:pt x="62" y="126"/>
                    <a:pt x="57" y="126"/>
                  </a:cubicBez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grpSp>
      <p:grpSp>
        <p:nvGrpSpPr>
          <p:cNvPr id="35" name="组合 34"/>
          <p:cNvGrpSpPr/>
          <p:nvPr/>
        </p:nvGrpSpPr>
        <p:grpSpPr>
          <a:xfrm>
            <a:off x="4126622" y="611470"/>
            <a:ext cx="944880" cy="740343"/>
            <a:chOff x="5502162" y="1209872"/>
            <a:chExt cx="1259840" cy="987124"/>
          </a:xfrm>
        </p:grpSpPr>
        <p:sp>
          <p:nvSpPr>
            <p:cNvPr id="39" name="Freeform 135"/>
            <p:cNvSpPr>
              <a:spLocks noEditPoints="1"/>
            </p:cNvSpPr>
            <p:nvPr/>
          </p:nvSpPr>
          <p:spPr bwMode="auto">
            <a:xfrm>
              <a:off x="5948384" y="1903081"/>
              <a:ext cx="367396" cy="293915"/>
            </a:xfrm>
            <a:custGeom>
              <a:avLst/>
              <a:gdLst>
                <a:gd name="T0" fmla="*/ 197 w 207"/>
                <a:gd name="T1" fmla="*/ 0 h 166"/>
                <a:gd name="T2" fmla="*/ 9 w 207"/>
                <a:gd name="T3" fmla="*/ 0 h 166"/>
                <a:gd name="T4" fmla="*/ 0 w 207"/>
                <a:gd name="T5" fmla="*/ 10 h 166"/>
                <a:gd name="T6" fmla="*/ 0 w 207"/>
                <a:gd name="T7" fmla="*/ 126 h 166"/>
                <a:gd name="T8" fmla="*/ 9 w 207"/>
                <a:gd name="T9" fmla="*/ 135 h 166"/>
                <a:gd name="T10" fmla="*/ 80 w 207"/>
                <a:gd name="T11" fmla="*/ 135 h 166"/>
                <a:gd name="T12" fmla="*/ 80 w 207"/>
                <a:gd name="T13" fmla="*/ 157 h 166"/>
                <a:gd name="T14" fmla="*/ 60 w 207"/>
                <a:gd name="T15" fmla="*/ 157 h 166"/>
                <a:gd name="T16" fmla="*/ 60 w 207"/>
                <a:gd name="T17" fmla="*/ 166 h 166"/>
                <a:gd name="T18" fmla="*/ 147 w 207"/>
                <a:gd name="T19" fmla="*/ 166 h 166"/>
                <a:gd name="T20" fmla="*/ 147 w 207"/>
                <a:gd name="T21" fmla="*/ 157 h 166"/>
                <a:gd name="T22" fmla="*/ 126 w 207"/>
                <a:gd name="T23" fmla="*/ 157 h 166"/>
                <a:gd name="T24" fmla="*/ 126 w 207"/>
                <a:gd name="T25" fmla="*/ 135 h 166"/>
                <a:gd name="T26" fmla="*/ 197 w 207"/>
                <a:gd name="T27" fmla="*/ 135 h 166"/>
                <a:gd name="T28" fmla="*/ 207 w 207"/>
                <a:gd name="T29" fmla="*/ 126 h 166"/>
                <a:gd name="T30" fmla="*/ 207 w 207"/>
                <a:gd name="T31" fmla="*/ 10 h 166"/>
                <a:gd name="T32" fmla="*/ 197 w 207"/>
                <a:gd name="T33" fmla="*/ 0 h 166"/>
                <a:gd name="T34" fmla="*/ 199 w 207"/>
                <a:gd name="T35" fmla="*/ 126 h 166"/>
                <a:gd name="T36" fmla="*/ 197 w 207"/>
                <a:gd name="T37" fmla="*/ 127 h 166"/>
                <a:gd name="T38" fmla="*/ 9 w 207"/>
                <a:gd name="T39" fmla="*/ 127 h 166"/>
                <a:gd name="T40" fmla="*/ 8 w 207"/>
                <a:gd name="T41" fmla="*/ 126 h 166"/>
                <a:gd name="T42" fmla="*/ 8 w 207"/>
                <a:gd name="T43" fmla="*/ 10 h 166"/>
                <a:gd name="T44" fmla="*/ 9 w 207"/>
                <a:gd name="T45" fmla="*/ 8 h 166"/>
                <a:gd name="T46" fmla="*/ 197 w 207"/>
                <a:gd name="T47" fmla="*/ 8 h 166"/>
                <a:gd name="T48" fmla="*/ 199 w 207"/>
                <a:gd name="T49" fmla="*/ 10 h 166"/>
                <a:gd name="T50" fmla="*/ 199 w 207"/>
                <a:gd name="T51" fmla="*/ 12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7" h="166">
                  <a:moveTo>
                    <a:pt x="197" y="0"/>
                  </a:moveTo>
                  <a:cubicBezTo>
                    <a:pt x="9" y="0"/>
                    <a:pt x="9" y="0"/>
                    <a:pt x="9" y="0"/>
                  </a:cubicBezTo>
                  <a:cubicBezTo>
                    <a:pt x="4" y="0"/>
                    <a:pt x="0" y="4"/>
                    <a:pt x="0" y="10"/>
                  </a:cubicBezTo>
                  <a:cubicBezTo>
                    <a:pt x="0" y="126"/>
                    <a:pt x="0" y="126"/>
                    <a:pt x="0" y="126"/>
                  </a:cubicBezTo>
                  <a:cubicBezTo>
                    <a:pt x="0" y="131"/>
                    <a:pt x="4" y="135"/>
                    <a:pt x="9" y="135"/>
                  </a:cubicBezTo>
                  <a:cubicBezTo>
                    <a:pt x="80" y="135"/>
                    <a:pt x="80" y="135"/>
                    <a:pt x="80" y="135"/>
                  </a:cubicBezTo>
                  <a:cubicBezTo>
                    <a:pt x="80" y="157"/>
                    <a:pt x="80" y="157"/>
                    <a:pt x="80" y="157"/>
                  </a:cubicBezTo>
                  <a:cubicBezTo>
                    <a:pt x="60" y="157"/>
                    <a:pt x="60" y="157"/>
                    <a:pt x="60" y="157"/>
                  </a:cubicBezTo>
                  <a:cubicBezTo>
                    <a:pt x="60" y="166"/>
                    <a:pt x="60" y="166"/>
                    <a:pt x="60" y="166"/>
                  </a:cubicBezTo>
                  <a:cubicBezTo>
                    <a:pt x="147" y="166"/>
                    <a:pt x="147" y="166"/>
                    <a:pt x="147" y="166"/>
                  </a:cubicBezTo>
                  <a:cubicBezTo>
                    <a:pt x="147" y="157"/>
                    <a:pt x="147" y="157"/>
                    <a:pt x="147" y="157"/>
                  </a:cubicBezTo>
                  <a:cubicBezTo>
                    <a:pt x="126" y="157"/>
                    <a:pt x="126" y="157"/>
                    <a:pt x="126" y="157"/>
                  </a:cubicBezTo>
                  <a:cubicBezTo>
                    <a:pt x="126" y="135"/>
                    <a:pt x="126" y="135"/>
                    <a:pt x="126" y="135"/>
                  </a:cubicBezTo>
                  <a:cubicBezTo>
                    <a:pt x="197" y="135"/>
                    <a:pt x="197" y="135"/>
                    <a:pt x="197" y="135"/>
                  </a:cubicBezTo>
                  <a:cubicBezTo>
                    <a:pt x="202" y="135"/>
                    <a:pt x="207" y="131"/>
                    <a:pt x="207" y="126"/>
                  </a:cubicBezTo>
                  <a:cubicBezTo>
                    <a:pt x="207" y="10"/>
                    <a:pt x="207" y="10"/>
                    <a:pt x="207" y="10"/>
                  </a:cubicBezTo>
                  <a:cubicBezTo>
                    <a:pt x="207" y="4"/>
                    <a:pt x="202" y="0"/>
                    <a:pt x="197" y="0"/>
                  </a:cubicBezTo>
                  <a:close/>
                  <a:moveTo>
                    <a:pt x="199" y="126"/>
                  </a:moveTo>
                  <a:cubicBezTo>
                    <a:pt x="199" y="126"/>
                    <a:pt x="198" y="127"/>
                    <a:pt x="197" y="127"/>
                  </a:cubicBezTo>
                  <a:cubicBezTo>
                    <a:pt x="9" y="127"/>
                    <a:pt x="9" y="127"/>
                    <a:pt x="9" y="127"/>
                  </a:cubicBezTo>
                  <a:cubicBezTo>
                    <a:pt x="8" y="127"/>
                    <a:pt x="8" y="126"/>
                    <a:pt x="8" y="126"/>
                  </a:cubicBezTo>
                  <a:cubicBezTo>
                    <a:pt x="8" y="10"/>
                    <a:pt x="8" y="10"/>
                    <a:pt x="8" y="10"/>
                  </a:cubicBezTo>
                  <a:cubicBezTo>
                    <a:pt x="8" y="9"/>
                    <a:pt x="8" y="8"/>
                    <a:pt x="9" y="8"/>
                  </a:cubicBezTo>
                  <a:cubicBezTo>
                    <a:pt x="197" y="8"/>
                    <a:pt x="197" y="8"/>
                    <a:pt x="197" y="8"/>
                  </a:cubicBezTo>
                  <a:cubicBezTo>
                    <a:pt x="198" y="8"/>
                    <a:pt x="199" y="9"/>
                    <a:pt x="199" y="10"/>
                  </a:cubicBezTo>
                  <a:lnTo>
                    <a:pt x="199" y="126"/>
                  </a:ln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charset="-122"/>
                <a:ea typeface="微软雅黑" panose="020B0503020204020204" charset="-122"/>
              </a:endParaRPr>
            </a:p>
          </p:txBody>
        </p:sp>
        <p:sp>
          <p:nvSpPr>
            <p:cNvPr id="37" name="文本框 36"/>
            <p:cNvSpPr txBox="1"/>
            <p:nvPr/>
          </p:nvSpPr>
          <p:spPr>
            <a:xfrm>
              <a:off x="5502162" y="1209872"/>
              <a:ext cx="1259840" cy="429260"/>
            </a:xfrm>
            <a:prstGeom prst="rect">
              <a:avLst/>
            </a:prstGeom>
            <a:noFill/>
          </p:spPr>
          <p:txBody>
            <a:bodyPr wrap="none" rtlCol="0">
              <a:spAutoFit/>
            </a:bodyPr>
            <a:lstStyle>
              <a:defPPr>
                <a:defRPr lang="zh-CN"/>
              </a:defPPr>
              <a:lvl1pPr algn="ctr">
                <a:defRPr sz="20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500" dirty="0">
                  <a:latin typeface="微软雅黑" panose="020B0503020204020204" charset="-122"/>
                  <a:ea typeface="微软雅黑" panose="020B0503020204020204" charset="-122"/>
                </a:rPr>
                <a:t>文本内容</a:t>
              </a:r>
              <a:endParaRPr lang="zh-CN" altLang="en-US" sz="1500" dirty="0">
                <a:latin typeface="微软雅黑" panose="020B0503020204020204" charset="-122"/>
                <a:ea typeface="微软雅黑" panose="020B0503020204020204" charset="-122"/>
              </a:endParaRPr>
            </a:p>
          </p:txBody>
        </p:sp>
      </p:grpSp>
      <p:grpSp>
        <p:nvGrpSpPr>
          <p:cNvPr id="40" name="组合 39"/>
          <p:cNvGrpSpPr/>
          <p:nvPr/>
        </p:nvGrpSpPr>
        <p:grpSpPr>
          <a:xfrm>
            <a:off x="944731" y="2642055"/>
            <a:ext cx="868680" cy="573837"/>
            <a:chOff x="1259641" y="3945327"/>
            <a:chExt cx="1158240" cy="765116"/>
          </a:xfrm>
        </p:grpSpPr>
        <p:sp>
          <p:nvSpPr>
            <p:cNvPr id="41" name="文本框 40"/>
            <p:cNvSpPr txBox="1"/>
            <p:nvPr/>
          </p:nvSpPr>
          <p:spPr>
            <a:xfrm>
              <a:off x="1559134" y="4219376"/>
              <a:ext cx="691727" cy="491067"/>
            </a:xfrm>
            <a:prstGeom prst="rect">
              <a:avLst/>
            </a:prstGeom>
            <a:noFill/>
          </p:spPr>
          <p:txBody>
            <a:bodyPr wrap="none" rtlCol="0">
              <a:spAutoFit/>
            </a:bodyPr>
            <a:lstStyle/>
            <a:p>
              <a:pPr algn="ctr"/>
              <a:r>
                <a:rPr lang="en-US" altLang="zh-CN" dirty="0">
                  <a:solidFill>
                    <a:schemeClr val="tx1">
                      <a:lumMod val="65000"/>
                      <a:lumOff val="35000"/>
                    </a:schemeClr>
                  </a:solidFill>
                  <a:latin typeface="微软雅黑" panose="020B0503020204020204" charset="-122"/>
                  <a:ea typeface="微软雅黑" panose="020B0503020204020204" charset="-122"/>
                </a:rPr>
                <a:t>25%</a:t>
              </a:r>
              <a:endParaRPr lang="en-US" altLang="zh-CN" dirty="0">
                <a:solidFill>
                  <a:schemeClr val="tx1">
                    <a:lumMod val="65000"/>
                    <a:lumOff val="35000"/>
                  </a:schemeClr>
                </a:solidFill>
                <a:latin typeface="微软雅黑" panose="020B0503020204020204" charset="-122"/>
                <a:ea typeface="微软雅黑" panose="020B0503020204020204" charset="-122"/>
              </a:endParaRPr>
            </a:p>
          </p:txBody>
        </p:sp>
        <p:sp>
          <p:nvSpPr>
            <p:cNvPr id="42" name="文本框 41"/>
            <p:cNvSpPr txBox="1"/>
            <p:nvPr/>
          </p:nvSpPr>
          <p:spPr>
            <a:xfrm>
              <a:off x="1259641" y="3945327"/>
              <a:ext cx="1158240" cy="398780"/>
            </a:xfrm>
            <a:prstGeom prst="rect">
              <a:avLst/>
            </a:prstGeom>
            <a:noFill/>
          </p:spPr>
          <p:txBody>
            <a:bodyPr wrap="none" rtlCol="0">
              <a:spAutoFit/>
            </a:bodyPr>
            <a:lstStyle>
              <a:defPPr>
                <a:defRPr lang="zh-CN"/>
              </a:defPPr>
              <a:lvl1pPr algn="ctr">
                <a:defRPr sz="20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350" dirty="0">
                  <a:latin typeface="微软雅黑" panose="020B0503020204020204" charset="-122"/>
                  <a:ea typeface="微软雅黑" panose="020B0503020204020204" charset="-122"/>
                </a:rPr>
                <a:t>文本内容</a:t>
              </a:r>
              <a:endParaRPr lang="zh-CN" altLang="en-US" sz="1350" dirty="0">
                <a:latin typeface="微软雅黑" panose="020B0503020204020204" charset="-122"/>
                <a:ea typeface="微软雅黑" panose="020B0503020204020204" charset="-122"/>
              </a:endParaRPr>
            </a:p>
          </p:txBody>
        </p:sp>
      </p:grpSp>
      <p:grpSp>
        <p:nvGrpSpPr>
          <p:cNvPr id="43" name="组合 42"/>
          <p:cNvGrpSpPr/>
          <p:nvPr/>
        </p:nvGrpSpPr>
        <p:grpSpPr>
          <a:xfrm>
            <a:off x="2198995" y="2642055"/>
            <a:ext cx="868680" cy="573837"/>
            <a:chOff x="2931993" y="3945327"/>
            <a:chExt cx="1158240" cy="765116"/>
          </a:xfrm>
        </p:grpSpPr>
        <p:sp>
          <p:nvSpPr>
            <p:cNvPr id="44" name="文本框 43"/>
            <p:cNvSpPr txBox="1"/>
            <p:nvPr/>
          </p:nvSpPr>
          <p:spPr>
            <a:xfrm>
              <a:off x="3222464" y="4219376"/>
              <a:ext cx="639233" cy="491067"/>
            </a:xfrm>
            <a:prstGeom prst="rect">
              <a:avLst/>
            </a:prstGeom>
            <a:noFill/>
          </p:spPr>
          <p:txBody>
            <a:bodyPr wrap="none" rtlCol="0">
              <a:spAutoFit/>
            </a:bodyPr>
            <a:lstStyle/>
            <a:p>
              <a:pPr algn="ctr"/>
              <a:r>
                <a:rPr lang="en-US" altLang="zh-CN" dirty="0">
                  <a:solidFill>
                    <a:schemeClr val="tx1">
                      <a:lumMod val="65000"/>
                      <a:lumOff val="35000"/>
                    </a:schemeClr>
                  </a:solidFill>
                  <a:latin typeface="微软雅黑" panose="020B0503020204020204" charset="-122"/>
                  <a:ea typeface="微软雅黑" panose="020B0503020204020204" charset="-122"/>
                </a:rPr>
                <a:t>16%</a:t>
              </a:r>
              <a:endParaRPr lang="en-US" altLang="zh-CN" dirty="0">
                <a:solidFill>
                  <a:schemeClr val="tx1">
                    <a:lumMod val="65000"/>
                    <a:lumOff val="35000"/>
                  </a:schemeClr>
                </a:solidFill>
                <a:latin typeface="微软雅黑" panose="020B0503020204020204" charset="-122"/>
                <a:ea typeface="微软雅黑" panose="020B0503020204020204" charset="-122"/>
              </a:endParaRPr>
            </a:p>
          </p:txBody>
        </p:sp>
        <p:sp>
          <p:nvSpPr>
            <p:cNvPr id="45" name="文本框 44"/>
            <p:cNvSpPr txBox="1"/>
            <p:nvPr/>
          </p:nvSpPr>
          <p:spPr>
            <a:xfrm>
              <a:off x="2931993" y="3945327"/>
              <a:ext cx="1158240" cy="398780"/>
            </a:xfrm>
            <a:prstGeom prst="rect">
              <a:avLst/>
            </a:prstGeom>
            <a:noFill/>
          </p:spPr>
          <p:txBody>
            <a:bodyPr wrap="none" rtlCol="0">
              <a:spAutoFit/>
            </a:bodyPr>
            <a:lstStyle>
              <a:defPPr>
                <a:defRPr lang="zh-CN"/>
              </a:defPPr>
              <a:lvl1pPr algn="ctr">
                <a:defRPr>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350" dirty="0">
                  <a:latin typeface="微软雅黑" panose="020B0503020204020204" charset="-122"/>
                  <a:ea typeface="微软雅黑" panose="020B0503020204020204" charset="-122"/>
                </a:rPr>
                <a:t>文本内容</a:t>
              </a:r>
              <a:endParaRPr lang="zh-CN" altLang="en-US" sz="1350" dirty="0">
                <a:latin typeface="微软雅黑" panose="020B0503020204020204" charset="-122"/>
                <a:ea typeface="微软雅黑" panose="020B0503020204020204" charset="-122"/>
              </a:endParaRPr>
            </a:p>
          </p:txBody>
        </p:sp>
      </p:grpSp>
      <p:grpSp>
        <p:nvGrpSpPr>
          <p:cNvPr id="46" name="组合 45"/>
          <p:cNvGrpSpPr/>
          <p:nvPr/>
        </p:nvGrpSpPr>
        <p:grpSpPr>
          <a:xfrm>
            <a:off x="3470353" y="2642055"/>
            <a:ext cx="868680" cy="573837"/>
            <a:chOff x="4627137" y="3945327"/>
            <a:chExt cx="1158240" cy="765116"/>
          </a:xfrm>
        </p:grpSpPr>
        <p:sp>
          <p:nvSpPr>
            <p:cNvPr id="47" name="文本框 46"/>
            <p:cNvSpPr txBox="1"/>
            <p:nvPr/>
          </p:nvSpPr>
          <p:spPr>
            <a:xfrm>
              <a:off x="4904545" y="4219376"/>
              <a:ext cx="695113" cy="491067"/>
            </a:xfrm>
            <a:prstGeom prst="rect">
              <a:avLst/>
            </a:prstGeom>
            <a:noFill/>
          </p:spPr>
          <p:txBody>
            <a:bodyPr wrap="none" rtlCol="0">
              <a:spAutoFit/>
            </a:bodyPr>
            <a:lstStyle/>
            <a:p>
              <a:pPr algn="ctr"/>
              <a:r>
                <a:rPr lang="en-US" altLang="zh-CN" dirty="0">
                  <a:solidFill>
                    <a:schemeClr val="tx1">
                      <a:lumMod val="65000"/>
                      <a:lumOff val="35000"/>
                    </a:schemeClr>
                  </a:solidFill>
                  <a:latin typeface="微软雅黑" panose="020B0503020204020204" charset="-122"/>
                  <a:ea typeface="微软雅黑" panose="020B0503020204020204" charset="-122"/>
                </a:rPr>
                <a:t>32%</a:t>
              </a:r>
              <a:endParaRPr lang="en-US" altLang="zh-CN" dirty="0">
                <a:solidFill>
                  <a:schemeClr val="tx1">
                    <a:lumMod val="65000"/>
                    <a:lumOff val="35000"/>
                  </a:schemeClr>
                </a:solidFill>
                <a:latin typeface="微软雅黑" panose="020B0503020204020204" charset="-122"/>
                <a:ea typeface="微软雅黑" panose="020B0503020204020204" charset="-122"/>
              </a:endParaRPr>
            </a:p>
          </p:txBody>
        </p:sp>
        <p:sp>
          <p:nvSpPr>
            <p:cNvPr id="48" name="文本框 47"/>
            <p:cNvSpPr txBox="1"/>
            <p:nvPr/>
          </p:nvSpPr>
          <p:spPr>
            <a:xfrm>
              <a:off x="4627137" y="3945327"/>
              <a:ext cx="1158240" cy="398780"/>
            </a:xfrm>
            <a:prstGeom prst="rect">
              <a:avLst/>
            </a:prstGeom>
            <a:noFill/>
          </p:spPr>
          <p:txBody>
            <a:bodyPr wrap="none" rtlCol="0">
              <a:spAutoFit/>
            </a:bodyPr>
            <a:lstStyle>
              <a:defPPr>
                <a:defRPr lang="zh-CN"/>
              </a:defPPr>
              <a:lvl1pPr algn="ctr">
                <a:defRPr>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350" dirty="0">
                  <a:latin typeface="微软雅黑" panose="020B0503020204020204" charset="-122"/>
                  <a:ea typeface="微软雅黑" panose="020B0503020204020204" charset="-122"/>
                </a:rPr>
                <a:t>文本内容</a:t>
              </a:r>
              <a:endParaRPr lang="zh-CN" altLang="en-US" sz="1350" dirty="0">
                <a:latin typeface="微软雅黑" panose="020B0503020204020204" charset="-122"/>
                <a:ea typeface="微软雅黑" panose="020B0503020204020204" charset="-122"/>
              </a:endParaRPr>
            </a:p>
          </p:txBody>
        </p:sp>
      </p:grpSp>
      <p:grpSp>
        <p:nvGrpSpPr>
          <p:cNvPr id="49" name="组合 48"/>
          <p:cNvGrpSpPr/>
          <p:nvPr/>
        </p:nvGrpSpPr>
        <p:grpSpPr>
          <a:xfrm>
            <a:off x="4724616" y="2642055"/>
            <a:ext cx="868680" cy="573837"/>
            <a:chOff x="6299488" y="3945327"/>
            <a:chExt cx="1158240" cy="765116"/>
          </a:xfrm>
        </p:grpSpPr>
        <p:sp>
          <p:nvSpPr>
            <p:cNvPr id="50" name="文本框 49"/>
            <p:cNvSpPr txBox="1"/>
            <p:nvPr/>
          </p:nvSpPr>
          <p:spPr>
            <a:xfrm>
              <a:off x="6576515" y="4219376"/>
              <a:ext cx="694267" cy="491067"/>
            </a:xfrm>
            <a:prstGeom prst="rect">
              <a:avLst/>
            </a:prstGeom>
            <a:noFill/>
          </p:spPr>
          <p:txBody>
            <a:bodyPr wrap="none" rtlCol="0">
              <a:spAutoFit/>
            </a:bodyPr>
            <a:lstStyle/>
            <a:p>
              <a:pPr algn="ctr"/>
              <a:r>
                <a:rPr lang="en-US" altLang="zh-CN" dirty="0">
                  <a:solidFill>
                    <a:schemeClr val="tx1">
                      <a:lumMod val="65000"/>
                      <a:lumOff val="35000"/>
                    </a:schemeClr>
                  </a:solidFill>
                  <a:latin typeface="微软雅黑" panose="020B0503020204020204" charset="-122"/>
                  <a:ea typeface="微软雅黑" panose="020B0503020204020204" charset="-122"/>
                </a:rPr>
                <a:t>46%</a:t>
              </a:r>
              <a:endParaRPr lang="en-US" altLang="zh-CN" dirty="0">
                <a:solidFill>
                  <a:schemeClr val="tx1">
                    <a:lumMod val="65000"/>
                    <a:lumOff val="35000"/>
                  </a:schemeClr>
                </a:solidFill>
                <a:latin typeface="微软雅黑" panose="020B0503020204020204" charset="-122"/>
                <a:ea typeface="微软雅黑" panose="020B0503020204020204" charset="-122"/>
              </a:endParaRPr>
            </a:p>
          </p:txBody>
        </p:sp>
        <p:sp>
          <p:nvSpPr>
            <p:cNvPr id="51" name="文本框 50"/>
            <p:cNvSpPr txBox="1"/>
            <p:nvPr/>
          </p:nvSpPr>
          <p:spPr>
            <a:xfrm>
              <a:off x="6299488" y="3945327"/>
              <a:ext cx="1158240" cy="398780"/>
            </a:xfrm>
            <a:prstGeom prst="rect">
              <a:avLst/>
            </a:prstGeom>
            <a:noFill/>
          </p:spPr>
          <p:txBody>
            <a:bodyPr wrap="none" rtlCol="0">
              <a:spAutoFit/>
            </a:bodyPr>
            <a:lstStyle>
              <a:defPPr>
                <a:defRPr lang="zh-CN"/>
              </a:defPPr>
              <a:lvl1pPr algn="ctr">
                <a:defRPr>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350" dirty="0">
                  <a:latin typeface="微软雅黑" panose="020B0503020204020204" charset="-122"/>
                  <a:ea typeface="微软雅黑" panose="020B0503020204020204" charset="-122"/>
                </a:rPr>
                <a:t>文本内容</a:t>
              </a:r>
              <a:endParaRPr lang="zh-CN" altLang="en-US" sz="1350" dirty="0">
                <a:latin typeface="微软雅黑" panose="020B0503020204020204" charset="-122"/>
                <a:ea typeface="微软雅黑" panose="020B0503020204020204" charset="-122"/>
              </a:endParaRPr>
            </a:p>
          </p:txBody>
        </p:sp>
      </p:grpSp>
      <p:grpSp>
        <p:nvGrpSpPr>
          <p:cNvPr id="52" name="组合 51"/>
          <p:cNvGrpSpPr/>
          <p:nvPr/>
        </p:nvGrpSpPr>
        <p:grpSpPr>
          <a:xfrm>
            <a:off x="6040352" y="2642055"/>
            <a:ext cx="868680" cy="573837"/>
            <a:chOff x="8053802" y="3945327"/>
            <a:chExt cx="1158240" cy="765116"/>
          </a:xfrm>
        </p:grpSpPr>
        <p:sp>
          <p:nvSpPr>
            <p:cNvPr id="53" name="文本框 52"/>
            <p:cNvSpPr txBox="1"/>
            <p:nvPr/>
          </p:nvSpPr>
          <p:spPr>
            <a:xfrm>
              <a:off x="8285983" y="4219376"/>
              <a:ext cx="571500" cy="491067"/>
            </a:xfrm>
            <a:prstGeom prst="rect">
              <a:avLst/>
            </a:prstGeom>
            <a:noFill/>
          </p:spPr>
          <p:txBody>
            <a:bodyPr wrap="none" rtlCol="0">
              <a:spAutoFit/>
            </a:bodyPr>
            <a:lstStyle/>
            <a:p>
              <a:pPr algn="ctr"/>
              <a:r>
                <a:rPr lang="en-US" altLang="zh-CN" dirty="0">
                  <a:solidFill>
                    <a:schemeClr val="tx1">
                      <a:lumMod val="65000"/>
                      <a:lumOff val="35000"/>
                    </a:schemeClr>
                  </a:solidFill>
                  <a:latin typeface="微软雅黑" panose="020B0503020204020204" charset="-122"/>
                  <a:ea typeface="微软雅黑" panose="020B0503020204020204" charset="-122"/>
                </a:rPr>
                <a:t>11%</a:t>
              </a:r>
              <a:endParaRPr lang="en-US" altLang="zh-CN" dirty="0">
                <a:solidFill>
                  <a:schemeClr val="tx1">
                    <a:lumMod val="65000"/>
                    <a:lumOff val="35000"/>
                  </a:schemeClr>
                </a:solidFill>
                <a:latin typeface="微软雅黑" panose="020B0503020204020204" charset="-122"/>
                <a:ea typeface="微软雅黑" panose="020B0503020204020204" charset="-122"/>
              </a:endParaRPr>
            </a:p>
          </p:txBody>
        </p:sp>
        <p:sp>
          <p:nvSpPr>
            <p:cNvPr id="54" name="文本框 53"/>
            <p:cNvSpPr txBox="1"/>
            <p:nvPr/>
          </p:nvSpPr>
          <p:spPr>
            <a:xfrm>
              <a:off x="8053802" y="3945327"/>
              <a:ext cx="1158240" cy="398780"/>
            </a:xfrm>
            <a:prstGeom prst="rect">
              <a:avLst/>
            </a:prstGeom>
            <a:noFill/>
          </p:spPr>
          <p:txBody>
            <a:bodyPr wrap="none" rtlCol="0">
              <a:spAutoFit/>
            </a:bodyPr>
            <a:lstStyle>
              <a:defPPr>
                <a:defRPr lang="zh-CN"/>
              </a:defPPr>
              <a:lvl1pPr algn="ctr">
                <a:defRPr>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350" dirty="0">
                  <a:latin typeface="微软雅黑" panose="020B0503020204020204" charset="-122"/>
                  <a:ea typeface="微软雅黑" panose="020B0503020204020204" charset="-122"/>
                </a:rPr>
                <a:t>文本内容</a:t>
              </a:r>
              <a:endParaRPr lang="zh-CN" altLang="en-US" sz="1350" dirty="0">
                <a:latin typeface="微软雅黑" panose="020B0503020204020204" charset="-122"/>
                <a:ea typeface="微软雅黑" panose="020B0503020204020204" charset="-122"/>
              </a:endParaRPr>
            </a:p>
          </p:txBody>
        </p:sp>
      </p:grpSp>
      <p:grpSp>
        <p:nvGrpSpPr>
          <p:cNvPr id="55" name="组合 54"/>
          <p:cNvGrpSpPr/>
          <p:nvPr/>
        </p:nvGrpSpPr>
        <p:grpSpPr>
          <a:xfrm>
            <a:off x="7280910" y="2642055"/>
            <a:ext cx="868680" cy="573837"/>
            <a:chOff x="9707880" y="3945327"/>
            <a:chExt cx="1158240" cy="765116"/>
          </a:xfrm>
        </p:grpSpPr>
        <p:sp>
          <p:nvSpPr>
            <p:cNvPr id="56" name="文本框 55"/>
            <p:cNvSpPr txBox="1"/>
            <p:nvPr/>
          </p:nvSpPr>
          <p:spPr>
            <a:xfrm>
              <a:off x="9980593" y="4219376"/>
              <a:ext cx="698500" cy="491067"/>
            </a:xfrm>
            <a:prstGeom prst="rect">
              <a:avLst/>
            </a:prstGeom>
            <a:noFill/>
          </p:spPr>
          <p:txBody>
            <a:bodyPr wrap="none" rtlCol="0">
              <a:spAutoFit/>
            </a:bodyPr>
            <a:lstStyle/>
            <a:p>
              <a:pPr algn="ctr"/>
              <a:r>
                <a:rPr lang="en-US" altLang="zh-CN" dirty="0">
                  <a:solidFill>
                    <a:schemeClr val="tx1">
                      <a:lumMod val="65000"/>
                      <a:lumOff val="35000"/>
                    </a:schemeClr>
                  </a:solidFill>
                  <a:latin typeface="微软雅黑" panose="020B0503020204020204" charset="-122"/>
                  <a:ea typeface="微软雅黑" panose="020B0503020204020204" charset="-122"/>
                </a:rPr>
                <a:t>20%</a:t>
              </a:r>
              <a:endParaRPr lang="en-US" altLang="zh-CN" dirty="0">
                <a:solidFill>
                  <a:schemeClr val="tx1">
                    <a:lumMod val="65000"/>
                    <a:lumOff val="35000"/>
                  </a:schemeClr>
                </a:solidFill>
                <a:latin typeface="微软雅黑" panose="020B0503020204020204" charset="-122"/>
                <a:ea typeface="微软雅黑" panose="020B0503020204020204" charset="-122"/>
              </a:endParaRPr>
            </a:p>
          </p:txBody>
        </p:sp>
        <p:sp>
          <p:nvSpPr>
            <p:cNvPr id="57" name="文本框 56"/>
            <p:cNvSpPr txBox="1"/>
            <p:nvPr/>
          </p:nvSpPr>
          <p:spPr>
            <a:xfrm>
              <a:off x="9707880" y="3945327"/>
              <a:ext cx="1158240" cy="398780"/>
            </a:xfrm>
            <a:prstGeom prst="rect">
              <a:avLst/>
            </a:prstGeom>
            <a:noFill/>
          </p:spPr>
          <p:txBody>
            <a:bodyPr wrap="none" rtlCol="0">
              <a:spAutoFit/>
            </a:bodyPr>
            <a:lstStyle>
              <a:defPPr>
                <a:defRPr lang="zh-CN"/>
              </a:defPPr>
              <a:lvl1pPr algn="ctr">
                <a:defRPr>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350" dirty="0">
                  <a:latin typeface="微软雅黑" panose="020B0503020204020204" charset="-122"/>
                  <a:ea typeface="微软雅黑" panose="020B0503020204020204" charset="-122"/>
                </a:rPr>
                <a:t>文本内容</a:t>
              </a:r>
              <a:endParaRPr lang="zh-CN" altLang="en-US" sz="1350" dirty="0">
                <a:latin typeface="微软雅黑" panose="020B0503020204020204" charset="-122"/>
                <a:ea typeface="微软雅黑" panose="020B0503020204020204" charset="-122"/>
              </a:endParaRPr>
            </a:p>
          </p:txBody>
        </p:sp>
      </p:grpSp>
      <p:grpSp>
        <p:nvGrpSpPr>
          <p:cNvPr id="58" name="组合 57"/>
          <p:cNvGrpSpPr/>
          <p:nvPr/>
        </p:nvGrpSpPr>
        <p:grpSpPr>
          <a:xfrm>
            <a:off x="927101" y="3526204"/>
            <a:ext cx="7832942" cy="753943"/>
            <a:chOff x="922728" y="4790379"/>
            <a:chExt cx="10443923" cy="1005258"/>
          </a:xfrm>
        </p:grpSpPr>
        <p:sp>
          <p:nvSpPr>
            <p:cNvPr id="59" name="文本框 58"/>
            <p:cNvSpPr txBox="1"/>
            <p:nvPr/>
          </p:nvSpPr>
          <p:spPr>
            <a:xfrm>
              <a:off x="922728" y="4790379"/>
              <a:ext cx="2301240" cy="398780"/>
            </a:xfrm>
            <a:prstGeom prst="rect">
              <a:avLst/>
            </a:prstGeom>
            <a:noFill/>
          </p:spPr>
          <p:txBody>
            <a:bodyPr wrap="none" rtlCol="0">
              <a:spAutoFit/>
            </a:bodyPr>
            <a:lstStyle>
              <a:defPPr>
                <a:defRPr lang="zh-CN"/>
              </a:defPPr>
              <a:lvl1pPr algn="ctr">
                <a:defRPr>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anose="02000000000000000000" pitchFamily="2" charset="-122"/>
                  <a:ea typeface="方正清刻本悦宋简体" panose="02000000000000000000" pitchFamily="2" charset="-122"/>
                </a:defRPr>
              </a:lvl1pPr>
            </a:lstStyle>
            <a:p>
              <a:r>
                <a:rPr lang="zh-CN" altLang="en-US" sz="1350" dirty="0">
                  <a:latin typeface="微软雅黑" panose="020B0503020204020204" charset="-122"/>
                  <a:ea typeface="微软雅黑" panose="020B0503020204020204" charset="-122"/>
                </a:rPr>
                <a:t>在这里输入文本内容</a:t>
              </a:r>
              <a:endParaRPr lang="zh-CN" altLang="en-US" sz="1350" dirty="0">
                <a:latin typeface="微软雅黑" panose="020B0503020204020204" charset="-122"/>
                <a:ea typeface="微软雅黑" panose="020B0503020204020204" charset="-122"/>
              </a:endParaRPr>
            </a:p>
          </p:txBody>
        </p:sp>
        <p:sp>
          <p:nvSpPr>
            <p:cNvPr id="60" name="矩形 59"/>
            <p:cNvSpPr/>
            <p:nvPr/>
          </p:nvSpPr>
          <p:spPr>
            <a:xfrm>
              <a:off x="947473" y="5114917"/>
              <a:ext cx="10419178" cy="680720"/>
            </a:xfrm>
            <a:prstGeom prst="rect">
              <a:avLst/>
            </a:prstGeom>
          </p:spPr>
          <p:txBody>
            <a:bodyPr wrap="square">
              <a:spAutoFit/>
            </a:bodyPr>
            <a:lstStyle/>
            <a:p>
              <a:pPr algn="just">
                <a:lnSpc>
                  <a:spcPct val="130000"/>
                </a:lnSpc>
              </a:pPr>
              <a:r>
                <a:rPr lang="zh-CN" altLang="en-US" sz="1050" dirty="0">
                  <a:solidFill>
                    <a:schemeClr val="tx1">
                      <a:lumMod val="50000"/>
                      <a:lumOff val="50000"/>
                    </a:schemeClr>
                  </a:solidFill>
                  <a:latin typeface="微软雅黑" panose="020B0503020204020204" charset="-122"/>
                  <a:ea typeface="微软雅黑" panose="020B0503020204020204" charset="-122"/>
                </a:rPr>
                <a:t>实际上也是一种干的重叠方法，罩色面积大一些，譬如画面中几块颜色不够统一，得用罩色的方法，蒙罩上一遍颜色使之统一。某一块色过暖，罩一层冷色改变其冷暖性质。所罩之色应以较鲜明色薄涂</a:t>
              </a:r>
              <a:endParaRPr lang="zh-CN" altLang="en-US" sz="1050" dirty="0">
                <a:solidFill>
                  <a:schemeClr val="tx1">
                    <a:lumMod val="50000"/>
                    <a:lumOff val="50000"/>
                  </a:schemeClr>
                </a:solidFill>
                <a:latin typeface="微软雅黑" panose="020B0503020204020204" charset="-122"/>
                <a:ea typeface="微软雅黑" panose="020B0503020204020204" charset="-122"/>
              </a:endParaRPr>
            </a:p>
          </p:txBody>
        </p:sp>
      </p:grpSp>
      <p:cxnSp>
        <p:nvCxnSpPr>
          <p:cNvPr id="61" name="直接连接符 60"/>
          <p:cNvCxnSpPr/>
          <p:nvPr/>
        </p:nvCxnSpPr>
        <p:spPr>
          <a:xfrm>
            <a:off x="1507306" y="3304479"/>
            <a:ext cx="64662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Click="0" advTm="1570">
        <p:zoom/>
      </p:transition>
    </mc:Choice>
    <mc:Fallback>
      <p:transition spd="med" advClick="0" advTm="157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p:cTn id="12" dur="500" fill="hold"/>
                                        <p:tgtEl>
                                          <p:spTgt spid="62"/>
                                        </p:tgtEl>
                                        <p:attrNameLst>
                                          <p:attrName>ppt_w</p:attrName>
                                        </p:attrNameLst>
                                      </p:cBhvr>
                                      <p:tavLst>
                                        <p:tav tm="0">
                                          <p:val>
                                            <p:fltVal val="0"/>
                                          </p:val>
                                        </p:tav>
                                        <p:tav tm="100000">
                                          <p:val>
                                            <p:strVal val="#ppt_w"/>
                                          </p:val>
                                        </p:tav>
                                      </p:tavLst>
                                    </p:anim>
                                    <p:anim calcmode="lin" valueType="num">
                                      <p:cBhvr>
                                        <p:cTn id="13" dur="500" fill="hold"/>
                                        <p:tgtEl>
                                          <p:spTgt spid="62"/>
                                        </p:tgtEl>
                                        <p:attrNameLst>
                                          <p:attrName>ppt_h</p:attrName>
                                        </p:attrNameLst>
                                      </p:cBhvr>
                                      <p:tavLst>
                                        <p:tav tm="0">
                                          <p:val>
                                            <p:fltVal val="0"/>
                                          </p:val>
                                        </p:tav>
                                        <p:tav tm="100000">
                                          <p:val>
                                            <p:strVal val="#ppt_h"/>
                                          </p:val>
                                        </p:tav>
                                      </p:tavLst>
                                    </p:anim>
                                    <p:animEffect transition="in" filter="fade">
                                      <p:cBhvr>
                                        <p:cTn id="14" dur="500"/>
                                        <p:tgtEl>
                                          <p:spTgt spid="62"/>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87"/>
                                        </p:tgtEl>
                                        <p:attrNameLst>
                                          <p:attrName>style.visibility</p:attrName>
                                        </p:attrNameLst>
                                      </p:cBhvr>
                                      <p:to>
                                        <p:strVal val="visible"/>
                                      </p:to>
                                    </p:set>
                                    <p:anim calcmode="lin" valueType="num">
                                      <p:cBhvr>
                                        <p:cTn id="22" dur="500" fill="hold"/>
                                        <p:tgtEl>
                                          <p:spTgt spid="87"/>
                                        </p:tgtEl>
                                        <p:attrNameLst>
                                          <p:attrName>ppt_w</p:attrName>
                                        </p:attrNameLst>
                                      </p:cBhvr>
                                      <p:tavLst>
                                        <p:tav tm="0">
                                          <p:val>
                                            <p:fltVal val="0"/>
                                          </p:val>
                                        </p:tav>
                                        <p:tav tm="100000">
                                          <p:val>
                                            <p:strVal val="#ppt_w"/>
                                          </p:val>
                                        </p:tav>
                                      </p:tavLst>
                                    </p:anim>
                                    <p:anim calcmode="lin" valueType="num">
                                      <p:cBhvr>
                                        <p:cTn id="23" dur="500" fill="hold"/>
                                        <p:tgtEl>
                                          <p:spTgt spid="87"/>
                                        </p:tgtEl>
                                        <p:attrNameLst>
                                          <p:attrName>ppt_h</p:attrName>
                                        </p:attrNameLst>
                                      </p:cBhvr>
                                      <p:tavLst>
                                        <p:tav tm="0">
                                          <p:val>
                                            <p:fltVal val="0"/>
                                          </p:val>
                                        </p:tav>
                                        <p:tav tm="100000">
                                          <p:val>
                                            <p:strVal val="#ppt_h"/>
                                          </p:val>
                                        </p:tav>
                                      </p:tavLst>
                                    </p:anim>
                                    <p:animEffect transition="in" filter="fade">
                                      <p:cBhvr>
                                        <p:cTn id="24" dur="500"/>
                                        <p:tgtEl>
                                          <p:spTgt spid="87"/>
                                        </p:tgtEl>
                                      </p:cBhvr>
                                    </p:animEffect>
                                  </p:childTnLst>
                                </p:cTn>
                              </p:par>
                              <p:par>
                                <p:cTn id="25" presetID="53" presetClass="entr" presetSubtype="16" fill="hold" nodeType="withEffect">
                                  <p:stCondLst>
                                    <p:cond delay="100"/>
                                  </p:stCondLst>
                                  <p:childTnLst>
                                    <p:set>
                                      <p:cBhvr>
                                        <p:cTn id="26" dur="1" fill="hold">
                                          <p:stCondLst>
                                            <p:cond delay="0"/>
                                          </p:stCondLst>
                                        </p:cTn>
                                        <p:tgtEl>
                                          <p:spTgt spid="88"/>
                                        </p:tgtEl>
                                        <p:attrNameLst>
                                          <p:attrName>style.visibility</p:attrName>
                                        </p:attrNameLst>
                                      </p:cBhvr>
                                      <p:to>
                                        <p:strVal val="visible"/>
                                      </p:to>
                                    </p:set>
                                    <p:anim calcmode="lin" valueType="num">
                                      <p:cBhvr>
                                        <p:cTn id="27" dur="500" fill="hold"/>
                                        <p:tgtEl>
                                          <p:spTgt spid="88"/>
                                        </p:tgtEl>
                                        <p:attrNameLst>
                                          <p:attrName>ppt_w</p:attrName>
                                        </p:attrNameLst>
                                      </p:cBhvr>
                                      <p:tavLst>
                                        <p:tav tm="0">
                                          <p:val>
                                            <p:fltVal val="0"/>
                                          </p:val>
                                        </p:tav>
                                        <p:tav tm="100000">
                                          <p:val>
                                            <p:strVal val="#ppt_w"/>
                                          </p:val>
                                        </p:tav>
                                      </p:tavLst>
                                    </p:anim>
                                    <p:anim calcmode="lin" valueType="num">
                                      <p:cBhvr>
                                        <p:cTn id="28" dur="500" fill="hold"/>
                                        <p:tgtEl>
                                          <p:spTgt spid="88"/>
                                        </p:tgtEl>
                                        <p:attrNameLst>
                                          <p:attrName>ppt_h</p:attrName>
                                        </p:attrNameLst>
                                      </p:cBhvr>
                                      <p:tavLst>
                                        <p:tav tm="0">
                                          <p:val>
                                            <p:fltVal val="0"/>
                                          </p:val>
                                        </p:tav>
                                        <p:tav tm="100000">
                                          <p:val>
                                            <p:strVal val="#ppt_h"/>
                                          </p:val>
                                        </p:tav>
                                      </p:tavLst>
                                    </p:anim>
                                    <p:animEffect transition="in" filter="fade">
                                      <p:cBhvr>
                                        <p:cTn id="29" dur="500"/>
                                        <p:tgtEl>
                                          <p:spTgt spid="88"/>
                                        </p:tgtEl>
                                      </p:cBhvr>
                                    </p:animEffect>
                                  </p:childTnLst>
                                </p:cTn>
                              </p:par>
                              <p:par>
                                <p:cTn id="30" presetID="53" presetClass="entr" presetSubtype="16" fill="hold" nodeType="withEffect">
                                  <p:stCondLst>
                                    <p:cond delay="200"/>
                                  </p:stCondLst>
                                  <p:childTnLst>
                                    <p:set>
                                      <p:cBhvr>
                                        <p:cTn id="31" dur="1" fill="hold">
                                          <p:stCondLst>
                                            <p:cond delay="0"/>
                                          </p:stCondLst>
                                        </p:cTn>
                                        <p:tgtEl>
                                          <p:spTgt spid="89"/>
                                        </p:tgtEl>
                                        <p:attrNameLst>
                                          <p:attrName>style.visibility</p:attrName>
                                        </p:attrNameLst>
                                      </p:cBhvr>
                                      <p:to>
                                        <p:strVal val="visible"/>
                                      </p:to>
                                    </p:set>
                                    <p:anim calcmode="lin" valueType="num">
                                      <p:cBhvr>
                                        <p:cTn id="32" dur="500" fill="hold"/>
                                        <p:tgtEl>
                                          <p:spTgt spid="89"/>
                                        </p:tgtEl>
                                        <p:attrNameLst>
                                          <p:attrName>ppt_w</p:attrName>
                                        </p:attrNameLst>
                                      </p:cBhvr>
                                      <p:tavLst>
                                        <p:tav tm="0">
                                          <p:val>
                                            <p:fltVal val="0"/>
                                          </p:val>
                                        </p:tav>
                                        <p:tav tm="100000">
                                          <p:val>
                                            <p:strVal val="#ppt_w"/>
                                          </p:val>
                                        </p:tav>
                                      </p:tavLst>
                                    </p:anim>
                                    <p:anim calcmode="lin" valueType="num">
                                      <p:cBhvr>
                                        <p:cTn id="33" dur="500" fill="hold"/>
                                        <p:tgtEl>
                                          <p:spTgt spid="89"/>
                                        </p:tgtEl>
                                        <p:attrNameLst>
                                          <p:attrName>ppt_h</p:attrName>
                                        </p:attrNameLst>
                                      </p:cBhvr>
                                      <p:tavLst>
                                        <p:tav tm="0">
                                          <p:val>
                                            <p:fltVal val="0"/>
                                          </p:val>
                                        </p:tav>
                                        <p:tav tm="100000">
                                          <p:val>
                                            <p:strVal val="#ppt_h"/>
                                          </p:val>
                                        </p:tav>
                                      </p:tavLst>
                                    </p:anim>
                                    <p:animEffect transition="in" filter="fade">
                                      <p:cBhvr>
                                        <p:cTn id="34" dur="500"/>
                                        <p:tgtEl>
                                          <p:spTgt spid="89"/>
                                        </p:tgtEl>
                                      </p:cBhvr>
                                    </p:animEffect>
                                  </p:childTnLst>
                                </p:cTn>
                              </p:par>
                              <p:par>
                                <p:cTn id="35" presetID="53" presetClass="entr" presetSubtype="16" fill="hold" nodeType="withEffect">
                                  <p:stCondLst>
                                    <p:cond delay="300"/>
                                  </p:stCondLst>
                                  <p:childTnLst>
                                    <p:set>
                                      <p:cBhvr>
                                        <p:cTn id="36" dur="1" fill="hold">
                                          <p:stCondLst>
                                            <p:cond delay="0"/>
                                          </p:stCondLst>
                                        </p:cTn>
                                        <p:tgtEl>
                                          <p:spTgt spid="90"/>
                                        </p:tgtEl>
                                        <p:attrNameLst>
                                          <p:attrName>style.visibility</p:attrName>
                                        </p:attrNameLst>
                                      </p:cBhvr>
                                      <p:to>
                                        <p:strVal val="visible"/>
                                      </p:to>
                                    </p:set>
                                    <p:anim calcmode="lin" valueType="num">
                                      <p:cBhvr>
                                        <p:cTn id="37" dur="500" fill="hold"/>
                                        <p:tgtEl>
                                          <p:spTgt spid="90"/>
                                        </p:tgtEl>
                                        <p:attrNameLst>
                                          <p:attrName>ppt_w</p:attrName>
                                        </p:attrNameLst>
                                      </p:cBhvr>
                                      <p:tavLst>
                                        <p:tav tm="0">
                                          <p:val>
                                            <p:fltVal val="0"/>
                                          </p:val>
                                        </p:tav>
                                        <p:tav tm="100000">
                                          <p:val>
                                            <p:strVal val="#ppt_w"/>
                                          </p:val>
                                        </p:tav>
                                      </p:tavLst>
                                    </p:anim>
                                    <p:anim calcmode="lin" valueType="num">
                                      <p:cBhvr>
                                        <p:cTn id="38" dur="500" fill="hold"/>
                                        <p:tgtEl>
                                          <p:spTgt spid="90"/>
                                        </p:tgtEl>
                                        <p:attrNameLst>
                                          <p:attrName>ppt_h</p:attrName>
                                        </p:attrNameLst>
                                      </p:cBhvr>
                                      <p:tavLst>
                                        <p:tav tm="0">
                                          <p:val>
                                            <p:fltVal val="0"/>
                                          </p:val>
                                        </p:tav>
                                        <p:tav tm="100000">
                                          <p:val>
                                            <p:strVal val="#ppt_h"/>
                                          </p:val>
                                        </p:tav>
                                      </p:tavLst>
                                    </p:anim>
                                    <p:animEffect transition="in" filter="fade">
                                      <p:cBhvr>
                                        <p:cTn id="39" dur="500"/>
                                        <p:tgtEl>
                                          <p:spTgt spid="90"/>
                                        </p:tgtEl>
                                      </p:cBhvr>
                                    </p:animEffect>
                                  </p:childTnLst>
                                </p:cTn>
                              </p:par>
                              <p:par>
                                <p:cTn id="40" presetID="53" presetClass="entr" presetSubtype="16" fill="hold" nodeType="withEffect">
                                  <p:stCondLst>
                                    <p:cond delay="400"/>
                                  </p:stCondLst>
                                  <p:childTnLst>
                                    <p:set>
                                      <p:cBhvr>
                                        <p:cTn id="41" dur="1" fill="hold">
                                          <p:stCondLst>
                                            <p:cond delay="0"/>
                                          </p:stCondLst>
                                        </p:cTn>
                                        <p:tgtEl>
                                          <p:spTgt spid="91"/>
                                        </p:tgtEl>
                                        <p:attrNameLst>
                                          <p:attrName>style.visibility</p:attrName>
                                        </p:attrNameLst>
                                      </p:cBhvr>
                                      <p:to>
                                        <p:strVal val="visible"/>
                                      </p:to>
                                    </p:set>
                                    <p:anim calcmode="lin" valueType="num">
                                      <p:cBhvr>
                                        <p:cTn id="42" dur="500" fill="hold"/>
                                        <p:tgtEl>
                                          <p:spTgt spid="91"/>
                                        </p:tgtEl>
                                        <p:attrNameLst>
                                          <p:attrName>ppt_w</p:attrName>
                                        </p:attrNameLst>
                                      </p:cBhvr>
                                      <p:tavLst>
                                        <p:tav tm="0">
                                          <p:val>
                                            <p:fltVal val="0"/>
                                          </p:val>
                                        </p:tav>
                                        <p:tav tm="100000">
                                          <p:val>
                                            <p:strVal val="#ppt_w"/>
                                          </p:val>
                                        </p:tav>
                                      </p:tavLst>
                                    </p:anim>
                                    <p:anim calcmode="lin" valueType="num">
                                      <p:cBhvr>
                                        <p:cTn id="43" dur="500" fill="hold"/>
                                        <p:tgtEl>
                                          <p:spTgt spid="91"/>
                                        </p:tgtEl>
                                        <p:attrNameLst>
                                          <p:attrName>ppt_h</p:attrName>
                                        </p:attrNameLst>
                                      </p:cBhvr>
                                      <p:tavLst>
                                        <p:tav tm="0">
                                          <p:val>
                                            <p:fltVal val="0"/>
                                          </p:val>
                                        </p:tav>
                                        <p:tav tm="100000">
                                          <p:val>
                                            <p:strVal val="#ppt_h"/>
                                          </p:val>
                                        </p:tav>
                                      </p:tavLst>
                                    </p:anim>
                                    <p:animEffect transition="in" filter="fade">
                                      <p:cBhvr>
                                        <p:cTn id="44" dur="500"/>
                                        <p:tgtEl>
                                          <p:spTgt spid="91"/>
                                        </p:tgtEl>
                                      </p:cBhvr>
                                    </p:animEffect>
                                  </p:childTnLst>
                                </p:cTn>
                              </p:par>
                              <p:par>
                                <p:cTn id="45" presetID="53" presetClass="entr" presetSubtype="16" fill="hold" nodeType="withEffect">
                                  <p:stCondLst>
                                    <p:cond delay="500"/>
                                  </p:stCondLst>
                                  <p:childTnLst>
                                    <p:set>
                                      <p:cBhvr>
                                        <p:cTn id="46" dur="1" fill="hold">
                                          <p:stCondLst>
                                            <p:cond delay="0"/>
                                          </p:stCondLst>
                                        </p:cTn>
                                        <p:tgtEl>
                                          <p:spTgt spid="92"/>
                                        </p:tgtEl>
                                        <p:attrNameLst>
                                          <p:attrName>style.visibility</p:attrName>
                                        </p:attrNameLst>
                                      </p:cBhvr>
                                      <p:to>
                                        <p:strVal val="visible"/>
                                      </p:to>
                                    </p:set>
                                    <p:anim calcmode="lin" valueType="num">
                                      <p:cBhvr>
                                        <p:cTn id="47" dur="500" fill="hold"/>
                                        <p:tgtEl>
                                          <p:spTgt spid="92"/>
                                        </p:tgtEl>
                                        <p:attrNameLst>
                                          <p:attrName>ppt_w</p:attrName>
                                        </p:attrNameLst>
                                      </p:cBhvr>
                                      <p:tavLst>
                                        <p:tav tm="0">
                                          <p:val>
                                            <p:fltVal val="0"/>
                                          </p:val>
                                        </p:tav>
                                        <p:tav tm="100000">
                                          <p:val>
                                            <p:strVal val="#ppt_w"/>
                                          </p:val>
                                        </p:tav>
                                      </p:tavLst>
                                    </p:anim>
                                    <p:anim calcmode="lin" valueType="num">
                                      <p:cBhvr>
                                        <p:cTn id="48" dur="500" fill="hold"/>
                                        <p:tgtEl>
                                          <p:spTgt spid="92"/>
                                        </p:tgtEl>
                                        <p:attrNameLst>
                                          <p:attrName>ppt_h</p:attrName>
                                        </p:attrNameLst>
                                      </p:cBhvr>
                                      <p:tavLst>
                                        <p:tav tm="0">
                                          <p:val>
                                            <p:fltVal val="0"/>
                                          </p:val>
                                        </p:tav>
                                        <p:tav tm="100000">
                                          <p:val>
                                            <p:strVal val="#ppt_h"/>
                                          </p:val>
                                        </p:tav>
                                      </p:tavLst>
                                    </p:anim>
                                    <p:animEffect transition="in" filter="fade">
                                      <p:cBhvr>
                                        <p:cTn id="49" dur="500"/>
                                        <p:tgtEl>
                                          <p:spTgt spid="92"/>
                                        </p:tgtEl>
                                      </p:cBhvr>
                                    </p:animEffect>
                                  </p:childTnLst>
                                </p:cTn>
                              </p:par>
                            </p:childTnLst>
                          </p:cTn>
                        </p:par>
                        <p:par>
                          <p:cTn id="50" fill="hold">
                            <p:stCondLst>
                              <p:cond delay="1500"/>
                            </p:stCondLst>
                            <p:childTnLst>
                              <p:par>
                                <p:cTn id="51" presetID="12" presetClass="entr" presetSubtype="1" fill="hold" nodeType="after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p:tgtEl>
                                          <p:spTgt spid="40"/>
                                        </p:tgtEl>
                                        <p:attrNameLst>
                                          <p:attrName>ppt_y</p:attrName>
                                        </p:attrNameLst>
                                      </p:cBhvr>
                                      <p:tavLst>
                                        <p:tav tm="0">
                                          <p:val>
                                            <p:strVal val="#ppt_y-#ppt_h*1.125000"/>
                                          </p:val>
                                        </p:tav>
                                        <p:tav tm="100000">
                                          <p:val>
                                            <p:strVal val="#ppt_y"/>
                                          </p:val>
                                        </p:tav>
                                      </p:tavLst>
                                    </p:anim>
                                    <p:animEffect transition="in" filter="wipe(down)">
                                      <p:cBhvr>
                                        <p:cTn id="54" dur="500"/>
                                        <p:tgtEl>
                                          <p:spTgt spid="40"/>
                                        </p:tgtEl>
                                      </p:cBhvr>
                                    </p:animEffect>
                                  </p:childTnLst>
                                </p:cTn>
                              </p:par>
                              <p:par>
                                <p:cTn id="55" presetID="12" presetClass="entr" presetSubtype="1"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p:tgtEl>
                                          <p:spTgt spid="43"/>
                                        </p:tgtEl>
                                        <p:attrNameLst>
                                          <p:attrName>ppt_y</p:attrName>
                                        </p:attrNameLst>
                                      </p:cBhvr>
                                      <p:tavLst>
                                        <p:tav tm="0">
                                          <p:val>
                                            <p:strVal val="#ppt_y-#ppt_h*1.125000"/>
                                          </p:val>
                                        </p:tav>
                                        <p:tav tm="100000">
                                          <p:val>
                                            <p:strVal val="#ppt_y"/>
                                          </p:val>
                                        </p:tav>
                                      </p:tavLst>
                                    </p:anim>
                                    <p:animEffect transition="in" filter="wipe(down)">
                                      <p:cBhvr>
                                        <p:cTn id="58" dur="500"/>
                                        <p:tgtEl>
                                          <p:spTgt spid="43"/>
                                        </p:tgtEl>
                                      </p:cBhvr>
                                    </p:animEffect>
                                  </p:childTnLst>
                                </p:cTn>
                              </p:par>
                              <p:par>
                                <p:cTn id="59" presetID="12" presetClass="entr" presetSubtype="1" fill="hold" nodeType="withEffect">
                                  <p:stCondLst>
                                    <p:cond delay="0"/>
                                  </p:stCondLst>
                                  <p:childTnLst>
                                    <p:set>
                                      <p:cBhvr>
                                        <p:cTn id="60" dur="1" fill="hold">
                                          <p:stCondLst>
                                            <p:cond delay="0"/>
                                          </p:stCondLst>
                                        </p:cTn>
                                        <p:tgtEl>
                                          <p:spTgt spid="46"/>
                                        </p:tgtEl>
                                        <p:attrNameLst>
                                          <p:attrName>style.visibility</p:attrName>
                                        </p:attrNameLst>
                                      </p:cBhvr>
                                      <p:to>
                                        <p:strVal val="visible"/>
                                      </p:to>
                                    </p:set>
                                    <p:anim calcmode="lin" valueType="num">
                                      <p:cBhvr additive="base">
                                        <p:cTn id="61" dur="500"/>
                                        <p:tgtEl>
                                          <p:spTgt spid="46"/>
                                        </p:tgtEl>
                                        <p:attrNameLst>
                                          <p:attrName>ppt_y</p:attrName>
                                        </p:attrNameLst>
                                      </p:cBhvr>
                                      <p:tavLst>
                                        <p:tav tm="0">
                                          <p:val>
                                            <p:strVal val="#ppt_y-#ppt_h*1.125000"/>
                                          </p:val>
                                        </p:tav>
                                        <p:tav tm="100000">
                                          <p:val>
                                            <p:strVal val="#ppt_y"/>
                                          </p:val>
                                        </p:tav>
                                      </p:tavLst>
                                    </p:anim>
                                    <p:animEffect transition="in" filter="wipe(down)">
                                      <p:cBhvr>
                                        <p:cTn id="62" dur="500"/>
                                        <p:tgtEl>
                                          <p:spTgt spid="46"/>
                                        </p:tgtEl>
                                      </p:cBhvr>
                                    </p:animEffect>
                                  </p:childTnLst>
                                </p:cTn>
                              </p:par>
                              <p:par>
                                <p:cTn id="63" presetID="12" presetClass="entr" presetSubtype="1"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anim calcmode="lin" valueType="num">
                                      <p:cBhvr additive="base">
                                        <p:cTn id="65" dur="500"/>
                                        <p:tgtEl>
                                          <p:spTgt spid="49"/>
                                        </p:tgtEl>
                                        <p:attrNameLst>
                                          <p:attrName>ppt_y</p:attrName>
                                        </p:attrNameLst>
                                      </p:cBhvr>
                                      <p:tavLst>
                                        <p:tav tm="0">
                                          <p:val>
                                            <p:strVal val="#ppt_y-#ppt_h*1.125000"/>
                                          </p:val>
                                        </p:tav>
                                        <p:tav tm="100000">
                                          <p:val>
                                            <p:strVal val="#ppt_y"/>
                                          </p:val>
                                        </p:tav>
                                      </p:tavLst>
                                    </p:anim>
                                    <p:animEffect transition="in" filter="wipe(down)">
                                      <p:cBhvr>
                                        <p:cTn id="66" dur="500"/>
                                        <p:tgtEl>
                                          <p:spTgt spid="49"/>
                                        </p:tgtEl>
                                      </p:cBhvr>
                                    </p:animEffect>
                                  </p:childTnLst>
                                </p:cTn>
                              </p:par>
                              <p:par>
                                <p:cTn id="67" presetID="12" presetClass="entr" presetSubtype="1"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 calcmode="lin" valueType="num">
                                      <p:cBhvr additive="base">
                                        <p:cTn id="69" dur="500"/>
                                        <p:tgtEl>
                                          <p:spTgt spid="52"/>
                                        </p:tgtEl>
                                        <p:attrNameLst>
                                          <p:attrName>ppt_y</p:attrName>
                                        </p:attrNameLst>
                                      </p:cBhvr>
                                      <p:tavLst>
                                        <p:tav tm="0">
                                          <p:val>
                                            <p:strVal val="#ppt_y-#ppt_h*1.125000"/>
                                          </p:val>
                                        </p:tav>
                                        <p:tav tm="100000">
                                          <p:val>
                                            <p:strVal val="#ppt_y"/>
                                          </p:val>
                                        </p:tav>
                                      </p:tavLst>
                                    </p:anim>
                                    <p:animEffect transition="in" filter="wipe(down)">
                                      <p:cBhvr>
                                        <p:cTn id="70" dur="500"/>
                                        <p:tgtEl>
                                          <p:spTgt spid="52"/>
                                        </p:tgtEl>
                                      </p:cBhvr>
                                    </p:animEffect>
                                  </p:childTnLst>
                                </p:cTn>
                              </p:par>
                              <p:par>
                                <p:cTn id="71" presetID="12" presetClass="entr" presetSubtype="1" fill="hold" nodeType="withEffect">
                                  <p:stCondLst>
                                    <p:cond delay="0"/>
                                  </p:stCondLst>
                                  <p:childTnLst>
                                    <p:set>
                                      <p:cBhvr>
                                        <p:cTn id="72" dur="1" fill="hold">
                                          <p:stCondLst>
                                            <p:cond delay="0"/>
                                          </p:stCondLst>
                                        </p:cTn>
                                        <p:tgtEl>
                                          <p:spTgt spid="55"/>
                                        </p:tgtEl>
                                        <p:attrNameLst>
                                          <p:attrName>style.visibility</p:attrName>
                                        </p:attrNameLst>
                                      </p:cBhvr>
                                      <p:to>
                                        <p:strVal val="visible"/>
                                      </p:to>
                                    </p:set>
                                    <p:anim calcmode="lin" valueType="num">
                                      <p:cBhvr additive="base">
                                        <p:cTn id="73" dur="500"/>
                                        <p:tgtEl>
                                          <p:spTgt spid="55"/>
                                        </p:tgtEl>
                                        <p:attrNameLst>
                                          <p:attrName>ppt_y</p:attrName>
                                        </p:attrNameLst>
                                      </p:cBhvr>
                                      <p:tavLst>
                                        <p:tav tm="0">
                                          <p:val>
                                            <p:strVal val="#ppt_y-#ppt_h*1.125000"/>
                                          </p:val>
                                        </p:tav>
                                        <p:tav tm="100000">
                                          <p:val>
                                            <p:strVal val="#ppt_y"/>
                                          </p:val>
                                        </p:tav>
                                      </p:tavLst>
                                    </p:anim>
                                    <p:animEffect transition="in" filter="wipe(down)">
                                      <p:cBhvr>
                                        <p:cTn id="74" dur="500"/>
                                        <p:tgtEl>
                                          <p:spTgt spid="55"/>
                                        </p:tgtEl>
                                      </p:cBhvr>
                                    </p:animEffect>
                                  </p:childTnLst>
                                </p:cTn>
                              </p:par>
                            </p:childTnLst>
                          </p:cTn>
                        </p:par>
                        <p:par>
                          <p:cTn id="75" fill="hold">
                            <p:stCondLst>
                              <p:cond delay="2000"/>
                            </p:stCondLst>
                            <p:childTnLst>
                              <p:par>
                                <p:cTn id="76" presetID="22" presetClass="entr" presetSubtype="8" fill="hold" nodeType="after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wipe(left)">
                                      <p:cBhvr>
                                        <p:cTn id="78" dur="500"/>
                                        <p:tgtEl>
                                          <p:spTgt spid="61"/>
                                        </p:tgtEl>
                                      </p:cBhvr>
                                    </p:animEffect>
                                  </p:childTnLst>
                                </p:cTn>
                              </p:par>
                            </p:childTnLst>
                          </p:cTn>
                        </p:par>
                        <p:par>
                          <p:cTn id="79" fill="hold">
                            <p:stCondLst>
                              <p:cond delay="2500"/>
                            </p:stCondLst>
                            <p:childTnLst>
                              <p:par>
                                <p:cTn id="80" presetID="10" presetClass="entr" presetSubtype="0" fill="hold" nodeType="afterEffect">
                                  <p:stCondLst>
                                    <p:cond delay="0"/>
                                  </p:stCondLst>
                                  <p:childTnLst>
                                    <p:set>
                                      <p:cBhvr>
                                        <p:cTn id="81" dur="1" fill="hold">
                                          <p:stCondLst>
                                            <p:cond delay="0"/>
                                          </p:stCondLst>
                                        </p:cTn>
                                        <p:tgtEl>
                                          <p:spTgt spid="58"/>
                                        </p:tgtEl>
                                        <p:attrNameLst>
                                          <p:attrName>style.visibility</p:attrName>
                                        </p:attrNameLst>
                                      </p:cBhvr>
                                      <p:to>
                                        <p:strVal val="visible"/>
                                      </p:to>
                                    </p:set>
                                    <p:animEffect transition="in" filter="fade">
                                      <p:cBhvr>
                                        <p:cTn id="8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3787</Words>
  <Application>WPS 演示</Application>
  <PresentationFormat>全屏显示(16:9)</PresentationFormat>
  <Paragraphs>511</Paragraphs>
  <Slides>24</Slides>
  <Notes>24</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24</vt:i4>
      </vt:variant>
    </vt:vector>
  </HeadingPairs>
  <TitlesOfParts>
    <vt:vector size="38" baseType="lpstr">
      <vt:lpstr>Arial</vt:lpstr>
      <vt:lpstr>宋体</vt:lpstr>
      <vt:lpstr>Wingdings</vt:lpstr>
      <vt:lpstr>Lato Regular</vt:lpstr>
      <vt:lpstr>Lato Hairline</vt:lpstr>
      <vt:lpstr>Lato Light</vt:lpstr>
      <vt:lpstr>楷体</vt:lpstr>
      <vt:lpstr>微软雅黑</vt:lpstr>
      <vt:lpstr>方正清刻本悦宋简体</vt:lpstr>
      <vt:lpstr>Calibri</vt:lpstr>
      <vt:lpstr>Arial Unicode MS</vt:lpstr>
      <vt:lpstr>Calibri Light</vt:lpstr>
      <vt:lpstr>Segoe Print</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中国风古风类</dc:title>
  <dc:creator>Administrator</dc:creator>
  <cp:keywords>RP</cp:keywords>
  <dc:description>RP</dc:description>
  <dc:subject>RP</dc:subject>
  <cp:category>RP</cp:category>
  <cp:lastModifiedBy>kwl6163com</cp:lastModifiedBy>
  <cp:revision>14</cp:revision>
  <dcterms:created xsi:type="dcterms:W3CDTF">2017-07-25T02:42:00Z</dcterms:created>
  <dcterms:modified xsi:type="dcterms:W3CDTF">2018-12-15T15:15:18Z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2052-11.1.0.8013</vt:lpwstr>
  </property>
</Properties>
</file>