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Second level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Third level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Fourth level</a:t>
            </a:r>
            <a:endParaRPr lang="en-US" altLang="ko-KR" dirty="0" smtClean="0"/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://www.free-powerpoint-templates-design.com/free-powerpoint-templates-desig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19822"/>
            <a:ext cx="9144000" cy="158417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23928" y="4251622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 LOGO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1"/>
          </p:cNvPr>
          <p:cNvSpPr txBox="1"/>
          <p:nvPr/>
        </p:nvSpPr>
        <p:spPr>
          <a:xfrm>
            <a:off x="0" y="4875022"/>
            <a:ext cx="91440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https://www.freeppt7.com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11276"/>
            <a:ext cx="914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3475206"/>
            <a:ext cx="914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FREE PPT TEMPLATES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131590"/>
            <a:ext cx="663508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Widescreen 16:9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WPS 演示</Application>
  <PresentationFormat>On-screen Show (16:9)</PresentationFormat>
  <Paragraphs>15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Malgun Gothic</vt:lpstr>
      <vt:lpstr>微软雅黑</vt:lpstr>
      <vt:lpstr>Arial Unicode MS</vt:lpstr>
      <vt:lpstr>Calibri</vt:lpstr>
      <vt:lpstr>https://www.freeppt7.com</vt:lpstr>
      <vt:lpstr>PowerPoint 演示文稿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kwl6163com</cp:lastModifiedBy>
  <cp:revision>12</cp:revision>
  <dcterms:created xsi:type="dcterms:W3CDTF">2014-04-01T16:27:00Z</dcterms:created>
  <dcterms:modified xsi:type="dcterms:W3CDTF">2018-12-15T04:38:18Z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