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258" r:id="rId4"/>
    <p:sldId id="278" r:id="rId5"/>
    <p:sldId id="263" r:id="rId6"/>
    <p:sldId id="264" r:id="rId7"/>
    <p:sldId id="262" r:id="rId8"/>
    <p:sldId id="266" r:id="rId9"/>
    <p:sldId id="265" r:id="rId10"/>
    <p:sldId id="260" r:id="rId11"/>
    <p:sldId id="267" r:id="rId12"/>
    <p:sldId id="268" r:id="rId13"/>
    <p:sldId id="270" r:id="rId14"/>
    <p:sldId id="269" r:id="rId15"/>
    <p:sldId id="271" r:id="rId16"/>
    <p:sldId id="261" r:id="rId17"/>
    <p:sldId id="273" r:id="rId18"/>
    <p:sldId id="272" r:id="rId19"/>
    <p:sldId id="277" r:id="rId20"/>
    <p:sldId id="274" r:id="rId21"/>
    <p:sldId id="276" r:id="rId22"/>
    <p:sldId id="259" r:id="rId23"/>
    <p:sldId id="297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636" y="-84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4"/>
          <p:cNvGrpSpPr/>
          <p:nvPr/>
        </p:nvGrpSpPr>
        <p:grpSpPr>
          <a:xfrm>
            <a:off x="3368675" y="1376363"/>
            <a:ext cx="4957763" cy="4870450"/>
            <a:chOff x="0" y="0"/>
            <a:chExt cx="4956930" cy="4870495"/>
          </a:xfrm>
        </p:grpSpPr>
        <p:grpSp>
          <p:nvGrpSpPr>
            <p:cNvPr id="3082" name="组合 3"/>
            <p:cNvGrpSpPr/>
            <p:nvPr/>
          </p:nvGrpSpPr>
          <p:grpSpPr>
            <a:xfrm>
              <a:off x="362756" y="0"/>
              <a:ext cx="4594174" cy="4706233"/>
              <a:chOff x="0" y="0"/>
              <a:chExt cx="4911907" cy="4959490"/>
            </a:xfrm>
          </p:grpSpPr>
          <p:sp>
            <p:nvSpPr>
              <p:cNvPr id="3084" name="椭圆 25"/>
              <p:cNvSpPr/>
              <p:nvPr/>
            </p:nvSpPr>
            <p:spPr>
              <a:xfrm>
                <a:off x="0" y="0"/>
                <a:ext cx="4823994" cy="4823994"/>
              </a:xfrm>
              <a:prstGeom prst="ellipse">
                <a:avLst/>
              </a:prstGeom>
              <a:solidFill>
                <a:schemeClr val="bg1">
                  <a:alpha val="29803"/>
                </a:schemeClr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5" name="空心弧 2"/>
              <p:cNvSpPr/>
              <p:nvPr/>
            </p:nvSpPr>
            <p:spPr>
              <a:xfrm>
                <a:off x="87914" y="135496"/>
                <a:ext cx="4823993" cy="4823994"/>
              </a:xfrm>
              <a:custGeom>
                <a:avLst/>
                <a:gdLst/>
                <a:ahLst/>
                <a:cxnLst>
                  <a:cxn ang="0">
                    <a:pos x="324266" y="1204060"/>
                  </a:cxn>
                  <a:cxn ang="0">
                    <a:pos x="2077499" y="23307"/>
                  </a:cxn>
                  <a:cxn ang="0">
                    <a:pos x="2094010" y="141212"/>
                  </a:cxn>
                  <a:cxn ang="0">
                    <a:pos x="427317" y="1263684"/>
                  </a:cxn>
                  <a:cxn ang="0">
                    <a:pos x="324266" y="1204060"/>
                  </a:cxn>
                </a:cxnLst>
                <a:pathLst>
                  <a:path w="4823993" h="4823994">
                    <a:moveTo>
                      <a:pt x="324266" y="1204060"/>
                    </a:moveTo>
                    <a:cubicBezTo>
                      <a:pt x="695916" y="561722"/>
                      <a:pt x="1342564" y="126222"/>
                      <a:pt x="2077499" y="23307"/>
                    </a:cubicBezTo>
                    <a:lnTo>
                      <a:pt x="2094010" y="141212"/>
                    </a:lnTo>
                    <a:cubicBezTo>
                      <a:pt x="1395351" y="239048"/>
                      <a:pt x="780622" y="653051"/>
                      <a:pt x="427317" y="1263684"/>
                    </a:cubicBezTo>
                    <a:lnTo>
                      <a:pt x="324266" y="1204060"/>
                    </a:lnTo>
                    <a:close/>
                  </a:path>
                </a:pathLst>
              </a:custGeom>
              <a:solidFill>
                <a:schemeClr val="bg1">
                  <a:alpha val="79999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083" name="空心弧 10"/>
            <p:cNvSpPr/>
            <p:nvPr/>
          </p:nvSpPr>
          <p:spPr>
            <a:xfrm rot="-6506396">
              <a:off x="0" y="46499"/>
              <a:ext cx="4823993" cy="4823994"/>
            </a:xfrm>
            <a:custGeom>
              <a:avLst/>
              <a:gdLst/>
              <a:ahLst/>
              <a:cxnLst>
                <a:cxn ang="0">
                  <a:pos x="1024484" y="439046"/>
                </a:cxn>
                <a:cxn ang="0">
                  <a:pos x="2479666" y="950"/>
                </a:cxn>
                <a:cxn ang="0">
                  <a:pos x="2476232" y="123286"/>
                </a:cxn>
                <a:cxn ang="0">
                  <a:pos x="1094886" y="539153"/>
                </a:cxn>
                <a:cxn ang="0">
                  <a:pos x="1024484" y="439046"/>
                </a:cxn>
              </a:cxnLst>
              <a:pathLst>
                <a:path w="4823993" h="4823994">
                  <a:moveTo>
                    <a:pt x="1024484" y="439046"/>
                  </a:moveTo>
                  <a:cubicBezTo>
                    <a:pt x="1449667" y="140029"/>
                    <a:pt x="1960071" y="-13633"/>
                    <a:pt x="2479666" y="950"/>
                  </a:cubicBezTo>
                  <a:cubicBezTo>
                    <a:pt x="2478521" y="41729"/>
                    <a:pt x="2477377" y="82507"/>
                    <a:pt x="2476232" y="123286"/>
                  </a:cubicBezTo>
                  <a:cubicBezTo>
                    <a:pt x="1983001" y="109443"/>
                    <a:pt x="1498495" y="255308"/>
                    <a:pt x="1094886" y="539153"/>
                  </a:cubicBezTo>
                  <a:lnTo>
                    <a:pt x="1024484" y="439046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103" name="文本框 24"/>
          <p:cNvSpPr txBox="1"/>
          <p:nvPr/>
        </p:nvSpPr>
        <p:spPr>
          <a:xfrm>
            <a:off x="3910013" y="2895600"/>
            <a:ext cx="5138737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FFFFFF"/>
                </a:solidFill>
              </a:rPr>
              <a:t>Power Point</a:t>
            </a:r>
            <a:endParaRPr lang="zh-CN" altLang="en-US" sz="6600" dirty="0">
              <a:solidFill>
                <a:srgbClr val="FFFFFF"/>
              </a:solidFill>
            </a:endParaRPr>
          </a:p>
        </p:txBody>
      </p:sp>
      <p:sp>
        <p:nvSpPr>
          <p:cNvPr id="4104" name="文本框 26"/>
          <p:cNvSpPr txBox="1"/>
          <p:nvPr/>
        </p:nvSpPr>
        <p:spPr>
          <a:xfrm>
            <a:off x="4124325" y="4024313"/>
            <a:ext cx="52228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Add up anything your like</a:t>
            </a:r>
            <a:endParaRPr lang="en-US" altLang="zh-CN" sz="2000" b="1" dirty="0">
              <a:solidFill>
                <a:srgbClr val="FFFFFF"/>
              </a:solidFill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Like some books or some place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4105" name="椭圆 27"/>
          <p:cNvSpPr/>
          <p:nvPr/>
        </p:nvSpPr>
        <p:spPr>
          <a:xfrm>
            <a:off x="7608888" y="3863975"/>
            <a:ext cx="1223962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6" name="椭圆 28"/>
          <p:cNvSpPr/>
          <p:nvPr/>
        </p:nvSpPr>
        <p:spPr>
          <a:xfrm>
            <a:off x="8418513" y="3729038"/>
            <a:ext cx="806450" cy="8683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7" name="椭圆 12"/>
          <p:cNvSpPr/>
          <p:nvPr/>
        </p:nvSpPr>
        <p:spPr>
          <a:xfrm>
            <a:off x="2439988" y="2378075"/>
            <a:ext cx="366712" cy="36671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8" name="椭圆 13"/>
          <p:cNvSpPr/>
          <p:nvPr/>
        </p:nvSpPr>
        <p:spPr>
          <a:xfrm>
            <a:off x="2611438" y="1852613"/>
            <a:ext cx="246062" cy="2460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9" name="椭圆 15"/>
          <p:cNvSpPr/>
          <p:nvPr/>
        </p:nvSpPr>
        <p:spPr>
          <a:xfrm>
            <a:off x="1938338" y="2438400"/>
            <a:ext cx="185737" cy="185738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 animBg="1"/>
      <p:bldP spid="4106" grpId="0" animBg="1"/>
      <p:bldP spid="4107" grpId="0" animBg="1"/>
      <p:bldP spid="4108" grpId="0" animBg="1"/>
      <p:bldP spid="4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39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0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2317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2318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343" name="菱形 6"/>
          <p:cNvSpPr/>
          <p:nvPr/>
        </p:nvSpPr>
        <p:spPr>
          <a:xfrm>
            <a:off x="809625" y="2325688"/>
            <a:ext cx="2911475" cy="2911475"/>
          </a:xfrm>
          <a:prstGeom prst="diamond">
            <a:avLst/>
          </a:prstGeom>
          <a:solidFill>
            <a:srgbClr val="B9ADD2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4" name="菱形 7"/>
          <p:cNvSpPr/>
          <p:nvPr/>
        </p:nvSpPr>
        <p:spPr>
          <a:xfrm>
            <a:off x="2846388" y="1701800"/>
            <a:ext cx="1954212" cy="1955800"/>
          </a:xfrm>
          <a:prstGeom prst="diamond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</a:rPr>
              <a:t> 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5" name="菱形 8"/>
          <p:cNvSpPr/>
          <p:nvPr/>
        </p:nvSpPr>
        <p:spPr>
          <a:xfrm>
            <a:off x="2792413" y="3894138"/>
            <a:ext cx="1955800" cy="1955800"/>
          </a:xfrm>
          <a:prstGeom prst="diamond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</a:rPr>
              <a:t> 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6" name="菱形 9"/>
          <p:cNvSpPr/>
          <p:nvPr/>
        </p:nvSpPr>
        <p:spPr>
          <a:xfrm>
            <a:off x="3894138" y="3040063"/>
            <a:ext cx="1481137" cy="1482725"/>
          </a:xfrm>
          <a:prstGeom prst="diamond">
            <a:avLst/>
          </a:prstGeom>
          <a:solidFill>
            <a:srgbClr val="B9ADD2">
              <a:alpha val="29803"/>
            </a:srgb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</a:rPr>
              <a:t> </a:t>
            </a: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47" name="文本框 10"/>
          <p:cNvSpPr txBox="1"/>
          <p:nvPr/>
        </p:nvSpPr>
        <p:spPr>
          <a:xfrm>
            <a:off x="1593850" y="3243263"/>
            <a:ext cx="1252538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文本框 11"/>
          <p:cNvSpPr txBox="1"/>
          <p:nvPr/>
        </p:nvSpPr>
        <p:spPr>
          <a:xfrm>
            <a:off x="3271838" y="2205038"/>
            <a:ext cx="11461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9" name="文本框 12"/>
          <p:cNvSpPr txBox="1"/>
          <p:nvPr/>
        </p:nvSpPr>
        <p:spPr>
          <a:xfrm>
            <a:off x="3197225" y="4367213"/>
            <a:ext cx="11461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文本框 14"/>
          <p:cNvSpPr txBox="1"/>
          <p:nvPr/>
        </p:nvSpPr>
        <p:spPr>
          <a:xfrm>
            <a:off x="4097338" y="3346450"/>
            <a:ext cx="101123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1" name="直角三角形 15"/>
          <p:cNvSpPr/>
          <p:nvPr/>
        </p:nvSpPr>
        <p:spPr>
          <a:xfrm rot="2777327">
            <a:off x="1076325" y="3489325"/>
            <a:ext cx="584200" cy="584200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52" name="直角三角形 17"/>
          <p:cNvSpPr/>
          <p:nvPr/>
        </p:nvSpPr>
        <p:spPr>
          <a:xfrm rot="2777327">
            <a:off x="3028950" y="2527300"/>
            <a:ext cx="330200" cy="330200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53" name="直角三角形 19"/>
          <p:cNvSpPr/>
          <p:nvPr/>
        </p:nvSpPr>
        <p:spPr>
          <a:xfrm rot="2777327">
            <a:off x="3028950" y="4706938"/>
            <a:ext cx="330200" cy="330200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54" name="直角三角形 20"/>
          <p:cNvSpPr/>
          <p:nvPr/>
        </p:nvSpPr>
        <p:spPr>
          <a:xfrm rot="2777327">
            <a:off x="4054475" y="3714750"/>
            <a:ext cx="166688" cy="166688"/>
          </a:xfrm>
          <a:prstGeom prst="rtTriangl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4355" name="矩形 21"/>
          <p:cNvSpPr/>
          <p:nvPr/>
        </p:nvSpPr>
        <p:spPr>
          <a:xfrm>
            <a:off x="6019800" y="2205038"/>
            <a:ext cx="4902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4356" name="直接连接符 22"/>
          <p:cNvCxnSpPr/>
          <p:nvPr/>
        </p:nvCxnSpPr>
        <p:spPr>
          <a:xfrm>
            <a:off x="6118225" y="2114550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357" name="文本框 23"/>
          <p:cNvSpPr txBox="1"/>
          <p:nvPr/>
        </p:nvSpPr>
        <p:spPr>
          <a:xfrm>
            <a:off x="6053138" y="1725613"/>
            <a:ext cx="3956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8" name="矩形 24"/>
          <p:cNvSpPr/>
          <p:nvPr/>
        </p:nvSpPr>
        <p:spPr>
          <a:xfrm>
            <a:off x="6019800" y="3349625"/>
            <a:ext cx="4902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4359" name="直接连接符 25"/>
          <p:cNvCxnSpPr/>
          <p:nvPr/>
        </p:nvCxnSpPr>
        <p:spPr>
          <a:xfrm>
            <a:off x="6118225" y="3260725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360" name="文本框 26"/>
          <p:cNvSpPr txBox="1"/>
          <p:nvPr/>
        </p:nvSpPr>
        <p:spPr>
          <a:xfrm>
            <a:off x="6053138" y="2871788"/>
            <a:ext cx="3956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1" name="矩形 27"/>
          <p:cNvSpPr/>
          <p:nvPr/>
        </p:nvSpPr>
        <p:spPr>
          <a:xfrm>
            <a:off x="5988050" y="4432300"/>
            <a:ext cx="4902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4362" name="直接连接符 28"/>
          <p:cNvCxnSpPr/>
          <p:nvPr/>
        </p:nvCxnSpPr>
        <p:spPr>
          <a:xfrm>
            <a:off x="6084888" y="4341813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363" name="文本框 30"/>
          <p:cNvSpPr txBox="1"/>
          <p:nvPr/>
        </p:nvSpPr>
        <p:spPr>
          <a:xfrm>
            <a:off x="6019800" y="3952875"/>
            <a:ext cx="395605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4" name="矩形 31"/>
          <p:cNvSpPr/>
          <p:nvPr/>
        </p:nvSpPr>
        <p:spPr>
          <a:xfrm>
            <a:off x="5988050" y="5462588"/>
            <a:ext cx="4902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4365" name="直接连接符 32"/>
          <p:cNvCxnSpPr/>
          <p:nvPr/>
        </p:nvCxnSpPr>
        <p:spPr>
          <a:xfrm>
            <a:off x="6084888" y="5372100"/>
            <a:ext cx="4314825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366" name="文本框 33"/>
          <p:cNvSpPr txBox="1"/>
          <p:nvPr/>
        </p:nvSpPr>
        <p:spPr>
          <a:xfrm>
            <a:off x="6019800" y="4983163"/>
            <a:ext cx="39560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0" grpId="0"/>
      <p:bldP spid="14351" grpId="0" animBg="1"/>
      <p:bldP spid="14352" grpId="0" animBg="1"/>
      <p:bldP spid="14353" grpId="0" animBg="1"/>
      <p:bldP spid="14354" grpId="0" animBg="1"/>
      <p:bldP spid="14355" grpId="0"/>
      <p:bldP spid="14357" grpId="0"/>
      <p:bldP spid="14358" grpId="0"/>
      <p:bldP spid="14360" grpId="0"/>
      <p:bldP spid="14361" grpId="0"/>
      <p:bldP spid="14363" grpId="0"/>
      <p:bldP spid="14364" grpId="0"/>
      <p:bldP spid="14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5363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4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3326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3327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367" name="饼形 6"/>
          <p:cNvSpPr/>
          <p:nvPr/>
        </p:nvSpPr>
        <p:spPr>
          <a:xfrm>
            <a:off x="1403350" y="2103438"/>
            <a:ext cx="1944688" cy="1944687"/>
          </a:xfrm>
          <a:custGeom>
            <a:avLst/>
            <a:gdLst/>
            <a:ahLst/>
            <a:cxnLst>
              <a:cxn ang="0">
                <a:pos x="1944600" y="959246"/>
              </a:cxn>
              <a:cxn ang="0">
                <a:pos x="1276789" y="1895797"/>
              </a:cxn>
              <a:cxn ang="0">
                <a:pos x="182927" y="1540035"/>
              </a:cxn>
              <a:cxn ang="0">
                <a:pos x="193804" y="389826"/>
              </a:cxn>
              <a:cxn ang="0">
                <a:pos x="1294198" y="54813"/>
              </a:cxn>
              <a:cxn ang="0">
                <a:pos x="972344" y="972343"/>
              </a:cxn>
              <a:cxn ang="0">
                <a:pos x="1944600" y="959246"/>
              </a:cxn>
            </a:cxnLst>
            <a:pathLst>
              <a:path w="1944216" h="1944216">
                <a:moveTo>
                  <a:pt x="1944128" y="959014"/>
                </a:moveTo>
                <a:cubicBezTo>
                  <a:pt x="1949845" y="1383406"/>
                  <a:pt x="1679568" y="1762447"/>
                  <a:pt x="1276479" y="1895338"/>
                </a:cubicBezTo>
                <a:cubicBezTo>
                  <a:pt x="873389" y="2028229"/>
                  <a:pt x="430682" y="1884245"/>
                  <a:pt x="182883" y="1539662"/>
                </a:cubicBezTo>
                <a:cubicBezTo>
                  <a:pt x="-64916" y="1195080"/>
                  <a:pt x="-60514" y="729567"/>
                  <a:pt x="193757" y="389732"/>
                </a:cubicBezTo>
                <a:cubicBezTo>
                  <a:pt x="448028" y="49897"/>
                  <a:pt x="893379" y="-85689"/>
                  <a:pt x="1293884" y="54800"/>
                </a:cubicBezTo>
                <a:lnTo>
                  <a:pt x="972108" y="972108"/>
                </a:lnTo>
                <a:lnTo>
                  <a:pt x="1944128" y="959014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8" name="饼形 7"/>
          <p:cNvSpPr/>
          <p:nvPr/>
        </p:nvSpPr>
        <p:spPr>
          <a:xfrm rot="-2602123">
            <a:off x="1430338" y="1762125"/>
            <a:ext cx="2339975" cy="2341563"/>
          </a:xfrm>
          <a:custGeom>
            <a:avLst/>
            <a:gdLst/>
            <a:ahLst/>
            <a:cxnLst>
              <a:cxn ang="0">
                <a:pos x="2196045" y="608194"/>
              </a:cxn>
              <a:cxn ang="0">
                <a:pos x="2033940" y="1960275"/>
              </a:cxn>
              <a:cxn ang="0">
                <a:pos x="1169988" y="1170782"/>
              </a:cxn>
              <a:cxn ang="0">
                <a:pos x="2196045" y="608194"/>
              </a:cxn>
            </a:cxnLst>
            <a:pathLst>
              <a:path w="2340336" h="2340336">
                <a:moveTo>
                  <a:pt x="2196384" y="607875"/>
                </a:moveTo>
                <a:cubicBezTo>
                  <a:pt x="2436812" y="1046669"/>
                  <a:pt x="2371653" y="1589778"/>
                  <a:pt x="2034254" y="1959248"/>
                </a:cubicBezTo>
                <a:lnTo>
                  <a:pt x="1170168" y="1170168"/>
                </a:lnTo>
                <a:lnTo>
                  <a:pt x="2196384" y="607875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9" name="饼形 8"/>
          <p:cNvSpPr/>
          <p:nvPr/>
        </p:nvSpPr>
        <p:spPr>
          <a:xfrm>
            <a:off x="5051425" y="2101850"/>
            <a:ext cx="1944688" cy="1944688"/>
          </a:xfrm>
          <a:custGeom>
            <a:avLst/>
            <a:gdLst/>
            <a:ahLst/>
            <a:cxnLst>
              <a:cxn ang="0">
                <a:pos x="1944688" y="972344"/>
              </a:cxn>
              <a:cxn ang="0">
                <a:pos x="1341304" y="1871967"/>
              </a:cxn>
              <a:cxn ang="0">
                <a:pos x="280006" y="1655075"/>
              </a:cxn>
              <a:cxn ang="0">
                <a:pos x="77964" y="590850"/>
              </a:cxn>
              <a:cxn ang="0">
                <a:pos x="985930" y="95"/>
              </a:cxn>
              <a:cxn ang="0">
                <a:pos x="972344" y="972344"/>
              </a:cxn>
              <a:cxn ang="0">
                <a:pos x="1944688" y="972344"/>
              </a:cxn>
            </a:cxnLst>
            <a:pathLst>
              <a:path w="1944216" h="1944216">
                <a:moveTo>
                  <a:pt x="1944216" y="972108"/>
                </a:moveTo>
                <a:cubicBezTo>
                  <a:pt x="1944216" y="1366525"/>
                  <a:pt x="1705897" y="1721850"/>
                  <a:pt x="1340978" y="1871513"/>
                </a:cubicBezTo>
                <a:cubicBezTo>
                  <a:pt x="976059" y="2021176"/>
                  <a:pt x="556878" y="1935510"/>
                  <a:pt x="279938" y="1654673"/>
                </a:cubicBezTo>
                <a:cubicBezTo>
                  <a:pt x="2998" y="1373836"/>
                  <a:pt x="-76802" y="953499"/>
                  <a:pt x="77945" y="590707"/>
                </a:cubicBezTo>
                <a:cubicBezTo>
                  <a:pt x="232692" y="227915"/>
                  <a:pt x="591312" y="-5416"/>
                  <a:pt x="985691" y="95"/>
                </a:cubicBezTo>
                <a:lnTo>
                  <a:pt x="972108" y="972108"/>
                </a:lnTo>
                <a:lnTo>
                  <a:pt x="1944216" y="972108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0" name="饼形 9"/>
          <p:cNvSpPr/>
          <p:nvPr/>
        </p:nvSpPr>
        <p:spPr>
          <a:xfrm rot="-2602123">
            <a:off x="5076825" y="1762125"/>
            <a:ext cx="2339975" cy="2341563"/>
          </a:xfrm>
          <a:custGeom>
            <a:avLst/>
            <a:gdLst/>
            <a:ahLst/>
            <a:cxnLst>
              <a:cxn ang="0">
                <a:pos x="1978464" y="324491"/>
              </a:cxn>
              <a:cxn ang="0">
                <a:pos x="2033940" y="1960276"/>
              </a:cxn>
              <a:cxn ang="0">
                <a:pos x="1169988" y="1170782"/>
              </a:cxn>
              <a:cxn ang="0">
                <a:pos x="1978464" y="324491"/>
              </a:cxn>
            </a:cxnLst>
            <a:pathLst>
              <a:path w="2340336" h="2340336">
                <a:moveTo>
                  <a:pt x="1978769" y="324321"/>
                </a:moveTo>
                <a:cubicBezTo>
                  <a:pt x="2438394" y="763707"/>
                  <a:pt x="2463032" y="1489713"/>
                  <a:pt x="2034254" y="1959249"/>
                </a:cubicBezTo>
                <a:lnTo>
                  <a:pt x="1170168" y="1170168"/>
                </a:lnTo>
                <a:lnTo>
                  <a:pt x="1978769" y="324321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1" name="饼形 10"/>
          <p:cNvSpPr/>
          <p:nvPr/>
        </p:nvSpPr>
        <p:spPr>
          <a:xfrm>
            <a:off x="8601075" y="2101850"/>
            <a:ext cx="1944688" cy="1944688"/>
          </a:xfrm>
          <a:custGeom>
            <a:avLst/>
            <a:gdLst/>
            <a:ahLst/>
            <a:cxnLst>
              <a:cxn ang="0">
                <a:pos x="1944688" y="972344"/>
              </a:cxn>
              <a:cxn ang="0">
                <a:pos x="1118689" y="1933612"/>
              </a:cxn>
              <a:cxn ang="0">
                <a:pos x="44052" y="1261699"/>
              </a:cxn>
              <a:cxn ang="0">
                <a:pos x="546571" y="98176"/>
              </a:cxn>
              <a:cxn ang="0">
                <a:pos x="972344" y="972344"/>
              </a:cxn>
              <a:cxn ang="0">
                <a:pos x="1944688" y="972344"/>
              </a:cxn>
            </a:cxnLst>
            <a:pathLst>
              <a:path w="1944216" h="1944216">
                <a:moveTo>
                  <a:pt x="1944216" y="972108"/>
                </a:moveTo>
                <a:cubicBezTo>
                  <a:pt x="1944216" y="1452490"/>
                  <a:pt x="1593327" y="1860842"/>
                  <a:pt x="1118417" y="1933143"/>
                </a:cubicBezTo>
                <a:cubicBezTo>
                  <a:pt x="643507" y="2005444"/>
                  <a:pt x="186996" y="1720012"/>
                  <a:pt x="44041" y="1261393"/>
                </a:cubicBezTo>
                <a:cubicBezTo>
                  <a:pt x="-98914" y="802774"/>
                  <a:pt x="114559" y="308504"/>
                  <a:pt x="546438" y="98152"/>
                </a:cubicBezTo>
                <a:lnTo>
                  <a:pt x="972108" y="972108"/>
                </a:lnTo>
                <a:lnTo>
                  <a:pt x="1944216" y="972108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2" name="矩形 11"/>
          <p:cNvSpPr/>
          <p:nvPr/>
        </p:nvSpPr>
        <p:spPr>
          <a:xfrm>
            <a:off x="1403350" y="4376738"/>
            <a:ext cx="9324975" cy="1492250"/>
          </a:xfrm>
          <a:prstGeom prst="rect">
            <a:avLst/>
          </a:prstGeom>
          <a:solidFill>
            <a:schemeClr val="bg1">
              <a:alpha val="20000"/>
            </a:schemeClr>
          </a:solidFill>
          <a:ln w="190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5373" name="矩形 12"/>
          <p:cNvSpPr/>
          <p:nvPr/>
        </p:nvSpPr>
        <p:spPr>
          <a:xfrm>
            <a:off x="1568450" y="5033963"/>
            <a:ext cx="9058275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4" name="文本框 14"/>
          <p:cNvSpPr txBox="1"/>
          <p:nvPr/>
        </p:nvSpPr>
        <p:spPr>
          <a:xfrm>
            <a:off x="1590675" y="4557713"/>
            <a:ext cx="26638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375" name="直接连接符 15"/>
          <p:cNvCxnSpPr/>
          <p:nvPr/>
        </p:nvCxnSpPr>
        <p:spPr>
          <a:xfrm>
            <a:off x="1403350" y="4940300"/>
            <a:ext cx="2851150" cy="0"/>
          </a:xfrm>
          <a:prstGeom prst="line">
            <a:avLst/>
          </a:prstGeom>
          <a:ln w="127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11898 L -1.25E-6 3.7037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13541 L 2.08333E-7 3.7037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/>
      <p:bldP spid="15372" grpId="0" animBg="1"/>
      <p:bldP spid="15373" grpId="0"/>
      <p:bldP spid="153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6387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8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4345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4346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391" name="图片 6"/>
          <p:cNvPicPr>
            <a:picLocks noChangeAspect="1"/>
          </p:cNvPicPr>
          <p:nvPr/>
        </p:nvPicPr>
        <p:blipFill>
          <a:blip r:embed="rId2"/>
          <a:srcRect l="7620" t="2060" r="8308"/>
          <a:stretch>
            <a:fillRect/>
          </a:stretch>
        </p:blipFill>
        <p:spPr>
          <a:xfrm>
            <a:off x="1957388" y="1350963"/>
            <a:ext cx="2478087" cy="485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矩形 7"/>
          <p:cNvSpPr/>
          <p:nvPr/>
        </p:nvSpPr>
        <p:spPr>
          <a:xfrm>
            <a:off x="5046663" y="2930525"/>
            <a:ext cx="5499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文本框 8"/>
          <p:cNvSpPr txBox="1"/>
          <p:nvPr/>
        </p:nvSpPr>
        <p:spPr>
          <a:xfrm>
            <a:off x="5046663" y="2225675"/>
            <a:ext cx="27193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4" name="图片 9"/>
          <p:cNvPicPr>
            <a:picLocks noChangeAspect="1"/>
          </p:cNvPicPr>
          <p:nvPr/>
        </p:nvPicPr>
        <p:blipFill>
          <a:blip r:embed="rId3"/>
          <a:srcRect t="7289"/>
          <a:stretch>
            <a:fillRect/>
          </a:stretch>
        </p:blipFill>
        <p:spPr>
          <a:xfrm>
            <a:off x="2227263" y="2225675"/>
            <a:ext cx="1963737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/>
      <p:bldP spid="16392" grpId="0"/>
      <p:bldP spid="16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7411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2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5374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5375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415" name="组合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633538" y="2505075"/>
            <a:ext cx="841375" cy="247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组合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784725" y="2505075"/>
            <a:ext cx="847725" cy="247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组合 28"/>
          <p:cNvPicPr/>
          <p:nvPr/>
        </p:nvPicPr>
        <p:blipFill>
          <a:blip r:embed="rId4"/>
          <a:stretch>
            <a:fillRect/>
          </a:stretch>
        </p:blipFill>
        <p:spPr>
          <a:xfrm>
            <a:off x="7954963" y="2505075"/>
            <a:ext cx="828675" cy="247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文本框 32"/>
          <p:cNvSpPr txBox="1"/>
          <p:nvPr/>
        </p:nvSpPr>
        <p:spPr>
          <a:xfrm>
            <a:off x="2782888" y="2708275"/>
            <a:ext cx="17589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56%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7419" name="文本框 33"/>
          <p:cNvSpPr txBox="1"/>
          <p:nvPr/>
        </p:nvSpPr>
        <p:spPr>
          <a:xfrm>
            <a:off x="5926138" y="2708275"/>
            <a:ext cx="17589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47%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7420" name="文本框 34"/>
          <p:cNvSpPr txBox="1"/>
          <p:nvPr/>
        </p:nvSpPr>
        <p:spPr>
          <a:xfrm>
            <a:off x="9129713" y="2708275"/>
            <a:ext cx="1757362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24%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7421" name="矩形 35"/>
          <p:cNvSpPr/>
          <p:nvPr/>
        </p:nvSpPr>
        <p:spPr>
          <a:xfrm>
            <a:off x="2832100" y="3789363"/>
            <a:ext cx="1658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7422" name="矩形 36"/>
          <p:cNvSpPr/>
          <p:nvPr/>
        </p:nvSpPr>
        <p:spPr>
          <a:xfrm>
            <a:off x="6000750" y="3789363"/>
            <a:ext cx="1658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7423" name="矩形 37"/>
          <p:cNvSpPr/>
          <p:nvPr/>
        </p:nvSpPr>
        <p:spPr>
          <a:xfrm>
            <a:off x="9232900" y="3789363"/>
            <a:ext cx="1658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/>
      <p:bldP spid="17418" grpId="0"/>
      <p:bldP spid="17419" grpId="0"/>
      <p:bldP spid="17420" grpId="0"/>
      <p:bldP spid="17421" grpId="0"/>
      <p:bldP spid="17422" grpId="0"/>
      <p:bldP spid="174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椭圆 13"/>
          <p:cNvSpPr/>
          <p:nvPr/>
        </p:nvSpPr>
        <p:spPr>
          <a:xfrm>
            <a:off x="3182938" y="2420938"/>
            <a:ext cx="2663825" cy="2663825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35" name="矩形 14"/>
          <p:cNvSpPr/>
          <p:nvPr/>
        </p:nvSpPr>
        <p:spPr>
          <a:xfrm>
            <a:off x="6062663" y="4362450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36" name="矩形 15"/>
          <p:cNvSpPr/>
          <p:nvPr/>
        </p:nvSpPr>
        <p:spPr>
          <a:xfrm>
            <a:off x="6062663" y="3584575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37" name="矩形 16"/>
          <p:cNvSpPr/>
          <p:nvPr/>
        </p:nvSpPr>
        <p:spPr>
          <a:xfrm>
            <a:off x="6062663" y="2852738"/>
            <a:ext cx="2932112" cy="471487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38" name="文本框 17"/>
          <p:cNvSpPr txBox="1"/>
          <p:nvPr/>
        </p:nvSpPr>
        <p:spPr>
          <a:xfrm>
            <a:off x="5445125" y="2814638"/>
            <a:ext cx="6175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文本框 18"/>
          <p:cNvSpPr txBox="1"/>
          <p:nvPr/>
        </p:nvSpPr>
        <p:spPr>
          <a:xfrm>
            <a:off x="6062663" y="2916238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0" name="文本框 19"/>
          <p:cNvSpPr txBox="1"/>
          <p:nvPr/>
        </p:nvSpPr>
        <p:spPr>
          <a:xfrm>
            <a:off x="6062663" y="3629025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文本框 20"/>
          <p:cNvSpPr txBox="1"/>
          <p:nvPr/>
        </p:nvSpPr>
        <p:spPr>
          <a:xfrm>
            <a:off x="6062663" y="4398963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文本框 21"/>
          <p:cNvSpPr txBox="1"/>
          <p:nvPr/>
        </p:nvSpPr>
        <p:spPr>
          <a:xfrm>
            <a:off x="5445125" y="3559175"/>
            <a:ext cx="6175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文本框 22"/>
          <p:cNvSpPr txBox="1"/>
          <p:nvPr/>
        </p:nvSpPr>
        <p:spPr>
          <a:xfrm>
            <a:off x="5445125" y="4316413"/>
            <a:ext cx="617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4" name="椭圆 29"/>
          <p:cNvSpPr/>
          <p:nvPr/>
        </p:nvSpPr>
        <p:spPr>
          <a:xfrm>
            <a:off x="2593975" y="2241550"/>
            <a:ext cx="1223963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8445" name="文本框 23"/>
          <p:cNvSpPr txBox="1"/>
          <p:nvPr/>
        </p:nvSpPr>
        <p:spPr>
          <a:xfrm>
            <a:off x="2844800" y="2681288"/>
            <a:ext cx="194786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  <p:bldP spid="18438" grpId="0"/>
      <p:bldP spid="18439" grpId="0"/>
      <p:bldP spid="18440" grpId="0"/>
      <p:bldP spid="18441" grpId="0"/>
      <p:bldP spid="18442" grpId="0"/>
      <p:bldP spid="18443" grpId="0"/>
      <p:bldP spid="18444" grpId="0" animBg="1"/>
      <p:bldP spid="184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59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0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7425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7426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463" name="矩形 6"/>
          <p:cNvSpPr/>
          <p:nvPr/>
        </p:nvSpPr>
        <p:spPr>
          <a:xfrm>
            <a:off x="2135188" y="2565400"/>
            <a:ext cx="1873250" cy="16557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64" name="矩形 7"/>
          <p:cNvSpPr/>
          <p:nvPr/>
        </p:nvSpPr>
        <p:spPr>
          <a:xfrm>
            <a:off x="4008438" y="2565400"/>
            <a:ext cx="1871662" cy="16573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65" name="矩形 8"/>
          <p:cNvSpPr/>
          <p:nvPr/>
        </p:nvSpPr>
        <p:spPr>
          <a:xfrm>
            <a:off x="5886450" y="2565400"/>
            <a:ext cx="1871663" cy="165576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66" name="矩形 9"/>
          <p:cNvSpPr/>
          <p:nvPr/>
        </p:nvSpPr>
        <p:spPr>
          <a:xfrm>
            <a:off x="7751763" y="2565400"/>
            <a:ext cx="1873250" cy="165576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67" name="矩形 10"/>
          <p:cNvSpPr/>
          <p:nvPr/>
        </p:nvSpPr>
        <p:spPr>
          <a:xfrm>
            <a:off x="2135188" y="4219575"/>
            <a:ext cx="1873250" cy="1154113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68" name="矩形 11"/>
          <p:cNvSpPr/>
          <p:nvPr/>
        </p:nvSpPr>
        <p:spPr>
          <a:xfrm>
            <a:off x="4008438" y="4221163"/>
            <a:ext cx="1871662" cy="1152525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69" name="矩形 12"/>
          <p:cNvSpPr/>
          <p:nvPr/>
        </p:nvSpPr>
        <p:spPr>
          <a:xfrm>
            <a:off x="5886450" y="4219575"/>
            <a:ext cx="1871663" cy="1154113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70" name="矩形 14"/>
          <p:cNvSpPr/>
          <p:nvPr/>
        </p:nvSpPr>
        <p:spPr>
          <a:xfrm>
            <a:off x="7751763" y="4219575"/>
            <a:ext cx="1873250" cy="1154113"/>
          </a:xfrm>
          <a:prstGeom prst="rect">
            <a:avLst/>
          </a:prstGeom>
          <a:solidFill>
            <a:schemeClr val="bg1">
              <a:alpha val="20000"/>
            </a:schemeClr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9471" name="文本框 15"/>
          <p:cNvSpPr txBox="1"/>
          <p:nvPr/>
        </p:nvSpPr>
        <p:spPr>
          <a:xfrm>
            <a:off x="1992313" y="4349750"/>
            <a:ext cx="2159000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文本框 17"/>
          <p:cNvSpPr txBox="1"/>
          <p:nvPr/>
        </p:nvSpPr>
        <p:spPr>
          <a:xfrm>
            <a:off x="3857625" y="4367213"/>
            <a:ext cx="2160588" cy="89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3" name="文本框 19"/>
          <p:cNvSpPr txBox="1"/>
          <p:nvPr/>
        </p:nvSpPr>
        <p:spPr>
          <a:xfrm>
            <a:off x="5741988" y="4367213"/>
            <a:ext cx="2160587" cy="89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4" name="文本框 20"/>
          <p:cNvSpPr txBox="1"/>
          <p:nvPr/>
        </p:nvSpPr>
        <p:spPr>
          <a:xfrm>
            <a:off x="7608888" y="4349750"/>
            <a:ext cx="2159000" cy="89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  <p:bldP spid="19463" grpId="0" animBg="1"/>
      <p:bldP spid="19464" grpId="0" animBg="1"/>
      <p:bldP spid="19465" grpId="0" animBg="1"/>
      <p:bldP spid="19466" grpId="0" animBg="1"/>
      <p:bldP spid="19467" grpId="0" bldLvl="0" animBg="1"/>
      <p:bldP spid="19468" grpId="0" animBg="1"/>
      <p:bldP spid="19469" grpId="0" animBg="1"/>
      <p:bldP spid="19470" grpId="0" animBg="1"/>
      <p:bldP spid="19471" grpId="0"/>
      <p:bldP spid="19472" grpId="0"/>
      <p:bldP spid="19473" grpId="0"/>
      <p:bldP spid="194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0483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4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8445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8446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487" name="Freeform 5"/>
          <p:cNvSpPr/>
          <p:nvPr/>
        </p:nvSpPr>
        <p:spPr>
          <a:xfrm>
            <a:off x="6456363" y="4005263"/>
            <a:ext cx="4032250" cy="1844675"/>
          </a:xfrm>
          <a:custGeom>
            <a:avLst/>
            <a:gdLst/>
            <a:ahLst/>
            <a:cxnLst>
              <a:cxn ang="0">
                <a:pos x="966917" y="503093"/>
              </a:cxn>
              <a:cxn ang="0">
                <a:pos x="1193217" y="536633"/>
              </a:cxn>
              <a:cxn ang="0">
                <a:pos x="2016125" y="0"/>
              </a:cxn>
              <a:cxn ang="0">
                <a:pos x="2839033" y="536633"/>
              </a:cxn>
              <a:cxn ang="0">
                <a:pos x="3085906" y="503093"/>
              </a:cxn>
              <a:cxn ang="0">
                <a:pos x="3785378" y="1090035"/>
              </a:cxn>
              <a:cxn ang="0">
                <a:pos x="3785378" y="1173884"/>
              </a:cxn>
              <a:cxn ang="0">
                <a:pos x="4032250" y="1492510"/>
              </a:cxn>
              <a:cxn ang="0">
                <a:pos x="3600223" y="1844675"/>
              </a:cxn>
              <a:cxn ang="0">
                <a:pos x="2221852" y="1844675"/>
              </a:cxn>
              <a:cxn ang="0">
                <a:pos x="2221852" y="1039726"/>
              </a:cxn>
              <a:cxn ang="0">
                <a:pos x="2489297" y="1257733"/>
              </a:cxn>
              <a:cxn ang="0">
                <a:pos x="2777315" y="1257733"/>
              </a:cxn>
              <a:cxn ang="0">
                <a:pos x="2777315" y="1257733"/>
              </a:cxn>
              <a:cxn ang="0">
                <a:pos x="2777315" y="1022956"/>
              </a:cxn>
              <a:cxn ang="0">
                <a:pos x="2160134" y="519863"/>
              </a:cxn>
              <a:cxn ang="0">
                <a:pos x="2036698" y="486323"/>
              </a:cxn>
              <a:cxn ang="0">
                <a:pos x="2016125" y="486323"/>
              </a:cxn>
              <a:cxn ang="0">
                <a:pos x="2016125" y="486323"/>
              </a:cxn>
              <a:cxn ang="0">
                <a:pos x="1872116" y="519863"/>
              </a:cxn>
              <a:cxn ang="0">
                <a:pos x="1275508" y="1022956"/>
              </a:cxn>
              <a:cxn ang="0">
                <a:pos x="1275508" y="1257733"/>
              </a:cxn>
              <a:cxn ang="0">
                <a:pos x="1275508" y="1257733"/>
              </a:cxn>
              <a:cxn ang="0">
                <a:pos x="1563526" y="1257733"/>
              </a:cxn>
              <a:cxn ang="0">
                <a:pos x="1830971" y="1039726"/>
              </a:cxn>
              <a:cxn ang="0">
                <a:pos x="1830971" y="1844675"/>
              </a:cxn>
              <a:cxn ang="0">
                <a:pos x="432027" y="1844675"/>
              </a:cxn>
              <a:cxn ang="0">
                <a:pos x="0" y="1492510"/>
              </a:cxn>
              <a:cxn ang="0">
                <a:pos x="267445" y="1173884"/>
              </a:cxn>
              <a:cxn ang="0">
                <a:pos x="267445" y="1090035"/>
              </a:cxn>
              <a:cxn ang="0">
                <a:pos x="966917" y="503093"/>
              </a:cxn>
            </a:cxnLst>
            <a:pathLst>
              <a:path w="196" h="110">
                <a:moveTo>
                  <a:pt x="47" y="30"/>
                </a:moveTo>
                <a:cubicBezTo>
                  <a:pt x="51" y="30"/>
                  <a:pt x="55" y="31"/>
                  <a:pt x="58" y="32"/>
                </a:cubicBezTo>
                <a:cubicBezTo>
                  <a:pt x="63" y="14"/>
                  <a:pt x="79" y="0"/>
                  <a:pt x="98" y="0"/>
                </a:cubicBezTo>
                <a:cubicBezTo>
                  <a:pt x="118" y="0"/>
                  <a:pt x="134" y="14"/>
                  <a:pt x="138" y="32"/>
                </a:cubicBezTo>
                <a:cubicBezTo>
                  <a:pt x="142" y="31"/>
                  <a:pt x="146" y="30"/>
                  <a:pt x="150" y="30"/>
                </a:cubicBezTo>
                <a:cubicBezTo>
                  <a:pt x="169" y="30"/>
                  <a:pt x="184" y="46"/>
                  <a:pt x="184" y="65"/>
                </a:cubicBezTo>
                <a:cubicBezTo>
                  <a:pt x="184" y="66"/>
                  <a:pt x="184" y="68"/>
                  <a:pt x="184" y="70"/>
                </a:cubicBezTo>
                <a:cubicBezTo>
                  <a:pt x="191" y="73"/>
                  <a:pt x="196" y="81"/>
                  <a:pt x="196" y="89"/>
                </a:cubicBezTo>
                <a:cubicBezTo>
                  <a:pt x="196" y="101"/>
                  <a:pt x="187" y="110"/>
                  <a:pt x="175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21" y="75"/>
                  <a:pt x="121" y="75"/>
                  <a:pt x="121" y="75"/>
                </a:cubicBezTo>
                <a:cubicBezTo>
                  <a:pt x="125" y="78"/>
                  <a:pt x="131" y="78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8" y="71"/>
                  <a:pt x="138" y="65"/>
                  <a:pt x="135" y="6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4" y="30"/>
                  <a:pt x="101" y="29"/>
                  <a:pt x="99" y="29"/>
                </a:cubicBezTo>
                <a:cubicBezTo>
                  <a:pt x="98" y="28"/>
                  <a:pt x="98" y="28"/>
                  <a:pt x="98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6" y="29"/>
                  <a:pt x="93" y="30"/>
                  <a:pt x="91" y="31"/>
                </a:cubicBezTo>
                <a:cubicBezTo>
                  <a:pt x="62" y="61"/>
                  <a:pt x="62" y="61"/>
                  <a:pt x="62" y="61"/>
                </a:cubicBezTo>
                <a:cubicBezTo>
                  <a:pt x="58" y="65"/>
                  <a:pt x="58" y="71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6" y="78"/>
                  <a:pt x="72" y="78"/>
                  <a:pt x="76" y="75"/>
                </a:cubicBezTo>
                <a:cubicBezTo>
                  <a:pt x="89" y="62"/>
                  <a:pt x="89" y="62"/>
                  <a:pt x="89" y="62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10" y="110"/>
                  <a:pt x="0" y="101"/>
                  <a:pt x="0" y="89"/>
                </a:cubicBezTo>
                <a:cubicBezTo>
                  <a:pt x="0" y="81"/>
                  <a:pt x="6" y="73"/>
                  <a:pt x="13" y="70"/>
                </a:cubicBezTo>
                <a:cubicBezTo>
                  <a:pt x="13" y="68"/>
                  <a:pt x="13" y="66"/>
                  <a:pt x="13" y="65"/>
                </a:cubicBezTo>
                <a:cubicBezTo>
                  <a:pt x="13" y="46"/>
                  <a:pt x="28" y="30"/>
                  <a:pt x="47" y="3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8" name="Freeform 6"/>
          <p:cNvSpPr/>
          <p:nvPr/>
        </p:nvSpPr>
        <p:spPr>
          <a:xfrm>
            <a:off x="1593850" y="3981450"/>
            <a:ext cx="4141788" cy="1876425"/>
          </a:xfrm>
          <a:custGeom>
            <a:avLst/>
            <a:gdLst/>
            <a:ahLst/>
            <a:cxnLst>
              <a:cxn ang="0">
                <a:pos x="993184" y="499232"/>
              </a:cxn>
              <a:cxn ang="0">
                <a:pos x="1225631" y="516447"/>
              </a:cxn>
              <a:cxn ang="0">
                <a:pos x="1859578" y="0"/>
              </a:cxn>
              <a:cxn ang="0">
                <a:pos x="1859578" y="1015680"/>
              </a:cxn>
              <a:cxn ang="0">
                <a:pos x="1605999" y="791886"/>
              </a:cxn>
              <a:cxn ang="0">
                <a:pos x="1310157" y="791886"/>
              </a:cxn>
              <a:cxn ang="0">
                <a:pos x="1310157" y="791886"/>
              </a:cxn>
              <a:cxn ang="0">
                <a:pos x="1310157" y="1032894"/>
              </a:cxn>
              <a:cxn ang="0">
                <a:pos x="1922973" y="1532127"/>
              </a:cxn>
              <a:cxn ang="0">
                <a:pos x="2070894" y="1583772"/>
              </a:cxn>
              <a:cxn ang="0">
                <a:pos x="2070894" y="1583772"/>
              </a:cxn>
              <a:cxn ang="0">
                <a:pos x="2070894" y="1583772"/>
              </a:cxn>
              <a:cxn ang="0">
                <a:pos x="2218815" y="1532127"/>
              </a:cxn>
              <a:cxn ang="0">
                <a:pos x="2831631" y="1032894"/>
              </a:cxn>
              <a:cxn ang="0">
                <a:pos x="2831631" y="791886"/>
              </a:cxn>
              <a:cxn ang="0">
                <a:pos x="2831631" y="791886"/>
              </a:cxn>
              <a:cxn ang="0">
                <a:pos x="2556920" y="791886"/>
              </a:cxn>
              <a:cxn ang="0">
                <a:pos x="2282210" y="1015680"/>
              </a:cxn>
              <a:cxn ang="0">
                <a:pos x="2282210" y="0"/>
              </a:cxn>
              <a:cxn ang="0">
                <a:pos x="2916157" y="516447"/>
              </a:cxn>
              <a:cxn ang="0">
                <a:pos x="3148604" y="499232"/>
              </a:cxn>
              <a:cxn ang="0">
                <a:pos x="3888209" y="1084539"/>
              </a:cxn>
              <a:cxn ang="0">
                <a:pos x="3867078" y="1170614"/>
              </a:cxn>
              <a:cxn ang="0">
                <a:pos x="4141788" y="1514912"/>
              </a:cxn>
              <a:cxn ang="0">
                <a:pos x="3698025" y="1876425"/>
              </a:cxn>
              <a:cxn ang="0">
                <a:pos x="443763" y="1876425"/>
              </a:cxn>
              <a:cxn ang="0">
                <a:pos x="0" y="1514912"/>
              </a:cxn>
              <a:cxn ang="0">
                <a:pos x="274710" y="1170614"/>
              </a:cxn>
              <a:cxn ang="0">
                <a:pos x="253579" y="1084539"/>
              </a:cxn>
              <a:cxn ang="0">
                <a:pos x="993184" y="499232"/>
              </a:cxn>
            </a:cxnLst>
            <a:pathLst>
              <a:path w="196" h="109">
                <a:moveTo>
                  <a:pt x="47" y="29"/>
                </a:moveTo>
                <a:cubicBezTo>
                  <a:pt x="51" y="29"/>
                  <a:pt x="55" y="29"/>
                  <a:pt x="58" y="30"/>
                </a:cubicBezTo>
                <a:cubicBezTo>
                  <a:pt x="62" y="15"/>
                  <a:pt x="73" y="3"/>
                  <a:pt x="88" y="0"/>
                </a:cubicBezTo>
                <a:cubicBezTo>
                  <a:pt x="88" y="59"/>
                  <a:pt x="88" y="59"/>
                  <a:pt x="88" y="59"/>
                </a:cubicBezTo>
                <a:cubicBezTo>
                  <a:pt x="76" y="46"/>
                  <a:pt x="76" y="46"/>
                  <a:pt x="76" y="46"/>
                </a:cubicBezTo>
                <a:cubicBezTo>
                  <a:pt x="72" y="42"/>
                  <a:pt x="66" y="42"/>
                  <a:pt x="62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58" y="50"/>
                  <a:pt x="58" y="56"/>
                  <a:pt x="62" y="60"/>
                </a:cubicBezTo>
                <a:cubicBezTo>
                  <a:pt x="91" y="89"/>
                  <a:pt x="91" y="89"/>
                  <a:pt x="91" y="89"/>
                </a:cubicBezTo>
                <a:cubicBezTo>
                  <a:pt x="93" y="91"/>
                  <a:pt x="95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01" y="92"/>
                  <a:pt x="103" y="91"/>
                  <a:pt x="105" y="89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38" y="56"/>
                  <a:pt x="138" y="50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1" y="42"/>
                  <a:pt x="124" y="42"/>
                  <a:pt x="121" y="46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0"/>
                  <a:pt x="108" y="0"/>
                  <a:pt x="108" y="0"/>
                </a:cubicBezTo>
                <a:cubicBezTo>
                  <a:pt x="123" y="3"/>
                  <a:pt x="135" y="15"/>
                  <a:pt x="138" y="30"/>
                </a:cubicBezTo>
                <a:cubicBezTo>
                  <a:pt x="142" y="29"/>
                  <a:pt x="145" y="29"/>
                  <a:pt x="149" y="29"/>
                </a:cubicBezTo>
                <a:cubicBezTo>
                  <a:pt x="168" y="29"/>
                  <a:pt x="184" y="44"/>
                  <a:pt x="184" y="63"/>
                </a:cubicBezTo>
                <a:cubicBezTo>
                  <a:pt x="184" y="65"/>
                  <a:pt x="184" y="67"/>
                  <a:pt x="183" y="68"/>
                </a:cubicBezTo>
                <a:cubicBezTo>
                  <a:pt x="191" y="72"/>
                  <a:pt x="196" y="79"/>
                  <a:pt x="196" y="88"/>
                </a:cubicBezTo>
                <a:cubicBezTo>
                  <a:pt x="196" y="99"/>
                  <a:pt x="187" y="109"/>
                  <a:pt x="175" y="109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10" y="109"/>
                  <a:pt x="0" y="99"/>
                  <a:pt x="0" y="88"/>
                </a:cubicBezTo>
                <a:cubicBezTo>
                  <a:pt x="0" y="79"/>
                  <a:pt x="5" y="72"/>
                  <a:pt x="13" y="68"/>
                </a:cubicBezTo>
                <a:cubicBezTo>
                  <a:pt x="13" y="67"/>
                  <a:pt x="12" y="65"/>
                  <a:pt x="12" y="63"/>
                </a:cubicBezTo>
                <a:cubicBezTo>
                  <a:pt x="12" y="44"/>
                  <a:pt x="28" y="29"/>
                  <a:pt x="47" y="29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9" name="矩形 8"/>
          <p:cNvSpPr/>
          <p:nvPr/>
        </p:nvSpPr>
        <p:spPr>
          <a:xfrm>
            <a:off x="1416050" y="2435225"/>
            <a:ext cx="43386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0490" name="文本框 9"/>
          <p:cNvSpPr txBox="1"/>
          <p:nvPr/>
        </p:nvSpPr>
        <p:spPr>
          <a:xfrm>
            <a:off x="1416050" y="1839913"/>
            <a:ext cx="20589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491" name="直接连接符 10"/>
          <p:cNvCxnSpPr/>
          <p:nvPr/>
        </p:nvCxnSpPr>
        <p:spPr>
          <a:xfrm>
            <a:off x="1514475" y="2349500"/>
            <a:ext cx="2070100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diamond" w="med" len="med"/>
            <a:tailEnd type="none" w="med" len="med"/>
          </a:ln>
        </p:spPr>
      </p:cxnSp>
      <p:sp>
        <p:nvSpPr>
          <p:cNvPr id="20492" name="矩形 11"/>
          <p:cNvSpPr/>
          <p:nvPr/>
        </p:nvSpPr>
        <p:spPr>
          <a:xfrm>
            <a:off x="6311900" y="2435225"/>
            <a:ext cx="43386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0493" name="文本框 12"/>
          <p:cNvSpPr txBox="1"/>
          <p:nvPr/>
        </p:nvSpPr>
        <p:spPr>
          <a:xfrm>
            <a:off x="6311900" y="1839913"/>
            <a:ext cx="20589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494" name="直接连接符 14"/>
          <p:cNvCxnSpPr/>
          <p:nvPr/>
        </p:nvCxnSpPr>
        <p:spPr>
          <a:xfrm>
            <a:off x="6410325" y="2349500"/>
            <a:ext cx="2071688" cy="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diamond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9" grpId="0"/>
      <p:bldP spid="20490" grpId="0"/>
      <p:bldP spid="20492" grpId="0"/>
      <p:bldP spid="204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2531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2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9477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9478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535" name="泪滴形 6"/>
          <p:cNvSpPr/>
          <p:nvPr/>
        </p:nvSpPr>
        <p:spPr>
          <a:xfrm>
            <a:off x="974725" y="3649663"/>
            <a:ext cx="1757363" cy="1797050"/>
          </a:xfrm>
          <a:custGeom>
            <a:avLst/>
            <a:gdLst/>
            <a:ahLst/>
            <a:cxnLst>
              <a:cxn ang="0">
                <a:pos x="0" y="898525"/>
              </a:cxn>
              <a:cxn ang="0">
                <a:pos x="878682" y="0"/>
              </a:cxn>
              <a:cxn ang="0">
                <a:pos x="1757363" y="0"/>
              </a:cxn>
              <a:cxn ang="0">
                <a:pos x="1757363" y="898525"/>
              </a:cxn>
              <a:cxn ang="0">
                <a:pos x="878682" y="1797050"/>
              </a:cxn>
              <a:cxn ang="0">
                <a:pos x="0" y="898525"/>
              </a:cxn>
            </a:cxnLst>
            <a:pathLst>
              <a:path w="1756792" h="1797178">
                <a:moveTo>
                  <a:pt x="0" y="898589"/>
                </a:moveTo>
                <a:cubicBezTo>
                  <a:pt x="0" y="402312"/>
                  <a:pt x="393271" y="0"/>
                  <a:pt x="878396" y="0"/>
                </a:cubicBezTo>
                <a:lnTo>
                  <a:pt x="1756792" y="0"/>
                </a:lnTo>
                <a:lnTo>
                  <a:pt x="1756792" y="898589"/>
                </a:lnTo>
                <a:cubicBezTo>
                  <a:pt x="1756792" y="1394866"/>
                  <a:pt x="1363521" y="1797178"/>
                  <a:pt x="878396" y="1797178"/>
                </a:cubicBezTo>
                <a:cubicBezTo>
                  <a:pt x="393271" y="1797178"/>
                  <a:pt x="0" y="1394866"/>
                  <a:pt x="0" y="898589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6" name="泪滴形 7"/>
          <p:cNvSpPr/>
          <p:nvPr/>
        </p:nvSpPr>
        <p:spPr>
          <a:xfrm rot="10800000">
            <a:off x="2955925" y="1822450"/>
            <a:ext cx="1655763" cy="1693863"/>
          </a:xfrm>
          <a:custGeom>
            <a:avLst/>
            <a:gdLst/>
            <a:ahLst/>
            <a:cxnLst>
              <a:cxn ang="0">
                <a:pos x="0" y="846932"/>
              </a:cxn>
              <a:cxn ang="0">
                <a:pos x="827882" y="0"/>
              </a:cxn>
              <a:cxn ang="0">
                <a:pos x="1655763" y="0"/>
              </a:cxn>
              <a:cxn ang="0">
                <a:pos x="1655763" y="846932"/>
              </a:cxn>
              <a:cxn ang="0">
                <a:pos x="827881" y="1693863"/>
              </a:cxn>
              <a:cxn ang="0">
                <a:pos x="-1" y="846932"/>
              </a:cxn>
              <a:cxn ang="0">
                <a:pos x="0" y="846932"/>
              </a:cxn>
            </a:cxnLst>
            <a:pathLst>
              <a:path w="1655729" h="1693792">
                <a:moveTo>
                  <a:pt x="0" y="846896"/>
                </a:moveTo>
                <a:cubicBezTo>
                  <a:pt x="0" y="379168"/>
                  <a:pt x="370648" y="0"/>
                  <a:pt x="827865" y="0"/>
                </a:cubicBezTo>
                <a:lnTo>
                  <a:pt x="1655729" y="0"/>
                </a:lnTo>
                <a:lnTo>
                  <a:pt x="1655729" y="846896"/>
                </a:lnTo>
                <a:cubicBezTo>
                  <a:pt x="1655729" y="1314624"/>
                  <a:pt x="1285081" y="1693792"/>
                  <a:pt x="827864" y="1693792"/>
                </a:cubicBezTo>
                <a:cubicBezTo>
                  <a:pt x="370647" y="1693792"/>
                  <a:pt x="-1" y="1314624"/>
                  <a:pt x="-1" y="846896"/>
                </a:cubicBezTo>
                <a:lnTo>
                  <a:pt x="0" y="846896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7" name="泪滴形 8"/>
          <p:cNvSpPr/>
          <p:nvPr/>
        </p:nvSpPr>
        <p:spPr>
          <a:xfrm rot="5400000">
            <a:off x="1206500" y="1955800"/>
            <a:ext cx="1506538" cy="1543050"/>
          </a:xfrm>
          <a:custGeom>
            <a:avLst/>
            <a:gdLst/>
            <a:ahLst/>
            <a:cxnLst>
              <a:cxn ang="0">
                <a:pos x="0" y="771525"/>
              </a:cxn>
              <a:cxn ang="0">
                <a:pos x="753269" y="0"/>
              </a:cxn>
              <a:cxn ang="0">
                <a:pos x="1506538" y="0"/>
              </a:cxn>
              <a:cxn ang="0">
                <a:pos x="1506538" y="771525"/>
              </a:cxn>
              <a:cxn ang="0">
                <a:pos x="753269" y="1543050"/>
              </a:cxn>
              <a:cxn ang="0">
                <a:pos x="0" y="771525"/>
              </a:cxn>
            </a:cxnLst>
            <a:pathLst>
              <a:path w="1507966" h="1542632">
                <a:moveTo>
                  <a:pt x="0" y="771316"/>
                </a:moveTo>
                <a:cubicBezTo>
                  <a:pt x="0" y="345330"/>
                  <a:pt x="337570" y="0"/>
                  <a:pt x="753983" y="0"/>
                </a:cubicBezTo>
                <a:lnTo>
                  <a:pt x="1507966" y="0"/>
                </a:lnTo>
                <a:lnTo>
                  <a:pt x="1507966" y="771316"/>
                </a:lnTo>
                <a:cubicBezTo>
                  <a:pt x="1507966" y="1197302"/>
                  <a:pt x="1170396" y="1542632"/>
                  <a:pt x="753983" y="1542632"/>
                </a:cubicBezTo>
                <a:cubicBezTo>
                  <a:pt x="337570" y="1542632"/>
                  <a:pt x="0" y="1197302"/>
                  <a:pt x="0" y="771316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8" name="泪滴形 9"/>
          <p:cNvSpPr/>
          <p:nvPr/>
        </p:nvSpPr>
        <p:spPr>
          <a:xfrm rot="-5400000">
            <a:off x="2943225" y="3660775"/>
            <a:ext cx="1962150" cy="2008188"/>
          </a:xfrm>
          <a:custGeom>
            <a:avLst/>
            <a:gdLst/>
            <a:ahLst/>
            <a:cxnLst>
              <a:cxn ang="0">
                <a:pos x="0" y="1004094"/>
              </a:cxn>
              <a:cxn ang="0">
                <a:pos x="981075" y="0"/>
              </a:cxn>
              <a:cxn ang="0">
                <a:pos x="1962150" y="0"/>
              </a:cxn>
              <a:cxn ang="0">
                <a:pos x="1962150" y="1004094"/>
              </a:cxn>
              <a:cxn ang="0">
                <a:pos x="981075" y="2008188"/>
              </a:cxn>
              <a:cxn ang="0">
                <a:pos x="-1" y="1004094"/>
              </a:cxn>
              <a:cxn ang="0">
                <a:pos x="0" y="1004094"/>
              </a:cxn>
            </a:cxnLst>
            <a:pathLst>
              <a:path w="1962889" h="2008014">
                <a:moveTo>
                  <a:pt x="0" y="1004007"/>
                </a:moveTo>
                <a:cubicBezTo>
                  <a:pt x="0" y="449509"/>
                  <a:pt x="439408" y="0"/>
                  <a:pt x="981445" y="0"/>
                </a:cubicBezTo>
                <a:lnTo>
                  <a:pt x="1962889" y="0"/>
                </a:lnTo>
                <a:lnTo>
                  <a:pt x="1962889" y="1004007"/>
                </a:lnTo>
                <a:cubicBezTo>
                  <a:pt x="1962889" y="1558505"/>
                  <a:pt x="1523481" y="2008014"/>
                  <a:pt x="981444" y="2008014"/>
                </a:cubicBezTo>
                <a:cubicBezTo>
                  <a:pt x="439407" y="2008014"/>
                  <a:pt x="-1" y="1558505"/>
                  <a:pt x="-1" y="1004007"/>
                </a:cubicBezTo>
                <a:lnTo>
                  <a:pt x="0" y="1004007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9" name="椭圆 10"/>
          <p:cNvSpPr/>
          <p:nvPr/>
        </p:nvSpPr>
        <p:spPr>
          <a:xfrm>
            <a:off x="1447800" y="2284413"/>
            <a:ext cx="911225" cy="854075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2540" name="椭圆 11"/>
          <p:cNvSpPr/>
          <p:nvPr/>
        </p:nvSpPr>
        <p:spPr>
          <a:xfrm>
            <a:off x="3403600" y="2000250"/>
            <a:ext cx="1044575" cy="982663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2541" name="椭圆 12"/>
          <p:cNvSpPr/>
          <p:nvPr/>
        </p:nvSpPr>
        <p:spPr>
          <a:xfrm>
            <a:off x="1260475" y="4173538"/>
            <a:ext cx="1042988" cy="982662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2542" name="椭圆 14"/>
          <p:cNvSpPr/>
          <p:nvPr/>
        </p:nvSpPr>
        <p:spPr>
          <a:xfrm>
            <a:off x="3567113" y="4173538"/>
            <a:ext cx="1044575" cy="982662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2543" name="泪滴形 15"/>
          <p:cNvSpPr/>
          <p:nvPr/>
        </p:nvSpPr>
        <p:spPr>
          <a:xfrm>
            <a:off x="5886450" y="1754188"/>
            <a:ext cx="546100" cy="558800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79400"/>
              </a:cxn>
              <a:cxn ang="0">
                <a:pos x="273050" y="0"/>
              </a:cxn>
              <a:cxn ang="0">
                <a:pos x="546100" y="0"/>
              </a:cxn>
              <a:cxn ang="0">
                <a:pos x="546100" y="279400"/>
              </a:cxn>
              <a:cxn ang="0">
                <a:pos x="273050" y="558801"/>
              </a:cxn>
              <a:cxn ang="0">
                <a:pos x="0" y="279400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4" name="泪滴形 17"/>
          <p:cNvSpPr/>
          <p:nvPr/>
        </p:nvSpPr>
        <p:spPr>
          <a:xfrm>
            <a:off x="5902325" y="2874963"/>
            <a:ext cx="547688" cy="558800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79400"/>
              </a:cxn>
              <a:cxn ang="0">
                <a:pos x="273844" y="0"/>
              </a:cxn>
              <a:cxn ang="0">
                <a:pos x="547688" y="0"/>
              </a:cxn>
              <a:cxn ang="0">
                <a:pos x="547688" y="279400"/>
              </a:cxn>
              <a:cxn ang="0">
                <a:pos x="273844" y="558801"/>
              </a:cxn>
              <a:cxn ang="0">
                <a:pos x="0" y="279400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5" name="泪滴形 19"/>
          <p:cNvSpPr/>
          <p:nvPr/>
        </p:nvSpPr>
        <p:spPr>
          <a:xfrm>
            <a:off x="5886450" y="3992563"/>
            <a:ext cx="546100" cy="560387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80194"/>
              </a:cxn>
              <a:cxn ang="0">
                <a:pos x="273050" y="0"/>
              </a:cxn>
              <a:cxn ang="0">
                <a:pos x="546100" y="0"/>
              </a:cxn>
              <a:cxn ang="0">
                <a:pos x="546100" y="280194"/>
              </a:cxn>
              <a:cxn ang="0">
                <a:pos x="273050" y="560388"/>
              </a:cxn>
              <a:cxn ang="0">
                <a:pos x="0" y="280194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6" name="泪滴形 20"/>
          <p:cNvSpPr/>
          <p:nvPr/>
        </p:nvSpPr>
        <p:spPr>
          <a:xfrm>
            <a:off x="5886450" y="5113338"/>
            <a:ext cx="546100" cy="560387"/>
          </a:xfrm>
          <a:custGeom>
            <a:avLst/>
            <a:gdLst>
              <a:gd name="txL" fmla="*/ 0 w 546930"/>
              <a:gd name="txT" fmla="*/ 0 h 559503"/>
              <a:gd name="txR" fmla="*/ 546930 w 546930"/>
              <a:gd name="txB" fmla="*/ 559503 h 559503"/>
            </a:gdLst>
            <a:ahLst/>
            <a:cxnLst>
              <a:cxn ang="0">
                <a:pos x="0" y="280194"/>
              </a:cxn>
              <a:cxn ang="0">
                <a:pos x="273050" y="0"/>
              </a:cxn>
              <a:cxn ang="0">
                <a:pos x="546100" y="0"/>
              </a:cxn>
              <a:cxn ang="0">
                <a:pos x="546100" y="280194"/>
              </a:cxn>
              <a:cxn ang="0">
                <a:pos x="273050" y="560388"/>
              </a:cxn>
              <a:cxn ang="0">
                <a:pos x="0" y="280194"/>
              </a:cxn>
            </a:cxnLst>
            <a:rect l="txL" t="txT" r="txR" b="txB"/>
            <a:pathLst>
              <a:path w="546930" h="559503">
                <a:moveTo>
                  <a:pt x="0" y="279752"/>
                </a:moveTo>
                <a:cubicBezTo>
                  <a:pt x="0" y="125249"/>
                  <a:pt x="122434" y="0"/>
                  <a:pt x="273465" y="0"/>
                </a:cubicBezTo>
                <a:lnTo>
                  <a:pt x="546930" y="0"/>
                </a:lnTo>
                <a:lnTo>
                  <a:pt x="546930" y="279752"/>
                </a:lnTo>
                <a:cubicBezTo>
                  <a:pt x="546930" y="434255"/>
                  <a:pt x="424496" y="559504"/>
                  <a:pt x="273465" y="559504"/>
                </a:cubicBezTo>
                <a:cubicBezTo>
                  <a:pt x="122434" y="559504"/>
                  <a:pt x="0" y="434255"/>
                  <a:pt x="0" y="27975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7" name="矩形 21"/>
          <p:cNvSpPr/>
          <p:nvPr/>
        </p:nvSpPr>
        <p:spPr>
          <a:xfrm>
            <a:off x="6551613" y="1754188"/>
            <a:ext cx="441801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48" name="矩形 22"/>
          <p:cNvSpPr/>
          <p:nvPr/>
        </p:nvSpPr>
        <p:spPr>
          <a:xfrm>
            <a:off x="6551613" y="2884488"/>
            <a:ext cx="441801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49" name="矩形 23"/>
          <p:cNvSpPr/>
          <p:nvPr/>
        </p:nvSpPr>
        <p:spPr>
          <a:xfrm>
            <a:off x="6551613" y="5153025"/>
            <a:ext cx="441801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2550" name="矩形 24"/>
          <p:cNvSpPr/>
          <p:nvPr/>
        </p:nvSpPr>
        <p:spPr>
          <a:xfrm>
            <a:off x="6551613" y="4019550"/>
            <a:ext cx="441801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/>
      <p:bldP spid="22548" grpId="0"/>
      <p:bldP spid="22549" grpId="0"/>
      <p:bldP spid="225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3555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6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20487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20488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3559" name="图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14463" y="762000"/>
            <a:ext cx="9936162" cy="5834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矩形 7"/>
          <p:cNvSpPr/>
          <p:nvPr/>
        </p:nvSpPr>
        <p:spPr>
          <a:xfrm>
            <a:off x="2135188" y="2511425"/>
            <a:ext cx="252095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椭圆 13"/>
          <p:cNvSpPr/>
          <p:nvPr/>
        </p:nvSpPr>
        <p:spPr>
          <a:xfrm>
            <a:off x="3182938" y="2420938"/>
            <a:ext cx="2663825" cy="2663825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147" name="矩形 14"/>
          <p:cNvSpPr/>
          <p:nvPr/>
        </p:nvSpPr>
        <p:spPr>
          <a:xfrm>
            <a:off x="6062663" y="4362450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148" name="矩形 15"/>
          <p:cNvSpPr/>
          <p:nvPr/>
        </p:nvSpPr>
        <p:spPr>
          <a:xfrm>
            <a:off x="6062663" y="3584575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149" name="矩形 16"/>
          <p:cNvSpPr/>
          <p:nvPr/>
        </p:nvSpPr>
        <p:spPr>
          <a:xfrm>
            <a:off x="6062663" y="2852738"/>
            <a:ext cx="2932112" cy="4714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150" name="文本框 17"/>
          <p:cNvSpPr txBox="1"/>
          <p:nvPr/>
        </p:nvSpPr>
        <p:spPr>
          <a:xfrm>
            <a:off x="5445125" y="2814638"/>
            <a:ext cx="6175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1" name="文本框 18"/>
          <p:cNvSpPr txBox="1"/>
          <p:nvPr/>
        </p:nvSpPr>
        <p:spPr>
          <a:xfrm>
            <a:off x="6062663" y="2916238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19"/>
          <p:cNvSpPr txBox="1"/>
          <p:nvPr/>
        </p:nvSpPr>
        <p:spPr>
          <a:xfrm>
            <a:off x="6062663" y="3629025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文本框 20"/>
          <p:cNvSpPr txBox="1"/>
          <p:nvPr/>
        </p:nvSpPr>
        <p:spPr>
          <a:xfrm>
            <a:off x="6062663" y="4398963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文本框 21"/>
          <p:cNvSpPr txBox="1"/>
          <p:nvPr/>
        </p:nvSpPr>
        <p:spPr>
          <a:xfrm>
            <a:off x="5445125" y="3559175"/>
            <a:ext cx="6175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文本框 22"/>
          <p:cNvSpPr txBox="1"/>
          <p:nvPr/>
        </p:nvSpPr>
        <p:spPr>
          <a:xfrm>
            <a:off x="5445125" y="4316413"/>
            <a:ext cx="617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6" name="椭圆 29"/>
          <p:cNvSpPr/>
          <p:nvPr/>
        </p:nvSpPr>
        <p:spPr>
          <a:xfrm>
            <a:off x="2593975" y="2241550"/>
            <a:ext cx="1223963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6157" name="文本框 23"/>
          <p:cNvSpPr txBox="1"/>
          <p:nvPr/>
        </p:nvSpPr>
        <p:spPr>
          <a:xfrm>
            <a:off x="2844800" y="2681288"/>
            <a:ext cx="194786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/>
      <p:bldP spid="6151" grpId="0"/>
      <p:bldP spid="6152" grpId="0"/>
      <p:bldP spid="6153" grpId="0"/>
      <p:bldP spid="6154" grpId="0"/>
      <p:bldP spid="6155" grpId="0"/>
      <p:bldP spid="6156" grpId="0" animBg="1"/>
      <p:bldP spid="6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4578" name="组合 4"/>
          <p:cNvGrpSpPr/>
          <p:nvPr/>
        </p:nvGrpSpPr>
        <p:grpSpPr>
          <a:xfrm>
            <a:off x="3368675" y="1376363"/>
            <a:ext cx="4957763" cy="4870450"/>
            <a:chOff x="0" y="0"/>
            <a:chExt cx="4956930" cy="4870495"/>
          </a:xfrm>
        </p:grpSpPr>
        <p:grpSp>
          <p:nvGrpSpPr>
            <p:cNvPr id="21514" name="组合 3"/>
            <p:cNvGrpSpPr/>
            <p:nvPr/>
          </p:nvGrpSpPr>
          <p:grpSpPr>
            <a:xfrm>
              <a:off x="362756" y="0"/>
              <a:ext cx="4594174" cy="4706233"/>
              <a:chOff x="0" y="0"/>
              <a:chExt cx="4911907" cy="4959490"/>
            </a:xfrm>
          </p:grpSpPr>
          <p:sp>
            <p:nvSpPr>
              <p:cNvPr id="21516" name="椭圆 25"/>
              <p:cNvSpPr/>
              <p:nvPr/>
            </p:nvSpPr>
            <p:spPr>
              <a:xfrm>
                <a:off x="0" y="0"/>
                <a:ext cx="4823994" cy="4823994"/>
              </a:xfrm>
              <a:prstGeom prst="ellipse">
                <a:avLst/>
              </a:prstGeom>
              <a:solidFill>
                <a:schemeClr val="bg1">
                  <a:alpha val="29803"/>
                </a:schemeClr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7" name="空心弧 2"/>
              <p:cNvSpPr/>
              <p:nvPr/>
            </p:nvSpPr>
            <p:spPr>
              <a:xfrm>
                <a:off x="87914" y="135496"/>
                <a:ext cx="4823993" cy="4823994"/>
              </a:xfrm>
              <a:custGeom>
                <a:avLst/>
                <a:gdLst/>
                <a:ahLst/>
                <a:cxnLst>
                  <a:cxn ang="0">
                    <a:pos x="324266" y="1204060"/>
                  </a:cxn>
                  <a:cxn ang="0">
                    <a:pos x="2077499" y="23307"/>
                  </a:cxn>
                  <a:cxn ang="0">
                    <a:pos x="2094010" y="141212"/>
                  </a:cxn>
                  <a:cxn ang="0">
                    <a:pos x="427317" y="1263684"/>
                  </a:cxn>
                  <a:cxn ang="0">
                    <a:pos x="324266" y="1204060"/>
                  </a:cxn>
                </a:cxnLst>
                <a:pathLst>
                  <a:path w="4823993" h="4823994">
                    <a:moveTo>
                      <a:pt x="324266" y="1204060"/>
                    </a:moveTo>
                    <a:cubicBezTo>
                      <a:pt x="695916" y="561722"/>
                      <a:pt x="1342564" y="126222"/>
                      <a:pt x="2077499" y="23307"/>
                    </a:cubicBezTo>
                    <a:lnTo>
                      <a:pt x="2094010" y="141212"/>
                    </a:lnTo>
                    <a:cubicBezTo>
                      <a:pt x="1395351" y="239048"/>
                      <a:pt x="780622" y="653051"/>
                      <a:pt x="427317" y="1263684"/>
                    </a:cubicBezTo>
                    <a:lnTo>
                      <a:pt x="324266" y="1204060"/>
                    </a:lnTo>
                    <a:close/>
                  </a:path>
                </a:pathLst>
              </a:custGeom>
              <a:solidFill>
                <a:schemeClr val="bg1">
                  <a:alpha val="79999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1515" name="空心弧 10"/>
            <p:cNvSpPr/>
            <p:nvPr/>
          </p:nvSpPr>
          <p:spPr>
            <a:xfrm rot="-6506396">
              <a:off x="0" y="46499"/>
              <a:ext cx="4823993" cy="4823994"/>
            </a:xfrm>
            <a:custGeom>
              <a:avLst/>
              <a:gdLst/>
              <a:ahLst/>
              <a:cxnLst>
                <a:cxn ang="0">
                  <a:pos x="1024484" y="439046"/>
                </a:cxn>
                <a:cxn ang="0">
                  <a:pos x="2479666" y="950"/>
                </a:cxn>
                <a:cxn ang="0">
                  <a:pos x="2476232" y="123286"/>
                </a:cxn>
                <a:cxn ang="0">
                  <a:pos x="1094886" y="539153"/>
                </a:cxn>
                <a:cxn ang="0">
                  <a:pos x="1024484" y="439046"/>
                </a:cxn>
              </a:cxnLst>
              <a:pathLst>
                <a:path w="4823993" h="4823994">
                  <a:moveTo>
                    <a:pt x="1024484" y="439046"/>
                  </a:moveTo>
                  <a:cubicBezTo>
                    <a:pt x="1449667" y="140029"/>
                    <a:pt x="1960071" y="-13633"/>
                    <a:pt x="2479666" y="950"/>
                  </a:cubicBezTo>
                  <a:cubicBezTo>
                    <a:pt x="2478521" y="41729"/>
                    <a:pt x="2477377" y="82507"/>
                    <a:pt x="2476232" y="123286"/>
                  </a:cubicBezTo>
                  <a:cubicBezTo>
                    <a:pt x="1983001" y="109443"/>
                    <a:pt x="1498495" y="255308"/>
                    <a:pt x="1094886" y="539153"/>
                  </a:cubicBezTo>
                  <a:lnTo>
                    <a:pt x="1024484" y="439046"/>
                  </a:ln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4583" name="文本框 24"/>
          <p:cNvSpPr txBox="1"/>
          <p:nvPr/>
        </p:nvSpPr>
        <p:spPr>
          <a:xfrm>
            <a:off x="4124325" y="2895600"/>
            <a:ext cx="4319588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dirty="0">
                <a:solidFill>
                  <a:srgbClr val="FFFFFF"/>
                </a:solidFill>
              </a:rPr>
              <a:t>Thank you</a:t>
            </a:r>
            <a:endParaRPr lang="zh-CN" altLang="en-US" sz="6600" dirty="0">
              <a:solidFill>
                <a:srgbClr val="FFFFFF"/>
              </a:solidFill>
            </a:endParaRPr>
          </a:p>
        </p:txBody>
      </p:sp>
      <p:sp>
        <p:nvSpPr>
          <p:cNvPr id="24584" name="文本框 26"/>
          <p:cNvSpPr txBox="1"/>
          <p:nvPr/>
        </p:nvSpPr>
        <p:spPr>
          <a:xfrm>
            <a:off x="4124325" y="4024313"/>
            <a:ext cx="52228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Add up anything your like</a:t>
            </a:r>
            <a:endParaRPr lang="en-US" altLang="zh-CN" sz="2000" b="1" dirty="0">
              <a:solidFill>
                <a:srgbClr val="FFFFFF"/>
              </a:solidFill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FFFFFF"/>
                </a:solidFill>
              </a:rPr>
              <a:t>Like some books or some place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24585" name="椭圆 27"/>
          <p:cNvSpPr/>
          <p:nvPr/>
        </p:nvSpPr>
        <p:spPr>
          <a:xfrm>
            <a:off x="7608888" y="3863975"/>
            <a:ext cx="1223962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4586" name="椭圆 28"/>
          <p:cNvSpPr/>
          <p:nvPr/>
        </p:nvSpPr>
        <p:spPr>
          <a:xfrm>
            <a:off x="8418513" y="3729038"/>
            <a:ext cx="806450" cy="8683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4587" name="椭圆 11"/>
          <p:cNvSpPr/>
          <p:nvPr/>
        </p:nvSpPr>
        <p:spPr>
          <a:xfrm>
            <a:off x="2439988" y="2378075"/>
            <a:ext cx="366712" cy="36671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4588" name="椭圆 12"/>
          <p:cNvSpPr/>
          <p:nvPr/>
        </p:nvSpPr>
        <p:spPr>
          <a:xfrm>
            <a:off x="2611438" y="1852613"/>
            <a:ext cx="246062" cy="246062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24589" name="椭圆 13"/>
          <p:cNvSpPr/>
          <p:nvPr/>
        </p:nvSpPr>
        <p:spPr>
          <a:xfrm>
            <a:off x="1938338" y="2438400"/>
            <a:ext cx="185737" cy="185738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 animBg="1"/>
      <p:bldP spid="24586" grpId="0" animBg="1"/>
      <p:bldP spid="24587" grpId="0" animBg="1"/>
      <p:bldP spid="24588" grpId="0" animBg="1"/>
      <p:bldP spid="245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7171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2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5218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5219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175" name="组合 6"/>
          <p:cNvGrpSpPr/>
          <p:nvPr/>
        </p:nvGrpSpPr>
        <p:grpSpPr>
          <a:xfrm>
            <a:off x="3575050" y="2349500"/>
            <a:ext cx="5029200" cy="3165475"/>
            <a:chOff x="0" y="0"/>
            <a:chExt cx="5029201" cy="3165475"/>
          </a:xfrm>
        </p:grpSpPr>
        <p:sp>
          <p:nvSpPr>
            <p:cNvPr id="5130" name="Freeform 5"/>
            <p:cNvSpPr/>
            <p:nvPr/>
          </p:nvSpPr>
          <p:spPr>
            <a:xfrm>
              <a:off x="1462088" y="0"/>
              <a:ext cx="1943100" cy="3165475"/>
            </a:xfrm>
            <a:custGeom>
              <a:avLst/>
              <a:gdLst/>
              <a:ahLst/>
              <a:cxnLst>
                <a:cxn ang="0">
                  <a:pos x="969671" y="0"/>
                </a:cxn>
                <a:cxn ang="0">
                  <a:pos x="0" y="2028765"/>
                </a:cxn>
                <a:cxn ang="0">
                  <a:pos x="969671" y="3165475"/>
                </a:cxn>
                <a:cxn ang="0">
                  <a:pos x="1943100" y="2028765"/>
                </a:cxn>
                <a:cxn ang="0">
                  <a:pos x="969671" y="0"/>
                </a:cxn>
              </a:cxnLst>
              <a:pathLst>
                <a:path w="517" h="841">
                  <a:moveTo>
                    <a:pt x="258" y="0"/>
                  </a:moveTo>
                  <a:cubicBezTo>
                    <a:pt x="258" y="0"/>
                    <a:pt x="0" y="265"/>
                    <a:pt x="0" y="539"/>
                  </a:cubicBezTo>
                  <a:cubicBezTo>
                    <a:pt x="0" y="706"/>
                    <a:pt x="116" y="841"/>
                    <a:pt x="258" y="841"/>
                  </a:cubicBezTo>
                  <a:cubicBezTo>
                    <a:pt x="401" y="841"/>
                    <a:pt x="517" y="706"/>
                    <a:pt x="517" y="539"/>
                  </a:cubicBezTo>
                  <a:cubicBezTo>
                    <a:pt x="517" y="27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1" name="Freeform 6"/>
            <p:cNvSpPr/>
            <p:nvPr/>
          </p:nvSpPr>
          <p:spPr>
            <a:xfrm>
              <a:off x="1462088" y="0"/>
              <a:ext cx="1943100" cy="3165475"/>
            </a:xfrm>
            <a:custGeom>
              <a:avLst/>
              <a:gdLst/>
              <a:ahLst/>
              <a:cxnLst>
                <a:cxn ang="0">
                  <a:pos x="969671" y="0"/>
                </a:cxn>
                <a:cxn ang="0">
                  <a:pos x="0" y="2028765"/>
                </a:cxn>
                <a:cxn ang="0">
                  <a:pos x="969671" y="3165475"/>
                </a:cxn>
                <a:cxn ang="0">
                  <a:pos x="1943100" y="2028765"/>
                </a:cxn>
                <a:cxn ang="0">
                  <a:pos x="969671" y="0"/>
                </a:cxn>
              </a:cxnLst>
              <a:pathLst>
                <a:path w="517" h="841">
                  <a:moveTo>
                    <a:pt x="258" y="0"/>
                  </a:moveTo>
                  <a:cubicBezTo>
                    <a:pt x="258" y="0"/>
                    <a:pt x="0" y="265"/>
                    <a:pt x="0" y="539"/>
                  </a:cubicBezTo>
                  <a:cubicBezTo>
                    <a:pt x="0" y="706"/>
                    <a:pt x="116" y="841"/>
                    <a:pt x="258" y="841"/>
                  </a:cubicBezTo>
                  <a:cubicBezTo>
                    <a:pt x="401" y="841"/>
                    <a:pt x="517" y="706"/>
                    <a:pt x="517" y="539"/>
                  </a:cubicBezTo>
                  <a:cubicBezTo>
                    <a:pt x="517" y="27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2" name="Freeform 7"/>
            <p:cNvSpPr/>
            <p:nvPr/>
          </p:nvSpPr>
          <p:spPr>
            <a:xfrm>
              <a:off x="1514475" y="1720850"/>
              <a:ext cx="1890713" cy="1285875"/>
            </a:xfrm>
            <a:custGeom>
              <a:avLst/>
              <a:gdLst/>
              <a:ahLst/>
              <a:cxnLst>
                <a:cxn ang="0">
                  <a:pos x="424753" y="1285875"/>
                </a:cxn>
                <a:cxn ang="0">
                  <a:pos x="1804259" y="774533"/>
                </a:cxn>
                <a:cxn ang="0">
                  <a:pos x="1890713" y="308309"/>
                </a:cxn>
                <a:cxn ang="0">
                  <a:pos x="1860642" y="0"/>
                </a:cxn>
                <a:cxn ang="0">
                  <a:pos x="0" y="688056"/>
                </a:cxn>
                <a:cxn ang="0">
                  <a:pos x="424753" y="1285875"/>
                </a:cxn>
              </a:cxnLst>
              <a:pathLst>
                <a:path w="503" h="342">
                  <a:moveTo>
                    <a:pt x="113" y="342"/>
                  </a:moveTo>
                  <a:cubicBezTo>
                    <a:pt x="480" y="206"/>
                    <a:pt x="480" y="206"/>
                    <a:pt x="480" y="206"/>
                  </a:cubicBezTo>
                  <a:cubicBezTo>
                    <a:pt x="495" y="168"/>
                    <a:pt x="503" y="126"/>
                    <a:pt x="503" y="82"/>
                  </a:cubicBezTo>
                  <a:cubicBezTo>
                    <a:pt x="503" y="55"/>
                    <a:pt x="500" y="27"/>
                    <a:pt x="495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21" y="250"/>
                    <a:pt x="61" y="306"/>
                    <a:pt x="113" y="342"/>
                  </a:cubicBezTo>
                  <a:close/>
                </a:path>
              </a:pathLst>
            </a:custGeom>
            <a:solidFill>
              <a:srgbClr val="1F6485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3" name="Freeform 8"/>
            <p:cNvSpPr/>
            <p:nvPr/>
          </p:nvSpPr>
          <p:spPr>
            <a:xfrm>
              <a:off x="1860550" y="0"/>
              <a:ext cx="917575" cy="768350"/>
            </a:xfrm>
            <a:custGeom>
              <a:avLst/>
              <a:gdLst/>
              <a:ahLst/>
              <a:cxnLst>
                <a:cxn ang="0">
                  <a:pos x="571604" y="0"/>
                </a:cxn>
                <a:cxn ang="0">
                  <a:pos x="0" y="768350"/>
                </a:cxn>
                <a:cxn ang="0">
                  <a:pos x="917575" y="429372"/>
                </a:cxn>
                <a:cxn ang="0">
                  <a:pos x="571604" y="0"/>
                </a:cxn>
              </a:cxnLst>
              <a:pathLst>
                <a:path w="244" h="204">
                  <a:moveTo>
                    <a:pt x="152" y="0"/>
                  </a:moveTo>
                  <a:cubicBezTo>
                    <a:pt x="152" y="0"/>
                    <a:pt x="72" y="83"/>
                    <a:pt x="0" y="20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194" y="44"/>
                    <a:pt x="152" y="0"/>
                    <a:pt x="152" y="0"/>
                  </a:cubicBezTo>
                  <a:close/>
                </a:path>
              </a:pathLst>
            </a:custGeom>
            <a:solidFill>
              <a:srgbClr val="C2E5E1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4" name="Freeform 9"/>
            <p:cNvSpPr/>
            <p:nvPr/>
          </p:nvSpPr>
          <p:spPr>
            <a:xfrm>
              <a:off x="1939925" y="2495550"/>
              <a:ext cx="1377950" cy="669925"/>
            </a:xfrm>
            <a:custGeom>
              <a:avLst/>
              <a:gdLst/>
              <a:ahLst/>
              <a:cxnLst>
                <a:cxn ang="0">
                  <a:pos x="491857" y="669925"/>
                </a:cxn>
                <a:cxn ang="0">
                  <a:pos x="1377950" y="0"/>
                </a:cxn>
                <a:cxn ang="0">
                  <a:pos x="0" y="511853"/>
                </a:cxn>
                <a:cxn ang="0">
                  <a:pos x="491857" y="669925"/>
                </a:cxn>
              </a:cxnLst>
              <a:pathLst>
                <a:path w="367" h="178">
                  <a:moveTo>
                    <a:pt x="131" y="178"/>
                  </a:moveTo>
                  <a:cubicBezTo>
                    <a:pt x="236" y="178"/>
                    <a:pt x="326" y="105"/>
                    <a:pt x="367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8" y="163"/>
                    <a:pt x="83" y="178"/>
                    <a:pt x="131" y="178"/>
                  </a:cubicBezTo>
                  <a:close/>
                </a:path>
              </a:pathLst>
            </a:custGeom>
            <a:solidFill>
              <a:srgbClr val="194868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5" name="Freeform 10"/>
            <p:cNvSpPr/>
            <p:nvPr/>
          </p:nvSpPr>
          <p:spPr>
            <a:xfrm>
              <a:off x="1500188" y="430213"/>
              <a:ext cx="1646238" cy="1225550"/>
            </a:xfrm>
            <a:custGeom>
              <a:avLst/>
              <a:gdLst/>
              <a:ahLst/>
              <a:cxnLst>
                <a:cxn ang="0">
                  <a:pos x="1277902" y="0"/>
                </a:cxn>
                <a:cxn ang="0">
                  <a:pos x="360819" y="338342"/>
                </a:cxn>
                <a:cxn ang="0">
                  <a:pos x="0" y="1225550"/>
                </a:cxn>
                <a:cxn ang="0">
                  <a:pos x="1646238" y="620294"/>
                </a:cxn>
                <a:cxn ang="0">
                  <a:pos x="1277902" y="0"/>
                </a:cxn>
              </a:cxnLst>
              <a:pathLst>
                <a:path w="438" h="326">
                  <a:moveTo>
                    <a:pt x="340" y="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55" y="159"/>
                    <a:pt x="18" y="241"/>
                    <a:pt x="0" y="326"/>
                  </a:cubicBezTo>
                  <a:cubicBezTo>
                    <a:pt x="438" y="165"/>
                    <a:pt x="438" y="165"/>
                    <a:pt x="438" y="165"/>
                  </a:cubicBezTo>
                  <a:cubicBezTo>
                    <a:pt x="408" y="102"/>
                    <a:pt x="372" y="46"/>
                    <a:pt x="340" y="0"/>
                  </a:cubicBezTo>
                  <a:close/>
                </a:path>
              </a:pathLst>
            </a:custGeom>
            <a:solidFill>
              <a:srgbClr val="86CCCC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6" name="Freeform 11"/>
            <p:cNvSpPr/>
            <p:nvPr/>
          </p:nvSpPr>
          <p:spPr>
            <a:xfrm>
              <a:off x="1462088" y="1050925"/>
              <a:ext cx="1912938" cy="1357313"/>
            </a:xfrm>
            <a:custGeom>
              <a:avLst/>
              <a:gdLst/>
              <a:ahLst/>
              <a:cxnLst>
                <a:cxn ang="0">
                  <a:pos x="37582" y="605339"/>
                </a:cxn>
                <a:cxn ang="0">
                  <a:pos x="0" y="977566"/>
                </a:cxn>
                <a:cxn ang="0">
                  <a:pos x="52615" y="1357313"/>
                </a:cxn>
                <a:cxn ang="0">
                  <a:pos x="1912938" y="669257"/>
                </a:cxn>
                <a:cxn ang="0">
                  <a:pos x="1683686" y="0"/>
                </a:cxn>
                <a:cxn ang="0">
                  <a:pos x="37582" y="605339"/>
                </a:cxn>
              </a:cxnLst>
              <a:pathLst>
                <a:path w="509" h="361">
                  <a:moveTo>
                    <a:pt x="10" y="161"/>
                  </a:moveTo>
                  <a:cubicBezTo>
                    <a:pt x="4" y="194"/>
                    <a:pt x="0" y="227"/>
                    <a:pt x="0" y="260"/>
                  </a:cubicBezTo>
                  <a:cubicBezTo>
                    <a:pt x="0" y="295"/>
                    <a:pt x="5" y="329"/>
                    <a:pt x="14" y="361"/>
                  </a:cubicBezTo>
                  <a:cubicBezTo>
                    <a:pt x="509" y="178"/>
                    <a:pt x="509" y="178"/>
                    <a:pt x="509" y="178"/>
                  </a:cubicBezTo>
                  <a:cubicBezTo>
                    <a:pt x="498" y="116"/>
                    <a:pt x="476" y="56"/>
                    <a:pt x="448" y="0"/>
                  </a:cubicBezTo>
                  <a:lnTo>
                    <a:pt x="10" y="161"/>
                  </a:lnTo>
                  <a:close/>
                </a:path>
              </a:pathLst>
            </a:custGeom>
            <a:solidFill>
              <a:srgbClr val="5DB2B0">
                <a:alpha val="50195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7" name="Oval 12"/>
            <p:cNvSpPr/>
            <p:nvPr/>
          </p:nvSpPr>
          <p:spPr>
            <a:xfrm>
              <a:off x="2022475" y="952500"/>
              <a:ext cx="146050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38" name="Oval 13"/>
            <p:cNvSpPr/>
            <p:nvPr/>
          </p:nvSpPr>
          <p:spPr>
            <a:xfrm>
              <a:off x="1731963" y="952500"/>
              <a:ext cx="147638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39" name="Oval 14"/>
            <p:cNvSpPr/>
            <p:nvPr/>
          </p:nvSpPr>
          <p:spPr>
            <a:xfrm>
              <a:off x="1439863" y="952500"/>
              <a:ext cx="146050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0" name="Oval 15"/>
            <p:cNvSpPr/>
            <p:nvPr/>
          </p:nvSpPr>
          <p:spPr>
            <a:xfrm>
              <a:off x="1149350" y="952500"/>
              <a:ext cx="147638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1" name="Oval 16"/>
            <p:cNvSpPr/>
            <p:nvPr/>
          </p:nvSpPr>
          <p:spPr>
            <a:xfrm>
              <a:off x="0" y="538163"/>
              <a:ext cx="969963" cy="9715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2" name="Oval 17"/>
            <p:cNvSpPr/>
            <p:nvPr/>
          </p:nvSpPr>
          <p:spPr>
            <a:xfrm>
              <a:off x="2863850" y="2036763"/>
              <a:ext cx="142875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3" name="Oval 18"/>
            <p:cNvSpPr/>
            <p:nvPr/>
          </p:nvSpPr>
          <p:spPr>
            <a:xfrm>
              <a:off x="3152775" y="2036763"/>
              <a:ext cx="147638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4" name="Oval 19"/>
            <p:cNvSpPr/>
            <p:nvPr/>
          </p:nvSpPr>
          <p:spPr>
            <a:xfrm>
              <a:off x="3443288" y="2036763"/>
              <a:ext cx="146050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5" name="Oval 20"/>
            <p:cNvSpPr/>
            <p:nvPr/>
          </p:nvSpPr>
          <p:spPr>
            <a:xfrm>
              <a:off x="3735388" y="2036763"/>
              <a:ext cx="142875" cy="146050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6" name="Oval 21"/>
            <p:cNvSpPr/>
            <p:nvPr/>
          </p:nvSpPr>
          <p:spPr>
            <a:xfrm>
              <a:off x="4059238" y="1622425"/>
              <a:ext cx="969963" cy="969963"/>
            </a:xfrm>
            <a:prstGeom prst="ellipse">
              <a:avLst/>
            </a:prstGeom>
            <a:solidFill>
              <a:srgbClr val="F2C51B">
                <a:alpha val="70195"/>
              </a:srgb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7" name="Freeform 22"/>
            <p:cNvSpPr>
              <a:spLocks noEditPoints="1"/>
            </p:cNvSpPr>
            <p:nvPr/>
          </p:nvSpPr>
          <p:spPr>
            <a:xfrm>
              <a:off x="319088" y="809625"/>
              <a:ext cx="338138" cy="403225"/>
            </a:xfrm>
            <a:custGeom>
              <a:avLst/>
              <a:gdLst/>
              <a:ahLst/>
              <a:cxnLst>
                <a:cxn ang="0">
                  <a:pos x="187854" y="64064"/>
                </a:cxn>
                <a:cxn ang="0">
                  <a:pos x="11271" y="290171"/>
                </a:cxn>
                <a:cxn ang="0">
                  <a:pos x="139012" y="399457"/>
                </a:cxn>
                <a:cxn ang="0">
                  <a:pos x="334381" y="143201"/>
                </a:cxn>
                <a:cxn ang="0">
                  <a:pos x="187854" y="64064"/>
                </a:cxn>
                <a:cxn ang="0">
                  <a:pos x="142769" y="146970"/>
                </a:cxn>
                <a:cxn ang="0">
                  <a:pos x="161555" y="165812"/>
                </a:cxn>
                <a:cxn ang="0">
                  <a:pos x="142769" y="184654"/>
                </a:cxn>
                <a:cxn ang="0">
                  <a:pos x="123984" y="165812"/>
                </a:cxn>
                <a:cxn ang="0">
                  <a:pos x="142769" y="146970"/>
                </a:cxn>
                <a:cxn ang="0">
                  <a:pos x="123984" y="350467"/>
                </a:cxn>
                <a:cxn ang="0">
                  <a:pos x="71385" y="301477"/>
                </a:cxn>
                <a:cxn ang="0">
                  <a:pos x="123984" y="252487"/>
                </a:cxn>
                <a:cxn ang="0">
                  <a:pos x="172826" y="301477"/>
                </a:cxn>
                <a:cxn ang="0">
                  <a:pos x="123984" y="350467"/>
                </a:cxn>
                <a:cxn ang="0">
                  <a:pos x="217911" y="241181"/>
                </a:cxn>
                <a:cxn ang="0">
                  <a:pos x="187854" y="211034"/>
                </a:cxn>
                <a:cxn ang="0">
                  <a:pos x="217911" y="177118"/>
                </a:cxn>
                <a:cxn ang="0">
                  <a:pos x="247968" y="211034"/>
                </a:cxn>
                <a:cxn ang="0">
                  <a:pos x="217911" y="241181"/>
                </a:cxn>
              </a:cxnLst>
              <a:pathLst>
                <a:path w="90" h="107">
                  <a:moveTo>
                    <a:pt x="50" y="17"/>
                  </a:moveTo>
                  <a:cubicBezTo>
                    <a:pt x="13" y="47"/>
                    <a:pt x="0" y="41"/>
                    <a:pt x="3" y="77"/>
                  </a:cubicBezTo>
                  <a:cubicBezTo>
                    <a:pt x="4" y="94"/>
                    <a:pt x="19" y="107"/>
                    <a:pt x="37" y="106"/>
                  </a:cubicBezTo>
                  <a:cubicBezTo>
                    <a:pt x="54" y="105"/>
                    <a:pt x="86" y="78"/>
                    <a:pt x="89" y="38"/>
                  </a:cubicBezTo>
                  <a:cubicBezTo>
                    <a:pt x="90" y="24"/>
                    <a:pt x="71" y="0"/>
                    <a:pt x="50" y="17"/>
                  </a:cubicBezTo>
                  <a:close/>
                  <a:moveTo>
                    <a:pt x="38" y="39"/>
                  </a:moveTo>
                  <a:cubicBezTo>
                    <a:pt x="40" y="39"/>
                    <a:pt x="43" y="41"/>
                    <a:pt x="43" y="44"/>
                  </a:cubicBezTo>
                  <a:cubicBezTo>
                    <a:pt x="43" y="46"/>
                    <a:pt x="40" y="49"/>
                    <a:pt x="38" y="49"/>
                  </a:cubicBezTo>
                  <a:cubicBezTo>
                    <a:pt x="35" y="49"/>
                    <a:pt x="33" y="46"/>
                    <a:pt x="33" y="44"/>
                  </a:cubicBezTo>
                  <a:cubicBezTo>
                    <a:pt x="33" y="41"/>
                    <a:pt x="35" y="39"/>
                    <a:pt x="38" y="39"/>
                  </a:cubicBezTo>
                  <a:close/>
                  <a:moveTo>
                    <a:pt x="33" y="93"/>
                  </a:moveTo>
                  <a:cubicBezTo>
                    <a:pt x="25" y="93"/>
                    <a:pt x="19" y="87"/>
                    <a:pt x="19" y="80"/>
                  </a:cubicBezTo>
                  <a:cubicBezTo>
                    <a:pt x="19" y="73"/>
                    <a:pt x="25" y="67"/>
                    <a:pt x="33" y="67"/>
                  </a:cubicBezTo>
                  <a:cubicBezTo>
                    <a:pt x="40" y="67"/>
                    <a:pt x="46" y="73"/>
                    <a:pt x="46" y="80"/>
                  </a:cubicBezTo>
                  <a:cubicBezTo>
                    <a:pt x="46" y="87"/>
                    <a:pt x="40" y="93"/>
                    <a:pt x="33" y="93"/>
                  </a:cubicBezTo>
                  <a:close/>
                  <a:moveTo>
                    <a:pt x="58" y="64"/>
                  </a:moveTo>
                  <a:cubicBezTo>
                    <a:pt x="53" y="64"/>
                    <a:pt x="50" y="60"/>
                    <a:pt x="50" y="56"/>
                  </a:cubicBezTo>
                  <a:cubicBezTo>
                    <a:pt x="50" y="51"/>
                    <a:pt x="53" y="47"/>
                    <a:pt x="58" y="47"/>
                  </a:cubicBezTo>
                  <a:cubicBezTo>
                    <a:pt x="62" y="47"/>
                    <a:pt x="66" y="51"/>
                    <a:pt x="66" y="56"/>
                  </a:cubicBezTo>
                  <a:cubicBezTo>
                    <a:pt x="66" y="60"/>
                    <a:pt x="62" y="64"/>
                    <a:pt x="58" y="6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8" name="Oval 23"/>
            <p:cNvSpPr/>
            <p:nvPr/>
          </p:nvSpPr>
          <p:spPr>
            <a:xfrm>
              <a:off x="522288" y="757238"/>
              <a:ext cx="60325" cy="63500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49" name="Rectangle 24"/>
            <p:cNvSpPr/>
            <p:nvPr/>
          </p:nvSpPr>
          <p:spPr>
            <a:xfrm>
              <a:off x="544513" y="787400"/>
              <a:ext cx="15875" cy="79375"/>
            </a:xfrm>
            <a:prstGeom prst="rect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50" name="Freeform 25"/>
            <p:cNvSpPr/>
            <p:nvPr/>
          </p:nvSpPr>
          <p:spPr>
            <a:xfrm>
              <a:off x="412750" y="801688"/>
              <a:ext cx="71438" cy="71438"/>
            </a:xfrm>
            <a:custGeom>
              <a:avLst/>
              <a:gdLst/>
              <a:ahLst/>
              <a:cxnLst>
                <a:cxn ang="0">
                  <a:pos x="60158" y="18799"/>
                </a:cxn>
                <a:cxn ang="0">
                  <a:pos x="56398" y="60158"/>
                </a:cxn>
                <a:cxn ang="0">
                  <a:pos x="11280" y="52639"/>
                </a:cxn>
                <a:cxn ang="0">
                  <a:pos x="18799" y="11280"/>
                </a:cxn>
                <a:cxn ang="0">
                  <a:pos x="60158" y="18799"/>
                </a:cxn>
              </a:cxnLst>
              <a:pathLst>
                <a:path w="19" h="19">
                  <a:moveTo>
                    <a:pt x="16" y="5"/>
                  </a:moveTo>
                  <a:cubicBezTo>
                    <a:pt x="19" y="8"/>
                    <a:pt x="18" y="13"/>
                    <a:pt x="15" y="16"/>
                  </a:cubicBezTo>
                  <a:cubicBezTo>
                    <a:pt x="11" y="19"/>
                    <a:pt x="6" y="18"/>
                    <a:pt x="3" y="14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6" y="5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1" name="Freeform 26"/>
            <p:cNvSpPr/>
            <p:nvPr/>
          </p:nvSpPr>
          <p:spPr>
            <a:xfrm>
              <a:off x="442913" y="831850"/>
              <a:ext cx="60325" cy="71438"/>
            </a:xfrm>
            <a:custGeom>
              <a:avLst/>
              <a:gdLst/>
              <a:ahLst/>
              <a:cxnLst>
                <a:cxn ang="0">
                  <a:pos x="60325" y="65088"/>
                </a:cxn>
                <a:cxn ang="0">
                  <a:pos x="49213" y="71438"/>
                </a:cxn>
                <a:cxn ang="0">
                  <a:pos x="0" y="7938"/>
                </a:cxn>
                <a:cxn ang="0">
                  <a:pos x="15875" y="0"/>
                </a:cxn>
                <a:cxn ang="0">
                  <a:pos x="60325" y="65088"/>
                </a:cxn>
              </a:cxnLst>
              <a:pathLst>
                <a:path w="38" h="45">
                  <a:moveTo>
                    <a:pt x="38" y="41"/>
                  </a:moveTo>
                  <a:lnTo>
                    <a:pt x="31" y="4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38" y="41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2" name="Freeform 27"/>
            <p:cNvSpPr/>
            <p:nvPr/>
          </p:nvSpPr>
          <p:spPr>
            <a:xfrm>
              <a:off x="338138" y="854075"/>
              <a:ext cx="68263" cy="71438"/>
            </a:xfrm>
            <a:custGeom>
              <a:avLst/>
              <a:gdLst/>
              <a:ahLst/>
              <a:cxnLst>
                <a:cxn ang="0">
                  <a:pos x="56886" y="15040"/>
                </a:cxn>
                <a:cxn ang="0">
                  <a:pos x="53093" y="60158"/>
                </a:cxn>
                <a:cxn ang="0">
                  <a:pos x="7585" y="52639"/>
                </a:cxn>
                <a:cxn ang="0">
                  <a:pos x="15170" y="11280"/>
                </a:cxn>
                <a:cxn ang="0">
                  <a:pos x="56886" y="15040"/>
                </a:cxn>
              </a:cxnLst>
              <a:pathLst>
                <a:path w="18" h="19">
                  <a:moveTo>
                    <a:pt x="15" y="4"/>
                  </a:moveTo>
                  <a:cubicBezTo>
                    <a:pt x="18" y="8"/>
                    <a:pt x="17" y="13"/>
                    <a:pt x="14" y="16"/>
                  </a:cubicBezTo>
                  <a:cubicBezTo>
                    <a:pt x="10" y="19"/>
                    <a:pt x="5" y="18"/>
                    <a:pt x="2" y="14"/>
                  </a:cubicBezTo>
                  <a:cubicBezTo>
                    <a:pt x="0" y="11"/>
                    <a:pt x="0" y="5"/>
                    <a:pt x="4" y="3"/>
                  </a:cubicBezTo>
                  <a:cubicBezTo>
                    <a:pt x="8" y="0"/>
                    <a:pt x="13" y="1"/>
                    <a:pt x="15" y="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3" name="Freeform 28"/>
            <p:cNvSpPr/>
            <p:nvPr/>
          </p:nvSpPr>
          <p:spPr>
            <a:xfrm>
              <a:off x="365125" y="884238"/>
              <a:ext cx="58738" cy="71438"/>
            </a:xfrm>
            <a:custGeom>
              <a:avLst/>
              <a:gdLst/>
              <a:ahLst/>
              <a:cxnLst>
                <a:cxn ang="0">
                  <a:pos x="58738" y="65088"/>
                </a:cxn>
                <a:cxn ang="0">
                  <a:pos x="47625" y="71438"/>
                </a:cxn>
                <a:cxn ang="0">
                  <a:pos x="0" y="7938"/>
                </a:cxn>
                <a:cxn ang="0">
                  <a:pos x="14288" y="0"/>
                </a:cxn>
                <a:cxn ang="0">
                  <a:pos x="58738" y="65088"/>
                </a:cxn>
              </a:cxnLst>
              <a:pathLst>
                <a:path w="37" h="45">
                  <a:moveTo>
                    <a:pt x="37" y="41"/>
                  </a:moveTo>
                  <a:lnTo>
                    <a:pt x="30" y="45"/>
                  </a:lnTo>
                  <a:lnTo>
                    <a:pt x="0" y="5"/>
                  </a:lnTo>
                  <a:lnTo>
                    <a:pt x="9" y="0"/>
                  </a:lnTo>
                  <a:lnTo>
                    <a:pt x="37" y="41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4" name="Freeform 29"/>
            <p:cNvSpPr/>
            <p:nvPr/>
          </p:nvSpPr>
          <p:spPr>
            <a:xfrm>
              <a:off x="258763" y="922338"/>
              <a:ext cx="71438" cy="68263"/>
            </a:xfrm>
            <a:custGeom>
              <a:avLst/>
              <a:gdLst/>
              <a:ahLst/>
              <a:cxnLst>
                <a:cxn ang="0">
                  <a:pos x="56398" y="7585"/>
                </a:cxn>
                <a:cxn ang="0">
                  <a:pos x="60158" y="53093"/>
                </a:cxn>
                <a:cxn ang="0">
                  <a:pos x="18799" y="60678"/>
                </a:cxn>
                <a:cxn ang="0">
                  <a:pos x="11280" y="15170"/>
                </a:cxn>
                <a:cxn ang="0">
                  <a:pos x="56398" y="7585"/>
                </a:cxn>
              </a:cxnLst>
              <a:pathLst>
                <a:path w="19" h="18">
                  <a:moveTo>
                    <a:pt x="15" y="2"/>
                  </a:moveTo>
                  <a:cubicBezTo>
                    <a:pt x="18" y="5"/>
                    <a:pt x="19" y="10"/>
                    <a:pt x="16" y="14"/>
                  </a:cubicBezTo>
                  <a:cubicBezTo>
                    <a:pt x="14" y="18"/>
                    <a:pt x="9" y="18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5" name="Freeform 30"/>
            <p:cNvSpPr/>
            <p:nvPr/>
          </p:nvSpPr>
          <p:spPr>
            <a:xfrm>
              <a:off x="293688" y="949325"/>
              <a:ext cx="71438" cy="60325"/>
            </a:xfrm>
            <a:custGeom>
              <a:avLst/>
              <a:gdLst/>
              <a:ahLst/>
              <a:cxnLst>
                <a:cxn ang="0">
                  <a:pos x="71438" y="44450"/>
                </a:cxn>
                <a:cxn ang="0">
                  <a:pos x="63500" y="60325"/>
                </a:cxn>
                <a:cxn ang="0">
                  <a:pos x="0" y="14288"/>
                </a:cxn>
                <a:cxn ang="0">
                  <a:pos x="6350" y="0"/>
                </a:cxn>
                <a:cxn ang="0">
                  <a:pos x="71438" y="44450"/>
                </a:cxn>
              </a:cxnLst>
              <a:pathLst>
                <a:path w="45" h="38">
                  <a:moveTo>
                    <a:pt x="45" y="28"/>
                  </a:moveTo>
                  <a:lnTo>
                    <a:pt x="40" y="38"/>
                  </a:lnTo>
                  <a:lnTo>
                    <a:pt x="0" y="9"/>
                  </a:lnTo>
                  <a:lnTo>
                    <a:pt x="4" y="0"/>
                  </a:lnTo>
                  <a:lnTo>
                    <a:pt x="45" y="28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6" name="Freeform 31"/>
            <p:cNvSpPr/>
            <p:nvPr/>
          </p:nvSpPr>
          <p:spPr>
            <a:xfrm>
              <a:off x="225425" y="1016000"/>
              <a:ext cx="63500" cy="65088"/>
            </a:xfrm>
            <a:custGeom>
              <a:avLst/>
              <a:gdLst/>
              <a:ahLst/>
              <a:cxnLst>
                <a:cxn ang="0">
                  <a:pos x="33618" y="0"/>
                </a:cxn>
                <a:cxn ang="0">
                  <a:pos x="63500" y="34458"/>
                </a:cxn>
                <a:cxn ang="0">
                  <a:pos x="29882" y="61259"/>
                </a:cxn>
                <a:cxn ang="0">
                  <a:pos x="0" y="26801"/>
                </a:cxn>
                <a:cxn ang="0">
                  <a:pos x="33618" y="0"/>
                </a:cxn>
              </a:cxnLst>
              <a:pathLst>
                <a:path w="17" h="17">
                  <a:moveTo>
                    <a:pt x="9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6" y="13"/>
                    <a:pt x="12" y="17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7" name="Freeform 32"/>
            <p:cNvSpPr/>
            <p:nvPr/>
          </p:nvSpPr>
          <p:spPr>
            <a:xfrm>
              <a:off x="255588" y="1035050"/>
              <a:ext cx="79375" cy="26988"/>
            </a:xfrm>
            <a:custGeom>
              <a:avLst/>
              <a:gdLst/>
              <a:ahLst/>
              <a:cxnLst>
                <a:cxn ang="0">
                  <a:pos x="79375" y="7938"/>
                </a:cxn>
                <a:cxn ang="0">
                  <a:pos x="79375" y="26988"/>
                </a:cxn>
                <a:cxn ang="0">
                  <a:pos x="0" y="19050"/>
                </a:cxn>
                <a:cxn ang="0">
                  <a:pos x="0" y="0"/>
                </a:cxn>
                <a:cxn ang="0">
                  <a:pos x="79375" y="7938"/>
                </a:cxn>
              </a:cxnLst>
              <a:pathLst>
                <a:path w="50" h="17">
                  <a:moveTo>
                    <a:pt x="50" y="5"/>
                  </a:moveTo>
                  <a:lnTo>
                    <a:pt x="50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8" name="Freeform 33"/>
            <p:cNvSpPr/>
            <p:nvPr/>
          </p:nvSpPr>
          <p:spPr>
            <a:xfrm>
              <a:off x="233363" y="1111250"/>
              <a:ext cx="71438" cy="71438"/>
            </a:xfrm>
            <a:custGeom>
              <a:avLst/>
              <a:gdLst/>
              <a:ahLst/>
              <a:cxnLst>
                <a:cxn ang="0">
                  <a:pos x="22559" y="7520"/>
                </a:cxn>
                <a:cxn ang="0">
                  <a:pos x="63918" y="22559"/>
                </a:cxn>
                <a:cxn ang="0">
                  <a:pos x="48879" y="63918"/>
                </a:cxn>
                <a:cxn ang="0">
                  <a:pos x="7520" y="48879"/>
                </a:cxn>
                <a:cxn ang="0">
                  <a:pos x="22559" y="7520"/>
                </a:cxn>
              </a:cxnLst>
              <a:pathLst>
                <a:path w="19" h="19">
                  <a:moveTo>
                    <a:pt x="6" y="2"/>
                  </a:moveTo>
                  <a:cubicBezTo>
                    <a:pt x="10" y="0"/>
                    <a:pt x="15" y="2"/>
                    <a:pt x="17" y="6"/>
                  </a:cubicBezTo>
                  <a:cubicBezTo>
                    <a:pt x="19" y="10"/>
                    <a:pt x="17" y="15"/>
                    <a:pt x="13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9" name="Freeform 34"/>
            <p:cNvSpPr/>
            <p:nvPr/>
          </p:nvSpPr>
          <p:spPr>
            <a:xfrm>
              <a:off x="263525" y="1103313"/>
              <a:ext cx="77788" cy="49213"/>
            </a:xfrm>
            <a:custGeom>
              <a:avLst/>
              <a:gdLst/>
              <a:ahLst/>
              <a:cxnLst>
                <a:cxn ang="0">
                  <a:pos x="71438" y="0"/>
                </a:cxn>
                <a:cxn ang="0">
                  <a:pos x="77788" y="19050"/>
                </a:cxn>
                <a:cxn ang="0">
                  <a:pos x="6350" y="49213"/>
                </a:cxn>
                <a:cxn ang="0">
                  <a:pos x="0" y="33338"/>
                </a:cxn>
                <a:cxn ang="0">
                  <a:pos x="71438" y="0"/>
                </a:cxn>
              </a:cxnLst>
              <a:pathLst>
                <a:path w="49" h="31">
                  <a:moveTo>
                    <a:pt x="45" y="0"/>
                  </a:moveTo>
                  <a:lnTo>
                    <a:pt x="49" y="12"/>
                  </a:lnTo>
                  <a:lnTo>
                    <a:pt x="4" y="31"/>
                  </a:lnTo>
                  <a:lnTo>
                    <a:pt x="0" y="2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0" name="Freeform 35"/>
            <p:cNvSpPr/>
            <p:nvPr/>
          </p:nvSpPr>
          <p:spPr>
            <a:xfrm>
              <a:off x="288925" y="1196975"/>
              <a:ext cx="71438" cy="71438"/>
            </a:xfrm>
            <a:custGeom>
              <a:avLst/>
              <a:gdLst/>
              <a:ahLst/>
              <a:cxnLst>
                <a:cxn ang="0">
                  <a:pos x="15040" y="15040"/>
                </a:cxn>
                <a:cxn ang="0">
                  <a:pos x="56398" y="15040"/>
                </a:cxn>
                <a:cxn ang="0">
                  <a:pos x="56398" y="56398"/>
                </a:cxn>
                <a:cxn ang="0">
                  <a:pos x="15040" y="56398"/>
                </a:cxn>
                <a:cxn ang="0">
                  <a:pos x="15040" y="15040"/>
                </a:cxn>
              </a:cxnLst>
              <a:pathLst>
                <a:path w="19" h="19">
                  <a:moveTo>
                    <a:pt x="4" y="4"/>
                  </a:moveTo>
                  <a:cubicBezTo>
                    <a:pt x="7" y="1"/>
                    <a:pt x="12" y="0"/>
                    <a:pt x="15" y="4"/>
                  </a:cubicBezTo>
                  <a:cubicBezTo>
                    <a:pt x="19" y="7"/>
                    <a:pt x="19" y="12"/>
                    <a:pt x="15" y="15"/>
                  </a:cubicBezTo>
                  <a:cubicBezTo>
                    <a:pt x="12" y="18"/>
                    <a:pt x="7" y="19"/>
                    <a:pt x="4" y="15"/>
                  </a:cubicBezTo>
                  <a:cubicBezTo>
                    <a:pt x="1" y="12"/>
                    <a:pt x="0" y="7"/>
                    <a:pt x="4" y="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1" name="Freeform 36"/>
            <p:cNvSpPr/>
            <p:nvPr/>
          </p:nvSpPr>
          <p:spPr>
            <a:xfrm>
              <a:off x="319088" y="1171575"/>
              <a:ext cx="63500" cy="66675"/>
            </a:xfrm>
            <a:custGeom>
              <a:avLst/>
              <a:gdLst/>
              <a:ahLst/>
              <a:cxnLst>
                <a:cxn ang="0">
                  <a:pos x="52388" y="0"/>
                </a:cxn>
                <a:cxn ang="0">
                  <a:pos x="63500" y="11113"/>
                </a:cxn>
                <a:cxn ang="0">
                  <a:pos x="11113" y="66675"/>
                </a:cxn>
                <a:cxn ang="0">
                  <a:pos x="0" y="55563"/>
                </a:cxn>
                <a:cxn ang="0">
                  <a:pos x="52388" y="0"/>
                </a:cxn>
              </a:cxnLst>
              <a:pathLst>
                <a:path w="40" h="42">
                  <a:moveTo>
                    <a:pt x="33" y="0"/>
                  </a:moveTo>
                  <a:lnTo>
                    <a:pt x="40" y="7"/>
                  </a:lnTo>
                  <a:lnTo>
                    <a:pt x="7" y="42"/>
                  </a:lnTo>
                  <a:lnTo>
                    <a:pt x="0" y="3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2" name="Freeform 37"/>
            <p:cNvSpPr/>
            <p:nvPr/>
          </p:nvSpPr>
          <p:spPr>
            <a:xfrm>
              <a:off x="488950" y="1230313"/>
              <a:ext cx="66675" cy="68263"/>
            </a:xfrm>
            <a:custGeom>
              <a:avLst/>
              <a:gdLst/>
              <a:ahLst/>
              <a:cxnLst>
                <a:cxn ang="0">
                  <a:pos x="3704" y="41716"/>
                </a:cxn>
                <a:cxn ang="0">
                  <a:pos x="25929" y="3792"/>
                </a:cxn>
                <a:cxn ang="0">
                  <a:pos x="62971" y="26547"/>
                </a:cxn>
                <a:cxn ang="0">
                  <a:pos x="40746" y="64471"/>
                </a:cxn>
                <a:cxn ang="0">
                  <a:pos x="3704" y="41716"/>
                </a:cxn>
              </a:cxnLst>
              <a:pathLst>
                <a:path w="18" h="18">
                  <a:moveTo>
                    <a:pt x="1" y="11"/>
                  </a:moveTo>
                  <a:cubicBezTo>
                    <a:pt x="0" y="6"/>
                    <a:pt x="3" y="2"/>
                    <a:pt x="7" y="1"/>
                  </a:cubicBezTo>
                  <a:cubicBezTo>
                    <a:pt x="12" y="0"/>
                    <a:pt x="16" y="3"/>
                    <a:pt x="17" y="7"/>
                  </a:cubicBezTo>
                  <a:cubicBezTo>
                    <a:pt x="18" y="12"/>
                    <a:pt x="15" y="16"/>
                    <a:pt x="11" y="17"/>
                  </a:cubicBezTo>
                  <a:cubicBezTo>
                    <a:pt x="6" y="18"/>
                    <a:pt x="2" y="15"/>
                    <a:pt x="1" y="11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3" name="Freeform 38"/>
            <p:cNvSpPr/>
            <p:nvPr/>
          </p:nvSpPr>
          <p:spPr>
            <a:xfrm>
              <a:off x="495300" y="1185863"/>
              <a:ext cx="34925" cy="82550"/>
            </a:xfrm>
            <a:custGeom>
              <a:avLst/>
              <a:gdLst/>
              <a:ahLst/>
              <a:cxnLst>
                <a:cxn ang="0">
                  <a:pos x="0" y="3175"/>
                </a:cxn>
                <a:cxn ang="0">
                  <a:pos x="15875" y="0"/>
                </a:cxn>
                <a:cxn ang="0">
                  <a:pos x="34925" y="79375"/>
                </a:cxn>
                <a:cxn ang="0">
                  <a:pos x="15875" y="82550"/>
                </a:cxn>
                <a:cxn ang="0">
                  <a:pos x="0" y="3175"/>
                </a:cxn>
              </a:cxnLst>
              <a:pathLst>
                <a:path w="22" h="52">
                  <a:moveTo>
                    <a:pt x="0" y="2"/>
                  </a:moveTo>
                  <a:lnTo>
                    <a:pt x="10" y="0"/>
                  </a:lnTo>
                  <a:lnTo>
                    <a:pt x="22" y="50"/>
                  </a:lnTo>
                  <a:lnTo>
                    <a:pt x="10" y="5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4" name="Freeform 39"/>
            <p:cNvSpPr/>
            <p:nvPr/>
          </p:nvSpPr>
          <p:spPr>
            <a:xfrm>
              <a:off x="393700" y="1249363"/>
              <a:ext cx="65088" cy="68263"/>
            </a:xfrm>
            <a:custGeom>
              <a:avLst/>
              <a:gdLst/>
              <a:ahLst/>
              <a:cxnLst>
                <a:cxn ang="0">
                  <a:pos x="0" y="30339"/>
                </a:cxn>
                <a:cxn ang="0">
                  <a:pos x="34458" y="3792"/>
                </a:cxn>
                <a:cxn ang="0">
                  <a:pos x="65088" y="37924"/>
                </a:cxn>
                <a:cxn ang="0">
                  <a:pos x="30630" y="64471"/>
                </a:cxn>
                <a:cxn ang="0">
                  <a:pos x="0" y="30339"/>
                </a:cxn>
              </a:cxnLst>
              <a:pathLst>
                <a:path w="17" h="18">
                  <a:moveTo>
                    <a:pt x="0" y="8"/>
                  </a:moveTo>
                  <a:cubicBezTo>
                    <a:pt x="1" y="3"/>
                    <a:pt x="5" y="0"/>
                    <a:pt x="9" y="1"/>
                  </a:cubicBezTo>
                  <a:cubicBezTo>
                    <a:pt x="14" y="1"/>
                    <a:pt x="17" y="5"/>
                    <a:pt x="17" y="10"/>
                  </a:cubicBezTo>
                  <a:cubicBezTo>
                    <a:pt x="16" y="14"/>
                    <a:pt x="12" y="18"/>
                    <a:pt x="8" y="17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5" name="Freeform 40"/>
            <p:cNvSpPr/>
            <p:nvPr/>
          </p:nvSpPr>
          <p:spPr>
            <a:xfrm>
              <a:off x="417513" y="1204913"/>
              <a:ext cx="25400" cy="79375"/>
            </a:xfrm>
            <a:custGeom>
              <a:avLst/>
              <a:gdLst/>
              <a:ahLst/>
              <a:cxnLst>
                <a:cxn ang="0">
                  <a:pos x="6350" y="0"/>
                </a:cxn>
                <a:cxn ang="0">
                  <a:pos x="25400" y="0"/>
                </a:cxn>
                <a:cxn ang="0">
                  <a:pos x="14288" y="79375"/>
                </a:cxn>
                <a:cxn ang="0">
                  <a:pos x="0" y="79375"/>
                </a:cxn>
                <a:cxn ang="0">
                  <a:pos x="6350" y="0"/>
                </a:cxn>
              </a:cxnLst>
              <a:pathLst>
                <a:path w="16" h="50">
                  <a:moveTo>
                    <a:pt x="4" y="0"/>
                  </a:moveTo>
                  <a:lnTo>
                    <a:pt x="16" y="0"/>
                  </a:lnTo>
                  <a:lnTo>
                    <a:pt x="9" y="50"/>
                  </a:lnTo>
                  <a:lnTo>
                    <a:pt x="0" y="5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6" name="Freeform 41"/>
            <p:cNvSpPr/>
            <p:nvPr/>
          </p:nvSpPr>
          <p:spPr>
            <a:xfrm>
              <a:off x="585788" y="1152525"/>
              <a:ext cx="71438" cy="71438"/>
            </a:xfrm>
            <a:custGeom>
              <a:avLst/>
              <a:gdLst/>
              <a:ahLst/>
              <a:cxnLst>
                <a:cxn ang="0">
                  <a:pos x="15040" y="60158"/>
                </a:cxn>
                <a:cxn ang="0">
                  <a:pos x="11280" y="15040"/>
                </a:cxn>
                <a:cxn ang="0">
                  <a:pos x="56398" y="15040"/>
                </a:cxn>
                <a:cxn ang="0">
                  <a:pos x="56398" y="56398"/>
                </a:cxn>
                <a:cxn ang="0">
                  <a:pos x="15040" y="60158"/>
                </a:cxn>
              </a:cxnLst>
              <a:pathLst>
                <a:path w="19" h="19">
                  <a:moveTo>
                    <a:pt x="4" y="16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6" y="1"/>
                    <a:pt x="12" y="0"/>
                    <a:pt x="15" y="4"/>
                  </a:cubicBezTo>
                  <a:cubicBezTo>
                    <a:pt x="18" y="7"/>
                    <a:pt x="19" y="12"/>
                    <a:pt x="15" y="15"/>
                  </a:cubicBezTo>
                  <a:cubicBezTo>
                    <a:pt x="12" y="18"/>
                    <a:pt x="7" y="19"/>
                    <a:pt x="4" y="16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7" name="Freeform 42"/>
            <p:cNvSpPr/>
            <p:nvPr/>
          </p:nvSpPr>
          <p:spPr>
            <a:xfrm>
              <a:off x="555625" y="1128713"/>
              <a:ext cx="71438" cy="68263"/>
            </a:xfrm>
            <a:custGeom>
              <a:avLst/>
              <a:gdLst/>
              <a:ahLst/>
              <a:cxnLst>
                <a:cxn ang="0">
                  <a:pos x="0" y="12700"/>
                </a:cxn>
                <a:cxn ang="0">
                  <a:pos x="11113" y="0"/>
                </a:cxn>
                <a:cxn ang="0">
                  <a:pos x="71438" y="53975"/>
                </a:cxn>
                <a:cxn ang="0">
                  <a:pos x="60325" y="68263"/>
                </a:cxn>
                <a:cxn ang="0">
                  <a:pos x="0" y="12700"/>
                </a:cxn>
              </a:cxnLst>
              <a:pathLst>
                <a:path w="45" h="43">
                  <a:moveTo>
                    <a:pt x="0" y="8"/>
                  </a:moveTo>
                  <a:lnTo>
                    <a:pt x="7" y="0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8" name="Freeform 43"/>
            <p:cNvSpPr/>
            <p:nvPr/>
          </p:nvSpPr>
          <p:spPr>
            <a:xfrm>
              <a:off x="642938" y="1081088"/>
              <a:ext cx="71438" cy="66675"/>
            </a:xfrm>
            <a:custGeom>
              <a:avLst/>
              <a:gdLst/>
              <a:ahLst/>
              <a:cxnLst>
                <a:cxn ang="0">
                  <a:pos x="18799" y="59267"/>
                </a:cxn>
                <a:cxn ang="0">
                  <a:pos x="7520" y="18521"/>
                </a:cxn>
                <a:cxn ang="0">
                  <a:pos x="48879" y="7408"/>
                </a:cxn>
                <a:cxn ang="0">
                  <a:pos x="60158" y="48154"/>
                </a:cxn>
                <a:cxn ang="0">
                  <a:pos x="18799" y="59267"/>
                </a:cxn>
              </a:cxnLst>
              <a:pathLst>
                <a:path w="19" h="18">
                  <a:moveTo>
                    <a:pt x="5" y="16"/>
                  </a:moveTo>
                  <a:cubicBezTo>
                    <a:pt x="1" y="14"/>
                    <a:pt x="0" y="9"/>
                    <a:pt x="2" y="5"/>
                  </a:cubicBezTo>
                  <a:cubicBezTo>
                    <a:pt x="4" y="1"/>
                    <a:pt x="9" y="0"/>
                    <a:pt x="13" y="2"/>
                  </a:cubicBezTo>
                  <a:cubicBezTo>
                    <a:pt x="17" y="4"/>
                    <a:pt x="19" y="9"/>
                    <a:pt x="16" y="13"/>
                  </a:cubicBezTo>
                  <a:cubicBezTo>
                    <a:pt x="14" y="17"/>
                    <a:pt x="9" y="18"/>
                    <a:pt x="5" y="16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9" name="Freeform 44"/>
            <p:cNvSpPr/>
            <p:nvPr/>
          </p:nvSpPr>
          <p:spPr>
            <a:xfrm>
              <a:off x="604838" y="1065213"/>
              <a:ext cx="74613" cy="57150"/>
            </a:xfrm>
            <a:custGeom>
              <a:avLst/>
              <a:gdLst/>
              <a:ahLst/>
              <a:cxnLst>
                <a:cxn ang="0">
                  <a:pos x="0" y="15875"/>
                </a:cxn>
                <a:cxn ang="0">
                  <a:pos x="7938" y="0"/>
                </a:cxn>
                <a:cxn ang="0">
                  <a:pos x="74613" y="41275"/>
                </a:cxn>
                <a:cxn ang="0">
                  <a:pos x="68263" y="57150"/>
                </a:cxn>
                <a:cxn ang="0">
                  <a:pos x="0" y="15875"/>
                </a:cxn>
              </a:cxnLst>
              <a:pathLst>
                <a:path w="47" h="36">
                  <a:moveTo>
                    <a:pt x="0" y="10"/>
                  </a:moveTo>
                  <a:lnTo>
                    <a:pt x="5" y="0"/>
                  </a:lnTo>
                  <a:lnTo>
                    <a:pt x="47" y="26"/>
                  </a:lnTo>
                  <a:lnTo>
                    <a:pt x="43" y="3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0" name="Freeform 45"/>
            <p:cNvSpPr/>
            <p:nvPr/>
          </p:nvSpPr>
          <p:spPr>
            <a:xfrm>
              <a:off x="679450" y="985838"/>
              <a:ext cx="68263" cy="68263"/>
            </a:xfrm>
            <a:custGeom>
              <a:avLst/>
              <a:gdLst/>
              <a:ahLst/>
              <a:cxnLst>
                <a:cxn ang="0">
                  <a:pos x="26547" y="64471"/>
                </a:cxn>
                <a:cxn ang="0">
                  <a:pos x="3792" y="26547"/>
                </a:cxn>
                <a:cxn ang="0">
                  <a:pos x="41716" y="3792"/>
                </a:cxn>
                <a:cxn ang="0">
                  <a:pos x="64471" y="37924"/>
                </a:cxn>
                <a:cxn ang="0">
                  <a:pos x="26547" y="64471"/>
                </a:cxn>
              </a:cxnLst>
              <a:pathLst>
                <a:path w="18" h="18">
                  <a:moveTo>
                    <a:pt x="7" y="17"/>
                  </a:moveTo>
                  <a:cubicBezTo>
                    <a:pt x="3" y="16"/>
                    <a:pt x="0" y="11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5" y="2"/>
                    <a:pt x="18" y="6"/>
                    <a:pt x="17" y="10"/>
                  </a:cubicBezTo>
                  <a:cubicBezTo>
                    <a:pt x="16" y="15"/>
                    <a:pt x="12" y="18"/>
                    <a:pt x="7" y="17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1" name="Freeform 46"/>
            <p:cNvSpPr/>
            <p:nvPr/>
          </p:nvSpPr>
          <p:spPr>
            <a:xfrm>
              <a:off x="635000" y="993775"/>
              <a:ext cx="82550" cy="33338"/>
            </a:xfrm>
            <a:custGeom>
              <a:avLst/>
              <a:gdLst/>
              <a:ahLst/>
              <a:cxnLst>
                <a:cxn ang="0">
                  <a:pos x="0" y="19050"/>
                </a:cxn>
                <a:cxn ang="0">
                  <a:pos x="3175" y="0"/>
                </a:cxn>
                <a:cxn ang="0">
                  <a:pos x="82550" y="19050"/>
                </a:cxn>
                <a:cxn ang="0">
                  <a:pos x="79375" y="33338"/>
                </a:cxn>
                <a:cxn ang="0">
                  <a:pos x="0" y="19050"/>
                </a:cxn>
              </a:cxnLst>
              <a:pathLst>
                <a:path w="52" h="21">
                  <a:moveTo>
                    <a:pt x="0" y="12"/>
                  </a:moveTo>
                  <a:lnTo>
                    <a:pt x="2" y="0"/>
                  </a:lnTo>
                  <a:lnTo>
                    <a:pt x="52" y="12"/>
                  </a:lnTo>
                  <a:lnTo>
                    <a:pt x="50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2" name="Freeform 47"/>
            <p:cNvSpPr/>
            <p:nvPr/>
          </p:nvSpPr>
          <p:spPr>
            <a:xfrm>
              <a:off x="679450" y="866775"/>
              <a:ext cx="68263" cy="66675"/>
            </a:xfrm>
            <a:custGeom>
              <a:avLst/>
              <a:gdLst/>
              <a:ahLst/>
              <a:cxnLst>
                <a:cxn ang="0">
                  <a:pos x="45509" y="62971"/>
                </a:cxn>
                <a:cxn ang="0">
                  <a:pos x="3792" y="44450"/>
                </a:cxn>
                <a:cxn ang="0">
                  <a:pos x="22754" y="3704"/>
                </a:cxn>
                <a:cxn ang="0">
                  <a:pos x="60678" y="22225"/>
                </a:cxn>
                <a:cxn ang="0">
                  <a:pos x="45509" y="62971"/>
                </a:cxn>
              </a:cxnLst>
              <a:pathLst>
                <a:path w="18" h="18">
                  <a:moveTo>
                    <a:pt x="12" y="17"/>
                  </a:moveTo>
                  <a:cubicBezTo>
                    <a:pt x="8" y="18"/>
                    <a:pt x="3" y="16"/>
                    <a:pt x="1" y="12"/>
                  </a:cubicBezTo>
                  <a:cubicBezTo>
                    <a:pt x="0" y="8"/>
                    <a:pt x="1" y="3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18" y="10"/>
                    <a:pt x="16" y="15"/>
                    <a:pt x="12" y="17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3" name="Freeform 48"/>
            <p:cNvSpPr/>
            <p:nvPr/>
          </p:nvSpPr>
          <p:spPr>
            <a:xfrm>
              <a:off x="638175" y="892175"/>
              <a:ext cx="79375" cy="49213"/>
            </a:xfrm>
            <a:custGeom>
              <a:avLst/>
              <a:gdLst/>
              <a:ahLst/>
              <a:cxnLst>
                <a:cxn ang="0">
                  <a:pos x="7938" y="49213"/>
                </a:cxn>
                <a:cxn ang="0">
                  <a:pos x="0" y="30163"/>
                </a:cxn>
                <a:cxn ang="0">
                  <a:pos x="71438" y="0"/>
                </a:cxn>
                <a:cxn ang="0">
                  <a:pos x="79375" y="15875"/>
                </a:cxn>
                <a:cxn ang="0">
                  <a:pos x="7938" y="49213"/>
                </a:cxn>
              </a:cxnLst>
              <a:pathLst>
                <a:path w="50" h="31">
                  <a:moveTo>
                    <a:pt x="5" y="31"/>
                  </a:moveTo>
                  <a:lnTo>
                    <a:pt x="0" y="19"/>
                  </a:lnTo>
                  <a:lnTo>
                    <a:pt x="45" y="0"/>
                  </a:lnTo>
                  <a:lnTo>
                    <a:pt x="50" y="1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4" name="Freeform 49"/>
            <p:cNvSpPr/>
            <p:nvPr/>
          </p:nvSpPr>
          <p:spPr>
            <a:xfrm>
              <a:off x="615950" y="776288"/>
              <a:ext cx="71438" cy="66675"/>
            </a:xfrm>
            <a:custGeom>
              <a:avLst/>
              <a:gdLst/>
              <a:ahLst/>
              <a:cxnLst>
                <a:cxn ang="0">
                  <a:pos x="60158" y="48154"/>
                </a:cxn>
                <a:cxn ang="0">
                  <a:pos x="18799" y="59267"/>
                </a:cxn>
                <a:cxn ang="0">
                  <a:pos x="7520" y="18521"/>
                </a:cxn>
                <a:cxn ang="0">
                  <a:pos x="48879" y="7408"/>
                </a:cxn>
                <a:cxn ang="0">
                  <a:pos x="60158" y="48154"/>
                </a:cxn>
              </a:cxnLst>
              <a:pathLst>
                <a:path w="19" h="18">
                  <a:moveTo>
                    <a:pt x="16" y="13"/>
                  </a:moveTo>
                  <a:cubicBezTo>
                    <a:pt x="14" y="17"/>
                    <a:pt x="9" y="18"/>
                    <a:pt x="5" y="16"/>
                  </a:cubicBezTo>
                  <a:cubicBezTo>
                    <a:pt x="1" y="14"/>
                    <a:pt x="0" y="9"/>
                    <a:pt x="2" y="5"/>
                  </a:cubicBezTo>
                  <a:cubicBezTo>
                    <a:pt x="4" y="1"/>
                    <a:pt x="9" y="0"/>
                    <a:pt x="13" y="2"/>
                  </a:cubicBezTo>
                  <a:cubicBezTo>
                    <a:pt x="17" y="4"/>
                    <a:pt x="19" y="9"/>
                    <a:pt x="16" y="13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5" name="Freeform 50"/>
            <p:cNvSpPr/>
            <p:nvPr/>
          </p:nvSpPr>
          <p:spPr>
            <a:xfrm>
              <a:off x="604838" y="806450"/>
              <a:ext cx="57150" cy="77788"/>
            </a:xfrm>
            <a:custGeom>
              <a:avLst/>
              <a:gdLst/>
              <a:ahLst/>
              <a:cxnLst>
                <a:cxn ang="0">
                  <a:pos x="15875" y="77788"/>
                </a:cxn>
                <a:cxn ang="0">
                  <a:pos x="0" y="66675"/>
                </a:cxn>
                <a:cxn ang="0">
                  <a:pos x="38100" y="0"/>
                </a:cxn>
                <a:cxn ang="0">
                  <a:pos x="57150" y="6350"/>
                </a:cxn>
                <a:cxn ang="0">
                  <a:pos x="15875" y="77788"/>
                </a:cxn>
              </a:cxnLst>
              <a:pathLst>
                <a:path w="36" h="49">
                  <a:moveTo>
                    <a:pt x="10" y="49"/>
                  </a:moveTo>
                  <a:lnTo>
                    <a:pt x="0" y="42"/>
                  </a:lnTo>
                  <a:lnTo>
                    <a:pt x="24" y="0"/>
                  </a:lnTo>
                  <a:lnTo>
                    <a:pt x="36" y="4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6" name="Oval 51"/>
            <p:cNvSpPr/>
            <p:nvPr/>
          </p:nvSpPr>
          <p:spPr>
            <a:xfrm>
              <a:off x="4584700" y="2032000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77" name="Oval 52"/>
            <p:cNvSpPr/>
            <p:nvPr/>
          </p:nvSpPr>
          <p:spPr>
            <a:xfrm>
              <a:off x="4460875" y="2032000"/>
              <a:ext cx="52388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78" name="Oval 53"/>
            <p:cNvSpPr/>
            <p:nvPr/>
          </p:nvSpPr>
          <p:spPr>
            <a:xfrm>
              <a:off x="4641850" y="2130425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79" name="Oval 54"/>
            <p:cNvSpPr/>
            <p:nvPr/>
          </p:nvSpPr>
          <p:spPr>
            <a:xfrm>
              <a:off x="4641850" y="2325688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0" name="Oval 55"/>
            <p:cNvSpPr/>
            <p:nvPr/>
          </p:nvSpPr>
          <p:spPr>
            <a:xfrm>
              <a:off x="4757738" y="2325688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1" name="Oval 56"/>
            <p:cNvSpPr/>
            <p:nvPr/>
          </p:nvSpPr>
          <p:spPr>
            <a:xfrm>
              <a:off x="4405313" y="2130425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2" name="Oval 57"/>
            <p:cNvSpPr/>
            <p:nvPr/>
          </p:nvSpPr>
          <p:spPr>
            <a:xfrm>
              <a:off x="4292600" y="2130425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3" name="Oval 58"/>
            <p:cNvSpPr/>
            <p:nvPr/>
          </p:nvSpPr>
          <p:spPr>
            <a:xfrm>
              <a:off x="4405313" y="2325688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4" name="Oval 59"/>
            <p:cNvSpPr/>
            <p:nvPr/>
          </p:nvSpPr>
          <p:spPr>
            <a:xfrm>
              <a:off x="4292600" y="2325688"/>
              <a:ext cx="47625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5" name="Oval 60"/>
            <p:cNvSpPr/>
            <p:nvPr/>
          </p:nvSpPr>
          <p:spPr>
            <a:xfrm>
              <a:off x="4757738" y="2130425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6" name="Oval 61"/>
            <p:cNvSpPr/>
            <p:nvPr/>
          </p:nvSpPr>
          <p:spPr>
            <a:xfrm>
              <a:off x="4584700" y="22288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7" name="Oval 62"/>
            <p:cNvSpPr/>
            <p:nvPr/>
          </p:nvSpPr>
          <p:spPr>
            <a:xfrm>
              <a:off x="4814888" y="22288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8" name="Oval 63"/>
            <p:cNvSpPr/>
            <p:nvPr/>
          </p:nvSpPr>
          <p:spPr>
            <a:xfrm>
              <a:off x="4460875" y="2228850"/>
              <a:ext cx="52388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89" name="Oval 64"/>
            <p:cNvSpPr/>
            <p:nvPr/>
          </p:nvSpPr>
          <p:spPr>
            <a:xfrm>
              <a:off x="4227513" y="22288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90" name="Oval 65"/>
            <p:cNvSpPr/>
            <p:nvPr/>
          </p:nvSpPr>
          <p:spPr>
            <a:xfrm>
              <a:off x="4641850" y="1935163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91" name="Oval 66"/>
            <p:cNvSpPr/>
            <p:nvPr/>
          </p:nvSpPr>
          <p:spPr>
            <a:xfrm>
              <a:off x="4405313" y="1935163"/>
              <a:ext cx="47625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92" name="Oval 67"/>
            <p:cNvSpPr/>
            <p:nvPr/>
          </p:nvSpPr>
          <p:spPr>
            <a:xfrm>
              <a:off x="4460875" y="1825625"/>
              <a:ext cx="52388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93" name="Oval 68"/>
            <p:cNvSpPr/>
            <p:nvPr/>
          </p:nvSpPr>
          <p:spPr>
            <a:xfrm>
              <a:off x="4584700" y="1825625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194" name="Freeform 69"/>
            <p:cNvSpPr/>
            <p:nvPr/>
          </p:nvSpPr>
          <p:spPr>
            <a:xfrm>
              <a:off x="4619625" y="2179638"/>
              <a:ext cx="36513" cy="44450"/>
            </a:xfrm>
            <a:custGeom>
              <a:avLst/>
              <a:gdLst/>
              <a:ahLst/>
              <a:cxnLst>
                <a:cxn ang="0">
                  <a:pos x="21908" y="0"/>
                </a:cxn>
                <a:cxn ang="0">
                  <a:pos x="0" y="37042"/>
                </a:cxn>
                <a:cxn ang="0">
                  <a:pos x="14605" y="44450"/>
                </a:cxn>
                <a:cxn ang="0">
                  <a:pos x="36513" y="7408"/>
                </a:cxn>
                <a:cxn ang="0">
                  <a:pos x="21908" y="0"/>
                </a:cxn>
              </a:cxnLst>
              <a:pathLst>
                <a:path w="10" h="12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5" name="Freeform 70"/>
            <p:cNvSpPr/>
            <p:nvPr/>
          </p:nvSpPr>
          <p:spPr>
            <a:xfrm>
              <a:off x="4441825" y="1982788"/>
              <a:ext cx="34925" cy="46038"/>
            </a:xfrm>
            <a:custGeom>
              <a:avLst/>
              <a:gdLst/>
              <a:ahLst/>
              <a:cxnLst>
                <a:cxn ang="0">
                  <a:pos x="34925" y="38365"/>
                </a:cxn>
                <a:cxn ang="0">
                  <a:pos x="15522" y="0"/>
                </a:cxn>
                <a:cxn ang="0">
                  <a:pos x="0" y="7673"/>
                </a:cxn>
                <a:cxn ang="0">
                  <a:pos x="19403" y="46038"/>
                </a:cxn>
                <a:cxn ang="0">
                  <a:pos x="34925" y="38365"/>
                </a:cxn>
              </a:cxnLst>
              <a:pathLst>
                <a:path w="9" h="12">
                  <a:moveTo>
                    <a:pt x="9" y="1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8" y="10"/>
                    <a:pt x="9" y="1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6" name="Freeform 71"/>
            <p:cNvSpPr/>
            <p:nvPr/>
          </p:nvSpPr>
          <p:spPr>
            <a:xfrm>
              <a:off x="4441825" y="2081213"/>
              <a:ext cx="38100" cy="46038"/>
            </a:xfrm>
            <a:custGeom>
              <a:avLst/>
              <a:gdLst/>
              <a:ahLst/>
              <a:cxnLst>
                <a:cxn ang="0">
                  <a:pos x="15240" y="46038"/>
                </a:cxn>
                <a:cxn ang="0">
                  <a:pos x="38100" y="11510"/>
                </a:cxn>
                <a:cxn ang="0">
                  <a:pos x="22860" y="0"/>
                </a:cxn>
                <a:cxn ang="0">
                  <a:pos x="0" y="38365"/>
                </a:cxn>
                <a:cxn ang="0">
                  <a:pos x="15240" y="46038"/>
                </a:cxn>
              </a:cxnLst>
              <a:pathLst>
                <a:path w="10" h="12">
                  <a:moveTo>
                    <a:pt x="4" y="12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7" y="1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3" y="11"/>
                    <a:pt x="4" y="1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7" name="Freeform 72"/>
            <p:cNvSpPr/>
            <p:nvPr/>
          </p:nvSpPr>
          <p:spPr>
            <a:xfrm>
              <a:off x="4521200" y="2051050"/>
              <a:ext cx="52388" cy="15875"/>
            </a:xfrm>
            <a:custGeom>
              <a:avLst/>
              <a:gdLst/>
              <a:ahLst/>
              <a:cxnLst>
                <a:cxn ang="0">
                  <a:pos x="52388" y="15875"/>
                </a:cxn>
                <a:cxn ang="0">
                  <a:pos x="52388" y="7938"/>
                </a:cxn>
                <a:cxn ang="0">
                  <a:pos x="52388" y="0"/>
                </a:cxn>
                <a:cxn ang="0">
                  <a:pos x="3742" y="0"/>
                </a:cxn>
                <a:cxn ang="0">
                  <a:pos x="3742" y="7938"/>
                </a:cxn>
                <a:cxn ang="0">
                  <a:pos x="0" y="15875"/>
                </a:cxn>
                <a:cxn ang="0">
                  <a:pos x="52388" y="15875"/>
                </a:cxn>
              </a:cxnLst>
              <a:pathLst>
                <a:path w="14" h="4">
                  <a:moveTo>
                    <a:pt x="14" y="4"/>
                  </a:moveTo>
                  <a:cubicBezTo>
                    <a:pt x="14" y="4"/>
                    <a:pt x="14" y="3"/>
                    <a:pt x="14" y="2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3"/>
                    <a:pt x="1" y="4"/>
                    <a:pt x="0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8" name="Freeform 73"/>
            <p:cNvSpPr/>
            <p:nvPr/>
          </p:nvSpPr>
          <p:spPr>
            <a:xfrm>
              <a:off x="4438650" y="1878013"/>
              <a:ext cx="41275" cy="52388"/>
            </a:xfrm>
            <a:custGeom>
              <a:avLst/>
              <a:gdLst/>
              <a:ahLst/>
              <a:cxnLst>
                <a:cxn ang="0">
                  <a:pos x="15009" y="52388"/>
                </a:cxn>
                <a:cxn ang="0">
                  <a:pos x="41275" y="7484"/>
                </a:cxn>
                <a:cxn ang="0">
                  <a:pos x="26266" y="0"/>
                </a:cxn>
                <a:cxn ang="0">
                  <a:pos x="0" y="44904"/>
                </a:cxn>
                <a:cxn ang="0">
                  <a:pos x="15009" y="52388"/>
                </a:cxn>
              </a:cxnLst>
              <a:pathLst>
                <a:path w="11" h="14">
                  <a:moveTo>
                    <a:pt x="4" y="14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3" y="13"/>
                    <a:pt x="4" y="1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9" name="Freeform 74"/>
            <p:cNvSpPr/>
            <p:nvPr/>
          </p:nvSpPr>
          <p:spPr>
            <a:xfrm>
              <a:off x="4619625" y="1979613"/>
              <a:ext cx="33338" cy="46038"/>
            </a:xfrm>
            <a:custGeom>
              <a:avLst/>
              <a:gdLst/>
              <a:ahLst/>
              <a:cxnLst>
                <a:cxn ang="0">
                  <a:pos x="14817" y="46038"/>
                </a:cxn>
                <a:cxn ang="0">
                  <a:pos x="33338" y="11510"/>
                </a:cxn>
                <a:cxn ang="0">
                  <a:pos x="18521" y="0"/>
                </a:cxn>
                <a:cxn ang="0">
                  <a:pos x="0" y="42202"/>
                </a:cxn>
                <a:cxn ang="0">
                  <a:pos x="14817" y="46038"/>
                </a:cxn>
              </a:cxnLst>
              <a:pathLst>
                <a:path w="9" h="12">
                  <a:moveTo>
                    <a:pt x="4" y="1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2" y="11"/>
                    <a:pt x="4" y="1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0" name="Freeform 75"/>
            <p:cNvSpPr/>
            <p:nvPr/>
          </p:nvSpPr>
          <p:spPr>
            <a:xfrm>
              <a:off x="4702175" y="2144713"/>
              <a:ext cx="44450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04" y="7620"/>
                </a:cxn>
                <a:cxn ang="0">
                  <a:pos x="0" y="19050"/>
                </a:cxn>
                <a:cxn ang="0">
                  <a:pos x="44450" y="19050"/>
                </a:cxn>
                <a:cxn ang="0">
                  <a:pos x="40746" y="7620"/>
                </a:cxn>
                <a:cxn ang="0">
                  <a:pos x="44450" y="0"/>
                </a:cxn>
                <a:cxn ang="0">
                  <a:pos x="0" y="0"/>
                </a:cxn>
              </a:cxnLst>
              <a:pathLst>
                <a:path w="12" h="5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0" y="3"/>
                    <a:pt x="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0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1" name="Freeform 76"/>
            <p:cNvSpPr/>
            <p:nvPr/>
          </p:nvSpPr>
          <p:spPr>
            <a:xfrm>
              <a:off x="4438650" y="2276475"/>
              <a:ext cx="38100" cy="46038"/>
            </a:xfrm>
            <a:custGeom>
              <a:avLst/>
              <a:gdLst/>
              <a:ahLst/>
              <a:cxnLst>
                <a:cxn ang="0">
                  <a:pos x="22860" y="0"/>
                </a:cxn>
                <a:cxn ang="0">
                  <a:pos x="0" y="38365"/>
                </a:cxn>
                <a:cxn ang="0">
                  <a:pos x="15240" y="46038"/>
                </a:cxn>
                <a:cxn ang="0">
                  <a:pos x="38100" y="7673"/>
                </a:cxn>
                <a:cxn ang="0">
                  <a:pos x="22860" y="0"/>
                </a:cxn>
              </a:cxnLst>
              <a:pathLst>
                <a:path w="10" h="12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2" name="Freeform 77"/>
            <p:cNvSpPr/>
            <p:nvPr/>
          </p:nvSpPr>
          <p:spPr>
            <a:xfrm>
              <a:off x="4614863" y="1881188"/>
              <a:ext cx="38100" cy="49213"/>
            </a:xfrm>
            <a:custGeom>
              <a:avLst/>
              <a:gdLst/>
              <a:ahLst/>
              <a:cxnLst>
                <a:cxn ang="0">
                  <a:pos x="26670" y="49213"/>
                </a:cxn>
                <a:cxn ang="0">
                  <a:pos x="38100" y="41642"/>
                </a:cxn>
                <a:cxn ang="0">
                  <a:pos x="15240" y="0"/>
                </a:cxn>
                <a:cxn ang="0">
                  <a:pos x="0" y="3786"/>
                </a:cxn>
                <a:cxn ang="0">
                  <a:pos x="26670" y="49213"/>
                </a:cxn>
              </a:cxnLst>
              <a:pathLst>
                <a:path w="10" h="13">
                  <a:moveTo>
                    <a:pt x="7" y="13"/>
                  </a:moveTo>
                  <a:cubicBezTo>
                    <a:pt x="8" y="12"/>
                    <a:pt x="9" y="11"/>
                    <a:pt x="1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1"/>
                  </a:cubicBezTo>
                  <a:lnTo>
                    <a:pt x="7" y="13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3" name="Freeform 78"/>
            <p:cNvSpPr/>
            <p:nvPr/>
          </p:nvSpPr>
          <p:spPr>
            <a:xfrm>
              <a:off x="4792663" y="2179638"/>
              <a:ext cx="36513" cy="44450"/>
            </a:xfrm>
            <a:custGeom>
              <a:avLst/>
              <a:gdLst/>
              <a:ahLst/>
              <a:cxnLst>
                <a:cxn ang="0">
                  <a:pos x="0" y="7408"/>
                </a:cxn>
                <a:cxn ang="0">
                  <a:pos x="21908" y="44450"/>
                </a:cxn>
                <a:cxn ang="0">
                  <a:pos x="36513" y="37042"/>
                </a:cxn>
                <a:cxn ang="0">
                  <a:pos x="14605" y="0"/>
                </a:cxn>
                <a:cxn ang="0">
                  <a:pos x="0" y="7408"/>
                </a:cxn>
              </a:cxnLst>
              <a:pathLst>
                <a:path w="10" h="12">
                  <a:moveTo>
                    <a:pt x="0" y="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8" y="10"/>
                    <a:pt x="10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4" name="Freeform 79"/>
            <p:cNvSpPr/>
            <p:nvPr/>
          </p:nvSpPr>
          <p:spPr>
            <a:xfrm>
              <a:off x="4438650" y="2179638"/>
              <a:ext cx="38100" cy="49213"/>
            </a:xfrm>
            <a:custGeom>
              <a:avLst/>
              <a:gdLst/>
              <a:ahLst/>
              <a:cxnLst>
                <a:cxn ang="0">
                  <a:pos x="15240" y="0"/>
                </a:cxn>
                <a:cxn ang="0">
                  <a:pos x="0" y="11357"/>
                </a:cxn>
                <a:cxn ang="0">
                  <a:pos x="22860" y="49213"/>
                </a:cxn>
                <a:cxn ang="0">
                  <a:pos x="38100" y="37856"/>
                </a:cxn>
                <a:cxn ang="0">
                  <a:pos x="15240" y="0"/>
                </a:cxn>
              </a:cxnLst>
              <a:pathLst>
                <a:path w="10" h="13">
                  <a:moveTo>
                    <a:pt x="4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10"/>
                    <a:pt x="10" y="1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5" name="Freeform 80"/>
            <p:cNvSpPr/>
            <p:nvPr/>
          </p:nvSpPr>
          <p:spPr>
            <a:xfrm>
              <a:off x="4619625" y="2281238"/>
              <a:ext cx="33338" cy="41275"/>
            </a:xfrm>
            <a:custGeom>
              <a:avLst/>
              <a:gdLst/>
              <a:ahLst/>
              <a:cxnLst>
                <a:cxn ang="0">
                  <a:pos x="33338" y="33770"/>
                </a:cxn>
                <a:cxn ang="0">
                  <a:pos x="14817" y="0"/>
                </a:cxn>
                <a:cxn ang="0">
                  <a:pos x="0" y="7505"/>
                </a:cxn>
                <a:cxn ang="0">
                  <a:pos x="22225" y="41275"/>
                </a:cxn>
                <a:cxn ang="0">
                  <a:pos x="33338" y="33770"/>
                </a:cxn>
              </a:cxnLst>
              <a:pathLst>
                <a:path w="9" h="11">
                  <a:moveTo>
                    <a:pt x="9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8" y="10"/>
                    <a:pt x="9" y="9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6" name="Freeform 81"/>
            <p:cNvSpPr/>
            <p:nvPr/>
          </p:nvSpPr>
          <p:spPr>
            <a:xfrm>
              <a:off x="4521200" y="2251075"/>
              <a:ext cx="52388" cy="19050"/>
            </a:xfrm>
            <a:custGeom>
              <a:avLst/>
              <a:gdLst/>
              <a:ahLst/>
              <a:cxnLst>
                <a:cxn ang="0">
                  <a:pos x="52388" y="19050"/>
                </a:cxn>
                <a:cxn ang="0">
                  <a:pos x="52388" y="7620"/>
                </a:cxn>
                <a:cxn ang="0">
                  <a:pos x="52388" y="0"/>
                </a:cxn>
                <a:cxn ang="0">
                  <a:pos x="3742" y="0"/>
                </a:cxn>
                <a:cxn ang="0">
                  <a:pos x="3742" y="7620"/>
                </a:cxn>
                <a:cxn ang="0">
                  <a:pos x="0" y="19050"/>
                </a:cxn>
                <a:cxn ang="0">
                  <a:pos x="52388" y="19050"/>
                </a:cxn>
              </a:cxnLst>
              <a:pathLst>
                <a:path w="14" h="5">
                  <a:moveTo>
                    <a:pt x="14" y="5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1" y="2"/>
                  </a:cubicBezTo>
                  <a:cubicBezTo>
                    <a:pt x="1" y="3"/>
                    <a:pt x="1" y="3"/>
                    <a:pt x="0" y="5"/>
                  </a:cubicBezTo>
                  <a:lnTo>
                    <a:pt x="14" y="5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7" name="Freeform 82"/>
            <p:cNvSpPr/>
            <p:nvPr/>
          </p:nvSpPr>
          <p:spPr>
            <a:xfrm>
              <a:off x="4795838" y="2281238"/>
              <a:ext cx="33338" cy="44450"/>
            </a:xfrm>
            <a:custGeom>
              <a:avLst/>
              <a:gdLst/>
              <a:ahLst/>
              <a:cxnLst>
                <a:cxn ang="0">
                  <a:pos x="18521" y="0"/>
                </a:cxn>
                <a:cxn ang="0">
                  <a:pos x="0" y="33338"/>
                </a:cxn>
                <a:cxn ang="0">
                  <a:pos x="11113" y="44450"/>
                </a:cxn>
                <a:cxn ang="0">
                  <a:pos x="33338" y="7408"/>
                </a:cxn>
                <a:cxn ang="0">
                  <a:pos x="18521" y="0"/>
                </a:cxn>
              </a:cxnLst>
              <a:pathLst>
                <a:path w="9" h="12">
                  <a:moveTo>
                    <a:pt x="5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8" name="Freeform 83"/>
            <p:cNvSpPr/>
            <p:nvPr/>
          </p:nvSpPr>
          <p:spPr>
            <a:xfrm>
              <a:off x="4352925" y="2341563"/>
              <a:ext cx="41275" cy="14288"/>
            </a:xfrm>
            <a:custGeom>
              <a:avLst/>
              <a:gdLst/>
              <a:ahLst/>
              <a:cxnLst>
                <a:cxn ang="0">
                  <a:pos x="41275" y="14288"/>
                </a:cxn>
                <a:cxn ang="0">
                  <a:pos x="41275" y="3572"/>
                </a:cxn>
                <a:cxn ang="0">
                  <a:pos x="41275" y="0"/>
                </a:cxn>
                <a:cxn ang="0">
                  <a:pos x="0" y="0"/>
                </a:cxn>
                <a:cxn ang="0">
                  <a:pos x="0" y="3572"/>
                </a:cxn>
                <a:cxn ang="0">
                  <a:pos x="0" y="14288"/>
                </a:cxn>
                <a:cxn ang="0">
                  <a:pos x="41275" y="14288"/>
                </a:cxn>
              </a:cxnLst>
              <a:pathLst>
                <a:path w="11" h="4">
                  <a:moveTo>
                    <a:pt x="11" y="4"/>
                  </a:moveTo>
                  <a:cubicBezTo>
                    <a:pt x="11" y="4"/>
                    <a:pt x="11" y="2"/>
                    <a:pt x="11" y="1"/>
                  </a:cubicBezTo>
                  <a:cubicBezTo>
                    <a:pt x="11" y="1"/>
                    <a:pt x="11" y="2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9" name="Freeform 84"/>
            <p:cNvSpPr/>
            <p:nvPr/>
          </p:nvSpPr>
          <p:spPr>
            <a:xfrm>
              <a:off x="4352925" y="2144713"/>
              <a:ext cx="41275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620"/>
                </a:cxn>
                <a:cxn ang="0">
                  <a:pos x="0" y="19050"/>
                </a:cxn>
                <a:cxn ang="0">
                  <a:pos x="41275" y="19050"/>
                </a:cxn>
                <a:cxn ang="0">
                  <a:pos x="41275" y="7620"/>
                </a:cxn>
                <a:cxn ang="0">
                  <a:pos x="41275" y="0"/>
                </a:cxn>
                <a:cxn ang="0">
                  <a:pos x="0" y="0"/>
                </a:cxn>
              </a:cxnLst>
              <a:pathLst>
                <a:path w="11" h="5">
                  <a:moveTo>
                    <a:pt x="0" y="0"/>
                  </a:move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0" name="Freeform 85"/>
            <p:cNvSpPr/>
            <p:nvPr/>
          </p:nvSpPr>
          <p:spPr>
            <a:xfrm>
              <a:off x="4614863" y="2084388"/>
              <a:ext cx="38100" cy="46038"/>
            </a:xfrm>
            <a:custGeom>
              <a:avLst/>
              <a:gdLst/>
              <a:ahLst/>
              <a:cxnLst>
                <a:cxn ang="0">
                  <a:pos x="0" y="7673"/>
                </a:cxn>
                <a:cxn ang="0">
                  <a:pos x="22860" y="46038"/>
                </a:cxn>
                <a:cxn ang="0">
                  <a:pos x="38100" y="34529"/>
                </a:cxn>
                <a:cxn ang="0">
                  <a:pos x="15240" y="0"/>
                </a:cxn>
                <a:cxn ang="0">
                  <a:pos x="0" y="7673"/>
                </a:cxn>
              </a:cxnLst>
              <a:pathLst>
                <a:path w="10" h="12">
                  <a:moveTo>
                    <a:pt x="0" y="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8" y="10"/>
                    <a:pt x="10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1" name="Freeform 86"/>
            <p:cNvSpPr/>
            <p:nvPr/>
          </p:nvSpPr>
          <p:spPr>
            <a:xfrm>
              <a:off x="4265613" y="2174875"/>
              <a:ext cx="38100" cy="53975"/>
            </a:xfrm>
            <a:custGeom>
              <a:avLst/>
              <a:gdLst/>
              <a:ahLst/>
              <a:cxnLst>
                <a:cxn ang="0">
                  <a:pos x="11430" y="53975"/>
                </a:cxn>
                <a:cxn ang="0">
                  <a:pos x="38100" y="11566"/>
                </a:cxn>
                <a:cxn ang="0">
                  <a:pos x="22860" y="0"/>
                </a:cxn>
                <a:cxn ang="0">
                  <a:pos x="0" y="42409"/>
                </a:cxn>
                <a:cxn ang="0">
                  <a:pos x="11430" y="53975"/>
                </a:cxn>
              </a:cxnLst>
              <a:pathLst>
                <a:path w="10" h="14">
                  <a:moveTo>
                    <a:pt x="3" y="14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7" y="2"/>
                    <a:pt x="6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3"/>
                    <a:pt x="3" y="14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2" name="Oval 87"/>
            <p:cNvSpPr/>
            <p:nvPr/>
          </p:nvSpPr>
          <p:spPr>
            <a:xfrm>
              <a:off x="4814888" y="2032000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213" name="Freeform 88"/>
            <p:cNvSpPr/>
            <p:nvPr/>
          </p:nvSpPr>
          <p:spPr>
            <a:xfrm>
              <a:off x="4787900" y="2081213"/>
              <a:ext cx="41275" cy="46038"/>
            </a:xfrm>
            <a:custGeom>
              <a:avLst/>
              <a:gdLst/>
              <a:ahLst/>
              <a:cxnLst>
                <a:cxn ang="0">
                  <a:pos x="22514" y="0"/>
                </a:cxn>
                <a:cxn ang="0">
                  <a:pos x="0" y="38365"/>
                </a:cxn>
                <a:cxn ang="0">
                  <a:pos x="18761" y="46038"/>
                </a:cxn>
                <a:cxn ang="0">
                  <a:pos x="41275" y="7673"/>
                </a:cxn>
                <a:cxn ang="0">
                  <a:pos x="22514" y="0"/>
                </a:cxn>
              </a:cxnLst>
              <a:pathLst>
                <a:path w="11" h="12">
                  <a:moveTo>
                    <a:pt x="6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4" y="11"/>
                    <a:pt x="5" y="1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4" name="Oval 89"/>
            <p:cNvSpPr/>
            <p:nvPr/>
          </p:nvSpPr>
          <p:spPr>
            <a:xfrm>
              <a:off x="4235450" y="2032000"/>
              <a:ext cx="49213" cy="49213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215" name="Freeform 90"/>
            <p:cNvSpPr/>
            <p:nvPr/>
          </p:nvSpPr>
          <p:spPr>
            <a:xfrm>
              <a:off x="4268788" y="2081213"/>
              <a:ext cx="38100" cy="46038"/>
            </a:xfrm>
            <a:custGeom>
              <a:avLst/>
              <a:gdLst/>
              <a:ahLst/>
              <a:cxnLst>
                <a:cxn ang="0">
                  <a:pos x="15240" y="0"/>
                </a:cxn>
                <a:cxn ang="0">
                  <a:pos x="38100" y="38365"/>
                </a:cxn>
                <a:cxn ang="0">
                  <a:pos x="22860" y="46038"/>
                </a:cxn>
                <a:cxn ang="0">
                  <a:pos x="0" y="7673"/>
                </a:cxn>
                <a:cxn ang="0">
                  <a:pos x="15240" y="0"/>
                </a:cxn>
              </a:cxnLst>
              <a:pathLst>
                <a:path w="10" h="12">
                  <a:moveTo>
                    <a:pt x="4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7" y="11"/>
                    <a:pt x="6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6" name="Oval 91"/>
            <p:cNvSpPr/>
            <p:nvPr/>
          </p:nvSpPr>
          <p:spPr>
            <a:xfrm>
              <a:off x="4757738" y="1924050"/>
              <a:ext cx="49213" cy="47625"/>
            </a:xfrm>
            <a:prstGeom prst="ellipse">
              <a:avLst/>
            </a:prstGeom>
            <a:solidFill>
              <a:srgbClr val="1F6485"/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5217" name="Freeform 92"/>
            <p:cNvSpPr/>
            <p:nvPr/>
          </p:nvSpPr>
          <p:spPr>
            <a:xfrm>
              <a:off x="4787900" y="1979613"/>
              <a:ext cx="38100" cy="49213"/>
            </a:xfrm>
            <a:custGeom>
              <a:avLst/>
              <a:gdLst/>
              <a:ahLst/>
              <a:cxnLst>
                <a:cxn ang="0">
                  <a:pos x="22860" y="49213"/>
                </a:cxn>
                <a:cxn ang="0">
                  <a:pos x="38100" y="41642"/>
                </a:cxn>
                <a:cxn ang="0">
                  <a:pos x="15240" y="0"/>
                </a:cxn>
                <a:cxn ang="0">
                  <a:pos x="0" y="3786"/>
                </a:cxn>
                <a:cxn ang="0">
                  <a:pos x="22860" y="49213"/>
                </a:cxn>
              </a:cxnLst>
              <a:pathLst>
                <a:path w="10" h="13">
                  <a:moveTo>
                    <a:pt x="6" y="13"/>
                  </a:moveTo>
                  <a:cubicBezTo>
                    <a:pt x="7" y="12"/>
                    <a:pt x="9" y="11"/>
                    <a:pt x="10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1F648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264" name="矩形 99"/>
          <p:cNvSpPr/>
          <p:nvPr/>
        </p:nvSpPr>
        <p:spPr>
          <a:xfrm>
            <a:off x="3090863" y="4756150"/>
            <a:ext cx="1863725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7265" name="文本框 100"/>
          <p:cNvSpPr txBox="1"/>
          <p:nvPr/>
        </p:nvSpPr>
        <p:spPr>
          <a:xfrm>
            <a:off x="3290888" y="4254500"/>
            <a:ext cx="12731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66" name="矩形 101"/>
          <p:cNvSpPr/>
          <p:nvPr/>
        </p:nvSpPr>
        <p:spPr>
          <a:xfrm>
            <a:off x="7089775" y="2549525"/>
            <a:ext cx="1863725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7267" name="文本框 102"/>
          <p:cNvSpPr txBox="1"/>
          <p:nvPr/>
        </p:nvSpPr>
        <p:spPr>
          <a:xfrm>
            <a:off x="7424738" y="3273425"/>
            <a:ext cx="12731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264" grpId="0"/>
      <p:bldP spid="7265" grpId="0"/>
      <p:bldP spid="7266" grpId="0"/>
      <p:bldP spid="7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8195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6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6166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6167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199" name="文本框 6"/>
          <p:cNvSpPr txBox="1"/>
          <p:nvPr/>
        </p:nvSpPr>
        <p:spPr>
          <a:xfrm>
            <a:off x="1951038" y="2644775"/>
            <a:ext cx="22748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00" name="组合 7"/>
          <p:cNvGrpSpPr/>
          <p:nvPr/>
        </p:nvGrpSpPr>
        <p:grpSpPr>
          <a:xfrm>
            <a:off x="1477963" y="2536825"/>
            <a:ext cx="473075" cy="585788"/>
            <a:chOff x="0" y="0"/>
            <a:chExt cx="472698" cy="584775"/>
          </a:xfrm>
        </p:grpSpPr>
        <p:sp>
          <p:nvSpPr>
            <p:cNvPr id="6164" name="椭圆 8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6165" name="文本框 9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03" name="组合 10"/>
          <p:cNvGrpSpPr/>
          <p:nvPr/>
        </p:nvGrpSpPr>
        <p:grpSpPr>
          <a:xfrm>
            <a:off x="1477963" y="3216275"/>
            <a:ext cx="473075" cy="585788"/>
            <a:chOff x="0" y="0"/>
            <a:chExt cx="472698" cy="584775"/>
          </a:xfrm>
        </p:grpSpPr>
        <p:sp>
          <p:nvSpPr>
            <p:cNvPr id="6162" name="椭圆 11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6163" name="文本框 12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06" name="组合 14"/>
          <p:cNvGrpSpPr/>
          <p:nvPr/>
        </p:nvGrpSpPr>
        <p:grpSpPr>
          <a:xfrm>
            <a:off x="1477963" y="3895725"/>
            <a:ext cx="473075" cy="585788"/>
            <a:chOff x="0" y="0"/>
            <a:chExt cx="472698" cy="584775"/>
          </a:xfrm>
        </p:grpSpPr>
        <p:sp>
          <p:nvSpPr>
            <p:cNvPr id="6160" name="椭圆 15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6161" name="文本框 17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209" name="组合 19"/>
          <p:cNvGrpSpPr/>
          <p:nvPr/>
        </p:nvGrpSpPr>
        <p:grpSpPr>
          <a:xfrm>
            <a:off x="1477963" y="4575175"/>
            <a:ext cx="473075" cy="585788"/>
            <a:chOff x="0" y="0"/>
            <a:chExt cx="472698" cy="584775"/>
          </a:xfrm>
        </p:grpSpPr>
        <p:sp>
          <p:nvSpPr>
            <p:cNvPr id="6158" name="椭圆 20"/>
            <p:cNvSpPr/>
            <p:nvPr/>
          </p:nvSpPr>
          <p:spPr>
            <a:xfrm>
              <a:off x="0" y="56039"/>
              <a:ext cx="472698" cy="472698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6159" name="文本框 21"/>
            <p:cNvSpPr txBox="1"/>
            <p:nvPr/>
          </p:nvSpPr>
          <p:spPr>
            <a:xfrm>
              <a:off x="122669" y="0"/>
              <a:ext cx="489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200" b="1" dirty="0">
                  <a:solidFill>
                    <a:srgbClr val="FFFFFF"/>
                  </a:solidFill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212" name="文本框 22"/>
          <p:cNvSpPr txBox="1"/>
          <p:nvPr/>
        </p:nvSpPr>
        <p:spPr>
          <a:xfrm>
            <a:off x="1951038" y="3370263"/>
            <a:ext cx="22748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3" name="文本框 23"/>
          <p:cNvSpPr txBox="1"/>
          <p:nvPr/>
        </p:nvSpPr>
        <p:spPr>
          <a:xfrm>
            <a:off x="1951038" y="4049713"/>
            <a:ext cx="22748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4" name="文本框 24"/>
          <p:cNvSpPr txBox="1"/>
          <p:nvPr/>
        </p:nvSpPr>
        <p:spPr>
          <a:xfrm>
            <a:off x="1951038" y="4722813"/>
            <a:ext cx="22748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15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38" y="2089150"/>
            <a:ext cx="6426200" cy="35226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8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8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49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199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5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00"/>
                            </p:stCondLst>
                            <p:childTnLst>
                              <p:par>
                                <p:cTn id="8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9" grpId="0"/>
      <p:bldP spid="8212" grpId="0"/>
      <p:bldP spid="8213" grpId="0"/>
      <p:bldP spid="8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9219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20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7191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192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223" name="组合 24"/>
          <p:cNvGrpSpPr/>
          <p:nvPr/>
        </p:nvGrpSpPr>
        <p:grpSpPr>
          <a:xfrm>
            <a:off x="1228725" y="2290763"/>
            <a:ext cx="9663113" cy="1522412"/>
            <a:chOff x="0" y="0"/>
            <a:chExt cx="6605206" cy="864160"/>
          </a:xfrm>
        </p:grpSpPr>
        <p:grpSp>
          <p:nvGrpSpPr>
            <p:cNvPr id="7182" name="组合 25"/>
            <p:cNvGrpSpPr/>
            <p:nvPr/>
          </p:nvGrpSpPr>
          <p:grpSpPr>
            <a:xfrm>
              <a:off x="0" y="2"/>
              <a:ext cx="968792" cy="864158"/>
              <a:chOff x="0" y="0"/>
              <a:chExt cx="968792" cy="864158"/>
            </a:xfrm>
          </p:grpSpPr>
          <p:sp>
            <p:nvSpPr>
              <p:cNvPr id="7189" name="任意多边形 33"/>
              <p:cNvSpPr/>
              <p:nvPr/>
            </p:nvSpPr>
            <p:spPr>
              <a:xfrm>
                <a:off x="0" y="0"/>
                <a:ext cx="968792" cy="864158"/>
              </a:xfrm>
              <a:custGeom>
                <a:avLst/>
                <a:gdLst/>
                <a:ahLst/>
                <a:cxnLst>
                  <a:cxn ang="0">
                    <a:pos x="482231" y="0"/>
                  </a:cxn>
                  <a:cxn ang="0">
                    <a:pos x="968792" y="432079"/>
                  </a:cxn>
                  <a:cxn ang="0">
                    <a:pos x="482231" y="864158"/>
                  </a:cxn>
                  <a:cxn ang="0">
                    <a:pos x="5555" y="519158"/>
                  </a:cxn>
                  <a:cxn ang="0">
                    <a:pos x="0" y="470222"/>
                  </a:cxn>
                  <a:cxn ang="0">
                    <a:pos x="210638" y="401935"/>
                  </a:cxn>
                  <a:cxn ang="0">
                    <a:pos x="8554" y="336421"/>
                  </a:cxn>
                  <a:cxn ang="0">
                    <a:pos x="33907" y="263894"/>
                  </a:cxn>
                  <a:cxn ang="0">
                    <a:pos x="482231" y="0"/>
                  </a:cxn>
                </a:cxnLst>
                <a:pathLst>
                  <a:path w="860313" h="864158">
                    <a:moveTo>
                      <a:pt x="428234" y="0"/>
                    </a:moveTo>
                    <a:cubicBezTo>
                      <a:pt x="666865" y="0"/>
                      <a:pt x="860313" y="193448"/>
                      <a:pt x="860313" y="432079"/>
                    </a:cubicBezTo>
                    <a:cubicBezTo>
                      <a:pt x="860313" y="670710"/>
                      <a:pt x="666865" y="864158"/>
                      <a:pt x="428234" y="864158"/>
                    </a:cubicBezTo>
                    <a:cubicBezTo>
                      <a:pt x="219432" y="864158"/>
                      <a:pt x="45223" y="716050"/>
                      <a:pt x="4933" y="519158"/>
                    </a:cubicBezTo>
                    <a:lnTo>
                      <a:pt x="0" y="470222"/>
                    </a:lnTo>
                    <a:lnTo>
                      <a:pt x="187052" y="401935"/>
                    </a:lnTo>
                    <a:lnTo>
                      <a:pt x="7596" y="336421"/>
                    </a:lnTo>
                    <a:lnTo>
                      <a:pt x="30110" y="263894"/>
                    </a:lnTo>
                    <a:cubicBezTo>
                      <a:pt x="95703" y="108815"/>
                      <a:pt x="249261" y="0"/>
                      <a:pt x="428234" y="0"/>
                    </a:cubicBezTo>
                    <a:close/>
                  </a:path>
                </a:pathLst>
              </a:custGeom>
              <a:solidFill>
                <a:schemeClr val="bg1">
                  <a:alpha val="29803"/>
                </a:schemeClr>
              </a:solidFill>
              <a:ln w="12700" cap="flat" cmpd="sng">
                <a:solidFill>
                  <a:schemeClr val="bg1">
                    <a:alpha val="29019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0" name="文本框 34"/>
              <p:cNvSpPr txBox="1"/>
              <p:nvPr/>
            </p:nvSpPr>
            <p:spPr>
              <a:xfrm>
                <a:off x="281208" y="284092"/>
                <a:ext cx="633045" cy="42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83" name="组合 26"/>
            <p:cNvGrpSpPr/>
            <p:nvPr/>
          </p:nvGrpSpPr>
          <p:grpSpPr>
            <a:xfrm>
              <a:off x="2813622" y="1"/>
              <a:ext cx="984578" cy="864158"/>
              <a:chOff x="0" y="0"/>
              <a:chExt cx="984578" cy="864158"/>
            </a:xfrm>
          </p:grpSpPr>
          <p:sp>
            <p:nvSpPr>
              <p:cNvPr id="7187" name="任意多边形 31"/>
              <p:cNvSpPr/>
              <p:nvPr/>
            </p:nvSpPr>
            <p:spPr>
              <a:xfrm>
                <a:off x="0" y="0"/>
                <a:ext cx="984578" cy="864158"/>
              </a:xfrm>
              <a:custGeom>
                <a:avLst/>
                <a:gdLst/>
                <a:ahLst/>
                <a:cxnLst>
                  <a:cxn ang="0">
                    <a:pos x="490089" y="0"/>
                  </a:cxn>
                  <a:cxn ang="0">
                    <a:pos x="984578" y="432079"/>
                  </a:cxn>
                  <a:cxn ang="0">
                    <a:pos x="490089" y="864158"/>
                  </a:cxn>
                  <a:cxn ang="0">
                    <a:pos x="5646" y="519158"/>
                  </a:cxn>
                  <a:cxn ang="0">
                    <a:pos x="0" y="470222"/>
                  </a:cxn>
                  <a:cxn ang="0">
                    <a:pos x="214070" y="401935"/>
                  </a:cxn>
                  <a:cxn ang="0">
                    <a:pos x="8693" y="336421"/>
                  </a:cxn>
                  <a:cxn ang="0">
                    <a:pos x="34459" y="263894"/>
                  </a:cxn>
                  <a:cxn ang="0">
                    <a:pos x="490089" y="0"/>
                  </a:cxn>
                </a:cxnLst>
                <a:pathLst>
                  <a:path w="860313" h="864158">
                    <a:moveTo>
                      <a:pt x="428234" y="0"/>
                    </a:moveTo>
                    <a:cubicBezTo>
                      <a:pt x="666865" y="0"/>
                      <a:pt x="860313" y="193448"/>
                      <a:pt x="860313" y="432079"/>
                    </a:cubicBezTo>
                    <a:cubicBezTo>
                      <a:pt x="860313" y="670710"/>
                      <a:pt x="666865" y="864158"/>
                      <a:pt x="428234" y="864158"/>
                    </a:cubicBezTo>
                    <a:cubicBezTo>
                      <a:pt x="219432" y="864158"/>
                      <a:pt x="45223" y="716050"/>
                      <a:pt x="4933" y="519158"/>
                    </a:cubicBezTo>
                    <a:lnTo>
                      <a:pt x="0" y="470222"/>
                    </a:lnTo>
                    <a:lnTo>
                      <a:pt x="187052" y="401935"/>
                    </a:lnTo>
                    <a:lnTo>
                      <a:pt x="7596" y="336421"/>
                    </a:lnTo>
                    <a:lnTo>
                      <a:pt x="30110" y="263894"/>
                    </a:lnTo>
                    <a:cubicBezTo>
                      <a:pt x="95703" y="108815"/>
                      <a:pt x="249261" y="0"/>
                      <a:pt x="428234" y="0"/>
                    </a:cubicBezTo>
                    <a:close/>
                  </a:path>
                </a:pathLst>
              </a:custGeom>
              <a:solidFill>
                <a:schemeClr val="bg1">
                  <a:alpha val="29803"/>
                </a:schemeClr>
              </a:solidFill>
              <a:ln w="12700" cap="flat" cmpd="sng">
                <a:solidFill>
                  <a:schemeClr val="bg1">
                    <a:alpha val="29019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8" name="文本框 32"/>
              <p:cNvSpPr txBox="1"/>
              <p:nvPr/>
            </p:nvSpPr>
            <p:spPr>
              <a:xfrm>
                <a:off x="287690" y="284093"/>
                <a:ext cx="582806" cy="42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84" name="组合 27"/>
            <p:cNvGrpSpPr/>
            <p:nvPr/>
          </p:nvGrpSpPr>
          <p:grpSpPr>
            <a:xfrm>
              <a:off x="5643030" y="0"/>
              <a:ext cx="962176" cy="864158"/>
              <a:chOff x="0" y="0"/>
              <a:chExt cx="962176" cy="864158"/>
            </a:xfrm>
          </p:grpSpPr>
          <p:sp>
            <p:nvSpPr>
              <p:cNvPr id="7185" name="任意多边形 28"/>
              <p:cNvSpPr/>
              <p:nvPr/>
            </p:nvSpPr>
            <p:spPr>
              <a:xfrm>
                <a:off x="0" y="0"/>
                <a:ext cx="962176" cy="864158"/>
              </a:xfrm>
              <a:custGeom>
                <a:avLst/>
                <a:gdLst/>
                <a:ahLst/>
                <a:cxnLst>
                  <a:cxn ang="0">
                    <a:pos x="478938" y="0"/>
                  </a:cxn>
                  <a:cxn ang="0">
                    <a:pos x="962176" y="432079"/>
                  </a:cxn>
                  <a:cxn ang="0">
                    <a:pos x="478938" y="864158"/>
                  </a:cxn>
                  <a:cxn ang="0">
                    <a:pos x="5517" y="519158"/>
                  </a:cxn>
                  <a:cxn ang="0">
                    <a:pos x="0" y="470222"/>
                  </a:cxn>
                  <a:cxn ang="0">
                    <a:pos x="209199" y="401935"/>
                  </a:cxn>
                  <a:cxn ang="0">
                    <a:pos x="8495" y="336421"/>
                  </a:cxn>
                  <a:cxn ang="0">
                    <a:pos x="33675" y="263894"/>
                  </a:cxn>
                  <a:cxn ang="0">
                    <a:pos x="478938" y="0"/>
                  </a:cxn>
                </a:cxnLst>
                <a:pathLst>
                  <a:path w="860313" h="864158">
                    <a:moveTo>
                      <a:pt x="428234" y="0"/>
                    </a:moveTo>
                    <a:cubicBezTo>
                      <a:pt x="666865" y="0"/>
                      <a:pt x="860313" y="193448"/>
                      <a:pt x="860313" y="432079"/>
                    </a:cubicBezTo>
                    <a:cubicBezTo>
                      <a:pt x="860313" y="670710"/>
                      <a:pt x="666865" y="864158"/>
                      <a:pt x="428234" y="864158"/>
                    </a:cubicBezTo>
                    <a:cubicBezTo>
                      <a:pt x="219432" y="864158"/>
                      <a:pt x="45223" y="716050"/>
                      <a:pt x="4933" y="519158"/>
                    </a:cubicBezTo>
                    <a:lnTo>
                      <a:pt x="0" y="470222"/>
                    </a:lnTo>
                    <a:lnTo>
                      <a:pt x="187052" y="401935"/>
                    </a:lnTo>
                    <a:lnTo>
                      <a:pt x="7596" y="336421"/>
                    </a:lnTo>
                    <a:lnTo>
                      <a:pt x="30110" y="263894"/>
                    </a:lnTo>
                    <a:cubicBezTo>
                      <a:pt x="95703" y="108815"/>
                      <a:pt x="249261" y="0"/>
                      <a:pt x="428234" y="0"/>
                    </a:cubicBezTo>
                    <a:close/>
                  </a:path>
                </a:pathLst>
              </a:custGeom>
              <a:solidFill>
                <a:schemeClr val="bg1">
                  <a:alpha val="29803"/>
                </a:schemeClr>
              </a:solidFill>
              <a:ln w="12700" cap="flat" cmpd="sng">
                <a:solidFill>
                  <a:schemeClr val="bg1">
                    <a:alpha val="29019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6" name="文本框 30"/>
              <p:cNvSpPr txBox="1"/>
              <p:nvPr/>
            </p:nvSpPr>
            <p:spPr>
              <a:xfrm>
                <a:off x="264233" y="284094"/>
                <a:ext cx="582806" cy="424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233" name="燕尾形 35"/>
          <p:cNvSpPr/>
          <p:nvPr/>
        </p:nvSpPr>
        <p:spPr>
          <a:xfrm>
            <a:off x="3032125" y="2709863"/>
            <a:ext cx="1938338" cy="454025"/>
          </a:xfrm>
          <a:prstGeom prst="chevron">
            <a:avLst>
              <a:gd name="adj" fmla="val 50104"/>
            </a:avLst>
          </a:prstGeom>
          <a:solidFill>
            <a:schemeClr val="bg1">
              <a:alpha val="50195"/>
            </a:schemeClr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9234" name="燕尾形 36"/>
          <p:cNvSpPr/>
          <p:nvPr/>
        </p:nvSpPr>
        <p:spPr>
          <a:xfrm>
            <a:off x="7172325" y="2776538"/>
            <a:ext cx="1936750" cy="454025"/>
          </a:xfrm>
          <a:prstGeom prst="chevron">
            <a:avLst>
              <a:gd name="adj" fmla="val 50063"/>
            </a:avLst>
          </a:prstGeom>
          <a:solidFill>
            <a:schemeClr val="bg1">
              <a:alpha val="50195"/>
            </a:schemeClr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/>
          </a:p>
        </p:txBody>
      </p:sp>
      <p:cxnSp>
        <p:nvCxnSpPr>
          <p:cNvPr id="9235" name="直接连接符 37"/>
          <p:cNvCxnSpPr/>
          <p:nvPr/>
        </p:nvCxnSpPr>
        <p:spPr>
          <a:xfrm>
            <a:off x="1346200" y="4760913"/>
            <a:ext cx="9393238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236" name="矩形 38"/>
          <p:cNvSpPr/>
          <p:nvPr/>
        </p:nvSpPr>
        <p:spPr>
          <a:xfrm>
            <a:off x="1308100" y="4922838"/>
            <a:ext cx="958373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237" name="文本框 39"/>
          <p:cNvSpPr txBox="1"/>
          <p:nvPr/>
        </p:nvSpPr>
        <p:spPr>
          <a:xfrm>
            <a:off x="4900613" y="4159250"/>
            <a:ext cx="23129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8" name="文本框 40"/>
          <p:cNvSpPr txBox="1"/>
          <p:nvPr/>
        </p:nvSpPr>
        <p:spPr>
          <a:xfrm>
            <a:off x="1055688" y="4157663"/>
            <a:ext cx="23129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9" name="文本框 41"/>
          <p:cNvSpPr txBox="1"/>
          <p:nvPr/>
        </p:nvSpPr>
        <p:spPr>
          <a:xfrm>
            <a:off x="8745538" y="4159250"/>
            <a:ext cx="23129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40" name="直接连接符 42"/>
          <p:cNvCxnSpPr/>
          <p:nvPr/>
        </p:nvCxnSpPr>
        <p:spPr>
          <a:xfrm>
            <a:off x="1346200" y="1809750"/>
            <a:ext cx="9393238" cy="0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33" grpId="0" animBg="1"/>
      <p:bldP spid="9234" grpId="0" animBg="1"/>
      <p:bldP spid="9236" grpId="0"/>
      <p:bldP spid="9237" grpId="0"/>
      <p:bldP spid="9238" grpId="0"/>
      <p:bldP spid="92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0243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44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8208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8209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47" name="图片 6"/>
          <p:cNvPicPr>
            <a:picLocks noChangeAspect="1"/>
          </p:cNvPicPr>
          <p:nvPr/>
        </p:nvPicPr>
        <p:blipFill>
          <a:blip r:embed="rId2"/>
          <a:srcRect t="10588"/>
          <a:stretch>
            <a:fillRect/>
          </a:stretch>
        </p:blipFill>
        <p:spPr>
          <a:xfrm>
            <a:off x="2806700" y="3746500"/>
            <a:ext cx="2179638" cy="176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8" name="组合 7"/>
          <p:cNvGrpSpPr/>
          <p:nvPr/>
        </p:nvGrpSpPr>
        <p:grpSpPr>
          <a:xfrm>
            <a:off x="2798763" y="2051050"/>
            <a:ext cx="2160587" cy="2030413"/>
            <a:chOff x="0" y="0"/>
            <a:chExt cx="2160240" cy="2029502"/>
          </a:xfrm>
        </p:grpSpPr>
        <p:grpSp>
          <p:nvGrpSpPr>
            <p:cNvPr id="8203" name="组合 5"/>
            <p:cNvGrpSpPr/>
            <p:nvPr/>
          </p:nvGrpSpPr>
          <p:grpSpPr>
            <a:xfrm>
              <a:off x="0" y="0"/>
              <a:ext cx="2160240" cy="1728192"/>
              <a:chOff x="0" y="0"/>
              <a:chExt cx="2160240" cy="1728192"/>
            </a:xfrm>
          </p:grpSpPr>
          <p:sp>
            <p:nvSpPr>
              <p:cNvPr id="8205" name="矩形 10"/>
              <p:cNvSpPr/>
              <p:nvPr/>
            </p:nvSpPr>
            <p:spPr>
              <a:xfrm>
                <a:off x="0" y="0"/>
                <a:ext cx="2160240" cy="1728012"/>
              </a:xfrm>
              <a:prstGeom prst="rect">
                <a:avLst/>
              </a:prstGeom>
              <a:solidFill>
                <a:schemeClr val="bg1">
                  <a:alpha val="29803"/>
                </a:schemeClr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6" name="文本框 8"/>
              <p:cNvSpPr txBox="1"/>
              <p:nvPr/>
            </p:nvSpPr>
            <p:spPr>
              <a:xfrm>
                <a:off x="603512" y="308357"/>
                <a:ext cx="1287436" cy="584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lang="zh-CN" altLang="zh-CN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7" name="文本框 9"/>
              <p:cNvSpPr txBox="1"/>
              <p:nvPr/>
            </p:nvSpPr>
            <p:spPr>
              <a:xfrm>
                <a:off x="350012" y="863712"/>
                <a:ext cx="1473447" cy="830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04" name="等腰三角形 9"/>
            <p:cNvSpPr/>
            <p:nvPr/>
          </p:nvSpPr>
          <p:spPr>
            <a:xfrm rot="10800000">
              <a:off x="801558" y="1721665"/>
              <a:ext cx="358717" cy="307837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54" name="图片 14"/>
          <p:cNvPicPr>
            <a:picLocks noChangeAspect="1"/>
          </p:cNvPicPr>
          <p:nvPr/>
        </p:nvPicPr>
        <p:blipFill>
          <a:blip r:embed="rId3"/>
          <a:srcRect t="11600"/>
          <a:stretch>
            <a:fillRect/>
          </a:stretch>
        </p:blipFill>
        <p:spPr>
          <a:xfrm>
            <a:off x="4972050" y="3741738"/>
            <a:ext cx="2146300" cy="176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图片 15"/>
          <p:cNvPicPr>
            <a:picLocks noChangeAspect="1"/>
          </p:cNvPicPr>
          <p:nvPr/>
        </p:nvPicPr>
        <p:blipFill>
          <a:blip r:embed="rId4"/>
          <a:srcRect t="12488" r="13551"/>
          <a:stretch>
            <a:fillRect/>
          </a:stretch>
        </p:blipFill>
        <p:spPr>
          <a:xfrm>
            <a:off x="7121525" y="2051050"/>
            <a:ext cx="2160588" cy="169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组合 17"/>
          <p:cNvPicPr/>
          <p:nvPr/>
        </p:nvPicPr>
        <p:blipFill>
          <a:blip r:embed="rId5"/>
          <a:stretch>
            <a:fillRect/>
          </a:stretch>
        </p:blipFill>
        <p:spPr>
          <a:xfrm>
            <a:off x="6815138" y="3743325"/>
            <a:ext cx="2468562" cy="176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组合 24"/>
          <p:cNvPicPr/>
          <p:nvPr/>
        </p:nvPicPr>
        <p:blipFill>
          <a:blip r:embed="rId6"/>
          <a:stretch>
            <a:fillRect/>
          </a:stretch>
        </p:blipFill>
        <p:spPr>
          <a:xfrm>
            <a:off x="4675188" y="2054225"/>
            <a:ext cx="2444750" cy="1725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1267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68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9233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9234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271" name="泪滴形 6"/>
          <p:cNvSpPr/>
          <p:nvPr/>
        </p:nvSpPr>
        <p:spPr>
          <a:xfrm>
            <a:off x="6096000" y="1882775"/>
            <a:ext cx="1930400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965200" y="0"/>
              </a:cxn>
              <a:cxn ang="0">
                <a:pos x="1930400" y="0"/>
              </a:cxn>
              <a:cxn ang="0">
                <a:pos x="1930400" y="965200"/>
              </a:cxn>
              <a:cxn ang="0">
                <a:pos x="965200" y="1930400"/>
              </a:cxn>
              <a:cxn ang="0">
                <a:pos x="0" y="965200"/>
              </a:cxn>
            </a:cxnLst>
            <a:pathLst>
              <a:path w="1930400" h="1930400">
                <a:moveTo>
                  <a:pt x="0" y="965200"/>
                </a:moveTo>
                <a:cubicBezTo>
                  <a:pt x="0" y="432135"/>
                  <a:pt x="432135" y="0"/>
                  <a:pt x="965200" y="0"/>
                </a:cubicBezTo>
                <a:lnTo>
                  <a:pt x="1930400" y="0"/>
                </a:lnTo>
                <a:lnTo>
                  <a:pt x="1930400" y="965200"/>
                </a:lnTo>
                <a:cubicBezTo>
                  <a:pt x="1930400" y="1498265"/>
                  <a:pt x="1498265" y="1930400"/>
                  <a:pt x="965200" y="1930400"/>
                </a:cubicBezTo>
                <a:cubicBezTo>
                  <a:pt x="432135" y="1930400"/>
                  <a:pt x="0" y="1498265"/>
                  <a:pt x="0" y="96520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2" name="泪滴形 7"/>
          <p:cNvSpPr/>
          <p:nvPr/>
        </p:nvSpPr>
        <p:spPr>
          <a:xfrm rot="10800000">
            <a:off x="4165600" y="3813175"/>
            <a:ext cx="1930400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965200" y="0"/>
              </a:cxn>
              <a:cxn ang="0">
                <a:pos x="1930400" y="0"/>
              </a:cxn>
              <a:cxn ang="0">
                <a:pos x="1930400" y="965200"/>
              </a:cxn>
              <a:cxn ang="0">
                <a:pos x="965200" y="1930400"/>
              </a:cxn>
              <a:cxn ang="0">
                <a:pos x="0" y="965200"/>
              </a:cxn>
            </a:cxnLst>
            <a:pathLst>
              <a:path w="1930400" h="1930400">
                <a:moveTo>
                  <a:pt x="0" y="965200"/>
                </a:moveTo>
                <a:cubicBezTo>
                  <a:pt x="0" y="432135"/>
                  <a:pt x="432135" y="0"/>
                  <a:pt x="965200" y="0"/>
                </a:cubicBezTo>
                <a:lnTo>
                  <a:pt x="1930400" y="0"/>
                </a:lnTo>
                <a:lnTo>
                  <a:pt x="1930400" y="965200"/>
                </a:lnTo>
                <a:cubicBezTo>
                  <a:pt x="1930400" y="1498265"/>
                  <a:pt x="1498265" y="1930400"/>
                  <a:pt x="965200" y="1930400"/>
                </a:cubicBezTo>
                <a:cubicBezTo>
                  <a:pt x="432135" y="1930400"/>
                  <a:pt x="0" y="1498265"/>
                  <a:pt x="0" y="965200"/>
                </a:cubicBez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3" name="泪滴形 8"/>
          <p:cNvSpPr/>
          <p:nvPr/>
        </p:nvSpPr>
        <p:spPr>
          <a:xfrm rot="-10800000" flipH="1">
            <a:off x="6096000" y="3813175"/>
            <a:ext cx="2001838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1000919" y="0"/>
              </a:cxn>
              <a:cxn ang="0">
                <a:pos x="2001838" y="0"/>
              </a:cxn>
              <a:cxn ang="0">
                <a:pos x="2001838" y="965200"/>
              </a:cxn>
              <a:cxn ang="0">
                <a:pos x="1000919" y="1930400"/>
              </a:cxn>
              <a:cxn ang="0">
                <a:pos x="0" y="965200"/>
              </a:cxn>
            </a:cxnLst>
            <a:pathLst>
              <a:path w="2001520" h="1930400">
                <a:moveTo>
                  <a:pt x="0" y="965200"/>
                </a:moveTo>
                <a:cubicBezTo>
                  <a:pt x="0" y="432135"/>
                  <a:pt x="448056" y="0"/>
                  <a:pt x="1000760" y="0"/>
                </a:cubicBezTo>
                <a:lnTo>
                  <a:pt x="2001520" y="0"/>
                </a:lnTo>
                <a:lnTo>
                  <a:pt x="2001520" y="965200"/>
                </a:lnTo>
                <a:cubicBezTo>
                  <a:pt x="2001520" y="1498265"/>
                  <a:pt x="1553464" y="1930400"/>
                  <a:pt x="1000760" y="1930400"/>
                </a:cubicBezTo>
                <a:cubicBezTo>
                  <a:pt x="448056" y="1930400"/>
                  <a:pt x="0" y="1498265"/>
                  <a:pt x="0" y="96520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4" name="泪滴形 9"/>
          <p:cNvSpPr/>
          <p:nvPr/>
        </p:nvSpPr>
        <p:spPr>
          <a:xfrm rot="-10800000" flipV="1">
            <a:off x="4160838" y="1882775"/>
            <a:ext cx="1939925" cy="1930400"/>
          </a:xfrm>
          <a:custGeom>
            <a:avLst/>
            <a:gdLst/>
            <a:ahLst/>
            <a:cxnLst>
              <a:cxn ang="0">
                <a:pos x="0" y="965200"/>
              </a:cxn>
              <a:cxn ang="0">
                <a:pos x="969963" y="0"/>
              </a:cxn>
              <a:cxn ang="0">
                <a:pos x="1939925" y="0"/>
              </a:cxn>
              <a:cxn ang="0">
                <a:pos x="1939925" y="965200"/>
              </a:cxn>
              <a:cxn ang="0">
                <a:pos x="969962" y="1930400"/>
              </a:cxn>
              <a:cxn ang="0">
                <a:pos x="-1" y="965200"/>
              </a:cxn>
              <a:cxn ang="0">
                <a:pos x="0" y="965200"/>
              </a:cxn>
            </a:cxnLst>
            <a:pathLst>
              <a:path w="1940561" h="1930400">
                <a:moveTo>
                  <a:pt x="0" y="965200"/>
                </a:moveTo>
                <a:cubicBezTo>
                  <a:pt x="0" y="432135"/>
                  <a:pt x="434410" y="0"/>
                  <a:pt x="970281" y="0"/>
                </a:cubicBezTo>
                <a:lnTo>
                  <a:pt x="1940561" y="0"/>
                </a:lnTo>
                <a:lnTo>
                  <a:pt x="1940561" y="965200"/>
                </a:lnTo>
                <a:cubicBezTo>
                  <a:pt x="1940561" y="1498265"/>
                  <a:pt x="1506151" y="1930400"/>
                  <a:pt x="970280" y="1930400"/>
                </a:cubicBezTo>
                <a:cubicBezTo>
                  <a:pt x="434409" y="1930400"/>
                  <a:pt x="-1" y="1498265"/>
                  <a:pt x="-1" y="965200"/>
                </a:cubicBezTo>
                <a:lnTo>
                  <a:pt x="0" y="96520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5" name="矩形 1"/>
          <p:cNvSpPr/>
          <p:nvPr/>
        </p:nvSpPr>
        <p:spPr>
          <a:xfrm>
            <a:off x="2174875" y="4881563"/>
            <a:ext cx="1751013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TextBox 1016"/>
          <p:cNvSpPr txBox="1"/>
          <p:nvPr/>
        </p:nvSpPr>
        <p:spPr>
          <a:xfrm>
            <a:off x="2147888" y="4529138"/>
            <a:ext cx="1158875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TextBox 1016"/>
          <p:cNvSpPr txBox="1"/>
          <p:nvPr/>
        </p:nvSpPr>
        <p:spPr>
          <a:xfrm>
            <a:off x="8578850" y="4529138"/>
            <a:ext cx="1158875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8" name="矩形 1"/>
          <p:cNvSpPr/>
          <p:nvPr/>
        </p:nvSpPr>
        <p:spPr>
          <a:xfrm>
            <a:off x="2174875" y="2182813"/>
            <a:ext cx="1624013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9" name="TextBox 1016"/>
          <p:cNvSpPr txBox="1"/>
          <p:nvPr/>
        </p:nvSpPr>
        <p:spPr>
          <a:xfrm>
            <a:off x="2208213" y="1768475"/>
            <a:ext cx="1158875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0" name="TextBox 1016"/>
          <p:cNvSpPr txBox="1"/>
          <p:nvPr/>
        </p:nvSpPr>
        <p:spPr>
          <a:xfrm>
            <a:off x="8585200" y="1774825"/>
            <a:ext cx="1158875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1" name="矩形 1"/>
          <p:cNvSpPr/>
          <p:nvPr/>
        </p:nvSpPr>
        <p:spPr>
          <a:xfrm>
            <a:off x="8588375" y="4926013"/>
            <a:ext cx="1631950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2" name="矩形 1"/>
          <p:cNvSpPr/>
          <p:nvPr/>
        </p:nvSpPr>
        <p:spPr>
          <a:xfrm>
            <a:off x="8588375" y="2171700"/>
            <a:ext cx="1558925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这里输入您要的内容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 tmFilter="0,0; .5, 1; 1, 1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 tmFilter="0,0; .5, 1; 1, 1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 tmFilter="0,0; .5, 1; 1, 1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椭圆 13"/>
          <p:cNvSpPr/>
          <p:nvPr/>
        </p:nvSpPr>
        <p:spPr>
          <a:xfrm>
            <a:off x="3182938" y="2420938"/>
            <a:ext cx="2663825" cy="2663825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291" name="矩形 14"/>
          <p:cNvSpPr/>
          <p:nvPr/>
        </p:nvSpPr>
        <p:spPr>
          <a:xfrm>
            <a:off x="6062663" y="4362450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292" name="矩形 15"/>
          <p:cNvSpPr/>
          <p:nvPr/>
        </p:nvSpPr>
        <p:spPr>
          <a:xfrm>
            <a:off x="6062663" y="3584575"/>
            <a:ext cx="2932112" cy="471488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293" name="矩形 16"/>
          <p:cNvSpPr/>
          <p:nvPr/>
        </p:nvSpPr>
        <p:spPr>
          <a:xfrm>
            <a:off x="6062663" y="2852738"/>
            <a:ext cx="2932112" cy="471487"/>
          </a:xfrm>
          <a:prstGeom prst="rect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294" name="文本框 17"/>
          <p:cNvSpPr txBox="1"/>
          <p:nvPr/>
        </p:nvSpPr>
        <p:spPr>
          <a:xfrm>
            <a:off x="5445125" y="2814638"/>
            <a:ext cx="61753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文本框 18"/>
          <p:cNvSpPr txBox="1"/>
          <p:nvPr/>
        </p:nvSpPr>
        <p:spPr>
          <a:xfrm>
            <a:off x="6062663" y="2916238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文本框 19"/>
          <p:cNvSpPr txBox="1"/>
          <p:nvPr/>
        </p:nvSpPr>
        <p:spPr>
          <a:xfrm>
            <a:off x="6062663" y="3629025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文本框 20"/>
          <p:cNvSpPr txBox="1"/>
          <p:nvPr/>
        </p:nvSpPr>
        <p:spPr>
          <a:xfrm>
            <a:off x="6062663" y="4398963"/>
            <a:ext cx="31289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单击这里添加您要的文本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文本框 21"/>
          <p:cNvSpPr txBox="1"/>
          <p:nvPr/>
        </p:nvSpPr>
        <p:spPr>
          <a:xfrm>
            <a:off x="5445125" y="3559175"/>
            <a:ext cx="61753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文本框 22"/>
          <p:cNvSpPr txBox="1"/>
          <p:nvPr/>
        </p:nvSpPr>
        <p:spPr>
          <a:xfrm>
            <a:off x="5445125" y="4316413"/>
            <a:ext cx="617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0" name="椭圆 29"/>
          <p:cNvSpPr/>
          <p:nvPr/>
        </p:nvSpPr>
        <p:spPr>
          <a:xfrm>
            <a:off x="2593975" y="2241550"/>
            <a:ext cx="1223963" cy="1223963"/>
          </a:xfrm>
          <a:prstGeom prst="ellipse">
            <a:avLst/>
          </a:prstGeom>
          <a:solidFill>
            <a:schemeClr val="bg1">
              <a:alpha val="29803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2301" name="文本框 23"/>
          <p:cNvSpPr txBox="1"/>
          <p:nvPr/>
        </p:nvSpPr>
        <p:spPr>
          <a:xfrm>
            <a:off x="2844800" y="2681288"/>
            <a:ext cx="1947863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/>
      <p:bldP spid="12295" grpId="0"/>
      <p:bldP spid="12296" grpId="0"/>
      <p:bldP spid="12297" grpId="0"/>
      <p:bldP spid="12298" grpId="0"/>
      <p:bldP spid="12299" grpId="0"/>
      <p:bldP spid="12300" grpId="0" animBg="1"/>
      <p:bldP spid="12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矩形 16"/>
          <p:cNvSpPr/>
          <p:nvPr/>
        </p:nvSpPr>
        <p:spPr>
          <a:xfrm>
            <a:off x="1071563" y="363538"/>
            <a:ext cx="2952750" cy="496887"/>
          </a:xfrm>
          <a:prstGeom prst="rect">
            <a:avLst/>
          </a:prstGeom>
          <a:solidFill>
            <a:schemeClr val="bg1">
              <a:alpha val="29803"/>
            </a:schemeClr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15" name="文本框 18"/>
          <p:cNvSpPr txBox="1"/>
          <p:nvPr/>
        </p:nvSpPr>
        <p:spPr>
          <a:xfrm>
            <a:off x="984250" y="412750"/>
            <a:ext cx="31289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单击这里添加您的标题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6" name="组合 1"/>
          <p:cNvGrpSpPr/>
          <p:nvPr/>
        </p:nvGrpSpPr>
        <p:grpSpPr>
          <a:xfrm>
            <a:off x="222250" y="328613"/>
            <a:ext cx="654050" cy="573087"/>
            <a:chOff x="0" y="0"/>
            <a:chExt cx="3252297" cy="2844316"/>
          </a:xfrm>
        </p:grpSpPr>
        <p:sp>
          <p:nvSpPr>
            <p:cNvPr id="11278" name="椭圆 13"/>
            <p:cNvSpPr/>
            <p:nvPr/>
          </p:nvSpPr>
          <p:spPr>
            <a:xfrm>
              <a:off x="588001" y="180020"/>
              <a:ext cx="2664296" cy="266429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1279" name="椭圆 29"/>
            <p:cNvSpPr/>
            <p:nvPr/>
          </p:nvSpPr>
          <p:spPr>
            <a:xfrm>
              <a:off x="0" y="0"/>
              <a:ext cx="1224136" cy="1224136"/>
            </a:xfrm>
            <a:prstGeom prst="ellipse">
              <a:avLst/>
            </a:prstGeom>
            <a:solidFill>
              <a:schemeClr val="bg1">
                <a:alpha val="29803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9" name="矩形 6"/>
          <p:cNvSpPr/>
          <p:nvPr/>
        </p:nvSpPr>
        <p:spPr>
          <a:xfrm>
            <a:off x="1890713" y="4862513"/>
            <a:ext cx="82804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文本框 7"/>
          <p:cNvSpPr txBox="1"/>
          <p:nvPr/>
        </p:nvSpPr>
        <p:spPr>
          <a:xfrm>
            <a:off x="1704975" y="4524375"/>
            <a:ext cx="23129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21" name="直接连接符 8"/>
          <p:cNvCxnSpPr/>
          <p:nvPr/>
        </p:nvCxnSpPr>
        <p:spPr>
          <a:xfrm flipV="1">
            <a:off x="1992313" y="4832350"/>
            <a:ext cx="8059737" cy="11113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322" name="直接连接符 9"/>
          <p:cNvCxnSpPr/>
          <p:nvPr/>
        </p:nvCxnSpPr>
        <p:spPr>
          <a:xfrm flipV="1">
            <a:off x="1992313" y="6021388"/>
            <a:ext cx="8059737" cy="11112"/>
          </a:xfrm>
          <a:prstGeom prst="line">
            <a:avLst/>
          </a:prstGeom>
          <a:ln w="158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23" name="菱形 10"/>
          <p:cNvSpPr/>
          <p:nvPr/>
        </p:nvSpPr>
        <p:spPr>
          <a:xfrm>
            <a:off x="1323975" y="1752600"/>
            <a:ext cx="2395538" cy="2395538"/>
          </a:xfrm>
          <a:prstGeom prst="diamond">
            <a:avLst/>
          </a:prstGeom>
          <a:blipFill rotWithShape="1">
            <a:blip r:embed="rId2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4" name="菱形 11"/>
          <p:cNvSpPr/>
          <p:nvPr/>
        </p:nvSpPr>
        <p:spPr>
          <a:xfrm>
            <a:off x="7929563" y="1752600"/>
            <a:ext cx="2395537" cy="2395538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5" name="菱形 12"/>
          <p:cNvSpPr/>
          <p:nvPr/>
        </p:nvSpPr>
        <p:spPr>
          <a:xfrm>
            <a:off x="3048000" y="1752600"/>
            <a:ext cx="2395538" cy="2395538"/>
          </a:xfrm>
          <a:prstGeom prst="diamond">
            <a:avLst/>
          </a:prstGeom>
          <a:blipFill rotWithShape="1">
            <a:blip r:embed="rId4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6" name="菱形 14"/>
          <p:cNvSpPr/>
          <p:nvPr/>
        </p:nvSpPr>
        <p:spPr>
          <a:xfrm>
            <a:off x="6205538" y="1752600"/>
            <a:ext cx="2395537" cy="2395538"/>
          </a:xfrm>
          <a:prstGeom prst="diamond">
            <a:avLst/>
          </a:prstGeom>
          <a:blipFill rotWithShape="1">
            <a:blip r:embed="rId5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13327" name="菱形 15"/>
          <p:cNvSpPr/>
          <p:nvPr/>
        </p:nvSpPr>
        <p:spPr>
          <a:xfrm>
            <a:off x="4772025" y="1752600"/>
            <a:ext cx="2395538" cy="2395538"/>
          </a:xfrm>
          <a:prstGeom prst="diamond">
            <a:avLst/>
          </a:prstGeom>
          <a:blipFill rotWithShape="1">
            <a:blip r:embed="rId6"/>
            <a:stretch>
              <a:fillRect/>
            </a:stretch>
          </a:blip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5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5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5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9" grpId="0"/>
      <p:bldP spid="13320" grpId="0"/>
      <p:bldP spid="13323" grpId="0" animBg="1"/>
      <p:bldP spid="13324" grpId="0" animBg="1"/>
      <p:bldP spid="13325" grpId="0" animBg="1"/>
      <p:bldP spid="13326" grpId="0" animBg="1"/>
      <p:bldP spid="13327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1550</Words>
  <Application>WPS 演示</Application>
  <PresentationFormat>自定义</PresentationFormat>
  <Paragraphs>259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 Light</vt:lpstr>
      <vt:lpstr>微软雅黑</vt:lpstr>
      <vt:lpstr>方正正大黑简体</vt:lpstr>
      <vt:lpstr>黑体</vt:lpstr>
      <vt:lpstr>Arial Unicode MS</vt:lpstr>
      <vt:lpstr>Meiryo</vt:lpstr>
      <vt:lpstr>Yu Gothic UI</vt:lpstr>
      <vt:lpstr>https://www.freeppt7.com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洪慧蓉</dc:creator>
  <cp:lastModifiedBy>一起学吧</cp:lastModifiedBy>
  <cp:revision>18</cp:revision>
  <dcterms:created xsi:type="dcterms:W3CDTF">2015-06-08T08:52:02Z</dcterms:created>
  <dcterms:modified xsi:type="dcterms:W3CDTF">2018-12-17T08:54:22Z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