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57" r:id="rId42"/>
    <p:sldId id="297" r:id="rId43"/>
    <p:sldId id="298" r:id="rId44"/>
    <p:sldId id="299" r:id="rId45"/>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0C1"/>
    <a:srgbClr val="D7D8D8"/>
    <a:srgbClr val="E0E2E3"/>
    <a:srgbClr val="C8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p:restoredTop sz="94660"/>
  </p:normalViewPr>
  <p:slideViewPr>
    <p:cSldViewPr snapToGrid="0" showGuides="1">
      <p:cViewPr varScale="1">
        <p:scale>
          <a:sx n="114" d="100"/>
          <a:sy n="114" d="100"/>
        </p:scale>
        <p:origin x="-474" y="-108"/>
      </p:cViewPr>
      <p:guideLst>
        <p:guide orient="horz" pos="2183"/>
        <p:guide pos="3840"/>
      </p:guideLst>
    </p:cSldViewPr>
  </p:slideViewPr>
  <p:notesTextViewPr>
    <p:cViewPr>
      <p:scale>
        <a:sx n="1" d="1"/>
        <a:sy n="1" d="1"/>
      </p:scale>
      <p:origin x="0" y="0"/>
    </p:cViewPr>
  </p:notesTextViewPr>
  <p:sorterViewPr showFormatting="0">
    <p:cViewPr>
      <p:scale>
        <a:sx n="31" d="100"/>
        <a:sy n="3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notesMaster" Target="notesMasters/notes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2051" name="图片 2"/>
          <p:cNvPicPr>
            <a:picLocks noChangeAspect="1"/>
          </p:cNvPicPr>
          <p:nvPr userDrawn="1"/>
        </p:nvPicPr>
        <p:blipFill>
          <a:blip r:embed="rId2"/>
          <a:srcRect r="6975"/>
          <a:stretch>
            <a:fillRect/>
          </a:stretch>
        </p:blipFill>
        <p:spPr>
          <a:xfrm>
            <a:off x="5224463" y="0"/>
            <a:ext cx="6967537" cy="6858000"/>
          </a:xfrm>
          <a:prstGeom prst="rect">
            <a:avLst/>
          </a:prstGeom>
          <a:noFill/>
          <a:ln w="9525">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2"/>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2"/>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26" name="图片 6"/>
          <p:cNvPicPr>
            <a:picLocks noChangeAspect="1"/>
          </p:cNvPicPr>
          <p:nvPr userDrawn="1"/>
        </p:nvPicPr>
        <p:blipFill>
          <a:blip r:embed="rId13"/>
          <a:stretch>
            <a:fillRect/>
          </a:stretch>
        </p:blipFill>
        <p:spPr>
          <a:xfrm>
            <a:off x="1588" y="0"/>
            <a:ext cx="12188825"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7.png"/><Relationship Id="rId7" Type="http://schemas.openxmlformats.org/officeDocument/2006/relationships/oleObject" Target="../embeddings/oleObject6.bin"/><Relationship Id="rId6" Type="http://schemas.openxmlformats.org/officeDocument/2006/relationships/image" Target="../media/image16.png"/><Relationship Id="rId5" Type="http://schemas.openxmlformats.org/officeDocument/2006/relationships/oleObject" Target="../embeddings/oleObject5.bin"/><Relationship Id="rId4" Type="http://schemas.openxmlformats.org/officeDocument/2006/relationships/image" Target="../media/image15.png"/><Relationship Id="rId3" Type="http://schemas.openxmlformats.org/officeDocument/2006/relationships/oleObject" Target="../embeddings/oleObject4.bin"/><Relationship Id="rId2" Type="http://schemas.openxmlformats.org/officeDocument/2006/relationships/image" Target="../media/image14.png"/><Relationship Id="rId10" Type="http://schemas.openxmlformats.org/officeDocument/2006/relationships/vmlDrawing" Target="../drawings/vmlDrawing2.vml"/><Relationship Id="rId1"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hyperlink" Target="https://www.freeppt7.com/" TargetMode="External"/></Relationships>
</file>

<file path=ppt/slides/_rels/slide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oleObject" Target="../embeddings/oleObject2.bin"/><Relationship Id="rId2" Type="http://schemas.openxmlformats.org/officeDocument/2006/relationships/image" Target="../media/image4.png"/><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30213" y="3419475"/>
            <a:ext cx="5227637" cy="1447800"/>
          </a:xfrm>
          <a:prstGeom prst="rect">
            <a:avLst/>
          </a:prstGeom>
          <a:noFill/>
          <a:ln w="9525">
            <a:noFill/>
          </a:ln>
        </p:spPr>
        <p:txBody>
          <a:bodyPr>
            <a:spAutoFit/>
          </a:bodyPr>
          <a:p>
            <a:pPr algn="ctr" eaLnBrk="1" hangingPunct="1"/>
            <a:r>
              <a:rPr lang="en-US" altLang="zh-CN" sz="4400" dirty="0">
                <a:solidFill>
                  <a:srgbClr val="1570C1"/>
                </a:solidFill>
                <a:latin typeface="DIN" pitchFamily="50" charset="0"/>
              </a:rPr>
              <a:t>MORE THAN </a:t>
            </a:r>
            <a:endParaRPr lang="en-US" altLang="zh-CN" sz="4400" dirty="0">
              <a:solidFill>
                <a:srgbClr val="1570C1"/>
              </a:solidFill>
              <a:latin typeface="DIN" pitchFamily="50" charset="0"/>
            </a:endParaRPr>
          </a:p>
          <a:p>
            <a:pPr algn="ctr" eaLnBrk="1" hangingPunct="1"/>
            <a:r>
              <a:rPr lang="en-US" altLang="zh-CN" sz="4400" dirty="0">
                <a:solidFill>
                  <a:srgbClr val="1570C1"/>
                </a:solidFill>
                <a:latin typeface="DIN" pitchFamily="50" charset="0"/>
              </a:rPr>
              <a:t>TEMPLATE</a:t>
            </a:r>
            <a:endParaRPr lang="zh-CN" altLang="en-US" sz="4400" dirty="0">
              <a:solidFill>
                <a:srgbClr val="1570C1"/>
              </a:solidFill>
              <a:latin typeface="DIN" pitchFamily="50" charset="0"/>
            </a:endParaRPr>
          </a:p>
        </p:txBody>
      </p:sp>
      <p:sp>
        <p:nvSpPr>
          <p:cNvPr id="6" name="文本框 5"/>
          <p:cNvSpPr txBox="1"/>
          <p:nvPr/>
        </p:nvSpPr>
        <p:spPr>
          <a:xfrm>
            <a:off x="687388" y="1973263"/>
            <a:ext cx="4713287" cy="1445260"/>
          </a:xfrm>
          <a:prstGeom prst="rect">
            <a:avLst/>
          </a:prstGeom>
          <a:noFill/>
          <a:ln w="9525">
            <a:noFill/>
          </a:ln>
        </p:spPr>
        <p:txBody>
          <a:bodyPr>
            <a:spAutoFit/>
          </a:bodyPr>
          <a:p>
            <a:pPr algn="ctr" eaLnBrk="1" hangingPunct="1"/>
            <a:r>
              <a:rPr lang="en-US" altLang="zh-CN" sz="8800" dirty="0">
                <a:solidFill>
                  <a:srgbClr val="1570C1"/>
                </a:solidFill>
                <a:latin typeface="DIN" pitchFamily="50" charset="0"/>
              </a:rPr>
              <a:t>201</a:t>
            </a:r>
            <a:r>
              <a:rPr lang="en-US" sz="8800" dirty="0">
                <a:solidFill>
                  <a:srgbClr val="1570C1"/>
                </a:solidFill>
                <a:latin typeface="DIN" pitchFamily="50" charset="0"/>
              </a:rPr>
              <a:t>X</a:t>
            </a:r>
            <a:endParaRPr lang="en-US" sz="8800" dirty="0">
              <a:solidFill>
                <a:srgbClr val="1570C1"/>
              </a:solidFill>
              <a:latin typeface="DIN"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3555"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3556"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23557" name="Shape 539"/>
          <p:cNvSpPr/>
          <p:nvPr/>
        </p:nvSpPr>
        <p:spPr>
          <a:xfrm>
            <a:off x="1476375" y="1936750"/>
            <a:ext cx="2527300" cy="1274763"/>
          </a:xfrm>
          <a:custGeom>
            <a:avLst/>
            <a:gdLst/>
            <a:ahLst/>
            <a:cxnLst>
              <a:cxn ang="0">
                <a:pos x="2147483647" y="2147483647"/>
              </a:cxn>
              <a:cxn ang="5898240">
                <a:pos x="2147483647" y="2147483647"/>
              </a:cxn>
              <a:cxn ang="11796480">
                <a:pos x="2147483647" y="2147483647"/>
              </a:cxn>
              <a:cxn ang="17694720">
                <a:pos x="2147483647" y="2147483647"/>
              </a:cxn>
            </a:cxnLst>
            <a:pathLst>
              <a:path w="21600" h="21600">
                <a:moveTo>
                  <a:pt x="47" y="0"/>
                </a:moveTo>
                <a:lnTo>
                  <a:pt x="3117" y="10867"/>
                </a:lnTo>
                <a:lnTo>
                  <a:pt x="0" y="21600"/>
                </a:lnTo>
                <a:lnTo>
                  <a:pt x="18545" y="21600"/>
                </a:lnTo>
                <a:lnTo>
                  <a:pt x="21600" y="10963"/>
                </a:lnTo>
                <a:lnTo>
                  <a:pt x="18671" y="18"/>
                </a:lnTo>
                <a:lnTo>
                  <a:pt x="47" y="0"/>
                </a:lnTo>
                <a:close/>
              </a:path>
            </a:pathLst>
          </a:custGeom>
          <a:solidFill>
            <a:srgbClr val="1570C1">
              <a:alpha val="100000"/>
            </a:srgbClr>
          </a:solidFill>
          <a:ln w="12700">
            <a:noFill/>
          </a:ln>
        </p:spPr>
        <p:txBody>
          <a:bodyPr/>
          <a:p>
            <a:endParaRPr lang="zh-CN" altLang="en-US"/>
          </a:p>
        </p:txBody>
      </p:sp>
      <p:sp>
        <p:nvSpPr>
          <p:cNvPr id="58" name="Shape 540"/>
          <p:cNvSpPr/>
          <p:nvPr/>
        </p:nvSpPr>
        <p:spPr>
          <a:xfrm>
            <a:off x="1676400" y="3460750"/>
            <a:ext cx="19621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100" b="0" i="0" u="none" strike="noStrike" kern="1200" cap="none" spc="42" normalizeH="0" baseline="0" noProof="0" dirty="0" err="1">
                <a:ln>
                  <a:noFill/>
                </a:ln>
                <a:solidFill>
                  <a:schemeClr val="bg1">
                    <a:lumMod val="65000"/>
                  </a:schemeClr>
                </a:solidFill>
                <a:effectLst/>
                <a:uLnTx/>
                <a:uFillTx/>
                <a:latin typeface="+mn-lt"/>
                <a:ea typeface="Oswald Light"/>
                <a:cs typeface="Oswald Light"/>
                <a:sym typeface="Oswald Light"/>
              </a:rPr>
              <a:t>Lorem</a:t>
            </a:r>
            <a:r>
              <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rPr>
              <a:t> </a:t>
            </a:r>
            <a:r>
              <a:rPr kumimoji="0" sz="2100" b="0" i="0" u="none" strike="noStrike" kern="1200" cap="none" spc="42" normalizeH="0" baseline="0" noProof="0" dirty="0" err="1">
                <a:ln>
                  <a:noFill/>
                </a:ln>
                <a:solidFill>
                  <a:schemeClr val="bg1">
                    <a:lumMod val="65000"/>
                  </a:schemeClr>
                </a:solidFill>
                <a:effectLst/>
                <a:uLnTx/>
                <a:uFillTx/>
                <a:latin typeface="+mn-lt"/>
                <a:ea typeface="Oswald Light"/>
                <a:cs typeface="Oswald Light"/>
                <a:sym typeface="Oswald Light"/>
              </a:rPr>
              <a:t>ipsum</a:t>
            </a:r>
            <a:r>
              <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rPr>
              <a:t> </a:t>
            </a:r>
            <a:endPar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endParaRPr>
          </a:p>
        </p:txBody>
      </p:sp>
      <p:sp>
        <p:nvSpPr>
          <p:cNvPr id="59" name="Shape 541"/>
          <p:cNvSpPr/>
          <p:nvPr/>
        </p:nvSpPr>
        <p:spPr>
          <a:xfrm>
            <a:off x="1676400" y="3937000"/>
            <a:ext cx="196215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rPr>
              <a:t>Donec ullamcorper nulla non metus auctor fringilla. Nullam id dolor id nibh ultricies vehicula ut id elit. Maecenas sed diam eget risus varius. Nullam id dolor id nibh ultricies Donec ullamcorper nulla non metus auctor fringilla. </a:t>
            </a:r>
            <a:endPar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endParaRPr>
          </a:p>
        </p:txBody>
      </p:sp>
      <p:sp>
        <p:nvSpPr>
          <p:cNvPr id="60" name="Shape 542"/>
          <p:cNvSpPr/>
          <p:nvPr/>
        </p:nvSpPr>
        <p:spPr>
          <a:xfrm>
            <a:off x="2441575" y="2336800"/>
            <a:ext cx="563563" cy="469900"/>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23561" name="Shape 544"/>
          <p:cNvSpPr/>
          <p:nvPr/>
        </p:nvSpPr>
        <p:spPr>
          <a:xfrm>
            <a:off x="3702050" y="1935163"/>
            <a:ext cx="2528888" cy="1276350"/>
          </a:xfrm>
          <a:custGeom>
            <a:avLst/>
            <a:gdLst/>
            <a:ahLst/>
            <a:cxnLst>
              <a:cxn ang="0">
                <a:pos x="2147483647" y="2147483647"/>
              </a:cxn>
              <a:cxn ang="5898240">
                <a:pos x="2147483647" y="2147483647"/>
              </a:cxn>
              <a:cxn ang="11796480">
                <a:pos x="2147483647" y="2147483647"/>
              </a:cxn>
              <a:cxn ang="17694720">
                <a:pos x="2147483647" y="2147483647"/>
              </a:cxn>
            </a:cxnLst>
            <a:pathLst>
              <a:path w="21600" h="21600">
                <a:moveTo>
                  <a:pt x="47" y="0"/>
                </a:moveTo>
                <a:lnTo>
                  <a:pt x="3117" y="10867"/>
                </a:lnTo>
                <a:lnTo>
                  <a:pt x="0" y="21600"/>
                </a:lnTo>
                <a:lnTo>
                  <a:pt x="18545" y="21600"/>
                </a:lnTo>
                <a:lnTo>
                  <a:pt x="21600" y="10963"/>
                </a:lnTo>
                <a:lnTo>
                  <a:pt x="18671" y="18"/>
                </a:lnTo>
                <a:lnTo>
                  <a:pt x="47" y="0"/>
                </a:lnTo>
                <a:close/>
              </a:path>
            </a:pathLst>
          </a:custGeom>
          <a:solidFill>
            <a:srgbClr val="00B0F0">
              <a:alpha val="100000"/>
            </a:srgbClr>
          </a:solidFill>
          <a:ln w="12700">
            <a:noFill/>
          </a:ln>
        </p:spPr>
        <p:txBody>
          <a:bodyPr/>
          <a:p>
            <a:endParaRPr lang="zh-CN" altLang="en-US"/>
          </a:p>
        </p:txBody>
      </p:sp>
      <p:sp>
        <p:nvSpPr>
          <p:cNvPr id="62" name="Shape 545"/>
          <p:cNvSpPr/>
          <p:nvPr/>
        </p:nvSpPr>
        <p:spPr>
          <a:xfrm>
            <a:off x="3924300" y="3460750"/>
            <a:ext cx="18605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100" b="0" i="0" u="none" strike="noStrike" kern="1200" cap="none" spc="42" normalizeH="0" baseline="0" noProof="0" dirty="0" err="1">
                <a:ln>
                  <a:noFill/>
                </a:ln>
                <a:solidFill>
                  <a:schemeClr val="bg1">
                    <a:lumMod val="65000"/>
                  </a:schemeClr>
                </a:solidFill>
                <a:effectLst/>
                <a:uLnTx/>
                <a:uFillTx/>
                <a:latin typeface="+mn-lt"/>
                <a:ea typeface="Oswald Light"/>
                <a:cs typeface="Oswald Light"/>
                <a:sym typeface="Oswald Light"/>
              </a:rPr>
              <a:t>Lorem</a:t>
            </a:r>
            <a:r>
              <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rPr>
              <a:t> </a:t>
            </a:r>
            <a:r>
              <a:rPr kumimoji="0" sz="2100" b="0" i="0" u="none" strike="noStrike" kern="1200" cap="none" spc="42" normalizeH="0" baseline="0" noProof="0" dirty="0" err="1">
                <a:ln>
                  <a:noFill/>
                </a:ln>
                <a:solidFill>
                  <a:schemeClr val="bg1">
                    <a:lumMod val="65000"/>
                  </a:schemeClr>
                </a:solidFill>
                <a:effectLst/>
                <a:uLnTx/>
                <a:uFillTx/>
                <a:latin typeface="+mn-lt"/>
                <a:ea typeface="Oswald Light"/>
                <a:cs typeface="Oswald Light"/>
                <a:sym typeface="Oswald Light"/>
              </a:rPr>
              <a:t>ipsum</a:t>
            </a:r>
            <a:r>
              <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rPr>
              <a:t> </a:t>
            </a:r>
            <a:endPar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endParaRPr>
          </a:p>
        </p:txBody>
      </p:sp>
      <p:sp>
        <p:nvSpPr>
          <p:cNvPr id="63" name="Shape 546"/>
          <p:cNvSpPr/>
          <p:nvPr/>
        </p:nvSpPr>
        <p:spPr>
          <a:xfrm>
            <a:off x="3924300" y="3937000"/>
            <a:ext cx="186055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rPr>
              <a:t>Donec ullamcorper nulla non metus auctor fringilla. Nullam id dolor id nibh ultricies vehicula ut id elit. Maecenas sed diam eget risus varius. Nullam id dolor id nibh ultricies Donec ullamcorper nulla non metus auctor fringilla. </a:t>
            </a:r>
            <a:endPar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endParaRPr>
          </a:p>
        </p:txBody>
      </p:sp>
      <p:sp>
        <p:nvSpPr>
          <p:cNvPr id="64" name="Shape 547"/>
          <p:cNvSpPr/>
          <p:nvPr/>
        </p:nvSpPr>
        <p:spPr>
          <a:xfrm>
            <a:off x="4695825" y="2332038"/>
            <a:ext cx="585788" cy="487363"/>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23565" name="Shape 549"/>
          <p:cNvSpPr/>
          <p:nvPr/>
        </p:nvSpPr>
        <p:spPr>
          <a:xfrm>
            <a:off x="5932488" y="1935163"/>
            <a:ext cx="2527300" cy="1276350"/>
          </a:xfrm>
          <a:custGeom>
            <a:avLst/>
            <a:gdLst/>
            <a:ahLst/>
            <a:cxnLst>
              <a:cxn ang="0">
                <a:pos x="2147483647" y="2147483647"/>
              </a:cxn>
              <a:cxn ang="5898240">
                <a:pos x="2147483647" y="2147483647"/>
              </a:cxn>
              <a:cxn ang="11796480">
                <a:pos x="2147483647" y="2147483647"/>
              </a:cxn>
              <a:cxn ang="17694720">
                <a:pos x="2147483647" y="2147483647"/>
              </a:cxn>
            </a:cxnLst>
            <a:pathLst>
              <a:path w="21600" h="21600">
                <a:moveTo>
                  <a:pt x="47" y="0"/>
                </a:moveTo>
                <a:lnTo>
                  <a:pt x="3117" y="10867"/>
                </a:lnTo>
                <a:lnTo>
                  <a:pt x="0" y="21600"/>
                </a:lnTo>
                <a:lnTo>
                  <a:pt x="18545" y="21600"/>
                </a:lnTo>
                <a:lnTo>
                  <a:pt x="21600" y="10963"/>
                </a:lnTo>
                <a:lnTo>
                  <a:pt x="18671" y="18"/>
                </a:lnTo>
                <a:lnTo>
                  <a:pt x="47" y="0"/>
                </a:lnTo>
                <a:close/>
              </a:path>
            </a:pathLst>
          </a:custGeom>
          <a:solidFill>
            <a:srgbClr val="1570C1">
              <a:alpha val="100000"/>
            </a:srgbClr>
          </a:solidFill>
          <a:ln w="12700">
            <a:noFill/>
          </a:ln>
        </p:spPr>
        <p:txBody>
          <a:bodyPr/>
          <a:p>
            <a:endParaRPr lang="zh-CN" altLang="en-US"/>
          </a:p>
        </p:txBody>
      </p:sp>
      <p:sp>
        <p:nvSpPr>
          <p:cNvPr id="66" name="Shape 550"/>
          <p:cNvSpPr/>
          <p:nvPr/>
        </p:nvSpPr>
        <p:spPr>
          <a:xfrm>
            <a:off x="6083300" y="3460750"/>
            <a:ext cx="191770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100" b="0" i="0" u="none" strike="noStrike" kern="1200" cap="none" spc="42" normalizeH="0" baseline="0" noProof="0" dirty="0" err="1">
                <a:ln>
                  <a:noFill/>
                </a:ln>
                <a:solidFill>
                  <a:schemeClr val="bg1">
                    <a:lumMod val="65000"/>
                  </a:schemeClr>
                </a:solidFill>
                <a:effectLst/>
                <a:uLnTx/>
                <a:uFillTx/>
                <a:latin typeface="+mn-lt"/>
                <a:ea typeface="Oswald Light"/>
                <a:cs typeface="Oswald Light"/>
                <a:sym typeface="Oswald Light"/>
              </a:rPr>
              <a:t>Lorem</a:t>
            </a:r>
            <a:r>
              <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rPr>
              <a:t> </a:t>
            </a:r>
            <a:r>
              <a:rPr kumimoji="0" sz="2100" b="0" i="0" u="none" strike="noStrike" kern="1200" cap="none" spc="42" normalizeH="0" baseline="0" noProof="0" dirty="0" err="1">
                <a:ln>
                  <a:noFill/>
                </a:ln>
                <a:solidFill>
                  <a:schemeClr val="bg1">
                    <a:lumMod val="65000"/>
                  </a:schemeClr>
                </a:solidFill>
                <a:effectLst/>
                <a:uLnTx/>
                <a:uFillTx/>
                <a:latin typeface="+mn-lt"/>
                <a:ea typeface="Oswald Light"/>
                <a:cs typeface="Oswald Light"/>
                <a:sym typeface="Oswald Light"/>
              </a:rPr>
              <a:t>ipsum</a:t>
            </a:r>
            <a:r>
              <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rPr>
              <a:t> </a:t>
            </a:r>
            <a:endPar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endParaRPr>
          </a:p>
        </p:txBody>
      </p:sp>
      <p:sp>
        <p:nvSpPr>
          <p:cNvPr id="67" name="Shape 551"/>
          <p:cNvSpPr/>
          <p:nvPr/>
        </p:nvSpPr>
        <p:spPr>
          <a:xfrm>
            <a:off x="6083300" y="3937000"/>
            <a:ext cx="186690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rPr>
              <a:t>Donec ullamcorper nulla non metus auctor fringilla. Nullam id dolor id nibh ultricies vehicula ut id elit. Maecenas sed diam eget risus varius. Nullam id dolor id nibh ultricies Donec ullamcorper nulla non metus auctor fringilla. </a:t>
            </a:r>
            <a:endPar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endParaRPr>
          </a:p>
        </p:txBody>
      </p:sp>
      <p:sp>
        <p:nvSpPr>
          <p:cNvPr id="68" name="Shape 553"/>
          <p:cNvSpPr/>
          <p:nvPr/>
        </p:nvSpPr>
        <p:spPr>
          <a:xfrm>
            <a:off x="6973888" y="2319338"/>
            <a:ext cx="584200" cy="48895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23569" name="Shape 555"/>
          <p:cNvSpPr/>
          <p:nvPr/>
        </p:nvSpPr>
        <p:spPr>
          <a:xfrm>
            <a:off x="8161338" y="1935163"/>
            <a:ext cx="2528887" cy="1276350"/>
          </a:xfrm>
          <a:custGeom>
            <a:avLst/>
            <a:gdLst/>
            <a:ahLst/>
            <a:cxnLst>
              <a:cxn ang="0">
                <a:pos x="2147483647" y="2147483647"/>
              </a:cxn>
              <a:cxn ang="5898240">
                <a:pos x="2147483647" y="2147483647"/>
              </a:cxn>
              <a:cxn ang="11796480">
                <a:pos x="2147483647" y="2147483647"/>
              </a:cxn>
              <a:cxn ang="17694720">
                <a:pos x="2147483647" y="2147483647"/>
              </a:cxn>
            </a:cxnLst>
            <a:pathLst>
              <a:path w="21600" h="21600">
                <a:moveTo>
                  <a:pt x="47" y="0"/>
                </a:moveTo>
                <a:lnTo>
                  <a:pt x="3117" y="10867"/>
                </a:lnTo>
                <a:lnTo>
                  <a:pt x="0" y="21600"/>
                </a:lnTo>
                <a:lnTo>
                  <a:pt x="18545" y="21600"/>
                </a:lnTo>
                <a:lnTo>
                  <a:pt x="21600" y="10963"/>
                </a:lnTo>
                <a:lnTo>
                  <a:pt x="18671" y="18"/>
                </a:lnTo>
                <a:lnTo>
                  <a:pt x="47" y="0"/>
                </a:lnTo>
                <a:close/>
              </a:path>
            </a:pathLst>
          </a:custGeom>
          <a:solidFill>
            <a:srgbClr val="00B0F0">
              <a:alpha val="100000"/>
            </a:srgbClr>
          </a:solidFill>
          <a:ln w="12700">
            <a:noFill/>
          </a:ln>
        </p:spPr>
        <p:txBody>
          <a:bodyPr/>
          <a:p>
            <a:endParaRPr lang="zh-CN" altLang="en-US"/>
          </a:p>
        </p:txBody>
      </p:sp>
      <p:sp>
        <p:nvSpPr>
          <p:cNvPr id="70" name="Shape 556"/>
          <p:cNvSpPr/>
          <p:nvPr/>
        </p:nvSpPr>
        <p:spPr>
          <a:xfrm>
            <a:off x="8350250" y="3460750"/>
            <a:ext cx="181610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100" b="0" i="0" u="none" strike="noStrike" kern="1200" cap="none" spc="42" normalizeH="0" baseline="0" noProof="0" dirty="0" err="1">
                <a:ln>
                  <a:noFill/>
                </a:ln>
                <a:solidFill>
                  <a:schemeClr val="bg1">
                    <a:lumMod val="65000"/>
                  </a:schemeClr>
                </a:solidFill>
                <a:effectLst/>
                <a:uLnTx/>
                <a:uFillTx/>
                <a:latin typeface="+mn-lt"/>
                <a:ea typeface="Oswald Light"/>
                <a:cs typeface="Oswald Light"/>
                <a:sym typeface="Oswald Light"/>
              </a:rPr>
              <a:t>Lorem</a:t>
            </a:r>
            <a:r>
              <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rPr>
              <a:t> </a:t>
            </a:r>
            <a:r>
              <a:rPr kumimoji="0" sz="2100" b="0" i="0" u="none" strike="noStrike" kern="1200" cap="none" spc="42" normalizeH="0" baseline="0" noProof="0" dirty="0" err="1">
                <a:ln>
                  <a:noFill/>
                </a:ln>
                <a:solidFill>
                  <a:schemeClr val="bg1">
                    <a:lumMod val="65000"/>
                  </a:schemeClr>
                </a:solidFill>
                <a:effectLst/>
                <a:uLnTx/>
                <a:uFillTx/>
                <a:latin typeface="+mn-lt"/>
                <a:ea typeface="Oswald Light"/>
                <a:cs typeface="Oswald Light"/>
                <a:sym typeface="Oswald Light"/>
              </a:rPr>
              <a:t>ipsum</a:t>
            </a:r>
            <a:r>
              <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rPr>
              <a:t> </a:t>
            </a:r>
            <a:endParaRPr kumimoji="0" sz="2100" b="0" i="0" u="none" strike="noStrike" kern="1200" cap="none" spc="42" normalizeH="0" baseline="0" noProof="0" dirty="0">
              <a:ln>
                <a:noFill/>
              </a:ln>
              <a:solidFill>
                <a:schemeClr val="bg1">
                  <a:lumMod val="65000"/>
                </a:schemeClr>
              </a:solidFill>
              <a:effectLst/>
              <a:uLnTx/>
              <a:uFillTx/>
              <a:latin typeface="+mn-lt"/>
              <a:ea typeface="Oswald Light"/>
              <a:cs typeface="Oswald Light"/>
              <a:sym typeface="Oswald Light"/>
            </a:endParaRPr>
          </a:p>
        </p:txBody>
      </p:sp>
      <p:sp>
        <p:nvSpPr>
          <p:cNvPr id="71" name="Shape 557"/>
          <p:cNvSpPr/>
          <p:nvPr/>
        </p:nvSpPr>
        <p:spPr>
          <a:xfrm>
            <a:off x="8350250" y="3937000"/>
            <a:ext cx="1816100" cy="1662113"/>
          </a:xfrm>
          <a:prstGeom prst="rect">
            <a:avLst/>
          </a:prstGeom>
          <a:noFill/>
          <a:ln w="12700" cap="flat">
            <a:noFill/>
            <a:miter lim="400000"/>
          </a:ln>
          <a:effec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rPr>
              <a:t>Donec ullamcorper nulla non metus auctor fringilla. Nullam id dolor id nibh ultricies vehicula ut id elit. Maecenas sed diam eget risus varius. Nullam id dolor id nibh ultricies Donec ullamcorper nulla non metus auctor fringilla. </a:t>
            </a:r>
            <a:endPar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endParaRPr>
          </a:p>
        </p:txBody>
      </p:sp>
      <p:sp>
        <p:nvSpPr>
          <p:cNvPr id="72" name="Shape 559"/>
          <p:cNvSpPr/>
          <p:nvPr/>
        </p:nvSpPr>
        <p:spPr>
          <a:xfrm>
            <a:off x="9190038" y="2319338"/>
            <a:ext cx="573088" cy="4794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4579"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4580"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25" name="Rectangle 24"/>
          <p:cNvSpPr/>
          <p:nvPr/>
        </p:nvSpPr>
        <p:spPr>
          <a:xfrm>
            <a:off x="0" y="1593850"/>
            <a:ext cx="12192000" cy="2901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4582" name="Picture 21"/>
          <p:cNvPicPr>
            <a:picLocks noChangeAspect="1"/>
          </p:cNvPicPr>
          <p:nvPr/>
        </p:nvPicPr>
        <p:blipFill>
          <a:blip r:embed="rId1"/>
          <a:stretch>
            <a:fillRect/>
          </a:stretch>
        </p:blipFill>
        <p:spPr>
          <a:xfrm>
            <a:off x="4495800" y="2011363"/>
            <a:ext cx="6970713" cy="4008437"/>
          </a:xfrm>
          <a:prstGeom prst="rect">
            <a:avLst/>
          </a:prstGeom>
          <a:noFill/>
          <a:ln w="9525">
            <a:noFill/>
          </a:ln>
        </p:spPr>
      </p:pic>
      <p:sp>
        <p:nvSpPr>
          <p:cNvPr id="27" name="矩形 26"/>
          <p:cNvSpPr/>
          <p:nvPr/>
        </p:nvSpPr>
        <p:spPr>
          <a:xfrm>
            <a:off x="5409287" y="2286200"/>
            <a:ext cx="5129417" cy="3243937"/>
          </a:xfrm>
          <a:prstGeom prst="rect">
            <a:avLst/>
          </a:prstGeom>
          <a:blipFill>
            <a:blip r:embed="rId2">
              <a:extLst>
                <a:ext uri="{28A0092B-C50C-407E-A947-70E740481C1C}">
                  <a14:useLocalDpi xmlns:a14="http://schemas.microsoft.com/office/drawing/2010/main" val="0"/>
                </a:ext>
              </a:extLst>
            </a:blip>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Right Triangle 23"/>
          <p:cNvSpPr/>
          <p:nvPr/>
        </p:nvSpPr>
        <p:spPr>
          <a:xfrm rot="10800000">
            <a:off x="8688388" y="2292350"/>
            <a:ext cx="1847850" cy="288448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7" name="TextBox 25"/>
          <p:cNvSpPr txBox="1"/>
          <p:nvPr/>
        </p:nvSpPr>
        <p:spPr>
          <a:xfrm>
            <a:off x="838200" y="4572000"/>
            <a:ext cx="1843088" cy="338138"/>
          </a:xfrm>
          <a:prstGeom prst="rect">
            <a:avLst/>
          </a:prstGeom>
          <a:noFill/>
          <a:ln w="9525">
            <a:noFill/>
          </a:ln>
        </p:spPr>
        <p:txBody>
          <a:bodyPr wrap="none">
            <a:spAutoFit/>
          </a:bodyPr>
          <a:p>
            <a:pPr eaLnBrk="1" hangingPunct="1"/>
            <a:r>
              <a:rPr lang="zh-CN" altLang="en-US" sz="1600" b="1" dirty="0">
                <a:solidFill>
                  <a:srgbClr val="1570C1"/>
                </a:solidFill>
                <a:latin typeface="微软雅黑" panose="020B0503020204020204" pitchFamily="34" charset="-122"/>
                <a:ea typeface="微软雅黑" panose="020B0503020204020204" pitchFamily="34" charset="-122"/>
              </a:rPr>
              <a:t>这里输入标题文字</a:t>
            </a:r>
            <a:endParaRPr lang="zh-CN" altLang="en-US" sz="1600" b="1" dirty="0">
              <a:solidFill>
                <a:srgbClr val="1570C1"/>
              </a:solidFill>
              <a:latin typeface="微软雅黑" panose="020B0503020204020204" pitchFamily="34" charset="-122"/>
              <a:ea typeface="微软雅黑" panose="020B0503020204020204" pitchFamily="34" charset="-122"/>
            </a:endParaRPr>
          </a:p>
        </p:txBody>
      </p:sp>
      <p:sp>
        <p:nvSpPr>
          <p:cNvPr id="30" name="Rectangle 26"/>
          <p:cNvSpPr/>
          <p:nvPr/>
        </p:nvSpPr>
        <p:spPr>
          <a:xfrm>
            <a:off x="838200" y="4833938"/>
            <a:ext cx="3448050" cy="1200150"/>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这里输入标题文字</a:t>
            </a:r>
            <a:r>
              <a:rPr kumimoji="0" lang="zh-CN" altLang="en-US" sz="1600" b="1" i="0" u="none" strike="noStrike" kern="1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这里输入标题文字这里输入标题文字</a:t>
            </a:r>
            <a:r>
              <a:rPr kumimoji="0" lang="zh-CN" altLang="en-US" sz="16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这里输入标题文字</a:t>
            </a:r>
            <a:r>
              <a:rPr kumimoji="0" lang="zh-CN" altLang="en-US" sz="1600" b="1" i="0" u="none" strike="noStrike" kern="1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这里输入标题文字这里输入标</a:t>
            </a:r>
            <a:r>
              <a:rPr kumimoji="0" lang="zh-CN" altLang="en-US" sz="16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题</a:t>
            </a:r>
            <a:endParaRPr kumimoji="0" lang="zh-CN" altLang="zh-CN" sz="1600" b="1" i="0" u="none" strike="noStrike" kern="1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TextBox 27"/>
          <p:cNvSpPr txBox="1"/>
          <p:nvPr/>
        </p:nvSpPr>
        <p:spPr>
          <a:xfrm>
            <a:off x="1416050" y="2571750"/>
            <a:ext cx="2646363" cy="512763"/>
          </a:xfrm>
          <a:prstGeom prst="rect">
            <a:avLst/>
          </a:prstGeom>
          <a:noFill/>
        </p:spPr>
        <p:txBody>
          <a:bodyPr wrap="none">
            <a:spAutoFit/>
          </a:bodyPr>
          <a:lstStyle/>
          <a:p>
            <a:pPr marR="0" algn="just" defTabSz="914400" eaLnBrk="1" fontAlgn="auto" hangingPunct="1">
              <a:lnSpc>
                <a:spcPct val="125000"/>
              </a:lnSpc>
              <a:spcBef>
                <a:spcPts val="1200"/>
              </a:spcBef>
              <a:spcAft>
                <a:spcPts val="0"/>
              </a:spcAft>
              <a:buClrTx/>
              <a:buSzTx/>
              <a:buFontTx/>
              <a:buNone/>
              <a:defRPr/>
            </a:pPr>
            <a:r>
              <a:rPr kumimoji="0" lang="zh-CN" altLang="en-US" sz="2400" b="1" kern="100" cap="none" spc="0" normalizeH="0" baseline="0" noProof="0" dirty="0">
                <a:solidFill>
                  <a:schemeClr val="bg1"/>
                </a:solidFill>
                <a:latin typeface="微软雅黑" panose="020B0503020204020204" pitchFamily="34" charset="-122"/>
                <a:ea typeface="微软雅黑" panose="020B0503020204020204" pitchFamily="34" charset="-122"/>
                <a:cs typeface="+mn-cs"/>
              </a:rPr>
              <a:t>这里输入标题文字</a:t>
            </a:r>
            <a:endParaRPr kumimoji="0" lang="zh-CN" altLang="zh-CN" sz="2400" b="1" kern="1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24590" name="Freeform 52"/>
          <p:cNvSpPr>
            <a:spLocks noEditPoints="1"/>
          </p:cNvSpPr>
          <p:nvPr/>
        </p:nvSpPr>
        <p:spPr>
          <a:xfrm>
            <a:off x="3379788" y="3214688"/>
            <a:ext cx="503237" cy="503237"/>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chemeClr val="bg1">
              <a:alpha val="100000"/>
            </a:schemeClr>
          </a:solidFill>
          <a:ln w="9525">
            <a:noFill/>
          </a:ln>
        </p:spPr>
        <p:txBody>
          <a:bodyPr/>
          <a:p>
            <a:endParaRPr lang="zh-CN" altLang="en-US"/>
          </a:p>
        </p:txBody>
      </p:sp>
      <p:sp>
        <p:nvSpPr>
          <p:cNvPr id="24591" name="Freeform 44"/>
          <p:cNvSpPr>
            <a:spLocks noEditPoints="1"/>
          </p:cNvSpPr>
          <p:nvPr/>
        </p:nvSpPr>
        <p:spPr>
          <a:xfrm>
            <a:off x="1266825" y="3209925"/>
            <a:ext cx="509588" cy="511175"/>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alpha val="100000"/>
            </a:schemeClr>
          </a:solidFill>
          <a:ln w="9525">
            <a:noFill/>
          </a:ln>
        </p:spPr>
        <p:txBody>
          <a:bodyPr/>
          <a:p>
            <a:endParaRPr lang="zh-CN" altLang="en-US"/>
          </a:p>
        </p:txBody>
      </p:sp>
      <p:sp>
        <p:nvSpPr>
          <p:cNvPr id="24592" name="Freeform 45"/>
          <p:cNvSpPr>
            <a:spLocks noEditPoints="1"/>
          </p:cNvSpPr>
          <p:nvPr/>
        </p:nvSpPr>
        <p:spPr>
          <a:xfrm>
            <a:off x="2327275" y="3214688"/>
            <a:ext cx="501650" cy="503237"/>
          </a:xfrm>
          <a:custGeom>
            <a:avLst/>
            <a:gdLst/>
            <a:ahLst/>
            <a:cxnLst>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alpha val="100000"/>
            </a:schemeClr>
          </a:solidFill>
          <a:ln w="9525">
            <a:noFill/>
          </a:ln>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5603"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5604"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19" name="Shape 564"/>
          <p:cNvSpPr/>
          <p:nvPr/>
        </p:nvSpPr>
        <p:spPr>
          <a:xfrm>
            <a:off x="1635125"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marL="0" marR="0" lvl="0" indent="0" algn="l" defTabSz="292100" rtl="0" eaLnBrk="1" fontAlgn="auto" latinLnBrk="0" hangingPunct="1">
              <a:lnSpc>
                <a:spcPct val="100000"/>
              </a:lnSpc>
              <a:spcBef>
                <a:spcPts val="0"/>
              </a:spcBef>
              <a:spcAft>
                <a:spcPts val="0"/>
              </a:spcAft>
              <a:buClrTx/>
              <a:buSzTx/>
              <a:buFontTx/>
              <a:buNone/>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graphicFrame>
        <p:nvGraphicFramePr>
          <p:cNvPr id="25606" name="Chart 565"/>
          <p:cNvGraphicFramePr/>
          <p:nvPr/>
        </p:nvGraphicFramePr>
        <p:xfrm>
          <a:off x="1460500" y="1746250"/>
          <a:ext cx="2000250" cy="2000250"/>
        </p:xfrm>
        <a:graphic>
          <a:graphicData uri="http://schemas.openxmlformats.org/presentationml/2006/ole">
            <mc:AlternateContent xmlns:mc="http://schemas.openxmlformats.org/markup-compatibility/2006">
              <mc:Choice xmlns:v="urn:schemas-microsoft-com:vml" Requires="v">
                <p:oleObj spid="_x0000_s3076" name="" r:id="rId1" imgW="2005330" imgH="2005330" progId="Excel.Chart.8">
                  <p:embed/>
                </p:oleObj>
              </mc:Choice>
              <mc:Fallback>
                <p:oleObj name="" r:id="rId1" imgW="2005330" imgH="2005330" progId="Excel.Chart.8">
                  <p:embed/>
                  <p:pic>
                    <p:nvPicPr>
                      <p:cNvPr id="0" name="图片 3075"/>
                      <p:cNvPicPr/>
                      <p:nvPr/>
                    </p:nvPicPr>
                    <p:blipFill>
                      <a:blip r:embed="rId2"/>
                      <a:stretch>
                        <a:fillRect/>
                      </a:stretch>
                    </p:blipFill>
                    <p:spPr>
                      <a:xfrm>
                        <a:off x="1460500" y="1746250"/>
                        <a:ext cx="2000250" cy="2000250"/>
                      </a:xfrm>
                      <a:prstGeom prst="rect">
                        <a:avLst/>
                      </a:prstGeom>
                      <a:noFill/>
                      <a:ln w="38100">
                        <a:noFill/>
                        <a:miter/>
                      </a:ln>
                    </p:spPr>
                  </p:pic>
                </p:oleObj>
              </mc:Fallback>
            </mc:AlternateContent>
          </a:graphicData>
        </a:graphic>
      </p:graphicFrame>
      <p:sp>
        <p:nvSpPr>
          <p:cNvPr id="21" name="Shape 566"/>
          <p:cNvSpPr/>
          <p:nvPr/>
        </p:nvSpPr>
        <p:spPr>
          <a:xfrm>
            <a:off x="1778000" y="2139950"/>
            <a:ext cx="549275" cy="369888"/>
          </a:xfrm>
          <a:prstGeom prst="rect">
            <a:avLst/>
          </a:prstGeom>
          <a:noFill/>
          <a:ln w="12700" cap="flat">
            <a:noFill/>
            <a:miter lim="400000"/>
          </a:ln>
          <a:effec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sz="1800"/>
            </a:pPr>
            <a:r>
              <a:rPr kumimoji="0" sz="2400" b="0" i="0" u="none" strike="noStrike" kern="1200" cap="none" spc="48" normalizeH="0" baseline="0" noProof="0" dirty="0">
                <a:ln>
                  <a:noFill/>
                </a:ln>
                <a:solidFill>
                  <a:schemeClr val="bg1"/>
                </a:solidFill>
                <a:effectLst/>
                <a:uLnTx/>
                <a:uFillTx/>
                <a:latin typeface="+mn-lt"/>
                <a:ea typeface="Oswald Regular"/>
                <a:cs typeface="Oswald Regular"/>
                <a:sym typeface="Oswald Regular"/>
              </a:rPr>
              <a:t>30</a:t>
            </a:r>
            <a:r>
              <a:rPr kumimoji="0" sz="2400" b="0" i="0" u="none" strike="noStrike" kern="1200" cap="none" spc="48" normalizeH="0" baseline="0" noProof="0" dirty="0">
                <a:ln>
                  <a:noFill/>
                </a:ln>
                <a:solidFill>
                  <a:schemeClr val="bg1"/>
                </a:solidFill>
                <a:effectLst/>
                <a:uLnTx/>
                <a:uFillTx/>
                <a:latin typeface="+mn-lt"/>
                <a:ea typeface="Oswald Light"/>
                <a:cs typeface="Oswald Light"/>
                <a:sym typeface="Oswald Light"/>
              </a:rPr>
              <a:t>%</a:t>
            </a:r>
            <a:endParaRPr kumimoji="0" sz="2400" b="0" i="0" u="none" strike="noStrike" kern="1200" cap="none" spc="48" normalizeH="0" baseline="0" noProof="0" dirty="0">
              <a:ln>
                <a:noFill/>
              </a:ln>
              <a:solidFill>
                <a:schemeClr val="bg1"/>
              </a:solidFill>
              <a:effectLst/>
              <a:uLnTx/>
              <a:uFillTx/>
              <a:latin typeface="+mn-lt"/>
              <a:ea typeface="Oswald Light"/>
              <a:cs typeface="Oswald Light"/>
              <a:sym typeface="Oswald Light"/>
            </a:endParaRPr>
          </a:p>
        </p:txBody>
      </p:sp>
      <p:sp>
        <p:nvSpPr>
          <p:cNvPr id="22" name="Shape 567"/>
          <p:cNvSpPr/>
          <p:nvPr/>
        </p:nvSpPr>
        <p:spPr>
          <a:xfrm>
            <a:off x="17208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FBB22F"/>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100" b="0" i="0" u="none" strike="noStrike" kern="1200" cap="none" spc="42" normalizeH="0" baseline="0" noProof="0" dirty="0">
                <a:ln>
                  <a:noFill/>
                </a:ln>
                <a:solidFill>
                  <a:srgbClr val="1570C1"/>
                </a:solidFill>
                <a:effectLst/>
                <a:uLnTx/>
                <a:uFillTx/>
                <a:latin typeface="+mn-lt"/>
                <a:ea typeface="Oswald Light"/>
                <a:cs typeface="Oswald Light"/>
                <a:sym typeface="Oswald Light"/>
              </a:rPr>
              <a:t>$1,900,000</a:t>
            </a:r>
            <a:endParaRPr kumimoji="0" sz="2100" b="0" i="0" u="none" strike="noStrike" kern="1200" cap="none" spc="42" normalizeH="0" baseline="0" noProof="0" dirty="0">
              <a:ln>
                <a:noFill/>
              </a:ln>
              <a:solidFill>
                <a:srgbClr val="1570C1"/>
              </a:solidFill>
              <a:effectLst/>
              <a:uLnTx/>
              <a:uFillTx/>
              <a:latin typeface="+mn-lt"/>
              <a:ea typeface="Oswald Light"/>
              <a:cs typeface="Oswald Light"/>
              <a:sym typeface="Oswald Light"/>
            </a:endParaRPr>
          </a:p>
        </p:txBody>
      </p:sp>
      <p:sp>
        <p:nvSpPr>
          <p:cNvPr id="23" name="Shape 568"/>
          <p:cNvSpPr/>
          <p:nvPr/>
        </p:nvSpPr>
        <p:spPr>
          <a:xfrm>
            <a:off x="1939925" y="4508500"/>
            <a:ext cx="814388"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800" b="0" i="0" u="none" strike="noStrike" kern="1200" cap="none" spc="36" normalizeH="0" baseline="0" noProof="0" dirty="0">
                <a:ln>
                  <a:noFill/>
                </a:ln>
                <a:solidFill>
                  <a:schemeClr val="bg1">
                    <a:lumMod val="65000"/>
                  </a:schemeClr>
                </a:solidFill>
                <a:effectLst/>
                <a:uLnTx/>
                <a:uFillTx/>
                <a:latin typeface="+mn-lt"/>
                <a:ea typeface="Oswald Light"/>
                <a:cs typeface="Oswald Light"/>
                <a:sym typeface="Oswald Light"/>
              </a:rPr>
              <a:t>per year</a:t>
            </a:r>
            <a:endParaRPr kumimoji="0" sz="1800" b="0" i="0" u="none" strike="noStrike" kern="1200" cap="none" spc="36" normalizeH="0" baseline="0" noProof="0" dirty="0">
              <a:ln>
                <a:noFill/>
              </a:ln>
              <a:solidFill>
                <a:schemeClr val="bg1">
                  <a:lumMod val="65000"/>
                </a:schemeClr>
              </a:solidFill>
              <a:effectLst/>
              <a:uLnTx/>
              <a:uFillTx/>
              <a:latin typeface="+mn-lt"/>
              <a:ea typeface="Oswald Light"/>
              <a:cs typeface="Oswald Light"/>
              <a:sym typeface="Oswald Light"/>
            </a:endParaRPr>
          </a:p>
        </p:txBody>
      </p:sp>
      <p:sp>
        <p:nvSpPr>
          <p:cNvPr id="24" name="Shape 569"/>
          <p:cNvSpPr/>
          <p:nvPr/>
        </p:nvSpPr>
        <p:spPr>
          <a:xfrm>
            <a:off x="142875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rPr>
              <a:t>Donec ullamcorper nulla fringilla. Nullam id dolor id nibh ultricies vehicula ut id elit. Maecenas sed</a:t>
            </a:r>
            <a:endPar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endParaRPr>
          </a:p>
        </p:txBody>
      </p:sp>
      <p:sp>
        <p:nvSpPr>
          <p:cNvPr id="35" name="Shape 570"/>
          <p:cNvSpPr/>
          <p:nvPr/>
        </p:nvSpPr>
        <p:spPr>
          <a:xfrm>
            <a:off x="1727200" y="3841750"/>
            <a:ext cx="1106488"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600" b="0" i="0" u="none" strike="noStrike" kern="1200" cap="none" spc="32" normalizeH="0" baseline="0" noProof="0" dirty="0" err="1">
                <a:ln>
                  <a:noFill/>
                </a:ln>
                <a:solidFill>
                  <a:schemeClr val="bg1">
                    <a:lumMod val="50000"/>
                  </a:schemeClr>
                </a:solidFill>
                <a:effectLst/>
                <a:uLnTx/>
                <a:uFillTx/>
                <a:latin typeface="+mn-lt"/>
                <a:ea typeface="Oswald Regular"/>
                <a:cs typeface="Oswald Regular"/>
                <a:sym typeface="Oswald Regular"/>
              </a:rPr>
              <a:t>Slidehack.ltd</a:t>
            </a:r>
            <a:endParaRPr kumimoji="0" sz="16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endParaRPr>
          </a:p>
        </p:txBody>
      </p:sp>
      <p:sp>
        <p:nvSpPr>
          <p:cNvPr id="36" name="Shape 572"/>
          <p:cNvSpPr/>
          <p:nvPr/>
        </p:nvSpPr>
        <p:spPr>
          <a:xfrm>
            <a:off x="4070350"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marL="0" marR="0" lvl="0" indent="0" algn="l" defTabSz="292100" rtl="0" eaLnBrk="1" fontAlgn="auto" latinLnBrk="0" hangingPunct="1">
              <a:lnSpc>
                <a:spcPct val="100000"/>
              </a:lnSpc>
              <a:spcBef>
                <a:spcPts val="0"/>
              </a:spcBef>
              <a:spcAft>
                <a:spcPts val="0"/>
              </a:spcAft>
              <a:buClrTx/>
              <a:buSzTx/>
              <a:buFontTx/>
              <a:buNone/>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graphicFrame>
        <p:nvGraphicFramePr>
          <p:cNvPr id="25613" name="Chart 573"/>
          <p:cNvGraphicFramePr/>
          <p:nvPr/>
        </p:nvGraphicFramePr>
        <p:xfrm>
          <a:off x="3890963" y="1746250"/>
          <a:ext cx="2000250" cy="2000250"/>
        </p:xfrm>
        <a:graphic>
          <a:graphicData uri="http://schemas.openxmlformats.org/presentationml/2006/ole">
            <mc:AlternateContent xmlns:mc="http://schemas.openxmlformats.org/markup-compatibility/2006">
              <mc:Choice xmlns:v="urn:schemas-microsoft-com:vml" Requires="v">
                <p:oleObj spid="_x0000_s3077" name="" r:id="rId3" imgW="2005330" imgH="2005330" progId="Excel.Chart.8">
                  <p:embed/>
                </p:oleObj>
              </mc:Choice>
              <mc:Fallback>
                <p:oleObj name="" r:id="rId3" imgW="2005330" imgH="2005330" progId="Excel.Chart.8">
                  <p:embed/>
                  <p:pic>
                    <p:nvPicPr>
                      <p:cNvPr id="0" name="图片 3076"/>
                      <p:cNvPicPr/>
                      <p:nvPr/>
                    </p:nvPicPr>
                    <p:blipFill>
                      <a:blip r:embed="rId4"/>
                      <a:stretch>
                        <a:fillRect/>
                      </a:stretch>
                    </p:blipFill>
                    <p:spPr>
                      <a:xfrm>
                        <a:off x="3890963" y="1746250"/>
                        <a:ext cx="2000250" cy="2000250"/>
                      </a:xfrm>
                      <a:prstGeom prst="rect">
                        <a:avLst/>
                      </a:prstGeom>
                      <a:noFill/>
                      <a:ln w="38100">
                        <a:noFill/>
                        <a:miter/>
                      </a:ln>
                    </p:spPr>
                  </p:pic>
                </p:oleObj>
              </mc:Fallback>
            </mc:AlternateContent>
          </a:graphicData>
        </a:graphic>
      </p:graphicFrame>
      <p:sp>
        <p:nvSpPr>
          <p:cNvPr id="38" name="Shape 574"/>
          <p:cNvSpPr/>
          <p:nvPr/>
        </p:nvSpPr>
        <p:spPr>
          <a:xfrm>
            <a:off x="4203700" y="2139950"/>
            <a:ext cx="549275" cy="369888"/>
          </a:xfrm>
          <a:prstGeom prst="rect">
            <a:avLst/>
          </a:prstGeom>
          <a:noFill/>
          <a:ln w="12700" cap="flat">
            <a:noFill/>
            <a:miter lim="400000"/>
          </a:ln>
          <a:effec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sz="1800"/>
            </a:pPr>
            <a:r>
              <a:rPr kumimoji="0" sz="2400" b="0" i="0" u="none" strike="noStrike" kern="1200" cap="none" spc="48" normalizeH="0" baseline="0" noProof="0" dirty="0">
                <a:ln>
                  <a:noFill/>
                </a:ln>
                <a:solidFill>
                  <a:schemeClr val="bg1"/>
                </a:solidFill>
                <a:effectLst/>
                <a:uLnTx/>
                <a:uFillTx/>
                <a:latin typeface="+mn-lt"/>
                <a:ea typeface="Oswald Regular"/>
                <a:cs typeface="Oswald Regular"/>
                <a:sym typeface="Oswald Regular"/>
              </a:rPr>
              <a:t>45</a:t>
            </a:r>
            <a:r>
              <a:rPr kumimoji="0" sz="2400" b="0" i="0" u="none" strike="noStrike" kern="1200" cap="none" spc="48" normalizeH="0" baseline="0" noProof="0" dirty="0">
                <a:ln>
                  <a:noFill/>
                </a:ln>
                <a:solidFill>
                  <a:schemeClr val="bg1"/>
                </a:solidFill>
                <a:effectLst/>
                <a:uLnTx/>
                <a:uFillTx/>
                <a:latin typeface="+mn-lt"/>
                <a:ea typeface="Oswald Light"/>
                <a:cs typeface="Oswald Light"/>
                <a:sym typeface="Oswald Light"/>
              </a:rPr>
              <a:t>%</a:t>
            </a:r>
            <a:endParaRPr kumimoji="0" sz="2400" b="0" i="0" u="none" strike="noStrike" kern="1200" cap="none" spc="48" normalizeH="0" baseline="0" noProof="0" dirty="0">
              <a:ln>
                <a:noFill/>
              </a:ln>
              <a:solidFill>
                <a:schemeClr val="bg1"/>
              </a:solidFill>
              <a:effectLst/>
              <a:uLnTx/>
              <a:uFillTx/>
              <a:latin typeface="+mn-lt"/>
              <a:ea typeface="Oswald Light"/>
              <a:cs typeface="Oswald Light"/>
              <a:sym typeface="Oswald Light"/>
            </a:endParaRPr>
          </a:p>
        </p:txBody>
      </p:sp>
      <p:sp>
        <p:nvSpPr>
          <p:cNvPr id="39" name="Shape 575"/>
          <p:cNvSpPr/>
          <p:nvPr/>
        </p:nvSpPr>
        <p:spPr>
          <a:xfrm>
            <a:off x="41465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F15F47"/>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100" b="0" i="0" u="none" strike="noStrike" kern="1200" cap="none" spc="42" normalizeH="0" baseline="0" noProof="0" dirty="0">
                <a:ln>
                  <a:noFill/>
                </a:ln>
                <a:solidFill>
                  <a:srgbClr val="1570C1"/>
                </a:solidFill>
                <a:effectLst/>
                <a:uLnTx/>
                <a:uFillTx/>
                <a:latin typeface="+mn-lt"/>
                <a:ea typeface="Oswald Light"/>
                <a:cs typeface="Oswald Light"/>
                <a:sym typeface="Oswald Light"/>
              </a:rPr>
              <a:t>$2,884,000</a:t>
            </a:r>
            <a:endParaRPr kumimoji="0" sz="2100" b="0" i="0" u="none" strike="noStrike" kern="1200" cap="none" spc="42" normalizeH="0" baseline="0" noProof="0" dirty="0">
              <a:ln>
                <a:noFill/>
              </a:ln>
              <a:solidFill>
                <a:srgbClr val="1570C1"/>
              </a:solidFill>
              <a:effectLst/>
              <a:uLnTx/>
              <a:uFillTx/>
              <a:latin typeface="+mn-lt"/>
              <a:ea typeface="Oswald Light"/>
              <a:cs typeface="Oswald Light"/>
              <a:sym typeface="Oswald Light"/>
            </a:endParaRPr>
          </a:p>
        </p:txBody>
      </p:sp>
      <p:sp>
        <p:nvSpPr>
          <p:cNvPr id="40" name="Shape 576"/>
          <p:cNvSpPr/>
          <p:nvPr/>
        </p:nvSpPr>
        <p:spPr>
          <a:xfrm>
            <a:off x="437038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800" b="0" i="0" u="none" strike="noStrike" kern="1200" cap="none" spc="36" normalizeH="0" baseline="0" noProof="0" dirty="0">
                <a:ln>
                  <a:noFill/>
                </a:ln>
                <a:solidFill>
                  <a:schemeClr val="bg1">
                    <a:lumMod val="65000"/>
                  </a:schemeClr>
                </a:solidFill>
                <a:effectLst/>
                <a:uLnTx/>
                <a:uFillTx/>
                <a:latin typeface="+mn-lt"/>
                <a:ea typeface="Oswald Light"/>
                <a:cs typeface="Oswald Light"/>
                <a:sym typeface="Oswald Light"/>
              </a:rPr>
              <a:t>per year</a:t>
            </a:r>
            <a:endParaRPr kumimoji="0" sz="1800" b="0" i="0" u="none" strike="noStrike" kern="1200" cap="none" spc="36" normalizeH="0" baseline="0" noProof="0" dirty="0">
              <a:ln>
                <a:noFill/>
              </a:ln>
              <a:solidFill>
                <a:schemeClr val="bg1">
                  <a:lumMod val="65000"/>
                </a:schemeClr>
              </a:solidFill>
              <a:effectLst/>
              <a:uLnTx/>
              <a:uFillTx/>
              <a:latin typeface="+mn-lt"/>
              <a:ea typeface="Oswald Light"/>
              <a:cs typeface="Oswald Light"/>
              <a:sym typeface="Oswald Light"/>
            </a:endParaRPr>
          </a:p>
        </p:txBody>
      </p:sp>
      <p:sp>
        <p:nvSpPr>
          <p:cNvPr id="41" name="Shape 577"/>
          <p:cNvSpPr/>
          <p:nvPr/>
        </p:nvSpPr>
        <p:spPr>
          <a:xfrm>
            <a:off x="4265613" y="3841750"/>
            <a:ext cx="1008063"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600" b="0" i="0" u="none" strike="noStrike" kern="1200" cap="none" spc="32" normalizeH="0" baseline="0" noProof="0" dirty="0" err="1">
                <a:ln>
                  <a:noFill/>
                </a:ln>
                <a:solidFill>
                  <a:schemeClr val="bg1">
                    <a:lumMod val="50000"/>
                  </a:schemeClr>
                </a:solidFill>
                <a:effectLst/>
                <a:uLnTx/>
                <a:uFillTx/>
                <a:latin typeface="+mn-lt"/>
                <a:ea typeface="Oswald Regular"/>
                <a:cs typeface="Oswald Regular"/>
                <a:sym typeface="Oswald Regular"/>
              </a:rPr>
              <a:t>Connect.ltd</a:t>
            </a:r>
            <a:endParaRPr kumimoji="0" sz="16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endParaRPr>
          </a:p>
        </p:txBody>
      </p:sp>
      <p:sp>
        <p:nvSpPr>
          <p:cNvPr id="42" name="Shape 578"/>
          <p:cNvSpPr/>
          <p:nvPr/>
        </p:nvSpPr>
        <p:spPr>
          <a:xfrm>
            <a:off x="3860800" y="48768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rPr>
              <a:t>Donec ullamcorper nulla fringilla. Nullam id dolor id nibh ultricies vehicula ut id elit. Maecenas sed</a:t>
            </a:r>
            <a:endPar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endParaRPr>
          </a:p>
        </p:txBody>
      </p:sp>
      <p:sp>
        <p:nvSpPr>
          <p:cNvPr id="43" name="Shape 580"/>
          <p:cNvSpPr/>
          <p:nvPr/>
        </p:nvSpPr>
        <p:spPr>
          <a:xfrm>
            <a:off x="6427788"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marL="0" marR="0" lvl="0" indent="0" algn="l" defTabSz="292100" rtl="0" eaLnBrk="1" fontAlgn="auto" latinLnBrk="0" hangingPunct="1">
              <a:lnSpc>
                <a:spcPct val="100000"/>
              </a:lnSpc>
              <a:spcBef>
                <a:spcPts val="0"/>
              </a:spcBef>
              <a:spcAft>
                <a:spcPts val="0"/>
              </a:spcAft>
              <a:buClrTx/>
              <a:buSzTx/>
              <a:buFontTx/>
              <a:buNone/>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graphicFrame>
        <p:nvGraphicFramePr>
          <p:cNvPr id="25620" name="Chart 581"/>
          <p:cNvGraphicFramePr/>
          <p:nvPr/>
        </p:nvGraphicFramePr>
        <p:xfrm>
          <a:off x="6248400" y="1746250"/>
          <a:ext cx="2000250" cy="2000250"/>
        </p:xfrm>
        <a:graphic>
          <a:graphicData uri="http://schemas.openxmlformats.org/presentationml/2006/ole">
            <mc:AlternateContent xmlns:mc="http://schemas.openxmlformats.org/markup-compatibility/2006">
              <mc:Choice xmlns:v="urn:schemas-microsoft-com:vml" Requires="v">
                <p:oleObj spid="_x0000_s3079" name="" r:id="rId5" imgW="2005330" imgH="2005330" progId="Excel.Chart.8">
                  <p:embed/>
                </p:oleObj>
              </mc:Choice>
              <mc:Fallback>
                <p:oleObj name="" r:id="rId5" imgW="2005330" imgH="2005330" progId="Excel.Chart.8">
                  <p:embed/>
                  <p:pic>
                    <p:nvPicPr>
                      <p:cNvPr id="0" name="图片 3078"/>
                      <p:cNvPicPr/>
                      <p:nvPr/>
                    </p:nvPicPr>
                    <p:blipFill>
                      <a:blip r:embed="rId6"/>
                      <a:stretch>
                        <a:fillRect/>
                      </a:stretch>
                    </p:blipFill>
                    <p:spPr>
                      <a:xfrm>
                        <a:off x="6248400" y="1746250"/>
                        <a:ext cx="2000250" cy="2000250"/>
                      </a:xfrm>
                      <a:prstGeom prst="rect">
                        <a:avLst/>
                      </a:prstGeom>
                      <a:noFill/>
                      <a:ln w="38100">
                        <a:noFill/>
                        <a:miter/>
                      </a:ln>
                    </p:spPr>
                  </p:pic>
                </p:oleObj>
              </mc:Fallback>
            </mc:AlternateContent>
          </a:graphicData>
        </a:graphic>
      </p:graphicFrame>
      <p:sp>
        <p:nvSpPr>
          <p:cNvPr id="45" name="Shape 582"/>
          <p:cNvSpPr/>
          <p:nvPr/>
        </p:nvSpPr>
        <p:spPr>
          <a:xfrm>
            <a:off x="6604000" y="2139950"/>
            <a:ext cx="549275" cy="369888"/>
          </a:xfrm>
          <a:prstGeom prst="rect">
            <a:avLst/>
          </a:prstGeom>
          <a:noFill/>
          <a:ln w="12700" cap="flat">
            <a:noFill/>
            <a:miter lim="400000"/>
          </a:ln>
          <a:effec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sz="1800"/>
            </a:pPr>
            <a:r>
              <a:rPr kumimoji="0" sz="2400" b="0" i="0" u="none" strike="noStrike" kern="1200" cap="none" spc="48" normalizeH="0" baseline="0" noProof="0" dirty="0">
                <a:ln>
                  <a:noFill/>
                </a:ln>
                <a:solidFill>
                  <a:schemeClr val="bg1"/>
                </a:solidFill>
                <a:effectLst/>
                <a:uLnTx/>
                <a:uFillTx/>
                <a:latin typeface="+mn-lt"/>
                <a:ea typeface="Oswald Regular"/>
                <a:cs typeface="Oswald Regular"/>
                <a:sym typeface="Oswald Regular"/>
              </a:rPr>
              <a:t>67</a:t>
            </a:r>
            <a:r>
              <a:rPr kumimoji="0" sz="2400" b="0" i="0" u="none" strike="noStrike" kern="1200" cap="none" spc="48" normalizeH="0" baseline="0" noProof="0" dirty="0">
                <a:ln>
                  <a:noFill/>
                </a:ln>
                <a:solidFill>
                  <a:schemeClr val="bg1"/>
                </a:solidFill>
                <a:effectLst/>
                <a:uLnTx/>
                <a:uFillTx/>
                <a:latin typeface="+mn-lt"/>
                <a:ea typeface="Oswald Light"/>
                <a:cs typeface="Oswald Light"/>
                <a:sym typeface="Oswald Light"/>
              </a:rPr>
              <a:t>%</a:t>
            </a:r>
            <a:endParaRPr kumimoji="0" sz="2400" b="0" i="0" u="none" strike="noStrike" kern="1200" cap="none" spc="48" normalizeH="0" baseline="0" noProof="0" dirty="0">
              <a:ln>
                <a:noFill/>
              </a:ln>
              <a:solidFill>
                <a:schemeClr val="bg1"/>
              </a:solidFill>
              <a:effectLst/>
              <a:uLnTx/>
              <a:uFillTx/>
              <a:latin typeface="+mn-lt"/>
              <a:ea typeface="Oswald Light"/>
              <a:cs typeface="Oswald Light"/>
              <a:sym typeface="Oswald Light"/>
            </a:endParaRPr>
          </a:p>
        </p:txBody>
      </p:sp>
      <p:sp>
        <p:nvSpPr>
          <p:cNvPr id="46" name="Shape 583"/>
          <p:cNvSpPr/>
          <p:nvPr/>
        </p:nvSpPr>
        <p:spPr>
          <a:xfrm>
            <a:off x="655320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2BC2AC"/>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100" b="0" i="0" u="none" strike="noStrike" kern="1200" cap="none" spc="42" normalizeH="0" baseline="0" noProof="0" dirty="0">
                <a:ln>
                  <a:noFill/>
                </a:ln>
                <a:solidFill>
                  <a:srgbClr val="1570C1"/>
                </a:solidFill>
                <a:effectLst/>
                <a:uLnTx/>
                <a:uFillTx/>
                <a:latin typeface="+mn-lt"/>
                <a:ea typeface="Oswald Light"/>
                <a:cs typeface="Oswald Light"/>
                <a:sym typeface="Oswald Light"/>
              </a:rPr>
              <a:t>$7,879,000</a:t>
            </a:r>
            <a:endParaRPr kumimoji="0" sz="2100" b="0" i="0" u="none" strike="noStrike" kern="1200" cap="none" spc="42" normalizeH="0" baseline="0" noProof="0" dirty="0">
              <a:ln>
                <a:noFill/>
              </a:ln>
              <a:solidFill>
                <a:srgbClr val="1570C1"/>
              </a:solidFill>
              <a:effectLst/>
              <a:uLnTx/>
              <a:uFillTx/>
              <a:latin typeface="+mn-lt"/>
              <a:ea typeface="Oswald Light"/>
              <a:cs typeface="Oswald Light"/>
              <a:sym typeface="Oswald Light"/>
            </a:endParaRPr>
          </a:p>
        </p:txBody>
      </p:sp>
      <p:sp>
        <p:nvSpPr>
          <p:cNvPr id="47" name="Shape 584"/>
          <p:cNvSpPr/>
          <p:nvPr/>
        </p:nvSpPr>
        <p:spPr>
          <a:xfrm>
            <a:off x="677703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800" b="0" i="0" u="none" strike="noStrike" kern="1200" cap="none" spc="36" normalizeH="0" baseline="0" noProof="0" dirty="0">
                <a:ln>
                  <a:noFill/>
                </a:ln>
                <a:solidFill>
                  <a:schemeClr val="bg1">
                    <a:lumMod val="65000"/>
                  </a:schemeClr>
                </a:solidFill>
                <a:effectLst/>
                <a:uLnTx/>
                <a:uFillTx/>
                <a:latin typeface="+mn-lt"/>
                <a:ea typeface="Oswald Light"/>
                <a:cs typeface="Oswald Light"/>
                <a:sym typeface="Oswald Light"/>
              </a:rPr>
              <a:t>per year</a:t>
            </a:r>
            <a:endParaRPr kumimoji="0" sz="1800" b="0" i="0" u="none" strike="noStrike" kern="1200" cap="none" spc="36" normalizeH="0" baseline="0" noProof="0" dirty="0">
              <a:ln>
                <a:noFill/>
              </a:ln>
              <a:solidFill>
                <a:schemeClr val="bg1">
                  <a:lumMod val="65000"/>
                </a:schemeClr>
              </a:solidFill>
              <a:effectLst/>
              <a:uLnTx/>
              <a:uFillTx/>
              <a:latin typeface="+mn-lt"/>
              <a:ea typeface="Oswald Light"/>
              <a:cs typeface="Oswald Light"/>
              <a:sym typeface="Oswald Light"/>
            </a:endParaRPr>
          </a:p>
        </p:txBody>
      </p:sp>
      <p:sp>
        <p:nvSpPr>
          <p:cNvPr id="48" name="Shape 585"/>
          <p:cNvSpPr/>
          <p:nvPr/>
        </p:nvSpPr>
        <p:spPr>
          <a:xfrm>
            <a:off x="6618288" y="3841750"/>
            <a:ext cx="1009650"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600" b="0" i="0" u="none" strike="noStrike" kern="1200" cap="none" spc="32" normalizeH="0" baseline="0" noProof="0" dirty="0" err="1">
                <a:ln>
                  <a:noFill/>
                </a:ln>
                <a:solidFill>
                  <a:schemeClr val="bg1">
                    <a:lumMod val="50000"/>
                  </a:schemeClr>
                </a:solidFill>
                <a:effectLst/>
                <a:uLnTx/>
                <a:uFillTx/>
                <a:latin typeface="+mn-lt"/>
                <a:ea typeface="Oswald Regular"/>
                <a:cs typeface="Oswald Regular"/>
                <a:sym typeface="Oswald Regular"/>
              </a:rPr>
              <a:t>Piechart.ltd</a:t>
            </a:r>
            <a:endParaRPr kumimoji="0" sz="16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endParaRPr>
          </a:p>
        </p:txBody>
      </p:sp>
      <p:sp>
        <p:nvSpPr>
          <p:cNvPr id="49" name="Shape 586"/>
          <p:cNvSpPr/>
          <p:nvPr/>
        </p:nvSpPr>
        <p:spPr>
          <a:xfrm>
            <a:off x="62611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rPr>
              <a:t>Donec ullamcorper nulla fringilla. Nullam id dolor id nibh ultricies vehicula ut id elit. Maecenas sed</a:t>
            </a:r>
            <a:endPar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endParaRPr>
          </a:p>
        </p:txBody>
      </p:sp>
      <p:sp>
        <p:nvSpPr>
          <p:cNvPr id="50" name="Shape 588"/>
          <p:cNvSpPr/>
          <p:nvPr/>
        </p:nvSpPr>
        <p:spPr>
          <a:xfrm>
            <a:off x="8923338" y="1930400"/>
            <a:ext cx="1643063" cy="1643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lIns="0" tIns="0" rIns="0" bIns="0" anchor="ctr"/>
          <a:lstStyle/>
          <a:p>
            <a:pPr marL="0" marR="0" lvl="0" indent="0" algn="l" defTabSz="292100" rtl="0" eaLnBrk="1" fontAlgn="auto" latinLnBrk="0" hangingPunct="1">
              <a:lnSpc>
                <a:spcPct val="100000"/>
              </a:lnSpc>
              <a:spcBef>
                <a:spcPts val="0"/>
              </a:spcBef>
              <a:spcAft>
                <a:spcPts val="0"/>
              </a:spcAft>
              <a:buClrTx/>
              <a:buSzTx/>
              <a:buFontTx/>
              <a:buNone/>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graphicFrame>
        <p:nvGraphicFramePr>
          <p:cNvPr id="25627" name="Chart 589"/>
          <p:cNvGraphicFramePr/>
          <p:nvPr/>
        </p:nvGraphicFramePr>
        <p:xfrm>
          <a:off x="8743950" y="1746250"/>
          <a:ext cx="2000250" cy="2000250"/>
        </p:xfrm>
        <a:graphic>
          <a:graphicData uri="http://schemas.openxmlformats.org/presentationml/2006/ole">
            <mc:AlternateContent xmlns:mc="http://schemas.openxmlformats.org/markup-compatibility/2006">
              <mc:Choice xmlns:v="urn:schemas-microsoft-com:vml" Requires="v">
                <p:oleObj spid="_x0000_s3078" name="" r:id="rId7" imgW="2005330" imgH="2005330" progId="Excel.Chart.8">
                  <p:embed/>
                </p:oleObj>
              </mc:Choice>
              <mc:Fallback>
                <p:oleObj name="" r:id="rId7" imgW="2005330" imgH="2005330" progId="Excel.Chart.8">
                  <p:embed/>
                  <p:pic>
                    <p:nvPicPr>
                      <p:cNvPr id="0" name="图片 3077"/>
                      <p:cNvPicPr/>
                      <p:nvPr/>
                    </p:nvPicPr>
                    <p:blipFill>
                      <a:blip r:embed="rId8"/>
                      <a:stretch>
                        <a:fillRect/>
                      </a:stretch>
                    </p:blipFill>
                    <p:spPr>
                      <a:xfrm>
                        <a:off x="8743950" y="1746250"/>
                        <a:ext cx="2000250" cy="2000250"/>
                      </a:xfrm>
                      <a:prstGeom prst="rect">
                        <a:avLst/>
                      </a:prstGeom>
                      <a:noFill/>
                      <a:ln w="38100">
                        <a:noFill/>
                        <a:miter/>
                      </a:ln>
                    </p:spPr>
                  </p:pic>
                </p:oleObj>
              </mc:Fallback>
            </mc:AlternateContent>
          </a:graphicData>
        </a:graphic>
      </p:graphicFrame>
      <p:sp>
        <p:nvSpPr>
          <p:cNvPr id="52" name="Shape 590"/>
          <p:cNvSpPr/>
          <p:nvPr/>
        </p:nvSpPr>
        <p:spPr>
          <a:xfrm>
            <a:off x="9061450" y="2139950"/>
            <a:ext cx="549275" cy="369888"/>
          </a:xfrm>
          <a:prstGeom prst="rect">
            <a:avLst/>
          </a:prstGeom>
          <a:noFill/>
          <a:ln w="12700" cap="flat">
            <a:noFill/>
            <a:miter lim="400000"/>
          </a:ln>
          <a:effec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sz="1800"/>
            </a:pPr>
            <a:r>
              <a:rPr kumimoji="0" sz="2400" b="0" i="0" u="none" strike="noStrike" kern="1200" cap="none" spc="48" normalizeH="0" baseline="0" noProof="0" dirty="0">
                <a:ln>
                  <a:noFill/>
                </a:ln>
                <a:solidFill>
                  <a:schemeClr val="bg1"/>
                </a:solidFill>
                <a:effectLst/>
                <a:uLnTx/>
                <a:uFillTx/>
                <a:latin typeface="+mn-lt"/>
                <a:ea typeface="Oswald Regular"/>
                <a:cs typeface="Oswald Regular"/>
                <a:sym typeface="Oswald Regular"/>
              </a:rPr>
              <a:t>80</a:t>
            </a:r>
            <a:r>
              <a:rPr kumimoji="0" sz="2400" b="0" i="0" u="none" strike="noStrike" kern="1200" cap="none" spc="48" normalizeH="0" baseline="0" noProof="0" dirty="0">
                <a:ln>
                  <a:noFill/>
                </a:ln>
                <a:solidFill>
                  <a:schemeClr val="bg1"/>
                </a:solidFill>
                <a:effectLst/>
                <a:uLnTx/>
                <a:uFillTx/>
                <a:latin typeface="+mn-lt"/>
                <a:ea typeface="Oswald Light"/>
                <a:cs typeface="Oswald Light"/>
                <a:sym typeface="Oswald Light"/>
              </a:rPr>
              <a:t>%</a:t>
            </a:r>
            <a:endParaRPr kumimoji="0" sz="2400" b="0" i="0" u="none" strike="noStrike" kern="1200" cap="none" spc="48" normalizeH="0" baseline="0" noProof="0" dirty="0">
              <a:ln>
                <a:noFill/>
              </a:ln>
              <a:solidFill>
                <a:schemeClr val="bg1"/>
              </a:solidFill>
              <a:effectLst/>
              <a:uLnTx/>
              <a:uFillTx/>
              <a:latin typeface="+mn-lt"/>
              <a:ea typeface="Oswald Light"/>
              <a:cs typeface="Oswald Light"/>
              <a:sym typeface="Oswald Light"/>
            </a:endParaRPr>
          </a:p>
        </p:txBody>
      </p:sp>
      <p:sp>
        <p:nvSpPr>
          <p:cNvPr id="53" name="Shape 591"/>
          <p:cNvSpPr/>
          <p:nvPr/>
        </p:nvSpPr>
        <p:spPr>
          <a:xfrm>
            <a:off x="8997950" y="4146550"/>
            <a:ext cx="1277938" cy="323850"/>
          </a:xfrm>
          <a:prstGeom prst="rect">
            <a:avLst/>
          </a:prstGeom>
          <a:noFill/>
          <a:ln w="12700" cap="flat">
            <a:noFill/>
            <a:miter lim="400000"/>
          </a:ln>
          <a:effectLst/>
        </p:spPr>
        <p:txBody>
          <a:bodyPr wrap="none" lIns="0" tIns="0" rIns="0" bIns="0">
            <a:spAutoFit/>
          </a:bodyPr>
          <a:lstStyle>
            <a:lvl1pPr>
              <a:defRPr sz="4200" spc="84">
                <a:solidFill>
                  <a:srgbClr val="3AC7E2"/>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100" b="0" i="0" u="none" strike="noStrike" kern="1200" cap="none" spc="42" normalizeH="0" baseline="0" noProof="0" dirty="0">
                <a:ln>
                  <a:noFill/>
                </a:ln>
                <a:solidFill>
                  <a:srgbClr val="1570C1"/>
                </a:solidFill>
                <a:effectLst/>
                <a:uLnTx/>
                <a:uFillTx/>
                <a:latin typeface="+mn-lt"/>
                <a:ea typeface="Oswald Light"/>
                <a:cs typeface="Oswald Light"/>
                <a:sym typeface="Oswald Light"/>
              </a:rPr>
              <a:t>$9,000,000</a:t>
            </a:r>
            <a:endParaRPr kumimoji="0" sz="2100" b="0" i="0" u="none" strike="noStrike" kern="1200" cap="none" spc="42" normalizeH="0" baseline="0" noProof="0" dirty="0">
              <a:ln>
                <a:noFill/>
              </a:ln>
              <a:solidFill>
                <a:srgbClr val="1570C1"/>
              </a:solidFill>
              <a:effectLst/>
              <a:uLnTx/>
              <a:uFillTx/>
              <a:latin typeface="+mn-lt"/>
              <a:ea typeface="Oswald Light"/>
              <a:cs typeface="Oswald Light"/>
              <a:sym typeface="Oswald Light"/>
            </a:endParaRPr>
          </a:p>
        </p:txBody>
      </p:sp>
      <p:sp>
        <p:nvSpPr>
          <p:cNvPr id="54" name="Shape 592"/>
          <p:cNvSpPr/>
          <p:nvPr/>
        </p:nvSpPr>
        <p:spPr>
          <a:xfrm>
            <a:off x="9221788" y="4508500"/>
            <a:ext cx="815975" cy="276225"/>
          </a:xfrm>
          <a:prstGeom prst="rect">
            <a:avLst/>
          </a:prstGeom>
          <a:noFill/>
          <a:ln w="12700" cap="flat">
            <a:noFill/>
            <a:miter lim="400000"/>
          </a:ln>
          <a:effectLst/>
        </p:spPr>
        <p:txBody>
          <a:bodyPr wrap="none" lIns="0" tIns="0" rIns="0" bIns="0">
            <a:spAutoFit/>
          </a:bodyPr>
          <a:lstStyle>
            <a:lvl1pPr>
              <a:defRPr sz="3600" spc="72">
                <a:solidFill>
                  <a:srgbClr val="929292"/>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800" b="0" i="0" u="none" strike="noStrike" kern="1200" cap="none" spc="36" normalizeH="0" baseline="0" noProof="0" dirty="0">
                <a:ln>
                  <a:noFill/>
                </a:ln>
                <a:solidFill>
                  <a:schemeClr val="bg1">
                    <a:lumMod val="65000"/>
                  </a:schemeClr>
                </a:solidFill>
                <a:effectLst/>
                <a:uLnTx/>
                <a:uFillTx/>
                <a:latin typeface="+mn-lt"/>
                <a:ea typeface="Oswald Light"/>
                <a:cs typeface="Oswald Light"/>
                <a:sym typeface="Oswald Light"/>
              </a:rPr>
              <a:t>per year</a:t>
            </a:r>
            <a:endParaRPr kumimoji="0" sz="1800" b="0" i="0" u="none" strike="noStrike" kern="1200" cap="none" spc="36" normalizeH="0" baseline="0" noProof="0" dirty="0">
              <a:ln>
                <a:noFill/>
              </a:ln>
              <a:solidFill>
                <a:schemeClr val="bg1">
                  <a:lumMod val="65000"/>
                </a:schemeClr>
              </a:solidFill>
              <a:effectLst/>
              <a:uLnTx/>
              <a:uFillTx/>
              <a:latin typeface="+mn-lt"/>
              <a:ea typeface="Oswald Light"/>
              <a:cs typeface="Oswald Light"/>
              <a:sym typeface="Oswald Light"/>
            </a:endParaRPr>
          </a:p>
        </p:txBody>
      </p:sp>
      <p:sp>
        <p:nvSpPr>
          <p:cNvPr id="55" name="Shape 593"/>
          <p:cNvSpPr/>
          <p:nvPr/>
        </p:nvSpPr>
        <p:spPr>
          <a:xfrm>
            <a:off x="9010650" y="3841750"/>
            <a:ext cx="1222375" cy="24606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600" b="0" i="0" u="none" strike="noStrike" kern="1200" cap="none" spc="32" normalizeH="0" baseline="0" noProof="0" dirty="0" err="1">
                <a:ln>
                  <a:noFill/>
                </a:ln>
                <a:solidFill>
                  <a:schemeClr val="bg1">
                    <a:lumMod val="50000"/>
                  </a:schemeClr>
                </a:solidFill>
                <a:effectLst/>
                <a:uLnTx/>
                <a:uFillTx/>
                <a:latin typeface="+mn-lt"/>
                <a:ea typeface="Oswald Regular"/>
                <a:cs typeface="Oswald Regular"/>
                <a:sym typeface="Oswald Regular"/>
              </a:rPr>
              <a:t>TheAgency.ltd</a:t>
            </a:r>
            <a:endParaRPr kumimoji="0" sz="16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endParaRPr>
          </a:p>
        </p:txBody>
      </p:sp>
      <p:sp>
        <p:nvSpPr>
          <p:cNvPr id="56" name="Shape 594"/>
          <p:cNvSpPr/>
          <p:nvPr/>
        </p:nvSpPr>
        <p:spPr>
          <a:xfrm>
            <a:off x="8712200" y="4889500"/>
            <a:ext cx="1981200" cy="1009650"/>
          </a:xfrm>
          <a:prstGeom prst="rect">
            <a:avLst/>
          </a:prstGeom>
          <a:noFill/>
          <a:ln w="12700" cap="flat">
            <a:noFill/>
            <a:miter lim="400000"/>
          </a:ln>
          <a:effectLst/>
        </p:spPr>
        <p:txBody>
          <a:bodyPr lIns="0" tIns="0" rIns="0" bIns="0"/>
          <a:lstStyle>
            <a:lvl1pPr>
              <a:defRPr sz="2400" spc="48">
                <a:solidFill>
                  <a:srgbClr val="929292"/>
                </a:solidFill>
                <a:latin typeface="Source Sans Pro"/>
                <a:ea typeface="Source Sans Pro"/>
                <a:cs typeface="Source Sans Pro"/>
                <a:sym typeface="Source Sans Pro"/>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rPr>
              <a:t>Donec ullamcorper nulla fringilla. Nullam id dolor id nibh ultricies vehicula ut id elit. Maecenas sed</a:t>
            </a:r>
            <a:endParaRPr kumimoji="0" sz="1200" b="0" i="0" u="none" strike="noStrike" kern="1200" cap="none" spc="24" normalizeH="0" baseline="0" noProof="0">
              <a:ln>
                <a:noFill/>
              </a:ln>
              <a:solidFill>
                <a:schemeClr val="bg1">
                  <a:lumMod val="65000"/>
                </a:schemeClr>
              </a:solidFill>
              <a:effectLst/>
              <a:uLnTx/>
              <a:uFillTx/>
              <a:latin typeface="+mn-lt"/>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6627"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6628"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57" name="Rounded Rectangle 20"/>
          <p:cNvSpPr/>
          <p:nvPr/>
        </p:nvSpPr>
        <p:spPr>
          <a:xfrm>
            <a:off x="3886200" y="1524000"/>
            <a:ext cx="990600" cy="990600"/>
          </a:xfrm>
          <a:prstGeom prst="roundRect">
            <a:avLst>
              <a:gd name="adj" fmla="val 37768"/>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Rounded Rectangle 21"/>
          <p:cNvSpPr/>
          <p:nvPr/>
        </p:nvSpPr>
        <p:spPr>
          <a:xfrm>
            <a:off x="2935288" y="2570163"/>
            <a:ext cx="990600" cy="990600"/>
          </a:xfrm>
          <a:prstGeom prst="roundRect">
            <a:avLst>
              <a:gd name="adj" fmla="val 37768"/>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Rounded Rectangle 23"/>
          <p:cNvSpPr/>
          <p:nvPr/>
        </p:nvSpPr>
        <p:spPr>
          <a:xfrm>
            <a:off x="2935288" y="3897313"/>
            <a:ext cx="990600" cy="990600"/>
          </a:xfrm>
          <a:prstGeom prst="roundRect">
            <a:avLst>
              <a:gd name="adj" fmla="val 37768"/>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Rounded Rectangle 24"/>
          <p:cNvSpPr/>
          <p:nvPr/>
        </p:nvSpPr>
        <p:spPr>
          <a:xfrm>
            <a:off x="3886200" y="4830763"/>
            <a:ext cx="990600" cy="990600"/>
          </a:xfrm>
          <a:prstGeom prst="roundRect">
            <a:avLst>
              <a:gd name="adj" fmla="val 37768"/>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6633" name="Picture 26" descr="C:\Users\Dsgn\Desktop\iPhone_MockUp\iPhone_5C_Green.png"/>
          <p:cNvPicPr>
            <a:picLocks noChangeAspect="1"/>
          </p:cNvPicPr>
          <p:nvPr/>
        </p:nvPicPr>
        <p:blipFill>
          <a:blip r:embed="rId1"/>
          <a:stretch>
            <a:fillRect/>
          </a:stretch>
        </p:blipFill>
        <p:spPr>
          <a:xfrm>
            <a:off x="5210175" y="1809750"/>
            <a:ext cx="1762125" cy="3694113"/>
          </a:xfrm>
          <a:prstGeom prst="rect">
            <a:avLst/>
          </a:prstGeom>
          <a:noFill/>
          <a:ln w="9525">
            <a:noFill/>
          </a:ln>
        </p:spPr>
      </p:pic>
      <p:sp>
        <p:nvSpPr>
          <p:cNvPr id="62" name="矩形 61"/>
          <p:cNvSpPr/>
          <p:nvPr/>
        </p:nvSpPr>
        <p:spPr>
          <a:xfrm>
            <a:off x="5357229" y="2352688"/>
            <a:ext cx="1488959" cy="2630787"/>
          </a:xfrm>
          <a:prstGeom prst="rect">
            <a:avLst/>
          </a:prstGeom>
          <a:blipFill dpi="0" rotWithShape="1">
            <a:blip r:embed="rId2">
              <a:extLst>
                <a:ext uri="{28A0092B-C50C-407E-A947-70E740481C1C}">
                  <a14:useLocalDpi xmlns:a14="http://schemas.microsoft.com/office/drawing/2010/main" val="0"/>
                </a:ext>
              </a:extLst>
            </a:blip>
            <a:srcRect/>
            <a:stretch>
              <a:fillRect l="-134156" t="-5619" r="-60848" b="-3865"/>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3" name="Right Triangle 28"/>
          <p:cNvSpPr/>
          <p:nvPr/>
        </p:nvSpPr>
        <p:spPr>
          <a:xfrm rot="10800000">
            <a:off x="6091238" y="2354263"/>
            <a:ext cx="736600" cy="164306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Rounded Rectangle 33"/>
          <p:cNvSpPr/>
          <p:nvPr/>
        </p:nvSpPr>
        <p:spPr>
          <a:xfrm flipH="1">
            <a:off x="7315200" y="1524000"/>
            <a:ext cx="1049338" cy="990600"/>
          </a:xfrm>
          <a:prstGeom prst="roundRect">
            <a:avLst>
              <a:gd name="adj" fmla="val 377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Rounded Rectangle 34"/>
          <p:cNvSpPr/>
          <p:nvPr/>
        </p:nvSpPr>
        <p:spPr>
          <a:xfrm flipH="1">
            <a:off x="8323263" y="2570163"/>
            <a:ext cx="1049338" cy="990600"/>
          </a:xfrm>
          <a:prstGeom prst="roundRect">
            <a:avLst>
              <a:gd name="adj" fmla="val 377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 name="Rounded Rectangle 35"/>
          <p:cNvSpPr/>
          <p:nvPr/>
        </p:nvSpPr>
        <p:spPr>
          <a:xfrm flipH="1">
            <a:off x="8323263" y="3897313"/>
            <a:ext cx="1049338" cy="990600"/>
          </a:xfrm>
          <a:prstGeom prst="roundRect">
            <a:avLst>
              <a:gd name="adj" fmla="val 377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Rounded Rectangle 40"/>
          <p:cNvSpPr/>
          <p:nvPr/>
        </p:nvSpPr>
        <p:spPr>
          <a:xfrm flipH="1">
            <a:off x="7315200" y="4830763"/>
            <a:ext cx="1049338" cy="990600"/>
          </a:xfrm>
          <a:prstGeom prst="roundRect">
            <a:avLst>
              <a:gd name="adj" fmla="val 377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8" name="Group 45"/>
          <p:cNvGrpSpPr/>
          <p:nvPr/>
        </p:nvGrpSpPr>
        <p:grpSpPr>
          <a:xfrm>
            <a:off x="7648265" y="5176075"/>
            <a:ext cx="383279" cy="378060"/>
            <a:chOff x="6865938" y="5622925"/>
            <a:chExt cx="815975" cy="804863"/>
          </a:xfrm>
          <a:solidFill>
            <a:schemeClr val="bg1"/>
          </a:solidFill>
        </p:grpSpPr>
        <p:sp>
          <p:nvSpPr>
            <p:cNvPr id="69" name="Freeform 49"/>
            <p:cNvSpPr/>
            <p:nvPr/>
          </p:nvSpPr>
          <p:spPr bwMode="auto">
            <a:xfrm>
              <a:off x="6865938" y="5622925"/>
              <a:ext cx="815975" cy="82550"/>
            </a:xfrm>
            <a:custGeom>
              <a:avLst/>
              <a:gdLst>
                <a:gd name="T0" fmla="*/ 207 w 218"/>
                <a:gd name="T1" fmla="*/ 0 h 22"/>
                <a:gd name="T2" fmla="*/ 11 w 218"/>
                <a:gd name="T3" fmla="*/ 0 h 22"/>
                <a:gd name="T4" fmla="*/ 0 w 218"/>
                <a:gd name="T5" fmla="*/ 11 h 22"/>
                <a:gd name="T6" fmla="*/ 11 w 218"/>
                <a:gd name="T7" fmla="*/ 22 h 22"/>
                <a:gd name="T8" fmla="*/ 207 w 218"/>
                <a:gd name="T9" fmla="*/ 22 h 22"/>
                <a:gd name="T10" fmla="*/ 218 w 218"/>
                <a:gd name="T11" fmla="*/ 11 h 22"/>
                <a:gd name="T12" fmla="*/ 207 w 2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8" h="22">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58"/>
            <p:cNvSpPr/>
            <p:nvPr/>
          </p:nvSpPr>
          <p:spPr bwMode="auto">
            <a:xfrm>
              <a:off x="6899276" y="5727700"/>
              <a:ext cx="749300" cy="700088"/>
            </a:xfrm>
            <a:custGeom>
              <a:avLst/>
              <a:gdLst>
                <a:gd name="T0" fmla="*/ 0 w 200"/>
                <a:gd name="T1" fmla="*/ 117 h 187"/>
                <a:gd name="T2" fmla="*/ 22 w 200"/>
                <a:gd name="T3" fmla="*/ 139 h 187"/>
                <a:gd name="T4" fmla="*/ 67 w 200"/>
                <a:gd name="T5" fmla="*/ 139 h 187"/>
                <a:gd name="T6" fmla="*/ 28 w 200"/>
                <a:gd name="T7" fmla="*/ 177 h 187"/>
                <a:gd name="T8" fmla="*/ 28 w 200"/>
                <a:gd name="T9" fmla="*/ 185 h 187"/>
                <a:gd name="T10" fmla="*/ 36 w 200"/>
                <a:gd name="T11" fmla="*/ 185 h 187"/>
                <a:gd name="T12" fmla="*/ 82 w 200"/>
                <a:gd name="T13" fmla="*/ 139 h 187"/>
                <a:gd name="T14" fmla="*/ 95 w 200"/>
                <a:gd name="T15" fmla="*/ 139 h 187"/>
                <a:gd name="T16" fmla="*/ 95 w 200"/>
                <a:gd name="T17" fmla="*/ 181 h 187"/>
                <a:gd name="T18" fmla="*/ 100 w 200"/>
                <a:gd name="T19" fmla="*/ 186 h 187"/>
                <a:gd name="T20" fmla="*/ 105 w 200"/>
                <a:gd name="T21" fmla="*/ 181 h 187"/>
                <a:gd name="T22" fmla="*/ 105 w 200"/>
                <a:gd name="T23" fmla="*/ 139 h 187"/>
                <a:gd name="T24" fmla="*/ 118 w 200"/>
                <a:gd name="T25" fmla="*/ 139 h 187"/>
                <a:gd name="T26" fmla="*/ 164 w 200"/>
                <a:gd name="T27" fmla="*/ 185 h 187"/>
                <a:gd name="T28" fmla="*/ 172 w 200"/>
                <a:gd name="T29" fmla="*/ 185 h 187"/>
                <a:gd name="T30" fmla="*/ 172 w 200"/>
                <a:gd name="T31" fmla="*/ 177 h 187"/>
                <a:gd name="T32" fmla="*/ 133 w 200"/>
                <a:gd name="T33" fmla="*/ 139 h 187"/>
                <a:gd name="T34" fmla="*/ 178 w 200"/>
                <a:gd name="T35" fmla="*/ 139 h 187"/>
                <a:gd name="T36" fmla="*/ 200 w 200"/>
                <a:gd name="T37" fmla="*/ 117 h 187"/>
                <a:gd name="T38" fmla="*/ 200 w 200"/>
                <a:gd name="T39" fmla="*/ 0 h 187"/>
                <a:gd name="T40" fmla="*/ 0 w 200"/>
                <a:gd name="T41" fmla="*/ 0 h 187"/>
                <a:gd name="T42" fmla="*/ 0 w 200"/>
                <a:gd name="T43" fmla="*/ 1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7">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71" name="Group 59"/>
          <p:cNvGrpSpPr/>
          <p:nvPr/>
        </p:nvGrpSpPr>
        <p:grpSpPr>
          <a:xfrm>
            <a:off x="4189861" y="5137401"/>
            <a:ext cx="383279" cy="378060"/>
            <a:chOff x="6865938" y="5622925"/>
            <a:chExt cx="815975" cy="804863"/>
          </a:xfrm>
          <a:solidFill>
            <a:schemeClr val="bg1"/>
          </a:solidFill>
        </p:grpSpPr>
        <p:sp>
          <p:nvSpPr>
            <p:cNvPr id="72" name="Freeform 60"/>
            <p:cNvSpPr/>
            <p:nvPr/>
          </p:nvSpPr>
          <p:spPr bwMode="auto">
            <a:xfrm>
              <a:off x="6865938" y="5622925"/>
              <a:ext cx="815975" cy="82550"/>
            </a:xfrm>
            <a:custGeom>
              <a:avLst/>
              <a:gdLst>
                <a:gd name="T0" fmla="*/ 207 w 218"/>
                <a:gd name="T1" fmla="*/ 0 h 22"/>
                <a:gd name="T2" fmla="*/ 11 w 218"/>
                <a:gd name="T3" fmla="*/ 0 h 22"/>
                <a:gd name="T4" fmla="*/ 0 w 218"/>
                <a:gd name="T5" fmla="*/ 11 h 22"/>
                <a:gd name="T6" fmla="*/ 11 w 218"/>
                <a:gd name="T7" fmla="*/ 22 h 22"/>
                <a:gd name="T8" fmla="*/ 207 w 218"/>
                <a:gd name="T9" fmla="*/ 22 h 22"/>
                <a:gd name="T10" fmla="*/ 218 w 218"/>
                <a:gd name="T11" fmla="*/ 11 h 22"/>
                <a:gd name="T12" fmla="*/ 207 w 2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18" h="22">
                  <a:moveTo>
                    <a:pt x="207" y="0"/>
                  </a:moveTo>
                  <a:cubicBezTo>
                    <a:pt x="11" y="0"/>
                    <a:pt x="11" y="0"/>
                    <a:pt x="11" y="0"/>
                  </a:cubicBezTo>
                  <a:cubicBezTo>
                    <a:pt x="5" y="0"/>
                    <a:pt x="0" y="5"/>
                    <a:pt x="0" y="11"/>
                  </a:cubicBezTo>
                  <a:cubicBezTo>
                    <a:pt x="0" y="17"/>
                    <a:pt x="5" y="22"/>
                    <a:pt x="11" y="22"/>
                  </a:cubicBezTo>
                  <a:cubicBezTo>
                    <a:pt x="207" y="22"/>
                    <a:pt x="207" y="22"/>
                    <a:pt x="207" y="22"/>
                  </a:cubicBezTo>
                  <a:cubicBezTo>
                    <a:pt x="213" y="22"/>
                    <a:pt x="218" y="17"/>
                    <a:pt x="218" y="11"/>
                  </a:cubicBezTo>
                  <a:cubicBezTo>
                    <a:pt x="218" y="5"/>
                    <a:pt x="213" y="0"/>
                    <a:pt x="2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3" name="Freeform 61"/>
            <p:cNvSpPr/>
            <p:nvPr/>
          </p:nvSpPr>
          <p:spPr bwMode="auto">
            <a:xfrm>
              <a:off x="6899276" y="5727700"/>
              <a:ext cx="749300" cy="700088"/>
            </a:xfrm>
            <a:custGeom>
              <a:avLst/>
              <a:gdLst>
                <a:gd name="T0" fmla="*/ 0 w 200"/>
                <a:gd name="T1" fmla="*/ 117 h 187"/>
                <a:gd name="T2" fmla="*/ 22 w 200"/>
                <a:gd name="T3" fmla="*/ 139 h 187"/>
                <a:gd name="T4" fmla="*/ 67 w 200"/>
                <a:gd name="T5" fmla="*/ 139 h 187"/>
                <a:gd name="T6" fmla="*/ 28 w 200"/>
                <a:gd name="T7" fmla="*/ 177 h 187"/>
                <a:gd name="T8" fmla="*/ 28 w 200"/>
                <a:gd name="T9" fmla="*/ 185 h 187"/>
                <a:gd name="T10" fmla="*/ 36 w 200"/>
                <a:gd name="T11" fmla="*/ 185 h 187"/>
                <a:gd name="T12" fmla="*/ 82 w 200"/>
                <a:gd name="T13" fmla="*/ 139 h 187"/>
                <a:gd name="T14" fmla="*/ 95 w 200"/>
                <a:gd name="T15" fmla="*/ 139 h 187"/>
                <a:gd name="T16" fmla="*/ 95 w 200"/>
                <a:gd name="T17" fmla="*/ 181 h 187"/>
                <a:gd name="T18" fmla="*/ 100 w 200"/>
                <a:gd name="T19" fmla="*/ 186 h 187"/>
                <a:gd name="T20" fmla="*/ 105 w 200"/>
                <a:gd name="T21" fmla="*/ 181 h 187"/>
                <a:gd name="T22" fmla="*/ 105 w 200"/>
                <a:gd name="T23" fmla="*/ 139 h 187"/>
                <a:gd name="T24" fmla="*/ 118 w 200"/>
                <a:gd name="T25" fmla="*/ 139 h 187"/>
                <a:gd name="T26" fmla="*/ 164 w 200"/>
                <a:gd name="T27" fmla="*/ 185 h 187"/>
                <a:gd name="T28" fmla="*/ 172 w 200"/>
                <a:gd name="T29" fmla="*/ 185 h 187"/>
                <a:gd name="T30" fmla="*/ 172 w 200"/>
                <a:gd name="T31" fmla="*/ 177 h 187"/>
                <a:gd name="T32" fmla="*/ 133 w 200"/>
                <a:gd name="T33" fmla="*/ 139 h 187"/>
                <a:gd name="T34" fmla="*/ 178 w 200"/>
                <a:gd name="T35" fmla="*/ 139 h 187"/>
                <a:gd name="T36" fmla="*/ 200 w 200"/>
                <a:gd name="T37" fmla="*/ 117 h 187"/>
                <a:gd name="T38" fmla="*/ 200 w 200"/>
                <a:gd name="T39" fmla="*/ 0 h 187"/>
                <a:gd name="T40" fmla="*/ 0 w 200"/>
                <a:gd name="T41" fmla="*/ 0 h 187"/>
                <a:gd name="T42" fmla="*/ 0 w 200"/>
                <a:gd name="T43" fmla="*/ 1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87">
                  <a:moveTo>
                    <a:pt x="0" y="117"/>
                  </a:moveTo>
                  <a:cubicBezTo>
                    <a:pt x="0" y="129"/>
                    <a:pt x="10" y="139"/>
                    <a:pt x="22" y="139"/>
                  </a:cubicBezTo>
                  <a:cubicBezTo>
                    <a:pt x="67" y="139"/>
                    <a:pt x="67" y="139"/>
                    <a:pt x="67" y="139"/>
                  </a:cubicBezTo>
                  <a:cubicBezTo>
                    <a:pt x="28" y="177"/>
                    <a:pt x="28" y="177"/>
                    <a:pt x="28" y="177"/>
                  </a:cubicBezTo>
                  <a:cubicBezTo>
                    <a:pt x="26" y="179"/>
                    <a:pt x="26" y="183"/>
                    <a:pt x="28" y="185"/>
                  </a:cubicBezTo>
                  <a:cubicBezTo>
                    <a:pt x="30" y="187"/>
                    <a:pt x="34" y="187"/>
                    <a:pt x="36" y="185"/>
                  </a:cubicBezTo>
                  <a:cubicBezTo>
                    <a:pt x="82" y="139"/>
                    <a:pt x="82" y="139"/>
                    <a:pt x="82" y="139"/>
                  </a:cubicBezTo>
                  <a:cubicBezTo>
                    <a:pt x="95" y="139"/>
                    <a:pt x="95" y="139"/>
                    <a:pt x="95" y="139"/>
                  </a:cubicBezTo>
                  <a:cubicBezTo>
                    <a:pt x="95" y="181"/>
                    <a:pt x="95" y="181"/>
                    <a:pt x="95" y="181"/>
                  </a:cubicBezTo>
                  <a:cubicBezTo>
                    <a:pt x="95" y="184"/>
                    <a:pt x="97" y="186"/>
                    <a:pt x="100" y="186"/>
                  </a:cubicBezTo>
                  <a:cubicBezTo>
                    <a:pt x="103" y="186"/>
                    <a:pt x="105" y="184"/>
                    <a:pt x="105" y="181"/>
                  </a:cubicBezTo>
                  <a:cubicBezTo>
                    <a:pt x="105" y="139"/>
                    <a:pt x="105" y="139"/>
                    <a:pt x="105" y="139"/>
                  </a:cubicBezTo>
                  <a:cubicBezTo>
                    <a:pt x="118" y="139"/>
                    <a:pt x="118" y="139"/>
                    <a:pt x="118" y="139"/>
                  </a:cubicBezTo>
                  <a:cubicBezTo>
                    <a:pt x="164" y="185"/>
                    <a:pt x="164" y="185"/>
                    <a:pt x="164" y="185"/>
                  </a:cubicBezTo>
                  <a:cubicBezTo>
                    <a:pt x="166" y="187"/>
                    <a:pt x="169" y="187"/>
                    <a:pt x="172" y="185"/>
                  </a:cubicBezTo>
                  <a:cubicBezTo>
                    <a:pt x="174" y="183"/>
                    <a:pt x="174" y="179"/>
                    <a:pt x="172" y="177"/>
                  </a:cubicBezTo>
                  <a:cubicBezTo>
                    <a:pt x="133" y="139"/>
                    <a:pt x="133" y="139"/>
                    <a:pt x="133" y="139"/>
                  </a:cubicBezTo>
                  <a:cubicBezTo>
                    <a:pt x="178" y="139"/>
                    <a:pt x="178" y="139"/>
                    <a:pt x="178" y="139"/>
                  </a:cubicBezTo>
                  <a:cubicBezTo>
                    <a:pt x="190" y="139"/>
                    <a:pt x="200" y="129"/>
                    <a:pt x="200" y="117"/>
                  </a:cubicBezTo>
                  <a:cubicBezTo>
                    <a:pt x="200" y="0"/>
                    <a:pt x="200" y="0"/>
                    <a:pt x="200" y="0"/>
                  </a:cubicBezTo>
                  <a:cubicBezTo>
                    <a:pt x="0" y="0"/>
                    <a:pt x="0" y="0"/>
                    <a:pt x="0" y="0"/>
                  </a:cubicBez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74" name="Group 62"/>
          <p:cNvGrpSpPr/>
          <p:nvPr/>
        </p:nvGrpSpPr>
        <p:grpSpPr>
          <a:xfrm>
            <a:off x="3222837" y="4229813"/>
            <a:ext cx="414324" cy="326233"/>
            <a:chOff x="3578225" y="5840413"/>
            <a:chExt cx="881063" cy="693737"/>
          </a:xfrm>
          <a:solidFill>
            <a:schemeClr val="bg1"/>
          </a:solidFill>
        </p:grpSpPr>
        <p:sp>
          <p:nvSpPr>
            <p:cNvPr id="75" name="Freeform 63"/>
            <p:cNvSpPr/>
            <p:nvPr/>
          </p:nvSpPr>
          <p:spPr bwMode="auto">
            <a:xfrm>
              <a:off x="3638550" y="6215063"/>
              <a:ext cx="762000" cy="319087"/>
            </a:xfrm>
            <a:custGeom>
              <a:avLst/>
              <a:gdLst>
                <a:gd name="T0" fmla="*/ 17 w 203"/>
                <a:gd name="T1" fmla="*/ 68 h 85"/>
                <a:gd name="T2" fmla="*/ 38 w 203"/>
                <a:gd name="T3" fmla="*/ 85 h 85"/>
                <a:gd name="T4" fmla="*/ 165 w 203"/>
                <a:gd name="T5" fmla="*/ 85 h 85"/>
                <a:gd name="T6" fmla="*/ 186 w 203"/>
                <a:gd name="T7" fmla="*/ 68 h 85"/>
                <a:gd name="T8" fmla="*/ 203 w 203"/>
                <a:gd name="T9" fmla="*/ 0 h 85"/>
                <a:gd name="T10" fmla="*/ 0 w 203"/>
                <a:gd name="T11" fmla="*/ 0 h 85"/>
                <a:gd name="T12" fmla="*/ 17 w 203"/>
                <a:gd name="T13" fmla="*/ 68 h 85"/>
              </a:gdLst>
              <a:ahLst/>
              <a:cxnLst>
                <a:cxn ang="0">
                  <a:pos x="T0" y="T1"/>
                </a:cxn>
                <a:cxn ang="0">
                  <a:pos x="T2" y="T3"/>
                </a:cxn>
                <a:cxn ang="0">
                  <a:pos x="T4" y="T5"/>
                </a:cxn>
                <a:cxn ang="0">
                  <a:pos x="T6" y="T7"/>
                </a:cxn>
                <a:cxn ang="0">
                  <a:pos x="T8" y="T9"/>
                </a:cxn>
                <a:cxn ang="0">
                  <a:pos x="T10" y="T11"/>
                </a:cxn>
                <a:cxn ang="0">
                  <a:pos x="T12" y="T13"/>
                </a:cxn>
              </a:cxnLst>
              <a:rect l="0" t="0" r="r" b="b"/>
              <a:pathLst>
                <a:path w="203" h="85">
                  <a:moveTo>
                    <a:pt x="17" y="68"/>
                  </a:moveTo>
                  <a:cubicBezTo>
                    <a:pt x="19" y="77"/>
                    <a:pt x="29" y="85"/>
                    <a:pt x="38" y="85"/>
                  </a:cubicBezTo>
                  <a:cubicBezTo>
                    <a:pt x="165" y="85"/>
                    <a:pt x="165" y="85"/>
                    <a:pt x="165" y="85"/>
                  </a:cubicBezTo>
                  <a:cubicBezTo>
                    <a:pt x="175" y="85"/>
                    <a:pt x="184" y="77"/>
                    <a:pt x="186" y="68"/>
                  </a:cubicBezTo>
                  <a:cubicBezTo>
                    <a:pt x="203" y="0"/>
                    <a:pt x="203" y="0"/>
                    <a:pt x="203" y="0"/>
                  </a:cubicBezTo>
                  <a:cubicBezTo>
                    <a:pt x="0" y="0"/>
                    <a:pt x="0" y="0"/>
                    <a:pt x="0" y="0"/>
                  </a:cubicBezTo>
                  <a:lnTo>
                    <a:pt x="1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64"/>
            <p:cNvSpPr/>
            <p:nvPr/>
          </p:nvSpPr>
          <p:spPr bwMode="auto">
            <a:xfrm>
              <a:off x="3578225" y="5840413"/>
              <a:ext cx="881063" cy="347662"/>
            </a:xfrm>
            <a:custGeom>
              <a:avLst/>
              <a:gdLst>
                <a:gd name="T0" fmla="*/ 224 w 235"/>
                <a:gd name="T1" fmla="*/ 58 h 93"/>
                <a:gd name="T2" fmla="*/ 208 w 235"/>
                <a:gd name="T3" fmla="*/ 58 h 93"/>
                <a:gd name="T4" fmla="*/ 168 w 235"/>
                <a:gd name="T5" fmla="*/ 26 h 93"/>
                <a:gd name="T6" fmla="*/ 169 w 235"/>
                <a:gd name="T7" fmla="*/ 21 h 93"/>
                <a:gd name="T8" fmla="*/ 147 w 235"/>
                <a:gd name="T9" fmla="*/ 0 h 93"/>
                <a:gd name="T10" fmla="*/ 126 w 235"/>
                <a:gd name="T11" fmla="*/ 21 h 93"/>
                <a:gd name="T12" fmla="*/ 147 w 235"/>
                <a:gd name="T13" fmla="*/ 42 h 93"/>
                <a:gd name="T14" fmla="*/ 157 w 235"/>
                <a:gd name="T15" fmla="*/ 40 h 93"/>
                <a:gd name="T16" fmla="*/ 179 w 235"/>
                <a:gd name="T17" fmla="*/ 58 h 93"/>
                <a:gd name="T18" fmla="*/ 56 w 235"/>
                <a:gd name="T19" fmla="*/ 58 h 93"/>
                <a:gd name="T20" fmla="*/ 78 w 235"/>
                <a:gd name="T21" fmla="*/ 40 h 93"/>
                <a:gd name="T22" fmla="*/ 88 w 235"/>
                <a:gd name="T23" fmla="*/ 42 h 93"/>
                <a:gd name="T24" fmla="*/ 109 w 235"/>
                <a:gd name="T25" fmla="*/ 21 h 93"/>
                <a:gd name="T26" fmla="*/ 88 w 235"/>
                <a:gd name="T27" fmla="*/ 0 h 93"/>
                <a:gd name="T28" fmla="*/ 67 w 235"/>
                <a:gd name="T29" fmla="*/ 21 h 93"/>
                <a:gd name="T30" fmla="*/ 67 w 235"/>
                <a:gd name="T31" fmla="*/ 26 h 93"/>
                <a:gd name="T32" fmla="*/ 28 w 235"/>
                <a:gd name="T33" fmla="*/ 58 h 93"/>
                <a:gd name="T34" fmla="*/ 11 w 235"/>
                <a:gd name="T35" fmla="*/ 58 h 93"/>
                <a:gd name="T36" fmla="*/ 0 w 235"/>
                <a:gd name="T37" fmla="*/ 68 h 93"/>
                <a:gd name="T38" fmla="*/ 0 w 235"/>
                <a:gd name="T39" fmla="*/ 82 h 93"/>
                <a:gd name="T40" fmla="*/ 11 w 235"/>
                <a:gd name="T41" fmla="*/ 93 h 93"/>
                <a:gd name="T42" fmla="*/ 224 w 235"/>
                <a:gd name="T43" fmla="*/ 93 h 93"/>
                <a:gd name="T44" fmla="*/ 235 w 235"/>
                <a:gd name="T45" fmla="*/ 82 h 93"/>
                <a:gd name="T46" fmla="*/ 235 w 235"/>
                <a:gd name="T47" fmla="*/ 68 h 93"/>
                <a:gd name="T48" fmla="*/ 224 w 235"/>
                <a:gd name="T49" fmla="*/ 5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93">
                  <a:moveTo>
                    <a:pt x="224" y="58"/>
                  </a:moveTo>
                  <a:cubicBezTo>
                    <a:pt x="208" y="58"/>
                    <a:pt x="208" y="58"/>
                    <a:pt x="208" y="58"/>
                  </a:cubicBezTo>
                  <a:cubicBezTo>
                    <a:pt x="168" y="26"/>
                    <a:pt x="168" y="26"/>
                    <a:pt x="168" y="26"/>
                  </a:cubicBezTo>
                  <a:cubicBezTo>
                    <a:pt x="168" y="24"/>
                    <a:pt x="169" y="23"/>
                    <a:pt x="169" y="21"/>
                  </a:cubicBezTo>
                  <a:cubicBezTo>
                    <a:pt x="169" y="9"/>
                    <a:pt x="159" y="0"/>
                    <a:pt x="147" y="0"/>
                  </a:cubicBezTo>
                  <a:cubicBezTo>
                    <a:pt x="136" y="0"/>
                    <a:pt x="126" y="9"/>
                    <a:pt x="126" y="21"/>
                  </a:cubicBezTo>
                  <a:cubicBezTo>
                    <a:pt x="126" y="33"/>
                    <a:pt x="136" y="42"/>
                    <a:pt x="147" y="42"/>
                  </a:cubicBezTo>
                  <a:cubicBezTo>
                    <a:pt x="151" y="42"/>
                    <a:pt x="154" y="41"/>
                    <a:pt x="157" y="40"/>
                  </a:cubicBezTo>
                  <a:cubicBezTo>
                    <a:pt x="179" y="58"/>
                    <a:pt x="179" y="58"/>
                    <a:pt x="179" y="58"/>
                  </a:cubicBezTo>
                  <a:cubicBezTo>
                    <a:pt x="56" y="58"/>
                    <a:pt x="56" y="58"/>
                    <a:pt x="56" y="58"/>
                  </a:cubicBezTo>
                  <a:cubicBezTo>
                    <a:pt x="78" y="40"/>
                    <a:pt x="78" y="40"/>
                    <a:pt x="78" y="40"/>
                  </a:cubicBezTo>
                  <a:cubicBezTo>
                    <a:pt x="81" y="41"/>
                    <a:pt x="84" y="42"/>
                    <a:pt x="88" y="42"/>
                  </a:cubicBezTo>
                  <a:cubicBezTo>
                    <a:pt x="100" y="42"/>
                    <a:pt x="109" y="33"/>
                    <a:pt x="109" y="21"/>
                  </a:cubicBezTo>
                  <a:cubicBezTo>
                    <a:pt x="109" y="9"/>
                    <a:pt x="100" y="0"/>
                    <a:pt x="88" y="0"/>
                  </a:cubicBezTo>
                  <a:cubicBezTo>
                    <a:pt x="76" y="0"/>
                    <a:pt x="67" y="9"/>
                    <a:pt x="67" y="21"/>
                  </a:cubicBezTo>
                  <a:cubicBezTo>
                    <a:pt x="67" y="23"/>
                    <a:pt x="67" y="24"/>
                    <a:pt x="67" y="26"/>
                  </a:cubicBezTo>
                  <a:cubicBezTo>
                    <a:pt x="28" y="58"/>
                    <a:pt x="28" y="58"/>
                    <a:pt x="28" y="58"/>
                  </a:cubicBezTo>
                  <a:cubicBezTo>
                    <a:pt x="11" y="58"/>
                    <a:pt x="11" y="58"/>
                    <a:pt x="11" y="58"/>
                  </a:cubicBezTo>
                  <a:cubicBezTo>
                    <a:pt x="5" y="58"/>
                    <a:pt x="0" y="62"/>
                    <a:pt x="0" y="68"/>
                  </a:cubicBezTo>
                  <a:cubicBezTo>
                    <a:pt x="0" y="82"/>
                    <a:pt x="0" y="82"/>
                    <a:pt x="0" y="82"/>
                  </a:cubicBezTo>
                  <a:cubicBezTo>
                    <a:pt x="0" y="88"/>
                    <a:pt x="5" y="93"/>
                    <a:pt x="11" y="93"/>
                  </a:cubicBezTo>
                  <a:cubicBezTo>
                    <a:pt x="224" y="93"/>
                    <a:pt x="224" y="93"/>
                    <a:pt x="224" y="93"/>
                  </a:cubicBezTo>
                  <a:cubicBezTo>
                    <a:pt x="230" y="93"/>
                    <a:pt x="235" y="88"/>
                    <a:pt x="235" y="82"/>
                  </a:cubicBezTo>
                  <a:cubicBezTo>
                    <a:pt x="235" y="68"/>
                    <a:pt x="235" y="68"/>
                    <a:pt x="235" y="68"/>
                  </a:cubicBezTo>
                  <a:cubicBezTo>
                    <a:pt x="235" y="62"/>
                    <a:pt x="230" y="58"/>
                    <a:pt x="22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77" name="Group 65"/>
          <p:cNvGrpSpPr/>
          <p:nvPr/>
        </p:nvGrpSpPr>
        <p:grpSpPr>
          <a:xfrm>
            <a:off x="8659378" y="4204414"/>
            <a:ext cx="377032" cy="377032"/>
            <a:chOff x="1987550" y="6086475"/>
            <a:chExt cx="754063" cy="754063"/>
          </a:xfrm>
          <a:solidFill>
            <a:schemeClr val="bg1"/>
          </a:solidFill>
        </p:grpSpPr>
        <p:sp>
          <p:nvSpPr>
            <p:cNvPr id="78" name="Freeform 66"/>
            <p:cNvSpPr/>
            <p:nvPr/>
          </p:nvSpPr>
          <p:spPr bwMode="auto">
            <a:xfrm>
              <a:off x="2095500" y="6194425"/>
              <a:ext cx="71438" cy="71438"/>
            </a:xfrm>
            <a:custGeom>
              <a:avLst/>
              <a:gdLst>
                <a:gd name="T0" fmla="*/ 16 w 19"/>
                <a:gd name="T1" fmla="*/ 16 h 19"/>
                <a:gd name="T2" fmla="*/ 16 w 19"/>
                <a:gd name="T3" fmla="*/ 4 h 19"/>
                <a:gd name="T4" fmla="*/ 4 w 19"/>
                <a:gd name="T5" fmla="*/ 4 h 19"/>
                <a:gd name="T6" fmla="*/ 4 w 19"/>
                <a:gd name="T7" fmla="*/ 16 h 19"/>
                <a:gd name="T8" fmla="*/ 16 w 19"/>
                <a:gd name="T9" fmla="*/ 16 h 19"/>
              </a:gdLst>
              <a:ahLst/>
              <a:cxnLst>
                <a:cxn ang="0">
                  <a:pos x="T0" y="T1"/>
                </a:cxn>
                <a:cxn ang="0">
                  <a:pos x="T2" y="T3"/>
                </a:cxn>
                <a:cxn ang="0">
                  <a:pos x="T4" y="T5"/>
                </a:cxn>
                <a:cxn ang="0">
                  <a:pos x="T6" y="T7"/>
                </a:cxn>
                <a:cxn ang="0">
                  <a:pos x="T8" y="T9"/>
                </a:cxn>
              </a:cxnLst>
              <a:rect l="0" t="0" r="r" b="b"/>
              <a:pathLst>
                <a:path w="19" h="19">
                  <a:moveTo>
                    <a:pt x="16" y="16"/>
                  </a:moveTo>
                  <a:cubicBezTo>
                    <a:pt x="19" y="12"/>
                    <a:pt x="19" y="7"/>
                    <a:pt x="16" y="4"/>
                  </a:cubicBezTo>
                  <a:cubicBezTo>
                    <a:pt x="12" y="0"/>
                    <a:pt x="7" y="0"/>
                    <a:pt x="4" y="4"/>
                  </a:cubicBezTo>
                  <a:cubicBezTo>
                    <a:pt x="0" y="7"/>
                    <a:pt x="0" y="12"/>
                    <a:pt x="4" y="16"/>
                  </a:cubicBezTo>
                  <a:cubicBezTo>
                    <a:pt x="7" y="19"/>
                    <a:pt x="12" y="19"/>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9" name="Freeform 67"/>
            <p:cNvSpPr>
              <a:spLocks noEditPoints="1"/>
            </p:cNvSpPr>
            <p:nvPr/>
          </p:nvSpPr>
          <p:spPr bwMode="auto">
            <a:xfrm>
              <a:off x="1987550" y="6086475"/>
              <a:ext cx="754063" cy="754063"/>
            </a:xfrm>
            <a:custGeom>
              <a:avLst/>
              <a:gdLst>
                <a:gd name="T0" fmla="*/ 198 w 201"/>
                <a:gd name="T1" fmla="*/ 116 h 201"/>
                <a:gd name="T2" fmla="*/ 106 w 201"/>
                <a:gd name="T3" fmla="*/ 25 h 201"/>
                <a:gd name="T4" fmla="*/ 91 w 201"/>
                <a:gd name="T5" fmla="*/ 15 h 201"/>
                <a:gd name="T6" fmla="*/ 54 w 201"/>
                <a:gd name="T7" fmla="*/ 2 h 201"/>
                <a:gd name="T8" fmla="*/ 38 w 201"/>
                <a:gd name="T9" fmla="*/ 6 h 201"/>
                <a:gd name="T10" fmla="*/ 6 w 201"/>
                <a:gd name="T11" fmla="*/ 38 h 201"/>
                <a:gd name="T12" fmla="*/ 2 w 201"/>
                <a:gd name="T13" fmla="*/ 54 h 201"/>
                <a:gd name="T14" fmla="*/ 15 w 201"/>
                <a:gd name="T15" fmla="*/ 91 h 201"/>
                <a:gd name="T16" fmla="*/ 25 w 201"/>
                <a:gd name="T17" fmla="*/ 106 h 201"/>
                <a:gd name="T18" fmla="*/ 116 w 201"/>
                <a:gd name="T19" fmla="*/ 198 h 201"/>
                <a:gd name="T20" fmla="*/ 129 w 201"/>
                <a:gd name="T21" fmla="*/ 198 h 201"/>
                <a:gd name="T22" fmla="*/ 198 w 201"/>
                <a:gd name="T23" fmla="*/ 129 h 201"/>
                <a:gd name="T24" fmla="*/ 198 w 201"/>
                <a:gd name="T25" fmla="*/ 116 h 201"/>
                <a:gd name="T26" fmla="*/ 29 w 201"/>
                <a:gd name="T27" fmla="*/ 29 h 201"/>
                <a:gd name="T28" fmla="*/ 48 w 201"/>
                <a:gd name="T29" fmla="*/ 29 h 201"/>
                <a:gd name="T30" fmla="*/ 48 w 201"/>
                <a:gd name="T31" fmla="*/ 48 h 201"/>
                <a:gd name="T32" fmla="*/ 29 w 201"/>
                <a:gd name="T33" fmla="*/ 48 h 201"/>
                <a:gd name="T34" fmla="*/ 29 w 201"/>
                <a:gd name="T35" fmla="*/ 29 h 201"/>
                <a:gd name="T36" fmla="*/ 180 w 201"/>
                <a:gd name="T37" fmla="*/ 126 h 201"/>
                <a:gd name="T38" fmla="*/ 126 w 201"/>
                <a:gd name="T39" fmla="*/ 180 h 201"/>
                <a:gd name="T40" fmla="*/ 118 w 201"/>
                <a:gd name="T41" fmla="*/ 180 h 201"/>
                <a:gd name="T42" fmla="*/ 32 w 201"/>
                <a:gd name="T43" fmla="*/ 95 h 201"/>
                <a:gd name="T44" fmla="*/ 32 w 201"/>
                <a:gd name="T45" fmla="*/ 86 h 201"/>
                <a:gd name="T46" fmla="*/ 86 w 201"/>
                <a:gd name="T47" fmla="*/ 32 h 201"/>
                <a:gd name="T48" fmla="*/ 95 w 201"/>
                <a:gd name="T49" fmla="*/ 32 h 201"/>
                <a:gd name="T50" fmla="*/ 180 w 201"/>
                <a:gd name="T51" fmla="*/ 118 h 201"/>
                <a:gd name="T52" fmla="*/ 180 w 201"/>
                <a:gd name="T53" fmla="*/ 12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 h="201">
                  <a:moveTo>
                    <a:pt x="198" y="116"/>
                  </a:moveTo>
                  <a:cubicBezTo>
                    <a:pt x="106" y="25"/>
                    <a:pt x="106" y="25"/>
                    <a:pt x="106" y="25"/>
                  </a:cubicBezTo>
                  <a:cubicBezTo>
                    <a:pt x="103" y="21"/>
                    <a:pt x="96" y="17"/>
                    <a:pt x="91" y="15"/>
                  </a:cubicBezTo>
                  <a:cubicBezTo>
                    <a:pt x="54" y="2"/>
                    <a:pt x="54" y="2"/>
                    <a:pt x="54" y="2"/>
                  </a:cubicBezTo>
                  <a:cubicBezTo>
                    <a:pt x="49" y="0"/>
                    <a:pt x="42" y="2"/>
                    <a:pt x="38" y="6"/>
                  </a:cubicBezTo>
                  <a:cubicBezTo>
                    <a:pt x="6" y="38"/>
                    <a:pt x="6" y="38"/>
                    <a:pt x="6" y="38"/>
                  </a:cubicBezTo>
                  <a:cubicBezTo>
                    <a:pt x="2" y="42"/>
                    <a:pt x="0" y="49"/>
                    <a:pt x="2" y="54"/>
                  </a:cubicBezTo>
                  <a:cubicBezTo>
                    <a:pt x="15" y="91"/>
                    <a:pt x="15" y="91"/>
                    <a:pt x="15" y="91"/>
                  </a:cubicBezTo>
                  <a:cubicBezTo>
                    <a:pt x="17" y="96"/>
                    <a:pt x="21" y="103"/>
                    <a:pt x="25" y="106"/>
                  </a:cubicBezTo>
                  <a:cubicBezTo>
                    <a:pt x="116" y="198"/>
                    <a:pt x="116" y="198"/>
                    <a:pt x="116" y="198"/>
                  </a:cubicBezTo>
                  <a:cubicBezTo>
                    <a:pt x="120" y="201"/>
                    <a:pt x="126" y="201"/>
                    <a:pt x="129" y="198"/>
                  </a:cubicBezTo>
                  <a:cubicBezTo>
                    <a:pt x="198" y="129"/>
                    <a:pt x="198" y="129"/>
                    <a:pt x="198" y="129"/>
                  </a:cubicBezTo>
                  <a:cubicBezTo>
                    <a:pt x="201" y="126"/>
                    <a:pt x="201" y="120"/>
                    <a:pt x="198" y="116"/>
                  </a:cubicBezTo>
                  <a:close/>
                  <a:moveTo>
                    <a:pt x="29" y="29"/>
                  </a:moveTo>
                  <a:cubicBezTo>
                    <a:pt x="34" y="24"/>
                    <a:pt x="43" y="24"/>
                    <a:pt x="48" y="29"/>
                  </a:cubicBezTo>
                  <a:cubicBezTo>
                    <a:pt x="53" y="34"/>
                    <a:pt x="53" y="43"/>
                    <a:pt x="48" y="48"/>
                  </a:cubicBezTo>
                  <a:cubicBezTo>
                    <a:pt x="43" y="53"/>
                    <a:pt x="34" y="53"/>
                    <a:pt x="29" y="48"/>
                  </a:cubicBezTo>
                  <a:cubicBezTo>
                    <a:pt x="24" y="43"/>
                    <a:pt x="24" y="34"/>
                    <a:pt x="29" y="29"/>
                  </a:cubicBezTo>
                  <a:close/>
                  <a:moveTo>
                    <a:pt x="180" y="126"/>
                  </a:moveTo>
                  <a:cubicBezTo>
                    <a:pt x="126" y="180"/>
                    <a:pt x="126" y="180"/>
                    <a:pt x="126" y="180"/>
                  </a:cubicBezTo>
                  <a:cubicBezTo>
                    <a:pt x="124" y="183"/>
                    <a:pt x="120" y="183"/>
                    <a:pt x="118" y="180"/>
                  </a:cubicBezTo>
                  <a:cubicBezTo>
                    <a:pt x="32" y="95"/>
                    <a:pt x="32" y="95"/>
                    <a:pt x="32" y="95"/>
                  </a:cubicBezTo>
                  <a:cubicBezTo>
                    <a:pt x="30" y="93"/>
                    <a:pt x="30" y="89"/>
                    <a:pt x="32" y="86"/>
                  </a:cubicBezTo>
                  <a:cubicBezTo>
                    <a:pt x="86" y="32"/>
                    <a:pt x="86" y="32"/>
                    <a:pt x="86" y="32"/>
                  </a:cubicBezTo>
                  <a:cubicBezTo>
                    <a:pt x="89" y="30"/>
                    <a:pt x="93" y="30"/>
                    <a:pt x="95" y="32"/>
                  </a:cubicBezTo>
                  <a:cubicBezTo>
                    <a:pt x="180" y="118"/>
                    <a:pt x="180" y="118"/>
                    <a:pt x="180" y="118"/>
                  </a:cubicBezTo>
                  <a:cubicBezTo>
                    <a:pt x="183" y="120"/>
                    <a:pt x="183" y="124"/>
                    <a:pt x="180"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80" name="Group 68"/>
          <p:cNvGrpSpPr/>
          <p:nvPr/>
        </p:nvGrpSpPr>
        <p:grpSpPr>
          <a:xfrm>
            <a:off x="8626737" y="2843682"/>
            <a:ext cx="442314" cy="444187"/>
            <a:chOff x="4619626" y="2154237"/>
            <a:chExt cx="750886" cy="754064"/>
          </a:xfrm>
          <a:solidFill>
            <a:schemeClr val="bg1"/>
          </a:solidFill>
        </p:grpSpPr>
        <p:sp>
          <p:nvSpPr>
            <p:cNvPr id="81" name="Freeform 69"/>
            <p:cNvSpPr/>
            <p:nvPr/>
          </p:nvSpPr>
          <p:spPr bwMode="auto">
            <a:xfrm>
              <a:off x="4930775" y="2468563"/>
              <a:ext cx="439737" cy="439738"/>
            </a:xfrm>
            <a:custGeom>
              <a:avLst/>
              <a:gdLst>
                <a:gd name="T0" fmla="*/ 33 w 117"/>
                <a:gd name="T1" fmla="*/ 7 h 117"/>
                <a:gd name="T2" fmla="*/ 50 w 117"/>
                <a:gd name="T3" fmla="*/ 24 h 117"/>
                <a:gd name="T4" fmla="*/ 55 w 117"/>
                <a:gd name="T5" fmla="*/ 27 h 117"/>
                <a:gd name="T6" fmla="*/ 90 w 117"/>
                <a:gd name="T7" fmla="*/ 62 h 117"/>
                <a:gd name="T8" fmla="*/ 90 w 117"/>
                <a:gd name="T9" fmla="*/ 73 h 117"/>
                <a:gd name="T10" fmla="*/ 73 w 117"/>
                <a:gd name="T11" fmla="*/ 89 h 117"/>
                <a:gd name="T12" fmla="*/ 62 w 117"/>
                <a:gd name="T13" fmla="*/ 89 h 117"/>
                <a:gd name="T14" fmla="*/ 27 w 117"/>
                <a:gd name="T15" fmla="*/ 55 h 117"/>
                <a:gd name="T16" fmla="*/ 25 w 117"/>
                <a:gd name="T17" fmla="*/ 49 h 117"/>
                <a:gd name="T18" fmla="*/ 8 w 117"/>
                <a:gd name="T19" fmla="*/ 32 h 117"/>
                <a:gd name="T20" fmla="*/ 12 w 117"/>
                <a:gd name="T21" fmla="*/ 70 h 117"/>
                <a:gd name="T22" fmla="*/ 46 w 117"/>
                <a:gd name="T23" fmla="*/ 105 h 117"/>
                <a:gd name="T24" fmla="*/ 89 w 117"/>
                <a:gd name="T25" fmla="*/ 105 h 117"/>
                <a:gd name="T26" fmla="*/ 105 w 117"/>
                <a:gd name="T27" fmla="*/ 89 h 117"/>
                <a:gd name="T28" fmla="*/ 105 w 117"/>
                <a:gd name="T29" fmla="*/ 46 h 117"/>
                <a:gd name="T30" fmla="*/ 70 w 117"/>
                <a:gd name="T31" fmla="*/ 11 h 117"/>
                <a:gd name="T32" fmla="*/ 33 w 117"/>
                <a:gd name="T33"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33" y="7"/>
                  </a:moveTo>
                  <a:cubicBezTo>
                    <a:pt x="50" y="24"/>
                    <a:pt x="50" y="24"/>
                    <a:pt x="50" y="24"/>
                  </a:cubicBezTo>
                  <a:cubicBezTo>
                    <a:pt x="52" y="25"/>
                    <a:pt x="54" y="25"/>
                    <a:pt x="55" y="27"/>
                  </a:cubicBezTo>
                  <a:cubicBezTo>
                    <a:pt x="90" y="62"/>
                    <a:pt x="90" y="62"/>
                    <a:pt x="90" y="62"/>
                  </a:cubicBezTo>
                  <a:cubicBezTo>
                    <a:pt x="93" y="65"/>
                    <a:pt x="93" y="70"/>
                    <a:pt x="90" y="73"/>
                  </a:cubicBezTo>
                  <a:cubicBezTo>
                    <a:pt x="73" y="89"/>
                    <a:pt x="73" y="89"/>
                    <a:pt x="73" y="89"/>
                  </a:cubicBezTo>
                  <a:cubicBezTo>
                    <a:pt x="70" y="93"/>
                    <a:pt x="65" y="93"/>
                    <a:pt x="62" y="89"/>
                  </a:cubicBezTo>
                  <a:cubicBezTo>
                    <a:pt x="27" y="55"/>
                    <a:pt x="27" y="55"/>
                    <a:pt x="27" y="55"/>
                  </a:cubicBezTo>
                  <a:cubicBezTo>
                    <a:pt x="25" y="53"/>
                    <a:pt x="25" y="51"/>
                    <a:pt x="25" y="49"/>
                  </a:cubicBezTo>
                  <a:cubicBezTo>
                    <a:pt x="8" y="32"/>
                    <a:pt x="8" y="32"/>
                    <a:pt x="8" y="32"/>
                  </a:cubicBezTo>
                  <a:cubicBezTo>
                    <a:pt x="0" y="44"/>
                    <a:pt x="1" y="60"/>
                    <a:pt x="12" y="70"/>
                  </a:cubicBezTo>
                  <a:cubicBezTo>
                    <a:pt x="46" y="105"/>
                    <a:pt x="46" y="105"/>
                    <a:pt x="46" y="105"/>
                  </a:cubicBezTo>
                  <a:cubicBezTo>
                    <a:pt x="58" y="117"/>
                    <a:pt x="77" y="117"/>
                    <a:pt x="89" y="105"/>
                  </a:cubicBezTo>
                  <a:cubicBezTo>
                    <a:pt x="105" y="89"/>
                    <a:pt x="105" y="89"/>
                    <a:pt x="105" y="89"/>
                  </a:cubicBezTo>
                  <a:cubicBezTo>
                    <a:pt x="117" y="77"/>
                    <a:pt x="117" y="58"/>
                    <a:pt x="105" y="46"/>
                  </a:cubicBezTo>
                  <a:cubicBezTo>
                    <a:pt x="70" y="11"/>
                    <a:pt x="70" y="11"/>
                    <a:pt x="70" y="11"/>
                  </a:cubicBezTo>
                  <a:cubicBezTo>
                    <a:pt x="60" y="1"/>
                    <a:pt x="44" y="0"/>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2" name="Freeform 70"/>
            <p:cNvSpPr/>
            <p:nvPr/>
          </p:nvSpPr>
          <p:spPr bwMode="auto">
            <a:xfrm>
              <a:off x="4619626" y="2154237"/>
              <a:ext cx="438150" cy="438150"/>
            </a:xfrm>
            <a:custGeom>
              <a:avLst/>
              <a:gdLst>
                <a:gd name="T0" fmla="*/ 28 w 117"/>
                <a:gd name="T1" fmla="*/ 12 h 117"/>
                <a:gd name="T2" fmla="*/ 12 w 117"/>
                <a:gd name="T3" fmla="*/ 28 h 117"/>
                <a:gd name="T4" fmla="*/ 12 w 117"/>
                <a:gd name="T5" fmla="*/ 71 h 117"/>
                <a:gd name="T6" fmla="*/ 47 w 117"/>
                <a:gd name="T7" fmla="*/ 105 h 117"/>
                <a:gd name="T8" fmla="*/ 84 w 117"/>
                <a:gd name="T9" fmla="*/ 109 h 117"/>
                <a:gd name="T10" fmla="*/ 67 w 117"/>
                <a:gd name="T11" fmla="*/ 92 h 117"/>
                <a:gd name="T12" fmla="*/ 62 w 117"/>
                <a:gd name="T13" fmla="*/ 90 h 117"/>
                <a:gd name="T14" fmla="*/ 27 w 117"/>
                <a:gd name="T15" fmla="*/ 55 h 117"/>
                <a:gd name="T16" fmla="*/ 27 w 117"/>
                <a:gd name="T17" fmla="*/ 43 h 117"/>
                <a:gd name="T18" fmla="*/ 43 w 117"/>
                <a:gd name="T19" fmla="*/ 27 h 117"/>
                <a:gd name="T20" fmla="*/ 55 w 117"/>
                <a:gd name="T21" fmla="*/ 27 h 117"/>
                <a:gd name="T22" fmla="*/ 90 w 117"/>
                <a:gd name="T23" fmla="*/ 62 h 117"/>
                <a:gd name="T24" fmla="*/ 92 w 117"/>
                <a:gd name="T25" fmla="*/ 68 h 117"/>
                <a:gd name="T26" fmla="*/ 109 w 117"/>
                <a:gd name="T27" fmla="*/ 85 h 117"/>
                <a:gd name="T28" fmla="*/ 105 w 117"/>
                <a:gd name="T29" fmla="*/ 47 h 117"/>
                <a:gd name="T30" fmla="*/ 71 w 117"/>
                <a:gd name="T31" fmla="*/ 12 h 117"/>
                <a:gd name="T32" fmla="*/ 28 w 117"/>
                <a:gd name="T33"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28" y="12"/>
                  </a:moveTo>
                  <a:cubicBezTo>
                    <a:pt x="12" y="28"/>
                    <a:pt x="12" y="28"/>
                    <a:pt x="12" y="28"/>
                  </a:cubicBezTo>
                  <a:cubicBezTo>
                    <a:pt x="0" y="40"/>
                    <a:pt x="0" y="59"/>
                    <a:pt x="12" y="71"/>
                  </a:cubicBezTo>
                  <a:cubicBezTo>
                    <a:pt x="47" y="105"/>
                    <a:pt x="47" y="105"/>
                    <a:pt x="47" y="105"/>
                  </a:cubicBezTo>
                  <a:cubicBezTo>
                    <a:pt x="57" y="116"/>
                    <a:pt x="73" y="117"/>
                    <a:pt x="84" y="109"/>
                  </a:cubicBezTo>
                  <a:cubicBezTo>
                    <a:pt x="67" y="92"/>
                    <a:pt x="67" y="92"/>
                    <a:pt x="67" y="92"/>
                  </a:cubicBezTo>
                  <a:cubicBezTo>
                    <a:pt x="65" y="92"/>
                    <a:pt x="63" y="91"/>
                    <a:pt x="62" y="90"/>
                  </a:cubicBezTo>
                  <a:cubicBezTo>
                    <a:pt x="27" y="55"/>
                    <a:pt x="27" y="55"/>
                    <a:pt x="27" y="55"/>
                  </a:cubicBezTo>
                  <a:cubicBezTo>
                    <a:pt x="24" y="52"/>
                    <a:pt x="24" y="47"/>
                    <a:pt x="27" y="43"/>
                  </a:cubicBezTo>
                  <a:cubicBezTo>
                    <a:pt x="43" y="27"/>
                    <a:pt x="43" y="27"/>
                    <a:pt x="43" y="27"/>
                  </a:cubicBezTo>
                  <a:cubicBezTo>
                    <a:pt x="47" y="24"/>
                    <a:pt x="52" y="24"/>
                    <a:pt x="55" y="27"/>
                  </a:cubicBezTo>
                  <a:cubicBezTo>
                    <a:pt x="90" y="62"/>
                    <a:pt x="90" y="62"/>
                    <a:pt x="90" y="62"/>
                  </a:cubicBezTo>
                  <a:cubicBezTo>
                    <a:pt x="92" y="64"/>
                    <a:pt x="92" y="66"/>
                    <a:pt x="92" y="68"/>
                  </a:cubicBezTo>
                  <a:cubicBezTo>
                    <a:pt x="109" y="85"/>
                    <a:pt x="109" y="85"/>
                    <a:pt x="109" y="85"/>
                  </a:cubicBezTo>
                  <a:cubicBezTo>
                    <a:pt x="117" y="73"/>
                    <a:pt x="116" y="57"/>
                    <a:pt x="105" y="47"/>
                  </a:cubicBezTo>
                  <a:cubicBezTo>
                    <a:pt x="71" y="12"/>
                    <a:pt x="71" y="12"/>
                    <a:pt x="71" y="12"/>
                  </a:cubicBezTo>
                  <a:cubicBezTo>
                    <a:pt x="59" y="0"/>
                    <a:pt x="40" y="0"/>
                    <a:pt x="2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3" name="Freeform 71"/>
            <p:cNvSpPr/>
            <p:nvPr/>
          </p:nvSpPr>
          <p:spPr bwMode="auto">
            <a:xfrm>
              <a:off x="4864100" y="2397125"/>
              <a:ext cx="261937" cy="266700"/>
            </a:xfrm>
            <a:custGeom>
              <a:avLst/>
              <a:gdLst>
                <a:gd name="T0" fmla="*/ 66 w 70"/>
                <a:gd name="T1" fmla="*/ 51 h 71"/>
                <a:gd name="T2" fmla="*/ 20 w 70"/>
                <a:gd name="T3" fmla="*/ 4 h 71"/>
                <a:gd name="T4" fmla="*/ 4 w 70"/>
                <a:gd name="T5" fmla="*/ 4 h 71"/>
                <a:gd name="T6" fmla="*/ 4 w 70"/>
                <a:gd name="T7" fmla="*/ 20 h 71"/>
                <a:gd name="T8" fmla="*/ 50 w 70"/>
                <a:gd name="T9" fmla="*/ 66 h 71"/>
                <a:gd name="T10" fmla="*/ 66 w 70"/>
                <a:gd name="T11" fmla="*/ 66 h 71"/>
                <a:gd name="T12" fmla="*/ 66 w 70"/>
                <a:gd name="T13" fmla="*/ 51 h 71"/>
              </a:gdLst>
              <a:ahLst/>
              <a:cxnLst>
                <a:cxn ang="0">
                  <a:pos x="T0" y="T1"/>
                </a:cxn>
                <a:cxn ang="0">
                  <a:pos x="T2" y="T3"/>
                </a:cxn>
                <a:cxn ang="0">
                  <a:pos x="T4" y="T5"/>
                </a:cxn>
                <a:cxn ang="0">
                  <a:pos x="T6" y="T7"/>
                </a:cxn>
                <a:cxn ang="0">
                  <a:pos x="T8" y="T9"/>
                </a:cxn>
                <a:cxn ang="0">
                  <a:pos x="T10" y="T11"/>
                </a:cxn>
                <a:cxn ang="0">
                  <a:pos x="T12" y="T13"/>
                </a:cxn>
              </a:cxnLst>
              <a:rect l="0" t="0" r="r" b="b"/>
              <a:pathLst>
                <a:path w="70" h="71">
                  <a:moveTo>
                    <a:pt x="66" y="51"/>
                  </a:moveTo>
                  <a:cubicBezTo>
                    <a:pt x="20" y="4"/>
                    <a:pt x="20" y="4"/>
                    <a:pt x="20" y="4"/>
                  </a:cubicBezTo>
                  <a:cubicBezTo>
                    <a:pt x="15" y="0"/>
                    <a:pt x="8" y="0"/>
                    <a:pt x="4" y="4"/>
                  </a:cubicBezTo>
                  <a:cubicBezTo>
                    <a:pt x="0" y="9"/>
                    <a:pt x="0" y="16"/>
                    <a:pt x="4" y="20"/>
                  </a:cubicBezTo>
                  <a:cubicBezTo>
                    <a:pt x="50" y="66"/>
                    <a:pt x="50" y="66"/>
                    <a:pt x="50" y="66"/>
                  </a:cubicBezTo>
                  <a:cubicBezTo>
                    <a:pt x="55" y="71"/>
                    <a:pt x="62" y="71"/>
                    <a:pt x="66" y="66"/>
                  </a:cubicBezTo>
                  <a:cubicBezTo>
                    <a:pt x="70" y="62"/>
                    <a:pt x="70" y="55"/>
                    <a:pt x="6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84" name="Group 72"/>
          <p:cNvGrpSpPr/>
          <p:nvPr/>
        </p:nvGrpSpPr>
        <p:grpSpPr>
          <a:xfrm>
            <a:off x="3221409" y="2858973"/>
            <a:ext cx="417182" cy="413605"/>
            <a:chOff x="3567113" y="2855913"/>
            <a:chExt cx="555626" cy="550862"/>
          </a:xfrm>
          <a:solidFill>
            <a:schemeClr val="bg1"/>
          </a:solidFill>
        </p:grpSpPr>
        <p:sp>
          <p:nvSpPr>
            <p:cNvPr id="85" name="Freeform 73"/>
            <p:cNvSpPr/>
            <p:nvPr/>
          </p:nvSpPr>
          <p:spPr bwMode="auto">
            <a:xfrm>
              <a:off x="3567113" y="2855913"/>
              <a:ext cx="468313" cy="465137"/>
            </a:xfrm>
            <a:custGeom>
              <a:avLst/>
              <a:gdLst>
                <a:gd name="T0" fmla="*/ 101 w 125"/>
                <a:gd name="T1" fmla="*/ 53 h 124"/>
                <a:gd name="T2" fmla="*/ 50 w 125"/>
                <a:gd name="T3" fmla="*/ 14 h 124"/>
                <a:gd name="T4" fmla="*/ 47 w 125"/>
                <a:gd name="T5" fmla="*/ 0 h 124"/>
                <a:gd name="T6" fmla="*/ 0 w 125"/>
                <a:gd name="T7" fmla="*/ 46 h 124"/>
                <a:gd name="T8" fmla="*/ 14 w 125"/>
                <a:gd name="T9" fmla="*/ 49 h 124"/>
                <a:gd name="T10" fmla="*/ 54 w 125"/>
                <a:gd name="T11" fmla="*/ 100 h 124"/>
                <a:gd name="T12" fmla="*/ 57 w 125"/>
                <a:gd name="T13" fmla="*/ 124 h 124"/>
                <a:gd name="T14" fmla="*/ 125 w 125"/>
                <a:gd name="T15" fmla="*/ 56 h 124"/>
                <a:gd name="T16" fmla="*/ 101 w 125"/>
                <a:gd name="T17" fmla="*/ 5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4">
                  <a:moveTo>
                    <a:pt x="101" y="53"/>
                  </a:moveTo>
                  <a:cubicBezTo>
                    <a:pt x="50" y="14"/>
                    <a:pt x="50" y="14"/>
                    <a:pt x="50" y="14"/>
                  </a:cubicBezTo>
                  <a:cubicBezTo>
                    <a:pt x="51" y="8"/>
                    <a:pt x="50" y="3"/>
                    <a:pt x="47" y="0"/>
                  </a:cubicBezTo>
                  <a:cubicBezTo>
                    <a:pt x="0" y="46"/>
                    <a:pt x="0" y="46"/>
                    <a:pt x="0" y="46"/>
                  </a:cubicBezTo>
                  <a:cubicBezTo>
                    <a:pt x="4" y="49"/>
                    <a:pt x="9" y="50"/>
                    <a:pt x="14" y="49"/>
                  </a:cubicBezTo>
                  <a:cubicBezTo>
                    <a:pt x="54" y="100"/>
                    <a:pt x="54" y="100"/>
                    <a:pt x="54" y="100"/>
                  </a:cubicBezTo>
                  <a:cubicBezTo>
                    <a:pt x="51" y="110"/>
                    <a:pt x="51" y="119"/>
                    <a:pt x="57" y="124"/>
                  </a:cubicBezTo>
                  <a:cubicBezTo>
                    <a:pt x="125" y="56"/>
                    <a:pt x="125" y="56"/>
                    <a:pt x="125" y="56"/>
                  </a:cubicBezTo>
                  <a:cubicBezTo>
                    <a:pt x="120" y="51"/>
                    <a:pt x="111" y="50"/>
                    <a:pt x="101"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74"/>
            <p:cNvSpPr/>
            <p:nvPr/>
          </p:nvSpPr>
          <p:spPr bwMode="auto">
            <a:xfrm>
              <a:off x="3886201" y="3171825"/>
              <a:ext cx="236538" cy="234950"/>
            </a:xfrm>
            <a:custGeom>
              <a:avLst/>
              <a:gdLst>
                <a:gd name="T0" fmla="*/ 149 w 149"/>
                <a:gd name="T1" fmla="*/ 148 h 148"/>
                <a:gd name="T2" fmla="*/ 38 w 149"/>
                <a:gd name="T3" fmla="*/ 0 h 148"/>
                <a:gd name="T4" fmla="*/ 0 w 149"/>
                <a:gd name="T5" fmla="*/ 37 h 148"/>
                <a:gd name="T6" fmla="*/ 149 w 149"/>
                <a:gd name="T7" fmla="*/ 148 h 148"/>
              </a:gdLst>
              <a:ahLst/>
              <a:cxnLst>
                <a:cxn ang="0">
                  <a:pos x="T0" y="T1"/>
                </a:cxn>
                <a:cxn ang="0">
                  <a:pos x="T2" y="T3"/>
                </a:cxn>
                <a:cxn ang="0">
                  <a:pos x="T4" y="T5"/>
                </a:cxn>
                <a:cxn ang="0">
                  <a:pos x="T6" y="T7"/>
                </a:cxn>
              </a:cxnLst>
              <a:rect l="0" t="0" r="r" b="b"/>
              <a:pathLst>
                <a:path w="149" h="148">
                  <a:moveTo>
                    <a:pt x="149" y="148"/>
                  </a:moveTo>
                  <a:lnTo>
                    <a:pt x="38" y="0"/>
                  </a:lnTo>
                  <a:lnTo>
                    <a:pt x="0" y="37"/>
                  </a:lnTo>
                  <a:lnTo>
                    <a:pt x="149"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648" name="Freeform 75"/>
          <p:cNvSpPr>
            <a:spLocks noEditPoints="1"/>
          </p:cNvSpPr>
          <p:nvPr/>
        </p:nvSpPr>
        <p:spPr>
          <a:xfrm>
            <a:off x="4152900" y="1790700"/>
            <a:ext cx="457200" cy="4572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1" h="101">
                <a:moveTo>
                  <a:pt x="50" y="76"/>
                </a:moveTo>
                <a:cubicBezTo>
                  <a:pt x="36" y="76"/>
                  <a:pt x="25" y="65"/>
                  <a:pt x="25" y="51"/>
                </a:cubicBezTo>
                <a:cubicBezTo>
                  <a:pt x="25" y="37"/>
                  <a:pt x="36" y="26"/>
                  <a:pt x="50" y="26"/>
                </a:cubicBezTo>
                <a:cubicBezTo>
                  <a:pt x="64" y="26"/>
                  <a:pt x="75" y="37"/>
                  <a:pt x="75" y="51"/>
                </a:cubicBezTo>
                <a:cubicBezTo>
                  <a:pt x="75" y="65"/>
                  <a:pt x="64" y="76"/>
                  <a:pt x="50" y="76"/>
                </a:cubicBezTo>
                <a:close/>
                <a:moveTo>
                  <a:pt x="50" y="62"/>
                </a:moveTo>
                <a:cubicBezTo>
                  <a:pt x="44" y="62"/>
                  <a:pt x="39" y="57"/>
                  <a:pt x="39" y="51"/>
                </a:cubicBezTo>
                <a:cubicBezTo>
                  <a:pt x="39" y="45"/>
                  <a:pt x="44" y="40"/>
                  <a:pt x="50" y="40"/>
                </a:cubicBezTo>
                <a:cubicBezTo>
                  <a:pt x="56" y="40"/>
                  <a:pt x="61" y="45"/>
                  <a:pt x="61" y="51"/>
                </a:cubicBezTo>
                <a:cubicBezTo>
                  <a:pt x="61" y="57"/>
                  <a:pt x="56" y="62"/>
                  <a:pt x="50" y="62"/>
                </a:cubicBezTo>
                <a:close/>
                <a:moveTo>
                  <a:pt x="42" y="88"/>
                </a:moveTo>
                <a:cubicBezTo>
                  <a:pt x="37" y="87"/>
                  <a:pt x="33" y="85"/>
                  <a:pt x="30" y="83"/>
                </a:cubicBezTo>
                <a:cubicBezTo>
                  <a:pt x="20" y="92"/>
                  <a:pt x="20" y="92"/>
                  <a:pt x="20" y="92"/>
                </a:cubicBezTo>
                <a:cubicBezTo>
                  <a:pt x="9" y="81"/>
                  <a:pt x="9" y="81"/>
                  <a:pt x="9" y="81"/>
                </a:cubicBezTo>
                <a:cubicBezTo>
                  <a:pt x="18" y="71"/>
                  <a:pt x="18" y="71"/>
                  <a:pt x="18" y="71"/>
                </a:cubicBezTo>
                <a:cubicBezTo>
                  <a:pt x="16" y="68"/>
                  <a:pt x="14" y="64"/>
                  <a:pt x="13" y="59"/>
                </a:cubicBezTo>
                <a:cubicBezTo>
                  <a:pt x="0" y="59"/>
                  <a:pt x="0" y="59"/>
                  <a:pt x="0" y="59"/>
                </a:cubicBezTo>
                <a:cubicBezTo>
                  <a:pt x="0" y="42"/>
                  <a:pt x="0" y="42"/>
                  <a:pt x="0" y="42"/>
                </a:cubicBezTo>
                <a:cubicBezTo>
                  <a:pt x="13" y="42"/>
                  <a:pt x="13" y="42"/>
                  <a:pt x="13" y="42"/>
                </a:cubicBezTo>
                <a:cubicBezTo>
                  <a:pt x="14" y="38"/>
                  <a:pt x="16" y="34"/>
                  <a:pt x="18" y="30"/>
                </a:cubicBezTo>
                <a:cubicBezTo>
                  <a:pt x="9" y="21"/>
                  <a:pt x="9" y="21"/>
                  <a:pt x="9" y="21"/>
                </a:cubicBezTo>
                <a:cubicBezTo>
                  <a:pt x="20" y="9"/>
                  <a:pt x="20" y="9"/>
                  <a:pt x="20" y="9"/>
                </a:cubicBezTo>
                <a:cubicBezTo>
                  <a:pt x="30" y="18"/>
                  <a:pt x="30" y="18"/>
                  <a:pt x="30" y="18"/>
                </a:cubicBezTo>
                <a:cubicBezTo>
                  <a:pt x="33" y="16"/>
                  <a:pt x="37" y="14"/>
                  <a:pt x="42" y="13"/>
                </a:cubicBezTo>
                <a:cubicBezTo>
                  <a:pt x="42" y="0"/>
                  <a:pt x="42" y="0"/>
                  <a:pt x="42" y="0"/>
                </a:cubicBezTo>
                <a:cubicBezTo>
                  <a:pt x="59" y="0"/>
                  <a:pt x="59" y="0"/>
                  <a:pt x="59" y="0"/>
                </a:cubicBezTo>
                <a:cubicBezTo>
                  <a:pt x="59" y="13"/>
                  <a:pt x="59" y="13"/>
                  <a:pt x="59" y="13"/>
                </a:cubicBezTo>
                <a:cubicBezTo>
                  <a:pt x="63" y="14"/>
                  <a:pt x="67" y="16"/>
                  <a:pt x="71" y="18"/>
                </a:cubicBezTo>
                <a:cubicBezTo>
                  <a:pt x="80" y="9"/>
                  <a:pt x="80" y="9"/>
                  <a:pt x="80" y="9"/>
                </a:cubicBezTo>
                <a:cubicBezTo>
                  <a:pt x="92" y="21"/>
                  <a:pt x="92" y="21"/>
                  <a:pt x="92" y="21"/>
                </a:cubicBezTo>
                <a:cubicBezTo>
                  <a:pt x="83" y="30"/>
                  <a:pt x="83" y="30"/>
                  <a:pt x="83" y="30"/>
                </a:cubicBezTo>
                <a:cubicBezTo>
                  <a:pt x="85" y="34"/>
                  <a:pt x="87" y="38"/>
                  <a:pt x="88" y="42"/>
                </a:cubicBezTo>
                <a:cubicBezTo>
                  <a:pt x="101" y="42"/>
                  <a:pt x="101" y="42"/>
                  <a:pt x="101" y="42"/>
                </a:cubicBezTo>
                <a:cubicBezTo>
                  <a:pt x="101" y="59"/>
                  <a:pt x="101" y="59"/>
                  <a:pt x="101" y="59"/>
                </a:cubicBezTo>
                <a:cubicBezTo>
                  <a:pt x="88" y="59"/>
                  <a:pt x="88" y="59"/>
                  <a:pt x="88" y="59"/>
                </a:cubicBezTo>
                <a:cubicBezTo>
                  <a:pt x="87" y="64"/>
                  <a:pt x="85" y="68"/>
                  <a:pt x="83" y="71"/>
                </a:cubicBezTo>
                <a:cubicBezTo>
                  <a:pt x="92" y="81"/>
                  <a:pt x="92" y="81"/>
                  <a:pt x="92" y="81"/>
                </a:cubicBezTo>
                <a:cubicBezTo>
                  <a:pt x="80" y="92"/>
                  <a:pt x="80" y="92"/>
                  <a:pt x="80" y="92"/>
                </a:cubicBezTo>
                <a:cubicBezTo>
                  <a:pt x="71" y="83"/>
                  <a:pt x="71" y="83"/>
                  <a:pt x="71" y="83"/>
                </a:cubicBezTo>
                <a:cubicBezTo>
                  <a:pt x="67" y="85"/>
                  <a:pt x="63" y="87"/>
                  <a:pt x="59" y="88"/>
                </a:cubicBezTo>
                <a:cubicBezTo>
                  <a:pt x="59" y="101"/>
                  <a:pt x="59" y="101"/>
                  <a:pt x="59" y="101"/>
                </a:cubicBezTo>
                <a:cubicBezTo>
                  <a:pt x="42" y="101"/>
                  <a:pt x="42" y="101"/>
                  <a:pt x="42" y="101"/>
                </a:cubicBezTo>
                <a:cubicBezTo>
                  <a:pt x="42" y="88"/>
                  <a:pt x="42" y="88"/>
                  <a:pt x="42" y="88"/>
                </a:cubicBezTo>
                <a:close/>
              </a:path>
            </a:pathLst>
          </a:custGeom>
          <a:solidFill>
            <a:schemeClr val="bg1">
              <a:alpha val="100000"/>
            </a:schemeClr>
          </a:solidFill>
          <a:ln w="9525">
            <a:noFill/>
          </a:ln>
        </p:spPr>
        <p:txBody>
          <a:bodyPr/>
          <a:p>
            <a:endParaRPr lang="zh-CN" altLang="en-US"/>
          </a:p>
        </p:txBody>
      </p:sp>
      <p:sp>
        <p:nvSpPr>
          <p:cNvPr id="26649" name="TextBox 77"/>
          <p:cNvSpPr txBox="1"/>
          <p:nvPr/>
        </p:nvSpPr>
        <p:spPr>
          <a:xfrm>
            <a:off x="1411288" y="1585913"/>
            <a:ext cx="1298575" cy="339725"/>
          </a:xfrm>
          <a:prstGeom prst="rect">
            <a:avLst/>
          </a:prstGeom>
          <a:noFill/>
          <a:ln w="9525">
            <a:noFill/>
          </a:ln>
        </p:spPr>
        <p:txBody>
          <a:bodyPr wrap="none">
            <a:spAutoFit/>
          </a:bodyPr>
          <a:p>
            <a:pPr eaLnBrk="1" hangingPunct="1"/>
            <a:r>
              <a:rPr lang="en-US" altLang="zh-CN" sz="1600" b="1" dirty="0">
                <a:solidFill>
                  <a:srgbClr val="2A3B4B"/>
                </a:solidFill>
                <a:latin typeface="Segoe UI" panose="020B0502040204020203" pitchFamily="34" charset="0"/>
                <a:cs typeface="Segoe UI" panose="020B0502040204020203" pitchFamily="34" charset="0"/>
              </a:rPr>
              <a:t>TEXT HERE.</a:t>
            </a:r>
            <a:endParaRPr lang="en-US" altLang="zh-CN" sz="1600" b="1" dirty="0">
              <a:solidFill>
                <a:srgbClr val="2A3B4B"/>
              </a:solidFill>
              <a:latin typeface="Segoe UI" panose="020B0502040204020203" pitchFamily="34" charset="0"/>
              <a:ea typeface="Segoe UI" panose="020B0502040204020203" pitchFamily="34" charset="0"/>
            </a:endParaRPr>
          </a:p>
        </p:txBody>
      </p:sp>
      <p:sp>
        <p:nvSpPr>
          <p:cNvPr id="89" name="Rectangle 78"/>
          <p:cNvSpPr/>
          <p:nvPr/>
        </p:nvSpPr>
        <p:spPr>
          <a:xfrm>
            <a:off x="1420813" y="1854200"/>
            <a:ext cx="2363788" cy="58420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Lorem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Ipsum</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is simply dummy text of themes.</a:t>
            </a:r>
            <a:endPar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6651" name="TextBox 79"/>
          <p:cNvSpPr txBox="1"/>
          <p:nvPr/>
        </p:nvSpPr>
        <p:spPr>
          <a:xfrm>
            <a:off x="1398588" y="4953000"/>
            <a:ext cx="1298575" cy="338138"/>
          </a:xfrm>
          <a:prstGeom prst="rect">
            <a:avLst/>
          </a:prstGeom>
          <a:noFill/>
          <a:ln w="9525">
            <a:noFill/>
          </a:ln>
        </p:spPr>
        <p:txBody>
          <a:bodyPr wrap="none">
            <a:spAutoFit/>
          </a:bodyPr>
          <a:p>
            <a:pPr eaLnBrk="1" hangingPunct="1"/>
            <a:r>
              <a:rPr lang="en-US" altLang="zh-CN" sz="1600" b="1" dirty="0">
                <a:solidFill>
                  <a:srgbClr val="2A3B4B"/>
                </a:solidFill>
                <a:latin typeface="Segoe UI" panose="020B0502040204020203" pitchFamily="34" charset="0"/>
                <a:cs typeface="Segoe UI" panose="020B0502040204020203" pitchFamily="34" charset="0"/>
              </a:rPr>
              <a:t>TEXT HERE.</a:t>
            </a:r>
            <a:endParaRPr lang="en-US" altLang="zh-CN" sz="1600" b="1" dirty="0">
              <a:solidFill>
                <a:srgbClr val="2A3B4B"/>
              </a:solidFill>
              <a:latin typeface="Segoe UI" panose="020B0502040204020203" pitchFamily="34" charset="0"/>
              <a:ea typeface="Segoe UI" panose="020B0502040204020203" pitchFamily="34" charset="0"/>
            </a:endParaRPr>
          </a:p>
        </p:txBody>
      </p:sp>
      <p:sp>
        <p:nvSpPr>
          <p:cNvPr id="91" name="Rectangle 80"/>
          <p:cNvSpPr/>
          <p:nvPr/>
        </p:nvSpPr>
        <p:spPr>
          <a:xfrm>
            <a:off x="1409700" y="5219700"/>
            <a:ext cx="2363788" cy="585788"/>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Lorem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Ipsum</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is simply dummy text of themes.</a:t>
            </a:r>
            <a:endPar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6653" name="TextBox 81"/>
          <p:cNvSpPr txBox="1"/>
          <p:nvPr/>
        </p:nvSpPr>
        <p:spPr>
          <a:xfrm>
            <a:off x="8447088" y="1585913"/>
            <a:ext cx="1298575" cy="339725"/>
          </a:xfrm>
          <a:prstGeom prst="rect">
            <a:avLst/>
          </a:prstGeom>
          <a:noFill/>
          <a:ln w="9525">
            <a:noFill/>
          </a:ln>
        </p:spPr>
        <p:txBody>
          <a:bodyPr wrap="none">
            <a:spAutoFit/>
          </a:bodyPr>
          <a:p>
            <a:pPr eaLnBrk="1" hangingPunct="1"/>
            <a:r>
              <a:rPr lang="en-US" altLang="zh-CN" sz="1600" b="1" dirty="0">
                <a:solidFill>
                  <a:srgbClr val="2A3B4B"/>
                </a:solidFill>
                <a:latin typeface="Segoe UI" panose="020B0502040204020203" pitchFamily="34" charset="0"/>
                <a:cs typeface="Segoe UI" panose="020B0502040204020203" pitchFamily="34" charset="0"/>
              </a:rPr>
              <a:t>TEXT HERE.</a:t>
            </a:r>
            <a:endParaRPr lang="en-US" altLang="zh-CN" sz="1600" b="1" dirty="0">
              <a:solidFill>
                <a:srgbClr val="2A3B4B"/>
              </a:solidFill>
              <a:latin typeface="Segoe UI" panose="020B0502040204020203" pitchFamily="34" charset="0"/>
              <a:ea typeface="Segoe UI" panose="020B0502040204020203" pitchFamily="34" charset="0"/>
            </a:endParaRPr>
          </a:p>
        </p:txBody>
      </p:sp>
      <p:sp>
        <p:nvSpPr>
          <p:cNvPr id="93" name="Rectangle 82"/>
          <p:cNvSpPr/>
          <p:nvPr/>
        </p:nvSpPr>
        <p:spPr>
          <a:xfrm>
            <a:off x="8456613" y="1854200"/>
            <a:ext cx="2363788" cy="58420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Lorem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Ipsum</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is simply dummy text of themes.</a:t>
            </a:r>
            <a:endPar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6655" name="TextBox 83"/>
          <p:cNvSpPr txBox="1"/>
          <p:nvPr/>
        </p:nvSpPr>
        <p:spPr>
          <a:xfrm>
            <a:off x="8458200" y="4953000"/>
            <a:ext cx="1298575" cy="338138"/>
          </a:xfrm>
          <a:prstGeom prst="rect">
            <a:avLst/>
          </a:prstGeom>
          <a:noFill/>
          <a:ln w="9525">
            <a:noFill/>
          </a:ln>
        </p:spPr>
        <p:txBody>
          <a:bodyPr wrap="none">
            <a:spAutoFit/>
          </a:bodyPr>
          <a:p>
            <a:pPr eaLnBrk="1" hangingPunct="1"/>
            <a:r>
              <a:rPr lang="en-US" altLang="zh-CN" sz="1600" b="1" dirty="0">
                <a:solidFill>
                  <a:srgbClr val="2A3B4B"/>
                </a:solidFill>
                <a:latin typeface="Segoe UI" panose="020B0502040204020203" pitchFamily="34" charset="0"/>
                <a:cs typeface="Segoe UI" panose="020B0502040204020203" pitchFamily="34" charset="0"/>
              </a:rPr>
              <a:t>TEXT HERE.</a:t>
            </a:r>
            <a:endParaRPr lang="en-US" altLang="zh-CN" sz="1600" b="1" dirty="0">
              <a:solidFill>
                <a:srgbClr val="2A3B4B"/>
              </a:solidFill>
              <a:latin typeface="Segoe UI" panose="020B0502040204020203" pitchFamily="34" charset="0"/>
              <a:ea typeface="Segoe UI" panose="020B0502040204020203" pitchFamily="34" charset="0"/>
            </a:endParaRPr>
          </a:p>
        </p:txBody>
      </p:sp>
      <p:sp>
        <p:nvSpPr>
          <p:cNvPr id="95" name="Rectangle 84"/>
          <p:cNvSpPr/>
          <p:nvPr/>
        </p:nvSpPr>
        <p:spPr>
          <a:xfrm>
            <a:off x="8467725" y="5219700"/>
            <a:ext cx="2363788" cy="585788"/>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Lorem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Ipsum</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is simply dummy text of themes.</a:t>
            </a:r>
            <a:endPar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6657" name="TextBox 85"/>
          <p:cNvSpPr txBox="1"/>
          <p:nvPr/>
        </p:nvSpPr>
        <p:spPr>
          <a:xfrm>
            <a:off x="9412288" y="2640013"/>
            <a:ext cx="1298575" cy="338137"/>
          </a:xfrm>
          <a:prstGeom prst="rect">
            <a:avLst/>
          </a:prstGeom>
          <a:noFill/>
          <a:ln w="9525">
            <a:noFill/>
          </a:ln>
        </p:spPr>
        <p:txBody>
          <a:bodyPr wrap="none">
            <a:spAutoFit/>
          </a:bodyPr>
          <a:p>
            <a:pPr eaLnBrk="1" hangingPunct="1"/>
            <a:r>
              <a:rPr lang="en-US" altLang="zh-CN" sz="1600" b="1" dirty="0">
                <a:solidFill>
                  <a:srgbClr val="2A3B4B"/>
                </a:solidFill>
                <a:latin typeface="Segoe UI" panose="020B0502040204020203" pitchFamily="34" charset="0"/>
                <a:cs typeface="Segoe UI" panose="020B0502040204020203" pitchFamily="34" charset="0"/>
              </a:rPr>
              <a:t>TEXT HERE.</a:t>
            </a:r>
            <a:endParaRPr lang="en-US" altLang="zh-CN" sz="1600" b="1" dirty="0">
              <a:solidFill>
                <a:srgbClr val="2A3B4B"/>
              </a:solidFill>
              <a:latin typeface="Segoe UI" panose="020B0502040204020203" pitchFamily="34" charset="0"/>
              <a:ea typeface="Segoe UI" panose="020B0502040204020203" pitchFamily="34" charset="0"/>
            </a:endParaRPr>
          </a:p>
        </p:txBody>
      </p:sp>
      <p:sp>
        <p:nvSpPr>
          <p:cNvPr id="97" name="Rectangle 86"/>
          <p:cNvSpPr/>
          <p:nvPr/>
        </p:nvSpPr>
        <p:spPr>
          <a:xfrm>
            <a:off x="9412288" y="2921000"/>
            <a:ext cx="1979613" cy="58420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Lorem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Ipsum</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heres</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simply dummy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tex.</a:t>
            </a:r>
            <a:endPar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6659" name="TextBox 87"/>
          <p:cNvSpPr txBox="1"/>
          <p:nvPr/>
        </p:nvSpPr>
        <p:spPr>
          <a:xfrm>
            <a:off x="9405938" y="3935413"/>
            <a:ext cx="1298575" cy="338137"/>
          </a:xfrm>
          <a:prstGeom prst="rect">
            <a:avLst/>
          </a:prstGeom>
          <a:noFill/>
          <a:ln w="9525">
            <a:noFill/>
          </a:ln>
        </p:spPr>
        <p:txBody>
          <a:bodyPr wrap="none">
            <a:spAutoFit/>
          </a:bodyPr>
          <a:p>
            <a:pPr eaLnBrk="1" hangingPunct="1"/>
            <a:r>
              <a:rPr lang="en-US" altLang="zh-CN" sz="1600" b="1" dirty="0">
                <a:solidFill>
                  <a:srgbClr val="2A3B4B"/>
                </a:solidFill>
                <a:latin typeface="Segoe UI" panose="020B0502040204020203" pitchFamily="34" charset="0"/>
                <a:cs typeface="Segoe UI" panose="020B0502040204020203" pitchFamily="34" charset="0"/>
              </a:rPr>
              <a:t>TEXT HERE.</a:t>
            </a:r>
            <a:endParaRPr lang="en-US" altLang="zh-CN" sz="1600" b="1" dirty="0">
              <a:solidFill>
                <a:srgbClr val="2A3B4B"/>
              </a:solidFill>
              <a:latin typeface="Segoe UI" panose="020B0502040204020203" pitchFamily="34" charset="0"/>
              <a:ea typeface="Segoe UI" panose="020B0502040204020203" pitchFamily="34" charset="0"/>
            </a:endParaRPr>
          </a:p>
        </p:txBody>
      </p:sp>
      <p:sp>
        <p:nvSpPr>
          <p:cNvPr id="99" name="Rectangle 88"/>
          <p:cNvSpPr/>
          <p:nvPr/>
        </p:nvSpPr>
        <p:spPr>
          <a:xfrm>
            <a:off x="9404350" y="4216400"/>
            <a:ext cx="1981200" cy="58420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Lorem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Ipsum</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heres</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simply dummy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tex.</a:t>
            </a:r>
            <a:endPar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6661" name="TextBox 89"/>
          <p:cNvSpPr txBox="1"/>
          <p:nvPr/>
        </p:nvSpPr>
        <p:spPr>
          <a:xfrm>
            <a:off x="884238" y="2640013"/>
            <a:ext cx="1298575" cy="338137"/>
          </a:xfrm>
          <a:prstGeom prst="rect">
            <a:avLst/>
          </a:prstGeom>
          <a:noFill/>
          <a:ln w="9525">
            <a:noFill/>
          </a:ln>
        </p:spPr>
        <p:txBody>
          <a:bodyPr wrap="none">
            <a:spAutoFit/>
          </a:bodyPr>
          <a:p>
            <a:pPr eaLnBrk="1" hangingPunct="1"/>
            <a:r>
              <a:rPr lang="en-US" altLang="zh-CN" sz="1600" b="1" dirty="0">
                <a:solidFill>
                  <a:srgbClr val="2A3B4B"/>
                </a:solidFill>
                <a:latin typeface="Segoe UI" panose="020B0502040204020203" pitchFamily="34" charset="0"/>
                <a:cs typeface="Segoe UI" panose="020B0502040204020203" pitchFamily="34" charset="0"/>
              </a:rPr>
              <a:t>TEXT HERE.</a:t>
            </a:r>
            <a:endParaRPr lang="en-US" altLang="zh-CN" sz="1600" b="1" dirty="0">
              <a:solidFill>
                <a:srgbClr val="2A3B4B"/>
              </a:solidFill>
              <a:latin typeface="Segoe UI" panose="020B0502040204020203" pitchFamily="34" charset="0"/>
              <a:ea typeface="Segoe UI" panose="020B0502040204020203" pitchFamily="34" charset="0"/>
            </a:endParaRPr>
          </a:p>
        </p:txBody>
      </p:sp>
      <p:sp>
        <p:nvSpPr>
          <p:cNvPr id="101" name="Rectangle 90"/>
          <p:cNvSpPr/>
          <p:nvPr/>
        </p:nvSpPr>
        <p:spPr>
          <a:xfrm>
            <a:off x="884238" y="2921000"/>
            <a:ext cx="1981200" cy="58420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Lorem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Ipsum</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heres</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simply dummy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tex.</a:t>
            </a:r>
            <a:endPar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6663" name="TextBox 91"/>
          <p:cNvSpPr txBox="1"/>
          <p:nvPr/>
        </p:nvSpPr>
        <p:spPr>
          <a:xfrm>
            <a:off x="877888" y="3935413"/>
            <a:ext cx="1298575" cy="338137"/>
          </a:xfrm>
          <a:prstGeom prst="rect">
            <a:avLst/>
          </a:prstGeom>
          <a:noFill/>
          <a:ln w="9525">
            <a:noFill/>
          </a:ln>
        </p:spPr>
        <p:txBody>
          <a:bodyPr wrap="none">
            <a:spAutoFit/>
          </a:bodyPr>
          <a:p>
            <a:pPr eaLnBrk="1" hangingPunct="1"/>
            <a:r>
              <a:rPr lang="en-US" altLang="zh-CN" sz="1600" b="1" dirty="0">
                <a:solidFill>
                  <a:srgbClr val="2A3B4B"/>
                </a:solidFill>
                <a:latin typeface="Segoe UI" panose="020B0502040204020203" pitchFamily="34" charset="0"/>
                <a:cs typeface="Segoe UI" panose="020B0502040204020203" pitchFamily="34" charset="0"/>
              </a:rPr>
              <a:t>TEXT HERE.</a:t>
            </a:r>
            <a:endParaRPr lang="en-US" altLang="zh-CN" sz="1600" b="1" dirty="0">
              <a:solidFill>
                <a:srgbClr val="2A3B4B"/>
              </a:solidFill>
              <a:latin typeface="Segoe UI" panose="020B0502040204020203" pitchFamily="34" charset="0"/>
              <a:ea typeface="Segoe UI" panose="020B0502040204020203" pitchFamily="34" charset="0"/>
            </a:endParaRPr>
          </a:p>
        </p:txBody>
      </p:sp>
      <p:sp>
        <p:nvSpPr>
          <p:cNvPr id="103" name="Rectangle 92"/>
          <p:cNvSpPr/>
          <p:nvPr/>
        </p:nvSpPr>
        <p:spPr>
          <a:xfrm>
            <a:off x="877888" y="4216400"/>
            <a:ext cx="1979613" cy="58420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Lorem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Ipsum</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heres</a:t>
            </a:r>
            <a:r>
              <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rPr>
              <a:t> simply dummy </a:t>
            </a:r>
            <a:r>
              <a:rPr kumimoji="0" lang="en-US" sz="1600" b="0" i="0" u="none" strike="noStrike" kern="1200" cap="none" spc="0" normalizeH="0" baseline="0" noProof="0" dirty="0" err="1">
                <a:ln>
                  <a:noFill/>
                </a:ln>
                <a:solidFill>
                  <a:schemeClr val="bg1">
                    <a:lumMod val="65000"/>
                  </a:schemeClr>
                </a:solidFill>
                <a:effectLst/>
                <a:uLnTx/>
                <a:uFillTx/>
                <a:latin typeface="+mn-lt"/>
                <a:ea typeface="+mn-ea"/>
                <a:cs typeface="+mn-cs"/>
              </a:rPr>
              <a:t>tex.</a:t>
            </a:r>
            <a:endParaRPr kumimoji="0" lang="en-US" sz="16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26665" name="Freeform 114"/>
          <p:cNvSpPr>
            <a:spLocks noEditPoints="1"/>
          </p:cNvSpPr>
          <p:nvPr/>
        </p:nvSpPr>
        <p:spPr>
          <a:xfrm>
            <a:off x="7673975" y="1770063"/>
            <a:ext cx="350838" cy="4635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alpha val="100000"/>
            </a:schemeClr>
          </a:solidFill>
          <a:ln w="9525">
            <a:noFill/>
          </a:ln>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7651"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7652"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pic>
        <p:nvPicPr>
          <p:cNvPr id="105" name="Picture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81679" y="1356064"/>
            <a:ext cx="5828643" cy="3292136"/>
          </a:xfrm>
          <a:prstGeom prst="rect">
            <a:avLst/>
          </a:prstGeom>
          <a:effectLst>
            <a:reflection stA="14000" endPos="12000" dist="63500" dir="5400000" sy="-100000" algn="bl" rotWithShape="0"/>
          </a:effectLst>
        </p:spPr>
      </p:pic>
      <p:sp>
        <p:nvSpPr>
          <p:cNvPr id="106" name="矩形 105"/>
          <p:cNvSpPr/>
          <p:nvPr/>
        </p:nvSpPr>
        <p:spPr>
          <a:xfrm>
            <a:off x="3923332" y="1575551"/>
            <a:ext cx="4345315" cy="2821432"/>
          </a:xfrm>
          <a:prstGeom prst="rect">
            <a:avLst/>
          </a:prstGeom>
          <a:blipFill>
            <a:blip r:embed="rId2" cstate="print">
              <a:extLst>
                <a:ext uri="{28A0092B-C50C-407E-A947-70E740481C1C}">
                  <a14:useLocalDpi xmlns:a14="http://schemas.microsoft.com/office/drawing/2010/main" val="0"/>
                </a:ext>
              </a:extLst>
            </a:blip>
            <a:srcRect/>
            <a:stretch>
              <a:fillRect t="-5000" b="-5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7" name="Right Triangle 23"/>
          <p:cNvSpPr/>
          <p:nvPr/>
        </p:nvSpPr>
        <p:spPr>
          <a:xfrm rot="10800000">
            <a:off x="6772275" y="1574800"/>
            <a:ext cx="1482725" cy="248761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8" name="Rectangle 24"/>
          <p:cNvSpPr/>
          <p:nvPr/>
        </p:nvSpPr>
        <p:spPr>
          <a:xfrm>
            <a:off x="1152525" y="4800600"/>
            <a:ext cx="2343150" cy="1338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109" name="Rectangle 27"/>
          <p:cNvSpPr/>
          <p:nvPr/>
        </p:nvSpPr>
        <p:spPr>
          <a:xfrm>
            <a:off x="3667125" y="4800600"/>
            <a:ext cx="2343150" cy="1338263"/>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0" name="Rectangle 28"/>
          <p:cNvSpPr/>
          <p:nvPr/>
        </p:nvSpPr>
        <p:spPr>
          <a:xfrm>
            <a:off x="6181725" y="4800600"/>
            <a:ext cx="2343150" cy="1338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111" name="Rectangle 29"/>
          <p:cNvSpPr/>
          <p:nvPr/>
        </p:nvSpPr>
        <p:spPr>
          <a:xfrm>
            <a:off x="8696325" y="4800600"/>
            <a:ext cx="2343150" cy="1338263"/>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62" name="TextBox 31"/>
          <p:cNvSpPr txBox="1"/>
          <p:nvPr/>
        </p:nvSpPr>
        <p:spPr>
          <a:xfrm>
            <a:off x="1447800" y="3316288"/>
            <a:ext cx="1858963" cy="368300"/>
          </a:xfrm>
          <a:prstGeom prst="rect">
            <a:avLst/>
          </a:prstGeom>
          <a:noFill/>
          <a:ln w="9525">
            <a:noFill/>
          </a:ln>
        </p:spPr>
        <p:txBody>
          <a:bodyPr wrap="none">
            <a:spAutoFit/>
          </a:bodyPr>
          <a:p>
            <a:pPr algn="ctr" eaLnBrk="1" hangingPunct="1"/>
            <a:r>
              <a:rPr lang="en-US" altLang="zh-CN" b="1" dirty="0">
                <a:solidFill>
                  <a:srgbClr val="2A3B4B"/>
                </a:solidFill>
                <a:latin typeface="Segoe UI" panose="020B0502040204020203" pitchFamily="34" charset="0"/>
                <a:cs typeface="Segoe UI" panose="020B0502040204020203" pitchFamily="34" charset="0"/>
              </a:rPr>
              <a:t>TEXT EXAMPLE</a:t>
            </a:r>
            <a:endParaRPr lang="en-US" altLang="zh-CN" b="1" dirty="0">
              <a:solidFill>
                <a:srgbClr val="2A3B4B"/>
              </a:solidFill>
              <a:latin typeface="Segoe UI" panose="020B0502040204020203" pitchFamily="34" charset="0"/>
              <a:ea typeface="Segoe UI" panose="020B0502040204020203" pitchFamily="34" charset="0"/>
            </a:endParaRPr>
          </a:p>
        </p:txBody>
      </p:sp>
      <p:sp>
        <p:nvSpPr>
          <p:cNvPr id="27663" name="TextBox 32"/>
          <p:cNvSpPr txBox="1"/>
          <p:nvPr/>
        </p:nvSpPr>
        <p:spPr>
          <a:xfrm>
            <a:off x="8891588" y="3316288"/>
            <a:ext cx="1846262" cy="368300"/>
          </a:xfrm>
          <a:prstGeom prst="rect">
            <a:avLst/>
          </a:prstGeom>
          <a:noFill/>
          <a:ln w="9525">
            <a:noFill/>
          </a:ln>
        </p:spPr>
        <p:txBody>
          <a:bodyPr wrap="none">
            <a:spAutoFit/>
          </a:bodyPr>
          <a:p>
            <a:pPr algn="ctr" eaLnBrk="1" hangingPunct="1"/>
            <a:r>
              <a:rPr lang="en-US" altLang="zh-CN" b="1" dirty="0">
                <a:solidFill>
                  <a:srgbClr val="2A3B4B"/>
                </a:solidFill>
                <a:latin typeface="Segoe UI" panose="020B0502040204020203" pitchFamily="34" charset="0"/>
                <a:cs typeface="Segoe UI" panose="020B0502040204020203" pitchFamily="34" charset="0"/>
              </a:rPr>
              <a:t>TEXT EXAMPLE</a:t>
            </a:r>
            <a:endParaRPr lang="en-US" altLang="zh-CN" b="1" dirty="0">
              <a:solidFill>
                <a:srgbClr val="2A3B4B"/>
              </a:solidFill>
              <a:latin typeface="Segoe UI" panose="020B0502040204020203" pitchFamily="34" charset="0"/>
              <a:ea typeface="Segoe UI" panose="020B0502040204020203" pitchFamily="34" charset="0"/>
            </a:endParaRPr>
          </a:p>
        </p:txBody>
      </p:sp>
      <p:sp>
        <p:nvSpPr>
          <p:cNvPr id="27664" name="TextBox 33"/>
          <p:cNvSpPr txBox="1"/>
          <p:nvPr/>
        </p:nvSpPr>
        <p:spPr>
          <a:xfrm>
            <a:off x="8986838" y="5624513"/>
            <a:ext cx="1762125" cy="338137"/>
          </a:xfrm>
          <a:prstGeom prst="rect">
            <a:avLst/>
          </a:prstGeom>
          <a:noFill/>
          <a:ln w="9525">
            <a:noFill/>
          </a:ln>
        </p:spPr>
        <p:txBody>
          <a:bodyPr wrap="none">
            <a:spAutoFit/>
          </a:bodyPr>
          <a:p>
            <a:pPr algn="ctr" eaLnBrk="1" hangingPunct="1"/>
            <a:r>
              <a:rPr lang="en-US" altLang="zh-CN" sz="1600" b="1" dirty="0">
                <a:solidFill>
                  <a:schemeClr val="bg1"/>
                </a:solidFill>
                <a:latin typeface="Segoe UI" panose="020B0502040204020203" pitchFamily="34" charset="0"/>
                <a:cs typeface="Segoe UI" panose="020B0502040204020203" pitchFamily="34" charset="0"/>
              </a:rPr>
              <a:t>CONTENT HERE.</a:t>
            </a:r>
            <a:endParaRPr lang="en-US" altLang="zh-CN" sz="1600" b="1" dirty="0">
              <a:solidFill>
                <a:schemeClr val="bg1"/>
              </a:solidFill>
              <a:latin typeface="Segoe UI" panose="020B0502040204020203" pitchFamily="34" charset="0"/>
              <a:ea typeface="Segoe UI" panose="020B0502040204020203" pitchFamily="34" charset="0"/>
            </a:endParaRPr>
          </a:p>
        </p:txBody>
      </p:sp>
      <p:sp>
        <p:nvSpPr>
          <p:cNvPr id="27665" name="TextBox 34"/>
          <p:cNvSpPr txBox="1"/>
          <p:nvPr/>
        </p:nvSpPr>
        <p:spPr>
          <a:xfrm>
            <a:off x="6475413" y="5624513"/>
            <a:ext cx="1762125" cy="338137"/>
          </a:xfrm>
          <a:prstGeom prst="rect">
            <a:avLst/>
          </a:prstGeom>
          <a:noFill/>
          <a:ln w="9525">
            <a:noFill/>
          </a:ln>
        </p:spPr>
        <p:txBody>
          <a:bodyPr wrap="none">
            <a:spAutoFit/>
          </a:bodyPr>
          <a:p>
            <a:pPr algn="ctr" eaLnBrk="1" hangingPunct="1"/>
            <a:r>
              <a:rPr lang="en-US" altLang="zh-CN" sz="1600" b="1" dirty="0">
                <a:solidFill>
                  <a:schemeClr val="bg1"/>
                </a:solidFill>
                <a:latin typeface="Segoe UI" panose="020B0502040204020203" pitchFamily="34" charset="0"/>
                <a:cs typeface="Segoe UI" panose="020B0502040204020203" pitchFamily="34" charset="0"/>
              </a:rPr>
              <a:t>CONTENT HERE.</a:t>
            </a:r>
            <a:endParaRPr lang="en-US" altLang="zh-CN" sz="1600" b="1" dirty="0">
              <a:solidFill>
                <a:schemeClr val="bg1"/>
              </a:solidFill>
              <a:latin typeface="Segoe UI" panose="020B0502040204020203" pitchFamily="34" charset="0"/>
              <a:ea typeface="Segoe UI" panose="020B0502040204020203" pitchFamily="34" charset="0"/>
            </a:endParaRPr>
          </a:p>
        </p:txBody>
      </p:sp>
      <p:sp>
        <p:nvSpPr>
          <p:cNvPr id="27666" name="TextBox 35"/>
          <p:cNvSpPr txBox="1"/>
          <p:nvPr/>
        </p:nvSpPr>
        <p:spPr>
          <a:xfrm>
            <a:off x="3963988" y="5624513"/>
            <a:ext cx="1760537" cy="338137"/>
          </a:xfrm>
          <a:prstGeom prst="rect">
            <a:avLst/>
          </a:prstGeom>
          <a:noFill/>
          <a:ln w="9525">
            <a:noFill/>
          </a:ln>
        </p:spPr>
        <p:txBody>
          <a:bodyPr wrap="none">
            <a:spAutoFit/>
          </a:bodyPr>
          <a:p>
            <a:pPr algn="ctr" eaLnBrk="1" hangingPunct="1"/>
            <a:r>
              <a:rPr lang="en-US" altLang="zh-CN" sz="1600" b="1" dirty="0">
                <a:solidFill>
                  <a:schemeClr val="bg1"/>
                </a:solidFill>
                <a:latin typeface="Segoe UI" panose="020B0502040204020203" pitchFamily="34" charset="0"/>
                <a:cs typeface="Segoe UI" panose="020B0502040204020203" pitchFamily="34" charset="0"/>
              </a:rPr>
              <a:t>CONTENT HERE.</a:t>
            </a:r>
            <a:endParaRPr lang="en-US" altLang="zh-CN" sz="1600" b="1" dirty="0">
              <a:solidFill>
                <a:schemeClr val="bg1"/>
              </a:solidFill>
              <a:latin typeface="Segoe UI" panose="020B0502040204020203" pitchFamily="34" charset="0"/>
              <a:ea typeface="Segoe UI" panose="020B0502040204020203" pitchFamily="34" charset="0"/>
            </a:endParaRPr>
          </a:p>
        </p:txBody>
      </p:sp>
      <p:sp>
        <p:nvSpPr>
          <p:cNvPr id="27667" name="TextBox 40"/>
          <p:cNvSpPr txBox="1"/>
          <p:nvPr/>
        </p:nvSpPr>
        <p:spPr>
          <a:xfrm>
            <a:off x="1452563" y="5624513"/>
            <a:ext cx="1760537" cy="338137"/>
          </a:xfrm>
          <a:prstGeom prst="rect">
            <a:avLst/>
          </a:prstGeom>
          <a:noFill/>
          <a:ln w="9525">
            <a:noFill/>
          </a:ln>
        </p:spPr>
        <p:txBody>
          <a:bodyPr wrap="none">
            <a:spAutoFit/>
          </a:bodyPr>
          <a:p>
            <a:pPr algn="ctr" eaLnBrk="1" hangingPunct="1"/>
            <a:r>
              <a:rPr lang="en-US" altLang="zh-CN" sz="1600" b="1" dirty="0">
                <a:solidFill>
                  <a:schemeClr val="bg1"/>
                </a:solidFill>
                <a:latin typeface="Segoe UI" panose="020B0502040204020203" pitchFamily="34" charset="0"/>
                <a:cs typeface="Segoe UI" panose="020B0502040204020203" pitchFamily="34" charset="0"/>
              </a:rPr>
              <a:t>CONTENT HERE.</a:t>
            </a:r>
            <a:endParaRPr lang="en-US" altLang="zh-CN" sz="1600" b="1" dirty="0">
              <a:solidFill>
                <a:schemeClr val="bg1"/>
              </a:solidFill>
              <a:latin typeface="Segoe UI" panose="020B0502040204020203" pitchFamily="34" charset="0"/>
              <a:ea typeface="Segoe UI" panose="020B0502040204020203" pitchFamily="34" charset="0"/>
            </a:endParaRPr>
          </a:p>
        </p:txBody>
      </p:sp>
      <p:sp>
        <p:nvSpPr>
          <p:cNvPr id="27668" name="Freeform 127"/>
          <p:cNvSpPr>
            <a:spLocks noEditPoints="1"/>
          </p:cNvSpPr>
          <p:nvPr/>
        </p:nvSpPr>
        <p:spPr>
          <a:xfrm>
            <a:off x="2063750" y="2665413"/>
            <a:ext cx="625475" cy="6413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9" h="132">
                <a:moveTo>
                  <a:pt x="107" y="50"/>
                </a:moveTo>
                <a:cubicBezTo>
                  <a:pt x="90" y="39"/>
                  <a:pt x="90" y="39"/>
                  <a:pt x="90" y="39"/>
                </a:cubicBezTo>
                <a:cubicBezTo>
                  <a:pt x="88" y="37"/>
                  <a:pt x="87" y="35"/>
                  <a:pt x="87" y="32"/>
                </a:cubicBezTo>
                <a:cubicBezTo>
                  <a:pt x="87" y="32"/>
                  <a:pt x="87" y="32"/>
                  <a:pt x="87" y="31"/>
                </a:cubicBezTo>
                <a:cubicBezTo>
                  <a:pt x="24" y="31"/>
                  <a:pt x="24" y="31"/>
                  <a:pt x="24" y="31"/>
                </a:cubicBezTo>
                <a:cubicBezTo>
                  <a:pt x="18" y="31"/>
                  <a:pt x="12" y="37"/>
                  <a:pt x="11" y="43"/>
                </a:cubicBezTo>
                <a:cubicBezTo>
                  <a:pt x="1" y="121"/>
                  <a:pt x="1" y="121"/>
                  <a:pt x="1" y="121"/>
                </a:cubicBezTo>
                <a:cubicBezTo>
                  <a:pt x="0" y="127"/>
                  <a:pt x="5" y="132"/>
                  <a:pt x="11" y="132"/>
                </a:cubicBezTo>
                <a:cubicBezTo>
                  <a:pt x="106" y="132"/>
                  <a:pt x="106" y="132"/>
                  <a:pt x="106" y="132"/>
                </a:cubicBezTo>
                <a:cubicBezTo>
                  <a:pt x="113" y="132"/>
                  <a:pt x="117" y="127"/>
                  <a:pt x="116" y="121"/>
                </a:cubicBezTo>
                <a:lnTo>
                  <a:pt x="107" y="50"/>
                </a:lnTo>
                <a:close/>
                <a:moveTo>
                  <a:pt x="81" y="39"/>
                </a:moveTo>
                <a:cubicBezTo>
                  <a:pt x="83" y="39"/>
                  <a:pt x="84" y="40"/>
                  <a:pt x="84" y="42"/>
                </a:cubicBezTo>
                <a:cubicBezTo>
                  <a:pt x="84" y="44"/>
                  <a:pt x="83" y="45"/>
                  <a:pt x="81" y="45"/>
                </a:cubicBezTo>
                <a:cubicBezTo>
                  <a:pt x="79" y="45"/>
                  <a:pt x="78" y="44"/>
                  <a:pt x="78" y="42"/>
                </a:cubicBezTo>
                <a:cubicBezTo>
                  <a:pt x="78" y="40"/>
                  <a:pt x="79" y="39"/>
                  <a:pt x="81" y="39"/>
                </a:cubicBezTo>
                <a:close/>
                <a:moveTo>
                  <a:pt x="38" y="39"/>
                </a:moveTo>
                <a:cubicBezTo>
                  <a:pt x="40" y="39"/>
                  <a:pt x="41" y="40"/>
                  <a:pt x="41" y="42"/>
                </a:cubicBezTo>
                <a:cubicBezTo>
                  <a:pt x="41" y="44"/>
                  <a:pt x="40" y="45"/>
                  <a:pt x="38" y="45"/>
                </a:cubicBezTo>
                <a:cubicBezTo>
                  <a:pt x="36" y="45"/>
                  <a:pt x="35" y="44"/>
                  <a:pt x="35" y="42"/>
                </a:cubicBezTo>
                <a:cubicBezTo>
                  <a:pt x="35" y="40"/>
                  <a:pt x="36" y="39"/>
                  <a:pt x="38" y="39"/>
                </a:cubicBezTo>
                <a:close/>
                <a:moveTo>
                  <a:pt x="84" y="81"/>
                </a:moveTo>
                <a:cubicBezTo>
                  <a:pt x="74" y="90"/>
                  <a:pt x="74" y="90"/>
                  <a:pt x="74" y="90"/>
                </a:cubicBezTo>
                <a:cubicBezTo>
                  <a:pt x="74" y="90"/>
                  <a:pt x="73" y="91"/>
                  <a:pt x="73" y="92"/>
                </a:cubicBezTo>
                <a:cubicBezTo>
                  <a:pt x="73" y="92"/>
                  <a:pt x="73" y="92"/>
                  <a:pt x="73" y="92"/>
                </a:cubicBezTo>
                <a:cubicBezTo>
                  <a:pt x="76" y="105"/>
                  <a:pt x="76" y="105"/>
                  <a:pt x="76" y="105"/>
                </a:cubicBezTo>
                <a:cubicBezTo>
                  <a:pt x="76" y="105"/>
                  <a:pt x="76" y="106"/>
                  <a:pt x="76" y="106"/>
                </a:cubicBezTo>
                <a:cubicBezTo>
                  <a:pt x="76" y="106"/>
                  <a:pt x="76" y="107"/>
                  <a:pt x="75" y="108"/>
                </a:cubicBezTo>
                <a:cubicBezTo>
                  <a:pt x="75" y="108"/>
                  <a:pt x="74" y="109"/>
                  <a:pt x="73" y="109"/>
                </a:cubicBezTo>
                <a:cubicBezTo>
                  <a:pt x="73" y="109"/>
                  <a:pt x="72" y="108"/>
                  <a:pt x="72" y="108"/>
                </a:cubicBezTo>
                <a:cubicBezTo>
                  <a:pt x="60" y="102"/>
                  <a:pt x="60" y="102"/>
                  <a:pt x="60" y="102"/>
                </a:cubicBezTo>
                <a:cubicBezTo>
                  <a:pt x="60" y="102"/>
                  <a:pt x="59" y="102"/>
                  <a:pt x="59" y="102"/>
                </a:cubicBezTo>
                <a:cubicBezTo>
                  <a:pt x="58" y="102"/>
                  <a:pt x="58" y="102"/>
                  <a:pt x="58" y="102"/>
                </a:cubicBezTo>
                <a:cubicBezTo>
                  <a:pt x="46" y="108"/>
                  <a:pt x="46" y="108"/>
                  <a:pt x="46" y="108"/>
                </a:cubicBezTo>
                <a:cubicBezTo>
                  <a:pt x="45" y="108"/>
                  <a:pt x="45" y="109"/>
                  <a:pt x="44" y="109"/>
                </a:cubicBezTo>
                <a:cubicBezTo>
                  <a:pt x="44" y="109"/>
                  <a:pt x="44" y="109"/>
                  <a:pt x="44" y="109"/>
                </a:cubicBezTo>
                <a:cubicBezTo>
                  <a:pt x="43" y="109"/>
                  <a:pt x="43" y="108"/>
                  <a:pt x="42" y="108"/>
                </a:cubicBezTo>
                <a:cubicBezTo>
                  <a:pt x="42" y="107"/>
                  <a:pt x="41" y="106"/>
                  <a:pt x="41" y="106"/>
                </a:cubicBezTo>
                <a:cubicBezTo>
                  <a:pt x="41" y="106"/>
                  <a:pt x="41" y="105"/>
                  <a:pt x="41" y="105"/>
                </a:cubicBezTo>
                <a:cubicBezTo>
                  <a:pt x="44" y="92"/>
                  <a:pt x="44" y="92"/>
                  <a:pt x="44" y="92"/>
                </a:cubicBezTo>
                <a:cubicBezTo>
                  <a:pt x="44" y="92"/>
                  <a:pt x="44" y="92"/>
                  <a:pt x="44" y="92"/>
                </a:cubicBezTo>
                <a:cubicBezTo>
                  <a:pt x="44" y="91"/>
                  <a:pt x="44" y="90"/>
                  <a:pt x="43" y="90"/>
                </a:cubicBezTo>
                <a:cubicBezTo>
                  <a:pt x="34" y="81"/>
                  <a:pt x="34" y="81"/>
                  <a:pt x="34" y="81"/>
                </a:cubicBezTo>
                <a:cubicBezTo>
                  <a:pt x="33" y="80"/>
                  <a:pt x="32" y="79"/>
                  <a:pt x="32" y="78"/>
                </a:cubicBezTo>
                <a:cubicBezTo>
                  <a:pt x="32" y="77"/>
                  <a:pt x="33" y="77"/>
                  <a:pt x="33" y="76"/>
                </a:cubicBezTo>
                <a:cubicBezTo>
                  <a:pt x="34" y="76"/>
                  <a:pt x="35" y="76"/>
                  <a:pt x="35" y="75"/>
                </a:cubicBezTo>
                <a:cubicBezTo>
                  <a:pt x="49" y="74"/>
                  <a:pt x="49" y="74"/>
                  <a:pt x="49" y="74"/>
                </a:cubicBezTo>
                <a:cubicBezTo>
                  <a:pt x="49" y="74"/>
                  <a:pt x="49" y="74"/>
                  <a:pt x="49" y="73"/>
                </a:cubicBezTo>
                <a:cubicBezTo>
                  <a:pt x="50" y="73"/>
                  <a:pt x="50" y="73"/>
                  <a:pt x="50" y="73"/>
                </a:cubicBezTo>
                <a:cubicBezTo>
                  <a:pt x="56" y="60"/>
                  <a:pt x="56" y="60"/>
                  <a:pt x="56" y="60"/>
                </a:cubicBezTo>
                <a:cubicBezTo>
                  <a:pt x="56" y="60"/>
                  <a:pt x="56" y="60"/>
                  <a:pt x="57" y="59"/>
                </a:cubicBezTo>
                <a:cubicBezTo>
                  <a:pt x="57" y="59"/>
                  <a:pt x="58" y="58"/>
                  <a:pt x="59" y="58"/>
                </a:cubicBezTo>
                <a:cubicBezTo>
                  <a:pt x="59" y="58"/>
                  <a:pt x="60" y="59"/>
                  <a:pt x="60" y="59"/>
                </a:cubicBezTo>
                <a:cubicBezTo>
                  <a:pt x="61" y="60"/>
                  <a:pt x="61" y="60"/>
                  <a:pt x="61" y="60"/>
                </a:cubicBezTo>
                <a:cubicBezTo>
                  <a:pt x="67" y="73"/>
                  <a:pt x="67" y="73"/>
                  <a:pt x="67" y="73"/>
                </a:cubicBezTo>
                <a:cubicBezTo>
                  <a:pt x="67" y="73"/>
                  <a:pt x="68" y="73"/>
                  <a:pt x="68" y="73"/>
                </a:cubicBezTo>
                <a:cubicBezTo>
                  <a:pt x="68" y="74"/>
                  <a:pt x="69" y="74"/>
                  <a:pt x="69" y="74"/>
                </a:cubicBezTo>
                <a:cubicBezTo>
                  <a:pt x="82" y="75"/>
                  <a:pt x="82" y="75"/>
                  <a:pt x="82" y="75"/>
                </a:cubicBezTo>
                <a:cubicBezTo>
                  <a:pt x="83" y="76"/>
                  <a:pt x="83" y="76"/>
                  <a:pt x="84" y="76"/>
                </a:cubicBezTo>
                <a:cubicBezTo>
                  <a:pt x="84" y="77"/>
                  <a:pt x="85" y="77"/>
                  <a:pt x="85" y="78"/>
                </a:cubicBezTo>
                <a:cubicBezTo>
                  <a:pt x="85" y="79"/>
                  <a:pt x="84" y="80"/>
                  <a:pt x="84" y="81"/>
                </a:cubicBezTo>
                <a:close/>
                <a:moveTo>
                  <a:pt x="126" y="35"/>
                </a:moveTo>
                <a:cubicBezTo>
                  <a:pt x="102" y="20"/>
                  <a:pt x="102" y="20"/>
                  <a:pt x="102" y="20"/>
                </a:cubicBezTo>
                <a:cubicBezTo>
                  <a:pt x="100" y="19"/>
                  <a:pt x="96" y="19"/>
                  <a:pt x="94" y="22"/>
                </a:cubicBezTo>
                <a:cubicBezTo>
                  <a:pt x="93" y="24"/>
                  <a:pt x="93" y="24"/>
                  <a:pt x="93" y="24"/>
                </a:cubicBezTo>
                <a:cubicBezTo>
                  <a:pt x="91" y="23"/>
                  <a:pt x="88" y="22"/>
                  <a:pt x="87" y="22"/>
                </a:cubicBezTo>
                <a:cubicBezTo>
                  <a:pt x="85" y="22"/>
                  <a:pt x="83" y="22"/>
                  <a:pt x="82" y="23"/>
                </a:cubicBezTo>
                <a:cubicBezTo>
                  <a:pt x="81" y="17"/>
                  <a:pt x="79" y="12"/>
                  <a:pt x="76" y="8"/>
                </a:cubicBezTo>
                <a:cubicBezTo>
                  <a:pt x="72" y="3"/>
                  <a:pt x="65" y="0"/>
                  <a:pt x="59" y="0"/>
                </a:cubicBezTo>
                <a:cubicBezTo>
                  <a:pt x="52" y="0"/>
                  <a:pt x="46" y="3"/>
                  <a:pt x="41" y="8"/>
                </a:cubicBezTo>
                <a:cubicBezTo>
                  <a:pt x="37" y="14"/>
                  <a:pt x="35" y="21"/>
                  <a:pt x="35" y="28"/>
                </a:cubicBezTo>
                <a:cubicBezTo>
                  <a:pt x="39" y="28"/>
                  <a:pt x="39" y="28"/>
                  <a:pt x="39" y="28"/>
                </a:cubicBezTo>
                <a:cubicBezTo>
                  <a:pt x="39" y="22"/>
                  <a:pt x="41" y="16"/>
                  <a:pt x="45" y="11"/>
                </a:cubicBezTo>
                <a:cubicBezTo>
                  <a:pt x="49" y="7"/>
                  <a:pt x="53" y="5"/>
                  <a:pt x="59" y="5"/>
                </a:cubicBezTo>
                <a:cubicBezTo>
                  <a:pt x="64" y="5"/>
                  <a:pt x="69" y="7"/>
                  <a:pt x="72" y="11"/>
                </a:cubicBezTo>
                <a:cubicBezTo>
                  <a:pt x="76" y="16"/>
                  <a:pt x="78" y="22"/>
                  <a:pt x="78" y="28"/>
                </a:cubicBezTo>
                <a:cubicBezTo>
                  <a:pt x="83" y="28"/>
                  <a:pt x="83" y="28"/>
                  <a:pt x="83" y="28"/>
                </a:cubicBezTo>
                <a:cubicBezTo>
                  <a:pt x="83" y="27"/>
                  <a:pt x="83" y="26"/>
                  <a:pt x="83" y="25"/>
                </a:cubicBezTo>
                <a:cubicBezTo>
                  <a:pt x="84" y="25"/>
                  <a:pt x="85" y="24"/>
                  <a:pt x="87" y="24"/>
                </a:cubicBezTo>
                <a:cubicBezTo>
                  <a:pt x="88" y="24"/>
                  <a:pt x="90" y="25"/>
                  <a:pt x="92" y="26"/>
                </a:cubicBezTo>
                <a:cubicBezTo>
                  <a:pt x="90" y="29"/>
                  <a:pt x="90" y="29"/>
                  <a:pt x="90" y="29"/>
                </a:cubicBezTo>
                <a:cubicBezTo>
                  <a:pt x="88" y="32"/>
                  <a:pt x="89" y="35"/>
                  <a:pt x="92" y="37"/>
                </a:cubicBezTo>
                <a:cubicBezTo>
                  <a:pt x="115" y="52"/>
                  <a:pt x="115" y="52"/>
                  <a:pt x="115" y="52"/>
                </a:cubicBezTo>
                <a:cubicBezTo>
                  <a:pt x="118" y="54"/>
                  <a:pt x="121" y="53"/>
                  <a:pt x="123" y="50"/>
                </a:cubicBezTo>
                <a:cubicBezTo>
                  <a:pt x="127" y="43"/>
                  <a:pt x="127" y="43"/>
                  <a:pt x="127" y="43"/>
                </a:cubicBezTo>
                <a:cubicBezTo>
                  <a:pt x="129" y="40"/>
                  <a:pt x="128" y="37"/>
                  <a:pt x="126" y="35"/>
                </a:cubicBezTo>
                <a:close/>
                <a:moveTo>
                  <a:pt x="97" y="26"/>
                </a:moveTo>
                <a:cubicBezTo>
                  <a:pt x="98" y="26"/>
                  <a:pt x="99" y="27"/>
                  <a:pt x="99" y="28"/>
                </a:cubicBezTo>
                <a:cubicBezTo>
                  <a:pt x="99" y="30"/>
                  <a:pt x="98" y="30"/>
                  <a:pt x="97" y="30"/>
                </a:cubicBezTo>
                <a:cubicBezTo>
                  <a:pt x="96" y="30"/>
                  <a:pt x="95" y="30"/>
                  <a:pt x="95" y="28"/>
                </a:cubicBezTo>
                <a:cubicBezTo>
                  <a:pt x="95" y="27"/>
                  <a:pt x="96" y="26"/>
                  <a:pt x="97" y="26"/>
                </a:cubicBezTo>
                <a:close/>
              </a:path>
            </a:pathLst>
          </a:custGeom>
          <a:solidFill>
            <a:srgbClr val="2A3B4B">
              <a:alpha val="100000"/>
            </a:srgbClr>
          </a:solidFill>
          <a:ln w="9525">
            <a:noFill/>
          </a:ln>
        </p:spPr>
        <p:txBody>
          <a:bodyPr/>
          <a:p>
            <a:endParaRPr lang="zh-CN" altLang="en-US"/>
          </a:p>
        </p:txBody>
      </p:sp>
      <p:sp>
        <p:nvSpPr>
          <p:cNvPr id="27669" name="Freeform 96"/>
          <p:cNvSpPr>
            <a:spLocks noEditPoints="1"/>
          </p:cNvSpPr>
          <p:nvPr/>
        </p:nvSpPr>
        <p:spPr>
          <a:xfrm>
            <a:off x="9569450" y="2689225"/>
            <a:ext cx="495300" cy="5937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2A3B4B">
              <a:alpha val="100000"/>
            </a:srgbClr>
          </a:solidFill>
          <a:ln w="9525">
            <a:noFill/>
          </a:ln>
        </p:spPr>
        <p:txBody>
          <a:bodyPr/>
          <a:p>
            <a:endParaRPr lang="zh-CN" altLang="en-US"/>
          </a:p>
        </p:txBody>
      </p:sp>
      <p:sp>
        <p:nvSpPr>
          <p:cNvPr id="27670" name="Freeform 20"/>
          <p:cNvSpPr>
            <a:spLocks noEditPoints="1"/>
          </p:cNvSpPr>
          <p:nvPr/>
        </p:nvSpPr>
        <p:spPr>
          <a:xfrm>
            <a:off x="2093913" y="5072063"/>
            <a:ext cx="498475" cy="455612"/>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4" h="333">
                <a:moveTo>
                  <a:pt x="359" y="119"/>
                </a:moveTo>
                <a:cubicBezTo>
                  <a:pt x="355" y="114"/>
                  <a:pt x="349"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2" y="51"/>
                  <a:pt x="252" y="51"/>
                  <a:pt x="252" y="51"/>
                </a:cubicBezTo>
                <a:cubicBezTo>
                  <a:pt x="252" y="10"/>
                  <a:pt x="252" y="10"/>
                  <a:pt x="252" y="10"/>
                </a:cubicBezTo>
                <a:cubicBezTo>
                  <a:pt x="252" y="5"/>
                  <a:pt x="248" y="0"/>
                  <a:pt x="242" y="0"/>
                </a:cubicBezTo>
                <a:cubicBezTo>
                  <a:pt x="41" y="0"/>
                  <a:pt x="41" y="0"/>
                  <a:pt x="41" y="0"/>
                </a:cubicBezTo>
                <a:cubicBezTo>
                  <a:pt x="35" y="0"/>
                  <a:pt x="30" y="5"/>
                  <a:pt x="30" y="10"/>
                </a:cubicBezTo>
                <a:cubicBezTo>
                  <a:pt x="30" y="51"/>
                  <a:pt x="30" y="51"/>
                  <a:pt x="30" y="51"/>
                </a:cubicBezTo>
                <a:cubicBezTo>
                  <a:pt x="20" y="51"/>
                  <a:pt x="20" y="51"/>
                  <a:pt x="20" y="51"/>
                </a:cubicBezTo>
                <a:cubicBezTo>
                  <a:pt x="9" y="51"/>
                  <a:pt x="0" y="60"/>
                  <a:pt x="0" y="71"/>
                </a:cubicBezTo>
                <a:cubicBezTo>
                  <a:pt x="0" y="313"/>
                  <a:pt x="0" y="313"/>
                  <a:pt x="0" y="313"/>
                </a:cubicBezTo>
                <a:cubicBezTo>
                  <a:pt x="0" y="324"/>
                  <a:pt x="9" y="333"/>
                  <a:pt x="20" y="333"/>
                </a:cubicBezTo>
                <a:cubicBezTo>
                  <a:pt x="61" y="333"/>
                  <a:pt x="61" y="333"/>
                  <a:pt x="61" y="333"/>
                </a:cubicBezTo>
                <a:cubicBezTo>
                  <a:pt x="156" y="333"/>
                  <a:pt x="156" y="333"/>
                  <a:pt x="156" y="333"/>
                </a:cubicBezTo>
                <a:cubicBezTo>
                  <a:pt x="156" y="247"/>
                  <a:pt x="156" y="247"/>
                  <a:pt x="156" y="247"/>
                </a:cubicBezTo>
                <a:cubicBezTo>
                  <a:pt x="131" y="247"/>
                  <a:pt x="131" y="247"/>
                  <a:pt x="131" y="247"/>
                </a:cubicBezTo>
                <a:cubicBezTo>
                  <a:pt x="127" y="247"/>
                  <a:pt x="123" y="245"/>
                  <a:pt x="121" y="241"/>
                </a:cubicBezTo>
                <a:cubicBezTo>
                  <a:pt x="120" y="237"/>
                  <a:pt x="121" y="233"/>
                  <a:pt x="124" y="230"/>
                </a:cubicBezTo>
                <a:cubicBezTo>
                  <a:pt x="194" y="159"/>
                  <a:pt x="194" y="159"/>
                  <a:pt x="194" y="159"/>
                </a:cubicBezTo>
                <a:cubicBezTo>
                  <a:pt x="198" y="155"/>
                  <a:pt x="205" y="155"/>
                  <a:pt x="208" y="159"/>
                </a:cubicBezTo>
                <a:cubicBezTo>
                  <a:pt x="279" y="230"/>
                  <a:pt x="279" y="230"/>
                  <a:pt x="279" y="230"/>
                </a:cubicBezTo>
                <a:cubicBezTo>
                  <a:pt x="282" y="233"/>
                  <a:pt x="283" y="237"/>
                  <a:pt x="281" y="241"/>
                </a:cubicBezTo>
                <a:cubicBezTo>
                  <a:pt x="280" y="245"/>
                  <a:pt x="276" y="247"/>
                  <a:pt x="272" y="247"/>
                </a:cubicBezTo>
                <a:cubicBezTo>
                  <a:pt x="247" y="247"/>
                  <a:pt x="247" y="247"/>
                  <a:pt x="247" y="247"/>
                </a:cubicBezTo>
                <a:cubicBezTo>
                  <a:pt x="247" y="333"/>
                  <a:pt x="247" y="333"/>
                  <a:pt x="247" y="333"/>
                </a:cubicBezTo>
                <a:cubicBezTo>
                  <a:pt x="263" y="333"/>
                  <a:pt x="263" y="333"/>
                  <a:pt x="263" y="333"/>
                </a:cubicBezTo>
                <a:cubicBezTo>
                  <a:pt x="303" y="333"/>
                  <a:pt x="303" y="333"/>
                  <a:pt x="303" y="333"/>
                </a:cubicBezTo>
                <a:cubicBezTo>
                  <a:pt x="312" y="333"/>
                  <a:pt x="321" y="327"/>
                  <a:pt x="323" y="318"/>
                </a:cubicBezTo>
                <a:cubicBezTo>
                  <a:pt x="363" y="136"/>
                  <a:pt x="363" y="136"/>
                  <a:pt x="363" y="136"/>
                </a:cubicBezTo>
                <a:cubicBezTo>
                  <a:pt x="364" y="130"/>
                  <a:pt x="363" y="124"/>
                  <a:pt x="359" y="119"/>
                </a:cubicBezTo>
                <a:close/>
                <a:moveTo>
                  <a:pt x="30" y="313"/>
                </a:moveTo>
                <a:cubicBezTo>
                  <a:pt x="20" y="313"/>
                  <a:pt x="20" y="313"/>
                  <a:pt x="20" y="313"/>
                </a:cubicBezTo>
                <a:cubicBezTo>
                  <a:pt x="20" y="71"/>
                  <a:pt x="20" y="71"/>
                  <a:pt x="20" y="71"/>
                </a:cubicBezTo>
                <a:cubicBezTo>
                  <a:pt x="30" y="71"/>
                  <a:pt x="30" y="71"/>
                  <a:pt x="30" y="71"/>
                </a:cubicBezTo>
                <a:lnTo>
                  <a:pt x="30" y="313"/>
                </a:lnTo>
                <a:close/>
                <a:moveTo>
                  <a:pt x="242" y="91"/>
                </a:moveTo>
                <a:cubicBezTo>
                  <a:pt x="231" y="91"/>
                  <a:pt x="222" y="100"/>
                  <a:pt x="222" y="111"/>
                </a:cubicBezTo>
                <a:cubicBezTo>
                  <a:pt x="101" y="111"/>
                  <a:pt x="101" y="111"/>
                  <a:pt x="101" y="111"/>
                </a:cubicBezTo>
                <a:cubicBezTo>
                  <a:pt x="92" y="111"/>
                  <a:pt x="83" y="118"/>
                  <a:pt x="81" y="127"/>
                </a:cubicBezTo>
                <a:cubicBezTo>
                  <a:pt x="81" y="127"/>
                  <a:pt x="41" y="312"/>
                  <a:pt x="41" y="313"/>
                </a:cubicBezTo>
                <a:cubicBezTo>
                  <a:pt x="41" y="313"/>
                  <a:pt x="41" y="313"/>
                  <a:pt x="41" y="313"/>
                </a:cubicBezTo>
                <a:cubicBezTo>
                  <a:pt x="41" y="10"/>
                  <a:pt x="41" y="10"/>
                  <a:pt x="41" y="10"/>
                </a:cubicBezTo>
                <a:cubicBezTo>
                  <a:pt x="242" y="10"/>
                  <a:pt x="242" y="10"/>
                  <a:pt x="242" y="10"/>
                </a:cubicBezTo>
                <a:lnTo>
                  <a:pt x="242" y="91"/>
                </a:lnTo>
                <a:close/>
                <a:moveTo>
                  <a:pt x="263" y="91"/>
                </a:moveTo>
                <a:cubicBezTo>
                  <a:pt x="252" y="91"/>
                  <a:pt x="252" y="91"/>
                  <a:pt x="252" y="91"/>
                </a:cubicBezTo>
                <a:cubicBezTo>
                  <a:pt x="252" y="71"/>
                  <a:pt x="252" y="71"/>
                  <a:pt x="252" y="71"/>
                </a:cubicBezTo>
                <a:cubicBezTo>
                  <a:pt x="263" y="71"/>
                  <a:pt x="263" y="71"/>
                  <a:pt x="263" y="71"/>
                </a:cubicBezTo>
                <a:lnTo>
                  <a:pt x="263" y="91"/>
                </a:lnTo>
                <a:close/>
                <a:moveTo>
                  <a:pt x="70" y="86"/>
                </a:moveTo>
                <a:cubicBezTo>
                  <a:pt x="70" y="81"/>
                  <a:pt x="75" y="76"/>
                  <a:pt x="80" y="76"/>
                </a:cubicBezTo>
                <a:cubicBezTo>
                  <a:pt x="201" y="76"/>
                  <a:pt x="201" y="76"/>
                  <a:pt x="201" y="76"/>
                </a:cubicBezTo>
                <a:cubicBezTo>
                  <a:pt x="206" y="76"/>
                  <a:pt x="211" y="81"/>
                  <a:pt x="211" y="86"/>
                </a:cubicBezTo>
                <a:cubicBezTo>
                  <a:pt x="211" y="92"/>
                  <a:pt x="206" y="96"/>
                  <a:pt x="201" y="96"/>
                </a:cubicBezTo>
                <a:cubicBezTo>
                  <a:pt x="80" y="96"/>
                  <a:pt x="80" y="96"/>
                  <a:pt x="80" y="96"/>
                </a:cubicBezTo>
                <a:cubicBezTo>
                  <a:pt x="75" y="96"/>
                  <a:pt x="70" y="92"/>
                  <a:pt x="70" y="86"/>
                </a:cubicBez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path>
            </a:pathLst>
          </a:custGeom>
          <a:solidFill>
            <a:schemeClr val="bg1">
              <a:alpha val="100000"/>
            </a:schemeClr>
          </a:solidFill>
          <a:ln w="9525">
            <a:noFill/>
          </a:ln>
        </p:spPr>
        <p:txBody>
          <a:bodyPr/>
          <a:p>
            <a:endParaRPr lang="zh-CN" altLang="en-US"/>
          </a:p>
        </p:txBody>
      </p:sp>
      <p:sp>
        <p:nvSpPr>
          <p:cNvPr id="27671" name="Freeform 21"/>
          <p:cNvSpPr>
            <a:spLocks noEditPoints="1"/>
          </p:cNvSpPr>
          <p:nvPr/>
        </p:nvSpPr>
        <p:spPr>
          <a:xfrm>
            <a:off x="4645025" y="5072063"/>
            <a:ext cx="500063" cy="455612"/>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5" h="333">
                <a:moveTo>
                  <a:pt x="359" y="119"/>
                </a:moveTo>
                <a:cubicBezTo>
                  <a:pt x="355" y="114"/>
                  <a:pt x="350" y="111"/>
                  <a:pt x="343" y="111"/>
                </a:cubicBezTo>
                <a:cubicBezTo>
                  <a:pt x="323" y="111"/>
                  <a:pt x="323" y="111"/>
                  <a:pt x="323" y="111"/>
                </a:cubicBezTo>
                <a:cubicBezTo>
                  <a:pt x="323" y="100"/>
                  <a:pt x="314" y="91"/>
                  <a:pt x="303" y="91"/>
                </a:cubicBezTo>
                <a:cubicBezTo>
                  <a:pt x="283" y="91"/>
                  <a:pt x="283" y="91"/>
                  <a:pt x="283" y="91"/>
                </a:cubicBezTo>
                <a:cubicBezTo>
                  <a:pt x="283" y="71"/>
                  <a:pt x="283" y="71"/>
                  <a:pt x="283" y="71"/>
                </a:cubicBezTo>
                <a:cubicBezTo>
                  <a:pt x="283" y="60"/>
                  <a:pt x="274" y="51"/>
                  <a:pt x="263" y="51"/>
                </a:cubicBezTo>
                <a:cubicBezTo>
                  <a:pt x="253" y="51"/>
                  <a:pt x="253" y="51"/>
                  <a:pt x="253" y="51"/>
                </a:cubicBezTo>
                <a:cubicBezTo>
                  <a:pt x="253" y="10"/>
                  <a:pt x="253" y="10"/>
                  <a:pt x="253" y="10"/>
                </a:cubicBezTo>
                <a:cubicBezTo>
                  <a:pt x="253" y="5"/>
                  <a:pt x="248" y="0"/>
                  <a:pt x="243" y="0"/>
                </a:cubicBezTo>
                <a:cubicBezTo>
                  <a:pt x="41" y="0"/>
                  <a:pt x="41" y="0"/>
                  <a:pt x="41" y="0"/>
                </a:cubicBezTo>
                <a:cubicBezTo>
                  <a:pt x="35" y="0"/>
                  <a:pt x="31" y="5"/>
                  <a:pt x="31" y="10"/>
                </a:cubicBezTo>
                <a:cubicBezTo>
                  <a:pt x="31" y="51"/>
                  <a:pt x="31" y="51"/>
                  <a:pt x="31" y="51"/>
                </a:cubicBezTo>
                <a:cubicBezTo>
                  <a:pt x="21" y="51"/>
                  <a:pt x="21" y="51"/>
                  <a:pt x="21" y="51"/>
                </a:cubicBezTo>
                <a:cubicBezTo>
                  <a:pt x="9" y="51"/>
                  <a:pt x="0" y="60"/>
                  <a:pt x="0" y="71"/>
                </a:cubicBezTo>
                <a:cubicBezTo>
                  <a:pt x="0" y="313"/>
                  <a:pt x="0" y="313"/>
                  <a:pt x="0" y="313"/>
                </a:cubicBezTo>
                <a:cubicBezTo>
                  <a:pt x="0" y="324"/>
                  <a:pt x="9" y="333"/>
                  <a:pt x="21" y="333"/>
                </a:cubicBezTo>
                <a:cubicBezTo>
                  <a:pt x="61" y="333"/>
                  <a:pt x="61" y="333"/>
                  <a:pt x="61" y="333"/>
                </a:cubicBezTo>
                <a:cubicBezTo>
                  <a:pt x="263" y="333"/>
                  <a:pt x="263" y="333"/>
                  <a:pt x="263" y="333"/>
                </a:cubicBezTo>
                <a:cubicBezTo>
                  <a:pt x="303" y="333"/>
                  <a:pt x="303" y="333"/>
                  <a:pt x="303" y="333"/>
                </a:cubicBezTo>
                <a:cubicBezTo>
                  <a:pt x="313" y="333"/>
                  <a:pt x="321" y="327"/>
                  <a:pt x="323" y="318"/>
                </a:cubicBezTo>
                <a:cubicBezTo>
                  <a:pt x="363" y="136"/>
                  <a:pt x="363" y="136"/>
                  <a:pt x="363" y="136"/>
                </a:cubicBezTo>
                <a:cubicBezTo>
                  <a:pt x="365" y="130"/>
                  <a:pt x="363" y="124"/>
                  <a:pt x="359" y="119"/>
                </a:cubicBezTo>
                <a:close/>
                <a:moveTo>
                  <a:pt x="31" y="313"/>
                </a:moveTo>
                <a:cubicBezTo>
                  <a:pt x="21" y="313"/>
                  <a:pt x="21" y="313"/>
                  <a:pt x="21" y="313"/>
                </a:cubicBezTo>
                <a:cubicBezTo>
                  <a:pt x="21" y="71"/>
                  <a:pt x="21" y="71"/>
                  <a:pt x="21" y="71"/>
                </a:cubicBezTo>
                <a:cubicBezTo>
                  <a:pt x="31" y="71"/>
                  <a:pt x="31" y="71"/>
                  <a:pt x="31" y="71"/>
                </a:cubicBezTo>
                <a:lnTo>
                  <a:pt x="31" y="313"/>
                </a:lnTo>
                <a:close/>
                <a:moveTo>
                  <a:pt x="254" y="215"/>
                </a:moveTo>
                <a:cubicBezTo>
                  <a:pt x="184" y="286"/>
                  <a:pt x="184" y="286"/>
                  <a:pt x="184" y="286"/>
                </a:cubicBezTo>
                <a:cubicBezTo>
                  <a:pt x="180" y="290"/>
                  <a:pt x="173" y="290"/>
                  <a:pt x="169" y="286"/>
                </a:cubicBezTo>
                <a:cubicBezTo>
                  <a:pt x="99" y="215"/>
                  <a:pt x="99" y="215"/>
                  <a:pt x="99" y="215"/>
                </a:cubicBezTo>
                <a:cubicBezTo>
                  <a:pt x="96" y="212"/>
                  <a:pt x="95" y="208"/>
                  <a:pt x="97" y="204"/>
                </a:cubicBezTo>
                <a:cubicBezTo>
                  <a:pt x="98" y="200"/>
                  <a:pt x="102" y="198"/>
                  <a:pt x="106" y="198"/>
                </a:cubicBezTo>
                <a:cubicBezTo>
                  <a:pt x="131" y="198"/>
                  <a:pt x="131" y="198"/>
                  <a:pt x="131" y="198"/>
                </a:cubicBezTo>
                <a:cubicBezTo>
                  <a:pt x="131" y="111"/>
                  <a:pt x="131" y="111"/>
                  <a:pt x="131" y="111"/>
                </a:cubicBezTo>
                <a:cubicBezTo>
                  <a:pt x="101" y="111"/>
                  <a:pt x="101" y="111"/>
                  <a:pt x="101" y="111"/>
                </a:cubicBezTo>
                <a:cubicBezTo>
                  <a:pt x="92" y="111"/>
                  <a:pt x="84" y="118"/>
                  <a:pt x="82" y="127"/>
                </a:cubicBezTo>
                <a:cubicBezTo>
                  <a:pt x="82" y="127"/>
                  <a:pt x="41" y="312"/>
                  <a:pt x="41" y="313"/>
                </a:cubicBezTo>
                <a:cubicBezTo>
                  <a:pt x="41" y="313"/>
                  <a:pt x="41" y="313"/>
                  <a:pt x="41" y="313"/>
                </a:cubicBezTo>
                <a:cubicBezTo>
                  <a:pt x="41" y="10"/>
                  <a:pt x="41" y="10"/>
                  <a:pt x="41" y="10"/>
                </a:cubicBezTo>
                <a:cubicBezTo>
                  <a:pt x="243" y="10"/>
                  <a:pt x="243" y="10"/>
                  <a:pt x="243" y="10"/>
                </a:cubicBezTo>
                <a:cubicBezTo>
                  <a:pt x="243" y="91"/>
                  <a:pt x="243" y="91"/>
                  <a:pt x="243" y="91"/>
                </a:cubicBezTo>
                <a:cubicBezTo>
                  <a:pt x="231" y="91"/>
                  <a:pt x="222" y="100"/>
                  <a:pt x="222" y="111"/>
                </a:cubicBezTo>
                <a:cubicBezTo>
                  <a:pt x="222" y="111"/>
                  <a:pt x="222" y="111"/>
                  <a:pt x="222" y="111"/>
                </a:cubicBezTo>
                <a:cubicBezTo>
                  <a:pt x="222" y="198"/>
                  <a:pt x="222" y="198"/>
                  <a:pt x="222" y="198"/>
                </a:cubicBezTo>
                <a:cubicBezTo>
                  <a:pt x="247" y="198"/>
                  <a:pt x="247" y="198"/>
                  <a:pt x="247" y="198"/>
                </a:cubicBezTo>
                <a:cubicBezTo>
                  <a:pt x="251" y="198"/>
                  <a:pt x="255" y="200"/>
                  <a:pt x="257" y="204"/>
                </a:cubicBezTo>
                <a:cubicBezTo>
                  <a:pt x="258" y="208"/>
                  <a:pt x="257" y="212"/>
                  <a:pt x="254" y="215"/>
                </a:cubicBezTo>
                <a:close/>
                <a:moveTo>
                  <a:pt x="263" y="91"/>
                </a:moveTo>
                <a:cubicBezTo>
                  <a:pt x="253" y="91"/>
                  <a:pt x="253" y="91"/>
                  <a:pt x="253" y="91"/>
                </a:cubicBezTo>
                <a:cubicBezTo>
                  <a:pt x="253" y="71"/>
                  <a:pt x="253" y="71"/>
                  <a:pt x="253" y="71"/>
                </a:cubicBezTo>
                <a:cubicBezTo>
                  <a:pt x="263" y="71"/>
                  <a:pt x="263" y="71"/>
                  <a:pt x="263" y="71"/>
                </a:cubicBezTo>
                <a:lnTo>
                  <a:pt x="263" y="91"/>
                </a:lnTo>
                <a:close/>
                <a:moveTo>
                  <a:pt x="70" y="45"/>
                </a:moveTo>
                <a:cubicBezTo>
                  <a:pt x="70" y="40"/>
                  <a:pt x="75" y="35"/>
                  <a:pt x="80" y="35"/>
                </a:cubicBezTo>
                <a:cubicBezTo>
                  <a:pt x="201" y="35"/>
                  <a:pt x="201" y="35"/>
                  <a:pt x="201" y="35"/>
                </a:cubicBezTo>
                <a:cubicBezTo>
                  <a:pt x="206" y="35"/>
                  <a:pt x="211" y="40"/>
                  <a:pt x="211" y="45"/>
                </a:cubicBezTo>
                <a:cubicBezTo>
                  <a:pt x="211" y="51"/>
                  <a:pt x="206" y="55"/>
                  <a:pt x="201" y="55"/>
                </a:cubicBezTo>
                <a:cubicBezTo>
                  <a:pt x="80" y="55"/>
                  <a:pt x="80" y="55"/>
                  <a:pt x="80" y="55"/>
                </a:cubicBezTo>
                <a:cubicBezTo>
                  <a:pt x="75" y="55"/>
                  <a:pt x="70" y="51"/>
                  <a:pt x="70" y="45"/>
                </a:cubicBezTo>
                <a:close/>
                <a:moveTo>
                  <a:pt x="201" y="96"/>
                </a:moveTo>
                <a:cubicBezTo>
                  <a:pt x="80" y="96"/>
                  <a:pt x="80" y="96"/>
                  <a:pt x="80" y="96"/>
                </a:cubicBezTo>
                <a:cubicBezTo>
                  <a:pt x="75" y="96"/>
                  <a:pt x="70" y="92"/>
                  <a:pt x="70" y="86"/>
                </a:cubicBezTo>
                <a:cubicBezTo>
                  <a:pt x="70" y="81"/>
                  <a:pt x="75" y="76"/>
                  <a:pt x="80" y="76"/>
                </a:cubicBezTo>
                <a:cubicBezTo>
                  <a:pt x="201" y="76"/>
                  <a:pt x="201" y="76"/>
                  <a:pt x="201" y="76"/>
                </a:cubicBezTo>
                <a:cubicBezTo>
                  <a:pt x="206" y="76"/>
                  <a:pt x="211" y="81"/>
                  <a:pt x="211" y="86"/>
                </a:cubicBezTo>
                <a:cubicBezTo>
                  <a:pt x="211" y="92"/>
                  <a:pt x="206" y="96"/>
                  <a:pt x="201" y="96"/>
                </a:cubicBezTo>
                <a:close/>
              </a:path>
            </a:pathLst>
          </a:custGeom>
          <a:solidFill>
            <a:schemeClr val="bg1">
              <a:alpha val="100000"/>
            </a:schemeClr>
          </a:solidFill>
          <a:ln w="9525">
            <a:noFill/>
          </a:ln>
        </p:spPr>
        <p:txBody>
          <a:bodyPr/>
          <a:p>
            <a:endParaRPr lang="zh-CN" altLang="en-US"/>
          </a:p>
        </p:txBody>
      </p:sp>
      <p:sp>
        <p:nvSpPr>
          <p:cNvPr id="27672" name="Freeform 24"/>
          <p:cNvSpPr>
            <a:spLocks noEditPoints="1"/>
          </p:cNvSpPr>
          <p:nvPr/>
        </p:nvSpPr>
        <p:spPr>
          <a:xfrm>
            <a:off x="7085013" y="5072063"/>
            <a:ext cx="498475" cy="4556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4" h="333">
                <a:moveTo>
                  <a:pt x="210" y="45"/>
                </a:moveTo>
                <a:cubicBezTo>
                  <a:pt x="210" y="51"/>
                  <a:pt x="206" y="55"/>
                  <a:pt x="200" y="55"/>
                </a:cubicBezTo>
                <a:cubicBezTo>
                  <a:pt x="80" y="55"/>
                  <a:pt x="80" y="55"/>
                  <a:pt x="80" y="55"/>
                </a:cubicBezTo>
                <a:cubicBezTo>
                  <a:pt x="74" y="55"/>
                  <a:pt x="69" y="51"/>
                  <a:pt x="69" y="45"/>
                </a:cubicBezTo>
                <a:cubicBezTo>
                  <a:pt x="69" y="40"/>
                  <a:pt x="74" y="35"/>
                  <a:pt x="80" y="35"/>
                </a:cubicBezTo>
                <a:cubicBezTo>
                  <a:pt x="200" y="35"/>
                  <a:pt x="200" y="35"/>
                  <a:pt x="200" y="35"/>
                </a:cubicBezTo>
                <a:cubicBezTo>
                  <a:pt x="206" y="35"/>
                  <a:pt x="210" y="40"/>
                  <a:pt x="210" y="45"/>
                </a:cubicBezTo>
                <a:close/>
                <a:moveTo>
                  <a:pt x="200" y="76"/>
                </a:moveTo>
                <a:cubicBezTo>
                  <a:pt x="80" y="76"/>
                  <a:pt x="80" y="76"/>
                  <a:pt x="80" y="76"/>
                </a:cubicBezTo>
                <a:cubicBezTo>
                  <a:pt x="74" y="76"/>
                  <a:pt x="69" y="81"/>
                  <a:pt x="69" y="86"/>
                </a:cubicBezTo>
                <a:cubicBezTo>
                  <a:pt x="69" y="92"/>
                  <a:pt x="74" y="96"/>
                  <a:pt x="80" y="96"/>
                </a:cubicBezTo>
                <a:cubicBezTo>
                  <a:pt x="200" y="96"/>
                  <a:pt x="200" y="96"/>
                  <a:pt x="200" y="96"/>
                </a:cubicBezTo>
                <a:cubicBezTo>
                  <a:pt x="206" y="96"/>
                  <a:pt x="210" y="92"/>
                  <a:pt x="210" y="86"/>
                </a:cubicBezTo>
                <a:cubicBezTo>
                  <a:pt x="210" y="81"/>
                  <a:pt x="206" y="76"/>
                  <a:pt x="200" y="76"/>
                </a:cubicBezTo>
                <a:close/>
                <a:moveTo>
                  <a:pt x="362"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3" y="91"/>
                  <a:pt x="322" y="100"/>
                  <a:pt x="322" y="111"/>
                </a:cubicBezTo>
                <a:cubicBezTo>
                  <a:pt x="343" y="111"/>
                  <a:pt x="343" y="111"/>
                  <a:pt x="343" y="111"/>
                </a:cubicBezTo>
                <a:cubicBezTo>
                  <a:pt x="349" y="111"/>
                  <a:pt x="355" y="114"/>
                  <a:pt x="358" y="119"/>
                </a:cubicBezTo>
                <a:cubicBezTo>
                  <a:pt x="362" y="124"/>
                  <a:pt x="364" y="130"/>
                  <a:pt x="362"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0"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0" y="111"/>
                </a:cubicBezTo>
                <a:close/>
                <a:moveTo>
                  <a:pt x="278" y="279"/>
                </a:moveTo>
                <a:cubicBezTo>
                  <a:pt x="246" y="253"/>
                  <a:pt x="246" y="253"/>
                  <a:pt x="246" y="253"/>
                </a:cubicBezTo>
                <a:cubicBezTo>
                  <a:pt x="243" y="250"/>
                  <a:pt x="240" y="250"/>
                  <a:pt x="236" y="250"/>
                </a:cubicBezTo>
                <a:cubicBezTo>
                  <a:pt x="233" y="247"/>
                  <a:pt x="233" y="247"/>
                  <a:pt x="233" y="247"/>
                </a:cubicBezTo>
                <a:cubicBezTo>
                  <a:pt x="240" y="236"/>
                  <a:pt x="244" y="222"/>
                  <a:pt x="242" y="208"/>
                </a:cubicBezTo>
                <a:cubicBezTo>
                  <a:pt x="241" y="192"/>
                  <a:pt x="233" y="177"/>
                  <a:pt x="220" y="167"/>
                </a:cubicBezTo>
                <a:cubicBezTo>
                  <a:pt x="210" y="158"/>
                  <a:pt x="196" y="153"/>
                  <a:pt x="182" y="153"/>
                </a:cubicBezTo>
                <a:cubicBezTo>
                  <a:pt x="164" y="153"/>
                  <a:pt x="147" y="161"/>
                  <a:pt x="135" y="175"/>
                </a:cubicBezTo>
                <a:cubicBezTo>
                  <a:pt x="114" y="201"/>
                  <a:pt x="118" y="240"/>
                  <a:pt x="144" y="261"/>
                </a:cubicBezTo>
                <a:cubicBezTo>
                  <a:pt x="154" y="269"/>
                  <a:pt x="168" y="274"/>
                  <a:pt x="182" y="274"/>
                </a:cubicBezTo>
                <a:cubicBezTo>
                  <a:pt x="197" y="274"/>
                  <a:pt x="211" y="269"/>
                  <a:pt x="222" y="259"/>
                </a:cubicBezTo>
                <a:cubicBezTo>
                  <a:pt x="226" y="263"/>
                  <a:pt x="226" y="263"/>
                  <a:pt x="226" y="263"/>
                </a:cubicBezTo>
                <a:cubicBezTo>
                  <a:pt x="226" y="266"/>
                  <a:pt x="228" y="269"/>
                  <a:pt x="230" y="271"/>
                </a:cubicBezTo>
                <a:cubicBezTo>
                  <a:pt x="262" y="297"/>
                  <a:pt x="262" y="297"/>
                  <a:pt x="262" y="297"/>
                </a:cubicBezTo>
                <a:cubicBezTo>
                  <a:pt x="265" y="299"/>
                  <a:pt x="267" y="300"/>
                  <a:pt x="270" y="300"/>
                </a:cubicBezTo>
                <a:cubicBezTo>
                  <a:pt x="273" y="300"/>
                  <a:pt x="277" y="299"/>
                  <a:pt x="279" y="296"/>
                </a:cubicBezTo>
                <a:cubicBezTo>
                  <a:pt x="284" y="291"/>
                  <a:pt x="283" y="283"/>
                  <a:pt x="278" y="279"/>
                </a:cubicBezTo>
                <a:close/>
                <a:moveTo>
                  <a:pt x="208" y="183"/>
                </a:moveTo>
                <a:cubicBezTo>
                  <a:pt x="200" y="176"/>
                  <a:pt x="191" y="173"/>
                  <a:pt x="182" y="173"/>
                </a:cubicBezTo>
                <a:cubicBezTo>
                  <a:pt x="170" y="173"/>
                  <a:pt x="159" y="178"/>
                  <a:pt x="151" y="188"/>
                </a:cubicBezTo>
                <a:cubicBezTo>
                  <a:pt x="137" y="206"/>
                  <a:pt x="139" y="231"/>
                  <a:pt x="156" y="245"/>
                </a:cubicBezTo>
                <a:cubicBezTo>
                  <a:pt x="164" y="251"/>
                  <a:pt x="173" y="254"/>
                  <a:pt x="182" y="254"/>
                </a:cubicBezTo>
                <a:cubicBezTo>
                  <a:pt x="194" y="254"/>
                  <a:pt x="205" y="249"/>
                  <a:pt x="213" y="239"/>
                </a:cubicBezTo>
                <a:cubicBezTo>
                  <a:pt x="227" y="222"/>
                  <a:pt x="225" y="197"/>
                  <a:pt x="208" y="183"/>
                </a:cubicBezTo>
                <a:close/>
              </a:path>
            </a:pathLst>
          </a:custGeom>
          <a:solidFill>
            <a:schemeClr val="bg1">
              <a:alpha val="100000"/>
            </a:schemeClr>
          </a:solidFill>
          <a:ln w="9525">
            <a:noFill/>
          </a:ln>
        </p:spPr>
        <p:txBody>
          <a:bodyPr/>
          <a:p>
            <a:endParaRPr lang="zh-CN" altLang="en-US"/>
          </a:p>
        </p:txBody>
      </p:sp>
      <p:sp>
        <p:nvSpPr>
          <p:cNvPr id="27673" name="Freeform 11"/>
          <p:cNvSpPr>
            <a:spLocks noEditPoints="1"/>
          </p:cNvSpPr>
          <p:nvPr/>
        </p:nvSpPr>
        <p:spPr>
          <a:xfrm>
            <a:off x="9547225" y="5072063"/>
            <a:ext cx="498475" cy="4556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4" h="333">
                <a:moveTo>
                  <a:pt x="210" y="86"/>
                </a:moveTo>
                <a:cubicBezTo>
                  <a:pt x="210" y="92"/>
                  <a:pt x="206" y="96"/>
                  <a:pt x="200" y="96"/>
                </a:cubicBezTo>
                <a:cubicBezTo>
                  <a:pt x="80" y="96"/>
                  <a:pt x="80" y="96"/>
                  <a:pt x="80" y="96"/>
                </a:cubicBezTo>
                <a:cubicBezTo>
                  <a:pt x="74" y="96"/>
                  <a:pt x="70" y="92"/>
                  <a:pt x="70" y="86"/>
                </a:cubicBezTo>
                <a:cubicBezTo>
                  <a:pt x="70" y="81"/>
                  <a:pt x="74" y="76"/>
                  <a:pt x="80" y="76"/>
                </a:cubicBezTo>
                <a:cubicBezTo>
                  <a:pt x="200" y="76"/>
                  <a:pt x="200" y="76"/>
                  <a:pt x="200" y="76"/>
                </a:cubicBezTo>
                <a:cubicBezTo>
                  <a:pt x="206" y="76"/>
                  <a:pt x="210" y="81"/>
                  <a:pt x="210" y="86"/>
                </a:cubicBezTo>
                <a:close/>
                <a:moveTo>
                  <a:pt x="171" y="184"/>
                </a:moveTo>
                <a:cubicBezTo>
                  <a:pt x="232" y="184"/>
                  <a:pt x="232" y="184"/>
                  <a:pt x="232" y="184"/>
                </a:cubicBezTo>
                <a:cubicBezTo>
                  <a:pt x="232" y="163"/>
                  <a:pt x="232" y="163"/>
                  <a:pt x="232" y="163"/>
                </a:cubicBezTo>
                <a:cubicBezTo>
                  <a:pt x="171" y="163"/>
                  <a:pt x="171" y="163"/>
                  <a:pt x="171" y="163"/>
                </a:cubicBezTo>
                <a:lnTo>
                  <a:pt x="171" y="184"/>
                </a:lnTo>
                <a:close/>
                <a:moveTo>
                  <a:pt x="363" y="136"/>
                </a:moveTo>
                <a:cubicBezTo>
                  <a:pt x="322" y="318"/>
                  <a:pt x="322" y="318"/>
                  <a:pt x="322" y="318"/>
                </a:cubicBezTo>
                <a:cubicBezTo>
                  <a:pt x="320" y="327"/>
                  <a:pt x="312" y="333"/>
                  <a:pt x="302" y="333"/>
                </a:cubicBezTo>
                <a:cubicBezTo>
                  <a:pt x="262" y="333"/>
                  <a:pt x="262" y="333"/>
                  <a:pt x="262" y="333"/>
                </a:cubicBezTo>
                <a:cubicBezTo>
                  <a:pt x="60" y="333"/>
                  <a:pt x="60" y="333"/>
                  <a:pt x="60" y="333"/>
                </a:cubicBezTo>
                <a:cubicBezTo>
                  <a:pt x="20" y="333"/>
                  <a:pt x="20" y="333"/>
                  <a:pt x="20" y="333"/>
                </a:cubicBezTo>
                <a:cubicBezTo>
                  <a:pt x="9" y="333"/>
                  <a:pt x="0" y="324"/>
                  <a:pt x="0" y="313"/>
                </a:cubicBezTo>
                <a:cubicBezTo>
                  <a:pt x="0" y="71"/>
                  <a:pt x="0" y="71"/>
                  <a:pt x="0" y="71"/>
                </a:cubicBezTo>
                <a:cubicBezTo>
                  <a:pt x="0" y="60"/>
                  <a:pt x="9" y="51"/>
                  <a:pt x="20" y="51"/>
                </a:cubicBezTo>
                <a:cubicBezTo>
                  <a:pt x="30" y="51"/>
                  <a:pt x="30" y="51"/>
                  <a:pt x="30" y="51"/>
                </a:cubicBezTo>
                <a:cubicBezTo>
                  <a:pt x="30" y="10"/>
                  <a:pt x="30" y="10"/>
                  <a:pt x="30" y="10"/>
                </a:cubicBezTo>
                <a:cubicBezTo>
                  <a:pt x="30" y="5"/>
                  <a:pt x="34" y="0"/>
                  <a:pt x="40" y="0"/>
                </a:cubicBezTo>
                <a:cubicBezTo>
                  <a:pt x="242" y="0"/>
                  <a:pt x="242" y="0"/>
                  <a:pt x="242" y="0"/>
                </a:cubicBezTo>
                <a:cubicBezTo>
                  <a:pt x="247" y="0"/>
                  <a:pt x="252" y="5"/>
                  <a:pt x="252" y="10"/>
                </a:cubicBezTo>
                <a:cubicBezTo>
                  <a:pt x="252" y="51"/>
                  <a:pt x="252" y="51"/>
                  <a:pt x="252" y="51"/>
                </a:cubicBezTo>
                <a:cubicBezTo>
                  <a:pt x="262" y="51"/>
                  <a:pt x="262" y="51"/>
                  <a:pt x="262" y="51"/>
                </a:cubicBezTo>
                <a:cubicBezTo>
                  <a:pt x="273" y="51"/>
                  <a:pt x="282" y="60"/>
                  <a:pt x="282" y="71"/>
                </a:cubicBezTo>
                <a:cubicBezTo>
                  <a:pt x="282" y="91"/>
                  <a:pt x="282" y="91"/>
                  <a:pt x="282" y="91"/>
                </a:cubicBezTo>
                <a:cubicBezTo>
                  <a:pt x="302" y="91"/>
                  <a:pt x="302" y="91"/>
                  <a:pt x="302" y="91"/>
                </a:cubicBezTo>
                <a:cubicBezTo>
                  <a:pt x="314" y="91"/>
                  <a:pt x="323" y="100"/>
                  <a:pt x="323" y="111"/>
                </a:cubicBezTo>
                <a:cubicBezTo>
                  <a:pt x="343" y="111"/>
                  <a:pt x="343" y="111"/>
                  <a:pt x="343" y="111"/>
                </a:cubicBezTo>
                <a:cubicBezTo>
                  <a:pt x="349" y="111"/>
                  <a:pt x="355" y="114"/>
                  <a:pt x="359" y="119"/>
                </a:cubicBezTo>
                <a:cubicBezTo>
                  <a:pt x="362" y="124"/>
                  <a:pt x="364" y="130"/>
                  <a:pt x="363" y="136"/>
                </a:cubicBezTo>
                <a:close/>
                <a:moveTo>
                  <a:pt x="30" y="71"/>
                </a:moveTo>
                <a:cubicBezTo>
                  <a:pt x="20" y="71"/>
                  <a:pt x="20" y="71"/>
                  <a:pt x="20" y="71"/>
                </a:cubicBezTo>
                <a:cubicBezTo>
                  <a:pt x="20" y="313"/>
                  <a:pt x="20" y="313"/>
                  <a:pt x="20" y="313"/>
                </a:cubicBezTo>
                <a:cubicBezTo>
                  <a:pt x="30" y="313"/>
                  <a:pt x="30" y="313"/>
                  <a:pt x="30" y="313"/>
                </a:cubicBezTo>
                <a:lnTo>
                  <a:pt x="30" y="71"/>
                </a:lnTo>
                <a:close/>
                <a:moveTo>
                  <a:pt x="252" y="91"/>
                </a:moveTo>
                <a:cubicBezTo>
                  <a:pt x="262" y="91"/>
                  <a:pt x="262" y="91"/>
                  <a:pt x="262" y="91"/>
                </a:cubicBezTo>
                <a:cubicBezTo>
                  <a:pt x="262" y="71"/>
                  <a:pt x="262" y="71"/>
                  <a:pt x="262" y="71"/>
                </a:cubicBezTo>
                <a:cubicBezTo>
                  <a:pt x="252" y="71"/>
                  <a:pt x="252" y="71"/>
                  <a:pt x="252" y="71"/>
                </a:cubicBezTo>
                <a:lnTo>
                  <a:pt x="252" y="91"/>
                </a:lnTo>
                <a:close/>
                <a:moveTo>
                  <a:pt x="101" y="111"/>
                </a:moveTo>
                <a:cubicBezTo>
                  <a:pt x="222" y="111"/>
                  <a:pt x="222" y="111"/>
                  <a:pt x="222" y="111"/>
                </a:cubicBezTo>
                <a:cubicBezTo>
                  <a:pt x="222" y="100"/>
                  <a:pt x="231" y="91"/>
                  <a:pt x="242" y="91"/>
                </a:cubicBezTo>
                <a:cubicBezTo>
                  <a:pt x="242" y="10"/>
                  <a:pt x="242" y="10"/>
                  <a:pt x="242" y="10"/>
                </a:cubicBezTo>
                <a:cubicBezTo>
                  <a:pt x="40" y="10"/>
                  <a:pt x="40" y="10"/>
                  <a:pt x="40" y="10"/>
                </a:cubicBezTo>
                <a:cubicBezTo>
                  <a:pt x="40" y="313"/>
                  <a:pt x="40" y="313"/>
                  <a:pt x="40" y="313"/>
                </a:cubicBezTo>
                <a:cubicBezTo>
                  <a:pt x="40" y="313"/>
                  <a:pt x="40" y="313"/>
                  <a:pt x="40" y="313"/>
                </a:cubicBezTo>
                <a:cubicBezTo>
                  <a:pt x="40" y="312"/>
                  <a:pt x="81" y="127"/>
                  <a:pt x="81" y="127"/>
                </a:cubicBezTo>
                <a:cubicBezTo>
                  <a:pt x="83" y="118"/>
                  <a:pt x="91" y="111"/>
                  <a:pt x="101" y="111"/>
                </a:cubicBezTo>
                <a:close/>
                <a:moveTo>
                  <a:pt x="282" y="204"/>
                </a:moveTo>
                <a:cubicBezTo>
                  <a:pt x="282" y="193"/>
                  <a:pt x="273" y="184"/>
                  <a:pt x="262" y="184"/>
                </a:cubicBezTo>
                <a:cubicBezTo>
                  <a:pt x="252" y="184"/>
                  <a:pt x="252" y="184"/>
                  <a:pt x="252" y="184"/>
                </a:cubicBezTo>
                <a:cubicBezTo>
                  <a:pt x="252" y="163"/>
                  <a:pt x="252" y="163"/>
                  <a:pt x="252" y="163"/>
                </a:cubicBezTo>
                <a:cubicBezTo>
                  <a:pt x="252" y="152"/>
                  <a:pt x="243" y="143"/>
                  <a:pt x="232" y="143"/>
                </a:cubicBezTo>
                <a:cubicBezTo>
                  <a:pt x="171" y="143"/>
                  <a:pt x="171" y="143"/>
                  <a:pt x="171" y="143"/>
                </a:cubicBezTo>
                <a:cubicBezTo>
                  <a:pt x="160" y="143"/>
                  <a:pt x="151" y="152"/>
                  <a:pt x="151" y="163"/>
                </a:cubicBezTo>
                <a:cubicBezTo>
                  <a:pt x="151" y="184"/>
                  <a:pt x="151" y="184"/>
                  <a:pt x="151" y="184"/>
                </a:cubicBezTo>
                <a:cubicBezTo>
                  <a:pt x="141" y="184"/>
                  <a:pt x="141" y="184"/>
                  <a:pt x="141" y="184"/>
                </a:cubicBezTo>
                <a:cubicBezTo>
                  <a:pt x="130" y="184"/>
                  <a:pt x="121" y="193"/>
                  <a:pt x="121" y="204"/>
                </a:cubicBezTo>
                <a:cubicBezTo>
                  <a:pt x="121" y="284"/>
                  <a:pt x="121" y="284"/>
                  <a:pt x="121" y="284"/>
                </a:cubicBezTo>
                <a:cubicBezTo>
                  <a:pt x="121" y="296"/>
                  <a:pt x="130" y="305"/>
                  <a:pt x="141" y="305"/>
                </a:cubicBezTo>
                <a:cubicBezTo>
                  <a:pt x="262" y="305"/>
                  <a:pt x="262" y="305"/>
                  <a:pt x="262" y="305"/>
                </a:cubicBezTo>
                <a:cubicBezTo>
                  <a:pt x="273" y="305"/>
                  <a:pt x="282" y="296"/>
                  <a:pt x="282" y="284"/>
                </a:cubicBezTo>
                <a:lnTo>
                  <a:pt x="282" y="204"/>
                </a:lnTo>
                <a:close/>
                <a:moveTo>
                  <a:pt x="200" y="35"/>
                </a:moveTo>
                <a:cubicBezTo>
                  <a:pt x="80" y="35"/>
                  <a:pt x="80" y="35"/>
                  <a:pt x="80" y="35"/>
                </a:cubicBezTo>
                <a:cubicBezTo>
                  <a:pt x="74" y="35"/>
                  <a:pt x="70" y="40"/>
                  <a:pt x="70" y="45"/>
                </a:cubicBezTo>
                <a:cubicBezTo>
                  <a:pt x="70" y="51"/>
                  <a:pt x="74" y="55"/>
                  <a:pt x="80" y="55"/>
                </a:cubicBezTo>
                <a:cubicBezTo>
                  <a:pt x="200" y="55"/>
                  <a:pt x="200" y="55"/>
                  <a:pt x="200" y="55"/>
                </a:cubicBezTo>
                <a:cubicBezTo>
                  <a:pt x="206" y="55"/>
                  <a:pt x="210" y="51"/>
                  <a:pt x="210" y="45"/>
                </a:cubicBezTo>
                <a:cubicBezTo>
                  <a:pt x="210" y="40"/>
                  <a:pt x="206" y="35"/>
                  <a:pt x="200" y="35"/>
                </a:cubicBezTo>
                <a:close/>
                <a:moveTo>
                  <a:pt x="202" y="207"/>
                </a:moveTo>
                <a:cubicBezTo>
                  <a:pt x="191" y="207"/>
                  <a:pt x="181" y="216"/>
                  <a:pt x="181" y="227"/>
                </a:cubicBezTo>
                <a:cubicBezTo>
                  <a:pt x="181" y="233"/>
                  <a:pt x="184" y="238"/>
                  <a:pt x="188" y="242"/>
                </a:cubicBezTo>
                <a:cubicBezTo>
                  <a:pt x="182" y="277"/>
                  <a:pt x="182" y="277"/>
                  <a:pt x="182" y="277"/>
                </a:cubicBezTo>
                <a:cubicBezTo>
                  <a:pt x="182" y="278"/>
                  <a:pt x="182" y="279"/>
                  <a:pt x="182" y="280"/>
                </a:cubicBezTo>
                <a:cubicBezTo>
                  <a:pt x="183" y="281"/>
                  <a:pt x="184" y="281"/>
                  <a:pt x="185" y="281"/>
                </a:cubicBezTo>
                <a:cubicBezTo>
                  <a:pt x="218" y="281"/>
                  <a:pt x="218" y="281"/>
                  <a:pt x="218" y="281"/>
                </a:cubicBezTo>
                <a:cubicBezTo>
                  <a:pt x="219" y="281"/>
                  <a:pt x="220" y="281"/>
                  <a:pt x="221" y="280"/>
                </a:cubicBezTo>
                <a:cubicBezTo>
                  <a:pt x="221" y="279"/>
                  <a:pt x="222" y="278"/>
                  <a:pt x="222" y="277"/>
                </a:cubicBezTo>
                <a:cubicBezTo>
                  <a:pt x="215" y="242"/>
                  <a:pt x="215" y="242"/>
                  <a:pt x="215" y="242"/>
                </a:cubicBezTo>
                <a:cubicBezTo>
                  <a:pt x="220" y="238"/>
                  <a:pt x="222" y="233"/>
                  <a:pt x="222" y="227"/>
                </a:cubicBezTo>
                <a:cubicBezTo>
                  <a:pt x="222" y="216"/>
                  <a:pt x="213" y="207"/>
                  <a:pt x="202" y="207"/>
                </a:cubicBezTo>
                <a:close/>
              </a:path>
            </a:pathLst>
          </a:custGeom>
          <a:solidFill>
            <a:schemeClr val="bg1">
              <a:alpha val="100000"/>
            </a:schemeClr>
          </a:solidFill>
          <a:ln w="9525">
            <a:noFill/>
          </a:ln>
        </p:spPr>
        <p:txBody>
          <a:bodyPr/>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4"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8675"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8676"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28" name="矩形 27"/>
          <p:cNvSpPr/>
          <p:nvPr/>
        </p:nvSpPr>
        <p:spPr>
          <a:xfrm>
            <a:off x="1274763" y="4010025"/>
            <a:ext cx="1474788"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28"/>
          <p:cNvSpPr/>
          <p:nvPr/>
        </p:nvSpPr>
        <p:spPr>
          <a:xfrm>
            <a:off x="4000500" y="4010025"/>
            <a:ext cx="1476375"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29"/>
          <p:cNvSpPr/>
          <p:nvPr/>
        </p:nvSpPr>
        <p:spPr>
          <a:xfrm>
            <a:off x="6726238" y="4010025"/>
            <a:ext cx="1476375"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矩形 30"/>
          <p:cNvSpPr/>
          <p:nvPr/>
        </p:nvSpPr>
        <p:spPr>
          <a:xfrm>
            <a:off x="9453563" y="4010025"/>
            <a:ext cx="1474788" cy="6699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1" name="矩形 31"/>
          <p:cNvSpPr/>
          <p:nvPr/>
        </p:nvSpPr>
        <p:spPr>
          <a:xfrm>
            <a:off x="1592263" y="4133850"/>
            <a:ext cx="801687" cy="461963"/>
          </a:xfrm>
          <a:prstGeom prst="rect">
            <a:avLst/>
          </a:prstGeom>
          <a:noFill/>
          <a:ln w="9525">
            <a:noFill/>
          </a:ln>
        </p:spPr>
        <p:txBody>
          <a:bodyPr wrap="none">
            <a:spAutoFit/>
          </a:bodyPr>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33" name="直接箭头连接符 32"/>
          <p:cNvCxnSpPr>
            <a:stCxn id="37" idx="2"/>
            <a:endCxn id="28" idx="0"/>
          </p:cNvCxnSpPr>
          <p:nvPr/>
        </p:nvCxnSpPr>
        <p:spPr>
          <a:xfrm flipH="1">
            <a:off x="2012950"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endCxn id="29" idx="0"/>
          </p:cNvCxnSpPr>
          <p:nvPr/>
        </p:nvCxnSpPr>
        <p:spPr>
          <a:xfrm flipH="1">
            <a:off x="4738688" y="2911475"/>
            <a:ext cx="922338"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6626225" y="2339975"/>
            <a:ext cx="3302000" cy="16700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6280150" y="2881313"/>
            <a:ext cx="922338" cy="1098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5314950" y="1684338"/>
            <a:ext cx="1312863" cy="1312863"/>
          </a:xfrm>
          <a:prstGeom prst="ellipse">
            <a:avLst/>
          </a:prstGeom>
          <a:solidFill>
            <a:srgbClr val="1570C1"/>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7" name="Freeform 24"/>
          <p:cNvSpPr/>
          <p:nvPr/>
        </p:nvSpPr>
        <p:spPr>
          <a:xfrm>
            <a:off x="5748338" y="1973263"/>
            <a:ext cx="444500" cy="7350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2" h="102">
                <a:moveTo>
                  <a:pt x="58" y="58"/>
                </a:moveTo>
                <a:cubicBezTo>
                  <a:pt x="56" y="55"/>
                  <a:pt x="53" y="52"/>
                  <a:pt x="48" y="50"/>
                </a:cubicBezTo>
                <a:cubicBezTo>
                  <a:pt x="45" y="48"/>
                  <a:pt x="40" y="47"/>
                  <a:pt x="31" y="45"/>
                </a:cubicBezTo>
                <a:cubicBezTo>
                  <a:pt x="23" y="43"/>
                  <a:pt x="18" y="41"/>
                  <a:pt x="16" y="39"/>
                </a:cubicBezTo>
                <a:cubicBezTo>
                  <a:pt x="14" y="38"/>
                  <a:pt x="13" y="35"/>
                  <a:pt x="13" y="32"/>
                </a:cubicBezTo>
                <a:cubicBezTo>
                  <a:pt x="13" y="29"/>
                  <a:pt x="14" y="26"/>
                  <a:pt x="17" y="24"/>
                </a:cubicBezTo>
                <a:cubicBezTo>
                  <a:pt x="20" y="22"/>
                  <a:pt x="24" y="21"/>
                  <a:pt x="31" y="21"/>
                </a:cubicBezTo>
                <a:cubicBezTo>
                  <a:pt x="36" y="21"/>
                  <a:pt x="41" y="22"/>
                  <a:pt x="44" y="25"/>
                </a:cubicBezTo>
                <a:cubicBezTo>
                  <a:pt x="47" y="27"/>
                  <a:pt x="49" y="31"/>
                  <a:pt x="49" y="36"/>
                </a:cubicBezTo>
                <a:cubicBezTo>
                  <a:pt x="59" y="35"/>
                  <a:pt x="59" y="35"/>
                  <a:pt x="59" y="35"/>
                </a:cubicBezTo>
                <a:cubicBezTo>
                  <a:pt x="59" y="30"/>
                  <a:pt x="58" y="26"/>
                  <a:pt x="55" y="23"/>
                </a:cubicBezTo>
                <a:cubicBezTo>
                  <a:pt x="53" y="19"/>
                  <a:pt x="50" y="16"/>
                  <a:pt x="45" y="15"/>
                </a:cubicBezTo>
                <a:cubicBezTo>
                  <a:pt x="43" y="14"/>
                  <a:pt x="41" y="13"/>
                  <a:pt x="39" y="13"/>
                </a:cubicBezTo>
                <a:cubicBezTo>
                  <a:pt x="39" y="0"/>
                  <a:pt x="39" y="0"/>
                  <a:pt x="39" y="0"/>
                </a:cubicBezTo>
                <a:cubicBezTo>
                  <a:pt x="22" y="0"/>
                  <a:pt x="22" y="0"/>
                  <a:pt x="22" y="0"/>
                </a:cubicBezTo>
                <a:cubicBezTo>
                  <a:pt x="22" y="12"/>
                  <a:pt x="22" y="12"/>
                  <a:pt x="22" y="12"/>
                </a:cubicBezTo>
                <a:cubicBezTo>
                  <a:pt x="20" y="13"/>
                  <a:pt x="18" y="14"/>
                  <a:pt x="16" y="14"/>
                </a:cubicBezTo>
                <a:cubicBezTo>
                  <a:pt x="12" y="16"/>
                  <a:pt x="8" y="19"/>
                  <a:pt x="6" y="22"/>
                </a:cubicBezTo>
                <a:cubicBezTo>
                  <a:pt x="4" y="26"/>
                  <a:pt x="3" y="29"/>
                  <a:pt x="3" y="33"/>
                </a:cubicBezTo>
                <a:cubicBezTo>
                  <a:pt x="3" y="37"/>
                  <a:pt x="4" y="40"/>
                  <a:pt x="6" y="43"/>
                </a:cubicBezTo>
                <a:cubicBezTo>
                  <a:pt x="7" y="46"/>
                  <a:pt x="10" y="48"/>
                  <a:pt x="14" y="50"/>
                </a:cubicBezTo>
                <a:cubicBezTo>
                  <a:pt x="17" y="52"/>
                  <a:pt x="22" y="53"/>
                  <a:pt x="29" y="55"/>
                </a:cubicBezTo>
                <a:cubicBezTo>
                  <a:pt x="36" y="57"/>
                  <a:pt x="41" y="58"/>
                  <a:pt x="43" y="59"/>
                </a:cubicBezTo>
                <a:cubicBezTo>
                  <a:pt x="46" y="60"/>
                  <a:pt x="48" y="61"/>
                  <a:pt x="50" y="63"/>
                </a:cubicBezTo>
                <a:cubicBezTo>
                  <a:pt x="51" y="65"/>
                  <a:pt x="52" y="67"/>
                  <a:pt x="52" y="70"/>
                </a:cubicBezTo>
                <a:cubicBezTo>
                  <a:pt x="52" y="72"/>
                  <a:pt x="51" y="74"/>
                  <a:pt x="49" y="76"/>
                </a:cubicBezTo>
                <a:cubicBezTo>
                  <a:pt x="48" y="78"/>
                  <a:pt x="46" y="80"/>
                  <a:pt x="43" y="81"/>
                </a:cubicBezTo>
                <a:cubicBezTo>
                  <a:pt x="40" y="82"/>
                  <a:pt x="36" y="83"/>
                  <a:pt x="32" y="83"/>
                </a:cubicBezTo>
                <a:cubicBezTo>
                  <a:pt x="28" y="83"/>
                  <a:pt x="24" y="82"/>
                  <a:pt x="21" y="80"/>
                </a:cubicBezTo>
                <a:cubicBezTo>
                  <a:pt x="17" y="79"/>
                  <a:pt x="14" y="77"/>
                  <a:pt x="13" y="74"/>
                </a:cubicBezTo>
                <a:cubicBezTo>
                  <a:pt x="11" y="72"/>
                  <a:pt x="10" y="69"/>
                  <a:pt x="10" y="65"/>
                </a:cubicBezTo>
                <a:cubicBezTo>
                  <a:pt x="0" y="66"/>
                  <a:pt x="0" y="66"/>
                  <a:pt x="0" y="66"/>
                </a:cubicBezTo>
                <a:cubicBezTo>
                  <a:pt x="0" y="71"/>
                  <a:pt x="1" y="76"/>
                  <a:pt x="4" y="80"/>
                </a:cubicBezTo>
                <a:cubicBezTo>
                  <a:pt x="7" y="84"/>
                  <a:pt x="11" y="87"/>
                  <a:pt x="15" y="89"/>
                </a:cubicBezTo>
                <a:cubicBezTo>
                  <a:pt x="17" y="90"/>
                  <a:pt x="20" y="90"/>
                  <a:pt x="22" y="91"/>
                </a:cubicBezTo>
                <a:cubicBezTo>
                  <a:pt x="22" y="102"/>
                  <a:pt x="22" y="102"/>
                  <a:pt x="22" y="102"/>
                </a:cubicBezTo>
                <a:cubicBezTo>
                  <a:pt x="39" y="102"/>
                  <a:pt x="39" y="102"/>
                  <a:pt x="39" y="102"/>
                </a:cubicBezTo>
                <a:cubicBezTo>
                  <a:pt x="39" y="91"/>
                  <a:pt x="39" y="91"/>
                  <a:pt x="39" y="91"/>
                </a:cubicBezTo>
                <a:cubicBezTo>
                  <a:pt x="42" y="91"/>
                  <a:pt x="45" y="90"/>
                  <a:pt x="48" y="89"/>
                </a:cubicBezTo>
                <a:cubicBezTo>
                  <a:pt x="52" y="87"/>
                  <a:pt x="56" y="84"/>
                  <a:pt x="58" y="80"/>
                </a:cubicBezTo>
                <a:cubicBezTo>
                  <a:pt x="60" y="77"/>
                  <a:pt x="62" y="73"/>
                  <a:pt x="62" y="69"/>
                </a:cubicBezTo>
                <a:cubicBezTo>
                  <a:pt x="62" y="65"/>
                  <a:pt x="60" y="61"/>
                  <a:pt x="58" y="58"/>
                </a:cubicBezTo>
                <a:close/>
              </a:path>
            </a:pathLst>
          </a:custGeom>
          <a:solidFill>
            <a:schemeClr val="bg1">
              <a:alpha val="100000"/>
            </a:schemeClr>
          </a:solidFill>
          <a:ln w="9525">
            <a:noFill/>
          </a:ln>
        </p:spPr>
        <p:txBody>
          <a:bodyPr/>
          <a:p>
            <a:endParaRPr lang="zh-CN" altLang="en-US"/>
          </a:p>
        </p:txBody>
      </p:sp>
      <p:sp>
        <p:nvSpPr>
          <p:cNvPr id="28688" name="矩形 38"/>
          <p:cNvSpPr/>
          <p:nvPr/>
        </p:nvSpPr>
        <p:spPr>
          <a:xfrm>
            <a:off x="4338638" y="4133850"/>
            <a:ext cx="800100" cy="461963"/>
          </a:xfrm>
          <a:prstGeom prst="rect">
            <a:avLst/>
          </a:prstGeom>
          <a:noFill/>
          <a:ln w="9525">
            <a:noFill/>
          </a:ln>
        </p:spPr>
        <p:txBody>
          <a:bodyPr wrap="none">
            <a:spAutoFit/>
          </a:bodyPr>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8689" name="矩形 39"/>
          <p:cNvSpPr/>
          <p:nvPr/>
        </p:nvSpPr>
        <p:spPr>
          <a:xfrm>
            <a:off x="7064375" y="4133850"/>
            <a:ext cx="800100" cy="461963"/>
          </a:xfrm>
          <a:prstGeom prst="rect">
            <a:avLst/>
          </a:prstGeom>
          <a:noFill/>
          <a:ln w="9525">
            <a:noFill/>
          </a:ln>
        </p:spPr>
        <p:txBody>
          <a:bodyPr wrap="none">
            <a:spAutoFit/>
          </a:bodyPr>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8690" name="矩形 40"/>
          <p:cNvSpPr/>
          <p:nvPr/>
        </p:nvSpPr>
        <p:spPr>
          <a:xfrm>
            <a:off x="9790113" y="4133850"/>
            <a:ext cx="800100" cy="461963"/>
          </a:xfrm>
          <a:prstGeom prst="rect">
            <a:avLst/>
          </a:prstGeom>
          <a:noFill/>
          <a:ln w="9525">
            <a:noFill/>
          </a:ln>
        </p:spPr>
        <p:txBody>
          <a:bodyPr wrap="none">
            <a:spAutoFit/>
          </a:bodyPr>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2" name="TextBox 57"/>
          <p:cNvSpPr txBox="1"/>
          <p:nvPr/>
        </p:nvSpPr>
        <p:spPr bwMode="auto">
          <a:xfrm>
            <a:off x="676275" y="48418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43" name="TextBox 57"/>
          <p:cNvSpPr txBox="1"/>
          <p:nvPr/>
        </p:nvSpPr>
        <p:spPr bwMode="auto">
          <a:xfrm>
            <a:off x="3402013" y="48418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44" name="TextBox 57"/>
          <p:cNvSpPr txBox="1"/>
          <p:nvPr/>
        </p:nvSpPr>
        <p:spPr bwMode="auto">
          <a:xfrm>
            <a:off x="6127750" y="48418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45" name="TextBox 57"/>
          <p:cNvSpPr txBox="1"/>
          <p:nvPr/>
        </p:nvSpPr>
        <p:spPr bwMode="auto">
          <a:xfrm>
            <a:off x="8853488" y="48418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8"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9699"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9700"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grpSp>
        <p:nvGrpSpPr>
          <p:cNvPr id="27" name="组合 26"/>
          <p:cNvGrpSpPr/>
          <p:nvPr/>
        </p:nvGrpSpPr>
        <p:grpSpPr>
          <a:xfrm>
            <a:off x="1815420" y="4913067"/>
            <a:ext cx="588962" cy="533400"/>
            <a:chOff x="1815420" y="4900367"/>
            <a:chExt cx="588963" cy="533400"/>
          </a:xfrm>
          <a:solidFill>
            <a:srgbClr val="1570C1"/>
          </a:solidFill>
        </p:grpSpPr>
        <p:sp>
          <p:nvSpPr>
            <p:cNvPr id="46" name="Freeform 229"/>
            <p:cNvSpPr>
              <a:spLocks noEditPoints="1"/>
            </p:cNvSpPr>
            <p:nvPr/>
          </p:nvSpPr>
          <p:spPr bwMode="auto">
            <a:xfrm>
              <a:off x="1917020" y="5103567"/>
              <a:ext cx="388938" cy="330200"/>
            </a:xfrm>
            <a:custGeom>
              <a:avLst/>
              <a:gdLst>
                <a:gd name="T0" fmla="*/ 13 w 126"/>
                <a:gd name="T1" fmla="*/ 107 h 107"/>
                <a:gd name="T2" fmla="*/ 0 w 126"/>
                <a:gd name="T3" fmla="*/ 93 h 107"/>
                <a:gd name="T4" fmla="*/ 0 w 126"/>
                <a:gd name="T5" fmla="*/ 93 h 107"/>
                <a:gd name="T6" fmla="*/ 0 w 126"/>
                <a:gd name="T7" fmla="*/ 13 h 107"/>
                <a:gd name="T8" fmla="*/ 13 w 126"/>
                <a:gd name="T9" fmla="*/ 0 h 107"/>
                <a:gd name="T10" fmla="*/ 13 w 126"/>
                <a:gd name="T11" fmla="*/ 0 h 107"/>
                <a:gd name="T12" fmla="*/ 112 w 126"/>
                <a:gd name="T13" fmla="*/ 0 h 107"/>
                <a:gd name="T14" fmla="*/ 126 w 126"/>
                <a:gd name="T15" fmla="*/ 13 h 107"/>
                <a:gd name="T16" fmla="*/ 126 w 126"/>
                <a:gd name="T17" fmla="*/ 13 h 107"/>
                <a:gd name="T18" fmla="*/ 126 w 126"/>
                <a:gd name="T19" fmla="*/ 93 h 107"/>
                <a:gd name="T20" fmla="*/ 112 w 126"/>
                <a:gd name="T21" fmla="*/ 107 h 107"/>
                <a:gd name="T22" fmla="*/ 112 w 126"/>
                <a:gd name="T23" fmla="*/ 107 h 107"/>
                <a:gd name="T24" fmla="*/ 13 w 126"/>
                <a:gd name="T25" fmla="*/ 107 h 107"/>
                <a:gd name="T26" fmla="*/ 11 w 126"/>
                <a:gd name="T27" fmla="*/ 13 h 107"/>
                <a:gd name="T28" fmla="*/ 11 w 126"/>
                <a:gd name="T29" fmla="*/ 93 h 107"/>
                <a:gd name="T30" fmla="*/ 13 w 126"/>
                <a:gd name="T31" fmla="*/ 95 h 107"/>
                <a:gd name="T32" fmla="*/ 13 w 126"/>
                <a:gd name="T33" fmla="*/ 95 h 107"/>
                <a:gd name="T34" fmla="*/ 112 w 126"/>
                <a:gd name="T35" fmla="*/ 95 h 107"/>
                <a:gd name="T36" fmla="*/ 114 w 126"/>
                <a:gd name="T37" fmla="*/ 93 h 107"/>
                <a:gd name="T38" fmla="*/ 114 w 126"/>
                <a:gd name="T39" fmla="*/ 93 h 107"/>
                <a:gd name="T40" fmla="*/ 114 w 126"/>
                <a:gd name="T41" fmla="*/ 13 h 107"/>
                <a:gd name="T42" fmla="*/ 112 w 126"/>
                <a:gd name="T43" fmla="*/ 11 h 107"/>
                <a:gd name="T44" fmla="*/ 112 w 126"/>
                <a:gd name="T45" fmla="*/ 11 h 107"/>
                <a:gd name="T46" fmla="*/ 13 w 126"/>
                <a:gd name="T47" fmla="*/ 11 h 107"/>
                <a:gd name="T48" fmla="*/ 11 w 126"/>
                <a:gd name="T49"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07">
                  <a:moveTo>
                    <a:pt x="13" y="107"/>
                  </a:moveTo>
                  <a:cubicBezTo>
                    <a:pt x="6" y="107"/>
                    <a:pt x="0" y="101"/>
                    <a:pt x="0" y="93"/>
                  </a:cubicBezTo>
                  <a:cubicBezTo>
                    <a:pt x="0" y="93"/>
                    <a:pt x="0" y="93"/>
                    <a:pt x="0" y="93"/>
                  </a:cubicBezTo>
                  <a:cubicBezTo>
                    <a:pt x="0" y="13"/>
                    <a:pt x="0" y="13"/>
                    <a:pt x="0" y="13"/>
                  </a:cubicBezTo>
                  <a:cubicBezTo>
                    <a:pt x="0" y="6"/>
                    <a:pt x="6" y="0"/>
                    <a:pt x="13" y="0"/>
                  </a:cubicBezTo>
                  <a:cubicBezTo>
                    <a:pt x="13" y="0"/>
                    <a:pt x="13" y="0"/>
                    <a:pt x="13" y="0"/>
                  </a:cubicBezTo>
                  <a:cubicBezTo>
                    <a:pt x="112" y="0"/>
                    <a:pt x="112" y="0"/>
                    <a:pt x="112" y="0"/>
                  </a:cubicBezTo>
                  <a:cubicBezTo>
                    <a:pt x="120" y="0"/>
                    <a:pt x="126" y="6"/>
                    <a:pt x="126" y="13"/>
                  </a:cubicBezTo>
                  <a:cubicBezTo>
                    <a:pt x="126" y="13"/>
                    <a:pt x="126" y="13"/>
                    <a:pt x="126" y="13"/>
                  </a:cubicBezTo>
                  <a:cubicBezTo>
                    <a:pt x="126" y="93"/>
                    <a:pt x="126" y="93"/>
                    <a:pt x="126" y="93"/>
                  </a:cubicBezTo>
                  <a:cubicBezTo>
                    <a:pt x="126" y="101"/>
                    <a:pt x="120" y="107"/>
                    <a:pt x="112" y="107"/>
                  </a:cubicBezTo>
                  <a:cubicBezTo>
                    <a:pt x="112" y="107"/>
                    <a:pt x="112" y="107"/>
                    <a:pt x="112" y="107"/>
                  </a:cubicBezTo>
                  <a:cubicBezTo>
                    <a:pt x="13" y="107"/>
                    <a:pt x="13" y="107"/>
                    <a:pt x="13" y="107"/>
                  </a:cubicBezTo>
                  <a:close/>
                  <a:moveTo>
                    <a:pt x="11" y="13"/>
                  </a:moveTo>
                  <a:cubicBezTo>
                    <a:pt x="11" y="93"/>
                    <a:pt x="11" y="93"/>
                    <a:pt x="11" y="93"/>
                  </a:cubicBezTo>
                  <a:cubicBezTo>
                    <a:pt x="11" y="94"/>
                    <a:pt x="12" y="95"/>
                    <a:pt x="13" y="95"/>
                  </a:cubicBezTo>
                  <a:cubicBezTo>
                    <a:pt x="13" y="95"/>
                    <a:pt x="13" y="95"/>
                    <a:pt x="13" y="95"/>
                  </a:cubicBezTo>
                  <a:cubicBezTo>
                    <a:pt x="112" y="95"/>
                    <a:pt x="112" y="95"/>
                    <a:pt x="112" y="95"/>
                  </a:cubicBezTo>
                  <a:cubicBezTo>
                    <a:pt x="113" y="95"/>
                    <a:pt x="114" y="94"/>
                    <a:pt x="114" y="93"/>
                  </a:cubicBezTo>
                  <a:cubicBezTo>
                    <a:pt x="114" y="93"/>
                    <a:pt x="114" y="93"/>
                    <a:pt x="114" y="93"/>
                  </a:cubicBezTo>
                  <a:cubicBezTo>
                    <a:pt x="114" y="13"/>
                    <a:pt x="114" y="13"/>
                    <a:pt x="114" y="13"/>
                  </a:cubicBezTo>
                  <a:cubicBezTo>
                    <a:pt x="114" y="12"/>
                    <a:pt x="113" y="11"/>
                    <a:pt x="112" y="11"/>
                  </a:cubicBezTo>
                  <a:cubicBezTo>
                    <a:pt x="112" y="11"/>
                    <a:pt x="112" y="11"/>
                    <a:pt x="112" y="11"/>
                  </a:cubicBezTo>
                  <a:cubicBezTo>
                    <a:pt x="13" y="11"/>
                    <a:pt x="13" y="11"/>
                    <a:pt x="13" y="11"/>
                  </a:cubicBezTo>
                  <a:cubicBezTo>
                    <a:pt x="12" y="11"/>
                    <a:pt x="11" y="12"/>
                    <a:pt x="11" y="13"/>
                  </a:cubicBezTo>
                  <a:close/>
                </a:path>
              </a:pathLst>
            </a:custGeom>
            <a:grpFill/>
            <a:ln w="9525">
              <a:noFill/>
              <a:round/>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HelveticaNeueLTPro-Lt" panose="020B0403020202020204" pitchFamily="34" charset="0"/>
                <a:ea typeface="+mn-ea"/>
                <a:cs typeface="+mn-cs"/>
              </a:endParaRPr>
            </a:p>
          </p:txBody>
        </p:sp>
        <p:sp>
          <p:nvSpPr>
            <p:cNvPr id="47" name="Freeform 230"/>
            <p:cNvSpPr>
              <a:spLocks noEditPoints="1"/>
            </p:cNvSpPr>
            <p:nvPr/>
          </p:nvSpPr>
          <p:spPr bwMode="auto">
            <a:xfrm>
              <a:off x="1815420" y="4900367"/>
              <a:ext cx="588963" cy="246063"/>
            </a:xfrm>
            <a:custGeom>
              <a:avLst/>
              <a:gdLst>
                <a:gd name="T0" fmla="*/ 7 w 191"/>
                <a:gd name="T1" fmla="*/ 80 h 80"/>
                <a:gd name="T2" fmla="*/ 7 w 191"/>
                <a:gd name="T3" fmla="*/ 74 h 80"/>
                <a:gd name="T4" fmla="*/ 10 w 191"/>
                <a:gd name="T5" fmla="*/ 78 h 80"/>
                <a:gd name="T6" fmla="*/ 7 w 191"/>
                <a:gd name="T7" fmla="*/ 74 h 80"/>
                <a:gd name="T8" fmla="*/ 7 w 191"/>
                <a:gd name="T9" fmla="*/ 80 h 80"/>
                <a:gd name="T10" fmla="*/ 1 w 191"/>
                <a:gd name="T11" fmla="*/ 76 h 80"/>
                <a:gd name="T12" fmla="*/ 1 w 191"/>
                <a:gd name="T13" fmla="*/ 76 h 80"/>
                <a:gd name="T14" fmla="*/ 3 w 191"/>
                <a:gd name="T15" fmla="*/ 69 h 80"/>
                <a:gd name="T16" fmla="*/ 3 w 191"/>
                <a:gd name="T17" fmla="*/ 69 h 80"/>
                <a:gd name="T18" fmla="*/ 92 w 191"/>
                <a:gd name="T19" fmla="*/ 1 h 80"/>
                <a:gd name="T20" fmla="*/ 99 w 191"/>
                <a:gd name="T21" fmla="*/ 1 h 80"/>
                <a:gd name="T22" fmla="*/ 99 w 191"/>
                <a:gd name="T23" fmla="*/ 1 h 80"/>
                <a:gd name="T24" fmla="*/ 188 w 191"/>
                <a:gd name="T25" fmla="*/ 69 h 80"/>
                <a:gd name="T26" fmla="*/ 190 w 191"/>
                <a:gd name="T27" fmla="*/ 76 h 80"/>
                <a:gd name="T28" fmla="*/ 190 w 191"/>
                <a:gd name="T29" fmla="*/ 76 h 80"/>
                <a:gd name="T30" fmla="*/ 185 w 191"/>
                <a:gd name="T31" fmla="*/ 80 h 80"/>
                <a:gd name="T32" fmla="*/ 185 w 191"/>
                <a:gd name="T33" fmla="*/ 80 h 80"/>
                <a:gd name="T34" fmla="*/ 7 w 191"/>
                <a:gd name="T35" fmla="*/ 80 h 80"/>
                <a:gd name="T36" fmla="*/ 168 w 191"/>
                <a:gd name="T37" fmla="*/ 68 h 80"/>
                <a:gd name="T38" fmla="*/ 96 w 191"/>
                <a:gd name="T39" fmla="*/ 13 h 80"/>
                <a:gd name="T40" fmla="*/ 24 w 191"/>
                <a:gd name="T41" fmla="*/ 68 h 80"/>
                <a:gd name="T42" fmla="*/ 168 w 191"/>
                <a:gd name="T4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80">
                  <a:moveTo>
                    <a:pt x="7" y="80"/>
                  </a:moveTo>
                  <a:cubicBezTo>
                    <a:pt x="7" y="74"/>
                    <a:pt x="7" y="74"/>
                    <a:pt x="7" y="74"/>
                  </a:cubicBezTo>
                  <a:cubicBezTo>
                    <a:pt x="10" y="78"/>
                    <a:pt x="10" y="78"/>
                    <a:pt x="10" y="78"/>
                  </a:cubicBezTo>
                  <a:cubicBezTo>
                    <a:pt x="7" y="74"/>
                    <a:pt x="7" y="74"/>
                    <a:pt x="7" y="74"/>
                  </a:cubicBezTo>
                  <a:cubicBezTo>
                    <a:pt x="7" y="80"/>
                    <a:pt x="7" y="80"/>
                    <a:pt x="7" y="80"/>
                  </a:cubicBezTo>
                  <a:cubicBezTo>
                    <a:pt x="4" y="80"/>
                    <a:pt x="2" y="78"/>
                    <a:pt x="1" y="76"/>
                  </a:cubicBezTo>
                  <a:cubicBezTo>
                    <a:pt x="1" y="76"/>
                    <a:pt x="1" y="76"/>
                    <a:pt x="1" y="76"/>
                  </a:cubicBezTo>
                  <a:cubicBezTo>
                    <a:pt x="0" y="73"/>
                    <a:pt x="1" y="71"/>
                    <a:pt x="3" y="69"/>
                  </a:cubicBezTo>
                  <a:cubicBezTo>
                    <a:pt x="3" y="69"/>
                    <a:pt x="3" y="69"/>
                    <a:pt x="3" y="69"/>
                  </a:cubicBezTo>
                  <a:cubicBezTo>
                    <a:pt x="92" y="1"/>
                    <a:pt x="92" y="1"/>
                    <a:pt x="92" y="1"/>
                  </a:cubicBezTo>
                  <a:cubicBezTo>
                    <a:pt x="94" y="0"/>
                    <a:pt x="97" y="0"/>
                    <a:pt x="99" y="1"/>
                  </a:cubicBezTo>
                  <a:cubicBezTo>
                    <a:pt x="99" y="1"/>
                    <a:pt x="99" y="1"/>
                    <a:pt x="99" y="1"/>
                  </a:cubicBezTo>
                  <a:cubicBezTo>
                    <a:pt x="188" y="69"/>
                    <a:pt x="188" y="69"/>
                    <a:pt x="188" y="69"/>
                  </a:cubicBezTo>
                  <a:cubicBezTo>
                    <a:pt x="190" y="71"/>
                    <a:pt x="191" y="73"/>
                    <a:pt x="190" y="76"/>
                  </a:cubicBezTo>
                  <a:cubicBezTo>
                    <a:pt x="190" y="76"/>
                    <a:pt x="190" y="76"/>
                    <a:pt x="190" y="76"/>
                  </a:cubicBezTo>
                  <a:cubicBezTo>
                    <a:pt x="190" y="78"/>
                    <a:pt x="187" y="80"/>
                    <a:pt x="185" y="80"/>
                  </a:cubicBezTo>
                  <a:cubicBezTo>
                    <a:pt x="185" y="80"/>
                    <a:pt x="185" y="80"/>
                    <a:pt x="185" y="80"/>
                  </a:cubicBezTo>
                  <a:cubicBezTo>
                    <a:pt x="7" y="80"/>
                    <a:pt x="7" y="80"/>
                    <a:pt x="7" y="80"/>
                  </a:cubicBezTo>
                  <a:close/>
                  <a:moveTo>
                    <a:pt x="168" y="68"/>
                  </a:moveTo>
                  <a:cubicBezTo>
                    <a:pt x="96" y="13"/>
                    <a:pt x="96" y="13"/>
                    <a:pt x="96" y="13"/>
                  </a:cubicBezTo>
                  <a:cubicBezTo>
                    <a:pt x="24" y="68"/>
                    <a:pt x="24" y="68"/>
                    <a:pt x="24" y="68"/>
                  </a:cubicBezTo>
                  <a:cubicBezTo>
                    <a:pt x="168" y="68"/>
                    <a:pt x="168" y="68"/>
                    <a:pt x="168" y="68"/>
                  </a:cubicBezTo>
                  <a:close/>
                </a:path>
              </a:pathLst>
            </a:custGeom>
            <a:grpFill/>
            <a:ln w="9525">
              <a:noFill/>
              <a:round/>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HelveticaNeueLTPro-Lt" panose="020B0403020202020204" pitchFamily="34" charset="0"/>
                <a:ea typeface="+mn-ea"/>
                <a:cs typeface="+mn-cs"/>
              </a:endParaRPr>
            </a:p>
          </p:txBody>
        </p:sp>
        <p:sp>
          <p:nvSpPr>
            <p:cNvPr id="48" name="Freeform 231"/>
            <p:cNvSpPr>
              <a:spLocks noEditPoints="1"/>
            </p:cNvSpPr>
            <p:nvPr/>
          </p:nvSpPr>
          <p:spPr bwMode="auto">
            <a:xfrm>
              <a:off x="2071008" y="5243267"/>
              <a:ext cx="139700" cy="187325"/>
            </a:xfrm>
            <a:custGeom>
              <a:avLst/>
              <a:gdLst>
                <a:gd name="T0" fmla="*/ 12 w 45"/>
                <a:gd name="T1" fmla="*/ 61 h 61"/>
                <a:gd name="T2" fmla="*/ 0 w 45"/>
                <a:gd name="T3" fmla="*/ 49 h 61"/>
                <a:gd name="T4" fmla="*/ 0 w 45"/>
                <a:gd name="T5" fmla="*/ 49 h 61"/>
                <a:gd name="T6" fmla="*/ 0 w 45"/>
                <a:gd name="T7" fmla="*/ 11 h 61"/>
                <a:gd name="T8" fmla="*/ 12 w 45"/>
                <a:gd name="T9" fmla="*/ 0 h 61"/>
                <a:gd name="T10" fmla="*/ 12 w 45"/>
                <a:gd name="T11" fmla="*/ 0 h 61"/>
                <a:gd name="T12" fmla="*/ 34 w 45"/>
                <a:gd name="T13" fmla="*/ 0 h 61"/>
                <a:gd name="T14" fmla="*/ 45 w 45"/>
                <a:gd name="T15" fmla="*/ 11 h 61"/>
                <a:gd name="T16" fmla="*/ 45 w 45"/>
                <a:gd name="T17" fmla="*/ 11 h 61"/>
                <a:gd name="T18" fmla="*/ 45 w 45"/>
                <a:gd name="T19" fmla="*/ 49 h 61"/>
                <a:gd name="T20" fmla="*/ 34 w 45"/>
                <a:gd name="T21" fmla="*/ 61 h 61"/>
                <a:gd name="T22" fmla="*/ 34 w 45"/>
                <a:gd name="T23" fmla="*/ 61 h 61"/>
                <a:gd name="T24" fmla="*/ 12 w 45"/>
                <a:gd name="T25" fmla="*/ 61 h 61"/>
                <a:gd name="T26" fmla="*/ 8 w 45"/>
                <a:gd name="T27" fmla="*/ 49 h 61"/>
                <a:gd name="T28" fmla="*/ 12 w 45"/>
                <a:gd name="T29" fmla="*/ 53 h 61"/>
                <a:gd name="T30" fmla="*/ 12 w 45"/>
                <a:gd name="T31" fmla="*/ 53 h 61"/>
                <a:gd name="T32" fmla="*/ 34 w 45"/>
                <a:gd name="T33" fmla="*/ 53 h 61"/>
                <a:gd name="T34" fmla="*/ 38 w 45"/>
                <a:gd name="T35" fmla="*/ 49 h 61"/>
                <a:gd name="T36" fmla="*/ 38 w 45"/>
                <a:gd name="T37" fmla="*/ 49 h 61"/>
                <a:gd name="T38" fmla="*/ 38 w 45"/>
                <a:gd name="T39" fmla="*/ 11 h 61"/>
                <a:gd name="T40" fmla="*/ 34 w 45"/>
                <a:gd name="T41" fmla="*/ 7 h 61"/>
                <a:gd name="T42" fmla="*/ 34 w 45"/>
                <a:gd name="T43" fmla="*/ 7 h 61"/>
                <a:gd name="T44" fmla="*/ 12 w 45"/>
                <a:gd name="T45" fmla="*/ 7 h 61"/>
                <a:gd name="T46" fmla="*/ 8 w 45"/>
                <a:gd name="T47" fmla="*/ 11 h 61"/>
                <a:gd name="T48" fmla="*/ 8 w 45"/>
                <a:gd name="T49" fmla="*/ 11 h 61"/>
                <a:gd name="T50" fmla="*/ 8 w 45"/>
                <a:gd name="T51"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61">
                  <a:moveTo>
                    <a:pt x="12" y="61"/>
                  </a:moveTo>
                  <a:cubicBezTo>
                    <a:pt x="5" y="61"/>
                    <a:pt x="0" y="55"/>
                    <a:pt x="0" y="49"/>
                  </a:cubicBezTo>
                  <a:cubicBezTo>
                    <a:pt x="0" y="49"/>
                    <a:pt x="0" y="49"/>
                    <a:pt x="0" y="49"/>
                  </a:cubicBezTo>
                  <a:cubicBezTo>
                    <a:pt x="0" y="11"/>
                    <a:pt x="0" y="11"/>
                    <a:pt x="0" y="11"/>
                  </a:cubicBezTo>
                  <a:cubicBezTo>
                    <a:pt x="0" y="5"/>
                    <a:pt x="5" y="0"/>
                    <a:pt x="12" y="0"/>
                  </a:cubicBezTo>
                  <a:cubicBezTo>
                    <a:pt x="12" y="0"/>
                    <a:pt x="12" y="0"/>
                    <a:pt x="12" y="0"/>
                  </a:cubicBezTo>
                  <a:cubicBezTo>
                    <a:pt x="34" y="0"/>
                    <a:pt x="34" y="0"/>
                    <a:pt x="34" y="0"/>
                  </a:cubicBezTo>
                  <a:cubicBezTo>
                    <a:pt x="40" y="0"/>
                    <a:pt x="45" y="5"/>
                    <a:pt x="45" y="11"/>
                  </a:cubicBezTo>
                  <a:cubicBezTo>
                    <a:pt x="45" y="11"/>
                    <a:pt x="45" y="11"/>
                    <a:pt x="45" y="11"/>
                  </a:cubicBezTo>
                  <a:cubicBezTo>
                    <a:pt x="45" y="49"/>
                    <a:pt x="45" y="49"/>
                    <a:pt x="45" y="49"/>
                  </a:cubicBezTo>
                  <a:cubicBezTo>
                    <a:pt x="45" y="55"/>
                    <a:pt x="40" y="61"/>
                    <a:pt x="34" y="61"/>
                  </a:cubicBezTo>
                  <a:cubicBezTo>
                    <a:pt x="34" y="61"/>
                    <a:pt x="34" y="61"/>
                    <a:pt x="34" y="61"/>
                  </a:cubicBezTo>
                  <a:cubicBezTo>
                    <a:pt x="12" y="61"/>
                    <a:pt x="12" y="61"/>
                    <a:pt x="12" y="61"/>
                  </a:cubicBezTo>
                  <a:close/>
                  <a:moveTo>
                    <a:pt x="8" y="49"/>
                  </a:moveTo>
                  <a:cubicBezTo>
                    <a:pt x="8" y="51"/>
                    <a:pt x="10" y="53"/>
                    <a:pt x="12" y="53"/>
                  </a:cubicBezTo>
                  <a:cubicBezTo>
                    <a:pt x="12" y="53"/>
                    <a:pt x="12" y="53"/>
                    <a:pt x="12" y="53"/>
                  </a:cubicBezTo>
                  <a:cubicBezTo>
                    <a:pt x="34" y="53"/>
                    <a:pt x="34" y="53"/>
                    <a:pt x="34" y="53"/>
                  </a:cubicBezTo>
                  <a:cubicBezTo>
                    <a:pt x="36" y="53"/>
                    <a:pt x="38" y="51"/>
                    <a:pt x="38" y="49"/>
                  </a:cubicBezTo>
                  <a:cubicBezTo>
                    <a:pt x="38" y="49"/>
                    <a:pt x="38" y="49"/>
                    <a:pt x="38" y="49"/>
                  </a:cubicBezTo>
                  <a:cubicBezTo>
                    <a:pt x="38" y="11"/>
                    <a:pt x="38" y="11"/>
                    <a:pt x="38" y="11"/>
                  </a:cubicBezTo>
                  <a:cubicBezTo>
                    <a:pt x="38" y="9"/>
                    <a:pt x="36" y="7"/>
                    <a:pt x="34" y="7"/>
                  </a:cubicBezTo>
                  <a:cubicBezTo>
                    <a:pt x="34" y="7"/>
                    <a:pt x="34" y="7"/>
                    <a:pt x="34" y="7"/>
                  </a:cubicBezTo>
                  <a:cubicBezTo>
                    <a:pt x="12" y="7"/>
                    <a:pt x="12" y="7"/>
                    <a:pt x="12" y="7"/>
                  </a:cubicBezTo>
                  <a:cubicBezTo>
                    <a:pt x="10" y="7"/>
                    <a:pt x="8" y="9"/>
                    <a:pt x="8" y="11"/>
                  </a:cubicBezTo>
                  <a:cubicBezTo>
                    <a:pt x="8" y="11"/>
                    <a:pt x="8" y="11"/>
                    <a:pt x="8" y="11"/>
                  </a:cubicBezTo>
                  <a:cubicBezTo>
                    <a:pt x="8" y="49"/>
                    <a:pt x="8" y="49"/>
                    <a:pt x="8" y="49"/>
                  </a:cubicBezTo>
                  <a:close/>
                </a:path>
              </a:pathLst>
            </a:custGeom>
            <a:grpFill/>
            <a:ln w="9525">
              <a:noFill/>
              <a:round/>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HelveticaNeueLTPro-Lt" panose="020B0403020202020204" pitchFamily="34" charset="0"/>
                <a:ea typeface="+mn-ea"/>
                <a:cs typeface="+mn-cs"/>
              </a:endParaRPr>
            </a:p>
          </p:txBody>
        </p:sp>
      </p:grpSp>
      <p:sp>
        <p:nvSpPr>
          <p:cNvPr id="49" name="Freeform 234"/>
          <p:cNvSpPr/>
          <p:nvPr/>
        </p:nvSpPr>
        <p:spPr bwMode="auto">
          <a:xfrm>
            <a:off x="1479550" y="3025775"/>
            <a:ext cx="1314450" cy="1665288"/>
          </a:xfrm>
          <a:custGeom>
            <a:avLst/>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3" name="TextBox 1"/>
          <p:cNvSpPr txBox="1"/>
          <p:nvPr/>
        </p:nvSpPr>
        <p:spPr>
          <a:xfrm>
            <a:off x="1546225" y="3249613"/>
            <a:ext cx="1177925" cy="768350"/>
          </a:xfrm>
          <a:prstGeom prst="rect">
            <a:avLst/>
          </a:prstGeom>
          <a:noFill/>
          <a:ln w="9525">
            <a:noFill/>
          </a:ln>
        </p:spPr>
        <p:txBody>
          <a:bodyPr wrap="none">
            <a:spAutoFit/>
          </a:bodyPr>
          <a:p>
            <a:pPr algn="ctr" eaLnBrk="1" hangingPunct="1"/>
            <a:r>
              <a:rPr lang="en-US" altLang="zh-CN" sz="4400" dirty="0">
                <a:solidFill>
                  <a:schemeClr val="bg1"/>
                </a:solidFill>
                <a:latin typeface="Impact" panose="020B0806030902050204" pitchFamily="34" charset="0"/>
              </a:rPr>
              <a:t>30%</a:t>
            </a:r>
            <a:endParaRPr lang="zh-CN" altLang="en-US" sz="4400" dirty="0">
              <a:solidFill>
                <a:schemeClr val="bg1"/>
              </a:solidFill>
              <a:latin typeface="Impact" panose="020B0806030902050204" pitchFamily="34" charset="0"/>
            </a:endParaRPr>
          </a:p>
        </p:txBody>
      </p:sp>
      <p:sp>
        <p:nvSpPr>
          <p:cNvPr id="29704" name="Freeform 232"/>
          <p:cNvSpPr>
            <a:spLocks noEditPoints="1"/>
          </p:cNvSpPr>
          <p:nvPr/>
        </p:nvSpPr>
        <p:spPr>
          <a:xfrm>
            <a:off x="4465638" y="4887913"/>
            <a:ext cx="614362" cy="5842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87" h="368">
                <a:moveTo>
                  <a:pt x="124" y="300"/>
                </a:moveTo>
                <a:lnTo>
                  <a:pt x="262" y="300"/>
                </a:lnTo>
                <a:lnTo>
                  <a:pt x="262" y="257"/>
                </a:lnTo>
                <a:lnTo>
                  <a:pt x="124" y="257"/>
                </a:lnTo>
                <a:lnTo>
                  <a:pt x="124" y="300"/>
                </a:lnTo>
                <a:close/>
                <a:moveTo>
                  <a:pt x="124" y="241"/>
                </a:moveTo>
                <a:lnTo>
                  <a:pt x="262" y="241"/>
                </a:lnTo>
                <a:lnTo>
                  <a:pt x="262" y="199"/>
                </a:lnTo>
                <a:lnTo>
                  <a:pt x="124" y="199"/>
                </a:lnTo>
                <a:lnTo>
                  <a:pt x="124" y="241"/>
                </a:lnTo>
                <a:close/>
                <a:moveTo>
                  <a:pt x="381" y="148"/>
                </a:moveTo>
                <a:lnTo>
                  <a:pt x="373" y="140"/>
                </a:lnTo>
                <a:lnTo>
                  <a:pt x="192" y="0"/>
                </a:lnTo>
                <a:lnTo>
                  <a:pt x="14" y="140"/>
                </a:lnTo>
                <a:lnTo>
                  <a:pt x="6" y="148"/>
                </a:lnTo>
                <a:lnTo>
                  <a:pt x="0" y="152"/>
                </a:lnTo>
                <a:lnTo>
                  <a:pt x="0" y="187"/>
                </a:lnTo>
                <a:lnTo>
                  <a:pt x="31" y="187"/>
                </a:lnTo>
                <a:lnTo>
                  <a:pt x="31" y="368"/>
                </a:lnTo>
                <a:lnTo>
                  <a:pt x="356" y="368"/>
                </a:lnTo>
                <a:lnTo>
                  <a:pt x="356" y="187"/>
                </a:lnTo>
                <a:lnTo>
                  <a:pt x="387" y="187"/>
                </a:lnTo>
                <a:lnTo>
                  <a:pt x="387" y="152"/>
                </a:lnTo>
                <a:lnTo>
                  <a:pt x="381" y="148"/>
                </a:lnTo>
                <a:close/>
                <a:moveTo>
                  <a:pt x="313" y="325"/>
                </a:moveTo>
                <a:lnTo>
                  <a:pt x="72" y="325"/>
                </a:lnTo>
                <a:lnTo>
                  <a:pt x="72" y="148"/>
                </a:lnTo>
                <a:lnTo>
                  <a:pt x="192" y="53"/>
                </a:lnTo>
                <a:lnTo>
                  <a:pt x="313" y="148"/>
                </a:lnTo>
                <a:lnTo>
                  <a:pt x="313" y="325"/>
                </a:lnTo>
                <a:close/>
              </a:path>
            </a:pathLst>
          </a:custGeom>
          <a:solidFill>
            <a:srgbClr val="1570C1">
              <a:alpha val="100000"/>
            </a:srgbClr>
          </a:solidFill>
          <a:ln w="9525">
            <a:noFill/>
          </a:ln>
        </p:spPr>
        <p:txBody>
          <a:bodyPr/>
          <a:p>
            <a:endParaRPr lang="zh-CN" altLang="en-US"/>
          </a:p>
        </p:txBody>
      </p:sp>
      <p:sp>
        <p:nvSpPr>
          <p:cNvPr id="52" name="Freeform 235"/>
          <p:cNvSpPr/>
          <p:nvPr/>
        </p:nvSpPr>
        <p:spPr bwMode="auto">
          <a:xfrm>
            <a:off x="4119563"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6" name="TextBox 68"/>
          <p:cNvSpPr txBox="1"/>
          <p:nvPr/>
        </p:nvSpPr>
        <p:spPr>
          <a:xfrm>
            <a:off x="4195763" y="3267075"/>
            <a:ext cx="1181100" cy="768350"/>
          </a:xfrm>
          <a:prstGeom prst="rect">
            <a:avLst/>
          </a:prstGeom>
          <a:noFill/>
          <a:ln w="9525">
            <a:noFill/>
          </a:ln>
        </p:spPr>
        <p:txBody>
          <a:bodyPr wrap="none">
            <a:spAutoFit/>
          </a:bodyPr>
          <a:p>
            <a:pPr algn="ctr" eaLnBrk="1" hangingPunct="1"/>
            <a:r>
              <a:rPr lang="en-US" altLang="zh-CN" sz="4400" dirty="0">
                <a:solidFill>
                  <a:schemeClr val="bg1"/>
                </a:solidFill>
                <a:latin typeface="Impact" panose="020B0806030902050204" pitchFamily="34" charset="0"/>
              </a:rPr>
              <a:t>50%</a:t>
            </a:r>
            <a:endParaRPr lang="zh-CN" altLang="en-US" sz="4400" dirty="0">
              <a:solidFill>
                <a:schemeClr val="bg1"/>
              </a:solidFill>
              <a:latin typeface="Impact" panose="020B0806030902050204" pitchFamily="34" charset="0"/>
            </a:endParaRPr>
          </a:p>
        </p:txBody>
      </p:sp>
      <p:sp>
        <p:nvSpPr>
          <p:cNvPr id="29707" name="Freeform 233"/>
          <p:cNvSpPr>
            <a:spLocks noEditPoints="1"/>
          </p:cNvSpPr>
          <p:nvPr/>
        </p:nvSpPr>
        <p:spPr>
          <a:xfrm>
            <a:off x="7223125" y="4860925"/>
            <a:ext cx="414338" cy="638175"/>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34" h="207">
                <a:moveTo>
                  <a:pt x="120" y="97"/>
                </a:moveTo>
                <a:cubicBezTo>
                  <a:pt x="120" y="94"/>
                  <a:pt x="120" y="89"/>
                  <a:pt x="121" y="81"/>
                </a:cubicBezTo>
                <a:cubicBezTo>
                  <a:pt x="121" y="74"/>
                  <a:pt x="121" y="69"/>
                  <a:pt x="121" y="66"/>
                </a:cubicBezTo>
                <a:cubicBezTo>
                  <a:pt x="121" y="43"/>
                  <a:pt x="115" y="26"/>
                  <a:pt x="104" y="16"/>
                </a:cubicBezTo>
                <a:cubicBezTo>
                  <a:pt x="94" y="5"/>
                  <a:pt x="81" y="0"/>
                  <a:pt x="66" y="0"/>
                </a:cubicBezTo>
                <a:cubicBezTo>
                  <a:pt x="52" y="0"/>
                  <a:pt x="39" y="5"/>
                  <a:pt x="28" y="16"/>
                </a:cubicBezTo>
                <a:cubicBezTo>
                  <a:pt x="18" y="26"/>
                  <a:pt x="13" y="39"/>
                  <a:pt x="13" y="53"/>
                </a:cubicBezTo>
                <a:cubicBezTo>
                  <a:pt x="13" y="97"/>
                  <a:pt x="13" y="97"/>
                  <a:pt x="13" y="97"/>
                </a:cubicBezTo>
                <a:cubicBezTo>
                  <a:pt x="4" y="97"/>
                  <a:pt x="0" y="100"/>
                  <a:pt x="0" y="106"/>
                </a:cubicBezTo>
                <a:cubicBezTo>
                  <a:pt x="0" y="198"/>
                  <a:pt x="0" y="198"/>
                  <a:pt x="0" y="198"/>
                </a:cubicBezTo>
                <a:cubicBezTo>
                  <a:pt x="0" y="200"/>
                  <a:pt x="1" y="203"/>
                  <a:pt x="3" y="204"/>
                </a:cubicBezTo>
                <a:cubicBezTo>
                  <a:pt x="5" y="206"/>
                  <a:pt x="7" y="207"/>
                  <a:pt x="9" y="207"/>
                </a:cubicBezTo>
                <a:cubicBezTo>
                  <a:pt x="125" y="207"/>
                  <a:pt x="125" y="207"/>
                  <a:pt x="125" y="207"/>
                </a:cubicBezTo>
                <a:cubicBezTo>
                  <a:pt x="127" y="207"/>
                  <a:pt x="129" y="206"/>
                  <a:pt x="131" y="204"/>
                </a:cubicBezTo>
                <a:cubicBezTo>
                  <a:pt x="133" y="203"/>
                  <a:pt x="134" y="200"/>
                  <a:pt x="134" y="198"/>
                </a:cubicBezTo>
                <a:cubicBezTo>
                  <a:pt x="134" y="106"/>
                  <a:pt x="134" y="106"/>
                  <a:pt x="134" y="106"/>
                </a:cubicBezTo>
                <a:cubicBezTo>
                  <a:pt x="134" y="100"/>
                  <a:pt x="129" y="97"/>
                  <a:pt x="120" y="97"/>
                </a:cubicBezTo>
                <a:close/>
                <a:moveTo>
                  <a:pt x="33" y="54"/>
                </a:moveTo>
                <a:cubicBezTo>
                  <a:pt x="33" y="44"/>
                  <a:pt x="37" y="37"/>
                  <a:pt x="43" y="30"/>
                </a:cubicBezTo>
                <a:cubicBezTo>
                  <a:pt x="50" y="24"/>
                  <a:pt x="57" y="21"/>
                  <a:pt x="66" y="21"/>
                </a:cubicBezTo>
                <a:cubicBezTo>
                  <a:pt x="75" y="21"/>
                  <a:pt x="83" y="24"/>
                  <a:pt x="90" y="30"/>
                </a:cubicBezTo>
                <a:cubicBezTo>
                  <a:pt x="96" y="37"/>
                  <a:pt x="99" y="44"/>
                  <a:pt x="99" y="54"/>
                </a:cubicBezTo>
                <a:cubicBezTo>
                  <a:pt x="99" y="97"/>
                  <a:pt x="99" y="97"/>
                  <a:pt x="99" y="97"/>
                </a:cubicBezTo>
                <a:cubicBezTo>
                  <a:pt x="33" y="97"/>
                  <a:pt x="33" y="97"/>
                  <a:pt x="33" y="97"/>
                </a:cubicBezTo>
                <a:lnTo>
                  <a:pt x="33" y="54"/>
                </a:lnTo>
                <a:close/>
              </a:path>
            </a:pathLst>
          </a:custGeom>
          <a:solidFill>
            <a:srgbClr val="1570C1">
              <a:alpha val="100000"/>
            </a:srgbClr>
          </a:solidFill>
          <a:ln w="9525">
            <a:noFill/>
          </a:ln>
        </p:spPr>
        <p:txBody>
          <a:bodyPr/>
          <a:p>
            <a:endParaRPr lang="zh-CN" altLang="en-US"/>
          </a:p>
        </p:txBody>
      </p:sp>
      <p:sp>
        <p:nvSpPr>
          <p:cNvPr id="55" name="Freeform 236"/>
          <p:cNvSpPr/>
          <p:nvPr/>
        </p:nvSpPr>
        <p:spPr bwMode="auto">
          <a:xfrm>
            <a:off x="6757988"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9" name="TextBox 69"/>
          <p:cNvSpPr txBox="1"/>
          <p:nvPr/>
        </p:nvSpPr>
        <p:spPr>
          <a:xfrm>
            <a:off x="6865938" y="3284538"/>
            <a:ext cx="1100137" cy="768350"/>
          </a:xfrm>
          <a:prstGeom prst="rect">
            <a:avLst/>
          </a:prstGeom>
          <a:noFill/>
          <a:ln w="9525">
            <a:noFill/>
          </a:ln>
        </p:spPr>
        <p:txBody>
          <a:bodyPr wrap="none">
            <a:spAutoFit/>
          </a:bodyPr>
          <a:p>
            <a:pPr algn="ctr" eaLnBrk="1" hangingPunct="1"/>
            <a:r>
              <a:rPr lang="en-US" altLang="zh-CN" sz="4400" dirty="0">
                <a:solidFill>
                  <a:schemeClr val="bg1"/>
                </a:solidFill>
                <a:latin typeface="Impact" panose="020B0806030902050204" pitchFamily="34" charset="0"/>
              </a:rPr>
              <a:t>70%</a:t>
            </a:r>
            <a:endParaRPr lang="zh-CN" altLang="en-US" sz="4400" dirty="0">
              <a:solidFill>
                <a:schemeClr val="bg1"/>
              </a:solidFill>
              <a:latin typeface="Impact" panose="020B0806030902050204" pitchFamily="34" charset="0"/>
            </a:endParaRPr>
          </a:p>
        </p:txBody>
      </p:sp>
      <p:sp>
        <p:nvSpPr>
          <p:cNvPr id="29710" name="Freeform 197"/>
          <p:cNvSpPr>
            <a:spLocks noEditPoints="1"/>
          </p:cNvSpPr>
          <p:nvPr/>
        </p:nvSpPr>
        <p:spPr>
          <a:xfrm>
            <a:off x="9788525" y="4894263"/>
            <a:ext cx="595313" cy="595312"/>
          </a:xfrm>
          <a:custGeom>
            <a:avLst/>
            <a:gdLst/>
            <a:ahLst/>
            <a:cxnLst>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93" h="193">
                <a:moveTo>
                  <a:pt x="0" y="96"/>
                </a:moveTo>
                <a:cubicBezTo>
                  <a:pt x="0" y="43"/>
                  <a:pt x="43" y="0"/>
                  <a:pt x="96" y="0"/>
                </a:cubicBezTo>
                <a:cubicBezTo>
                  <a:pt x="96" y="0"/>
                  <a:pt x="96" y="0"/>
                  <a:pt x="96" y="0"/>
                </a:cubicBezTo>
                <a:cubicBezTo>
                  <a:pt x="150" y="0"/>
                  <a:pt x="193" y="43"/>
                  <a:pt x="193" y="96"/>
                </a:cubicBezTo>
                <a:cubicBezTo>
                  <a:pt x="193" y="96"/>
                  <a:pt x="193" y="96"/>
                  <a:pt x="193" y="96"/>
                </a:cubicBezTo>
                <a:cubicBezTo>
                  <a:pt x="193" y="150"/>
                  <a:pt x="150" y="193"/>
                  <a:pt x="96" y="193"/>
                </a:cubicBezTo>
                <a:cubicBezTo>
                  <a:pt x="96" y="193"/>
                  <a:pt x="96" y="193"/>
                  <a:pt x="96" y="193"/>
                </a:cubicBezTo>
                <a:cubicBezTo>
                  <a:pt x="43" y="193"/>
                  <a:pt x="0" y="150"/>
                  <a:pt x="0" y="96"/>
                </a:cubicBezTo>
                <a:close/>
                <a:moveTo>
                  <a:pt x="11" y="96"/>
                </a:moveTo>
                <a:cubicBezTo>
                  <a:pt x="11" y="143"/>
                  <a:pt x="49" y="182"/>
                  <a:pt x="96" y="182"/>
                </a:cubicBezTo>
                <a:cubicBezTo>
                  <a:pt x="96" y="182"/>
                  <a:pt x="96" y="182"/>
                  <a:pt x="96" y="182"/>
                </a:cubicBezTo>
                <a:cubicBezTo>
                  <a:pt x="144" y="182"/>
                  <a:pt x="182" y="143"/>
                  <a:pt x="182" y="96"/>
                </a:cubicBezTo>
                <a:cubicBezTo>
                  <a:pt x="182" y="96"/>
                  <a:pt x="182" y="96"/>
                  <a:pt x="182" y="96"/>
                </a:cubicBezTo>
                <a:cubicBezTo>
                  <a:pt x="182" y="49"/>
                  <a:pt x="144" y="11"/>
                  <a:pt x="96" y="11"/>
                </a:cubicBezTo>
                <a:cubicBezTo>
                  <a:pt x="96" y="11"/>
                  <a:pt x="96" y="11"/>
                  <a:pt x="96" y="11"/>
                </a:cubicBezTo>
                <a:cubicBezTo>
                  <a:pt x="49" y="11"/>
                  <a:pt x="11" y="49"/>
                  <a:pt x="11" y="96"/>
                </a:cubicBezTo>
                <a:close/>
              </a:path>
            </a:pathLst>
          </a:custGeom>
          <a:solidFill>
            <a:srgbClr val="1570C1">
              <a:alpha val="100000"/>
            </a:srgbClr>
          </a:solidFill>
          <a:ln w="9525">
            <a:noFill/>
          </a:ln>
        </p:spPr>
        <p:txBody>
          <a:bodyPr/>
          <a:p>
            <a:endParaRPr lang="zh-CN" altLang="en-US"/>
          </a:p>
        </p:txBody>
      </p:sp>
      <p:sp>
        <p:nvSpPr>
          <p:cNvPr id="29711" name="Freeform 198"/>
          <p:cNvSpPr/>
          <p:nvPr/>
        </p:nvSpPr>
        <p:spPr>
          <a:xfrm>
            <a:off x="10086975" y="4967288"/>
            <a:ext cx="0" cy="58737"/>
          </a:xfrm>
          <a:custGeom>
            <a:avLst/>
            <a:gdLst/>
            <a:ahLst/>
            <a:cxnLst>
              <a:cxn ang="0">
                <a:pos x="0" y="0"/>
              </a:cxn>
              <a:cxn ang="0">
                <a:pos x="0" y="2147483647"/>
              </a:cxn>
              <a:cxn ang="0">
                <a:pos x="0" y="0"/>
              </a:cxn>
            </a:cxnLst>
            <a:pathLst>
              <a:path h="37">
                <a:moveTo>
                  <a:pt x="0" y="0"/>
                </a:moveTo>
                <a:lnTo>
                  <a:pt x="0" y="37"/>
                </a:lnTo>
                <a:lnTo>
                  <a:pt x="0" y="0"/>
                </a:lnTo>
                <a:close/>
              </a:path>
            </a:pathLst>
          </a:custGeom>
          <a:solidFill>
            <a:srgbClr val="1570C1">
              <a:alpha val="100000"/>
            </a:srgbClr>
          </a:solidFill>
          <a:ln w="9525">
            <a:noFill/>
          </a:ln>
        </p:spPr>
        <p:txBody>
          <a:bodyPr/>
          <a:p>
            <a:endParaRPr lang="zh-CN" altLang="en-US"/>
          </a:p>
        </p:txBody>
      </p:sp>
      <p:sp>
        <p:nvSpPr>
          <p:cNvPr id="29712" name="Line 199"/>
          <p:cNvSpPr/>
          <p:nvPr/>
        </p:nvSpPr>
        <p:spPr>
          <a:xfrm>
            <a:off x="10086975" y="4967288"/>
            <a:ext cx="0" cy="58737"/>
          </a:xfrm>
          <a:prstGeom prst="line">
            <a:avLst/>
          </a:prstGeom>
          <a:ln w="9525">
            <a:noFill/>
          </a:ln>
        </p:spPr>
      </p:sp>
      <p:sp>
        <p:nvSpPr>
          <p:cNvPr id="29713" name="Freeform 200"/>
          <p:cNvSpPr/>
          <p:nvPr/>
        </p:nvSpPr>
        <p:spPr>
          <a:xfrm>
            <a:off x="10075863" y="4951413"/>
            <a:ext cx="20637" cy="90487"/>
          </a:xfrm>
          <a:custGeom>
            <a:avLst/>
            <a:gdLst/>
            <a:ahLst/>
            <a:cxnLst>
              <a:cxn ang="0">
                <a:pos x="0" y="2147483647"/>
              </a:cxn>
              <a:cxn ang="0">
                <a:pos x="0" y="2147483647"/>
              </a:cxn>
              <a:cxn ang="0">
                <a:pos x="2147483647" y="2147483647"/>
              </a:cxn>
              <a:cxn ang="0">
                <a:pos x="2147483647" y="2147483647"/>
              </a:cxn>
              <a:cxn ang="0">
                <a:pos x="0" y="2147483647"/>
              </a:cxn>
            </a:cxnLst>
            <a:pathLst>
              <a:path w="7" h="29">
                <a:moveTo>
                  <a:pt x="0" y="5"/>
                </a:moveTo>
                <a:cubicBezTo>
                  <a:pt x="0" y="11"/>
                  <a:pt x="0" y="18"/>
                  <a:pt x="0" y="24"/>
                </a:cubicBezTo>
                <a:cubicBezTo>
                  <a:pt x="0" y="29"/>
                  <a:pt x="7" y="29"/>
                  <a:pt x="7" y="24"/>
                </a:cubicBezTo>
                <a:cubicBezTo>
                  <a:pt x="7" y="18"/>
                  <a:pt x="7" y="11"/>
                  <a:pt x="7" y="5"/>
                </a:cubicBezTo>
                <a:cubicBezTo>
                  <a:pt x="7" y="0"/>
                  <a:pt x="0" y="0"/>
                  <a:pt x="0" y="5"/>
                </a:cubicBezTo>
                <a:close/>
              </a:path>
            </a:pathLst>
          </a:custGeom>
          <a:solidFill>
            <a:srgbClr val="1570C1">
              <a:alpha val="100000"/>
            </a:srgbClr>
          </a:solidFill>
          <a:ln w="9525">
            <a:noFill/>
          </a:ln>
        </p:spPr>
        <p:txBody>
          <a:bodyPr/>
          <a:p>
            <a:endParaRPr lang="zh-CN" altLang="en-US"/>
          </a:p>
        </p:txBody>
      </p:sp>
      <p:sp>
        <p:nvSpPr>
          <p:cNvPr id="29714" name="Freeform 201"/>
          <p:cNvSpPr/>
          <p:nvPr/>
        </p:nvSpPr>
        <p:spPr>
          <a:xfrm>
            <a:off x="10086975" y="5365750"/>
            <a:ext cx="0" cy="58738"/>
          </a:xfrm>
          <a:custGeom>
            <a:avLst/>
            <a:gdLst/>
            <a:ahLst/>
            <a:cxnLst>
              <a:cxn ang="0">
                <a:pos x="0" y="0"/>
              </a:cxn>
              <a:cxn ang="0">
                <a:pos x="0" y="2147483647"/>
              </a:cxn>
              <a:cxn ang="0">
                <a:pos x="0" y="0"/>
              </a:cxn>
            </a:cxnLst>
            <a:pathLst>
              <a:path h="37">
                <a:moveTo>
                  <a:pt x="0" y="0"/>
                </a:moveTo>
                <a:lnTo>
                  <a:pt x="0" y="37"/>
                </a:lnTo>
                <a:lnTo>
                  <a:pt x="0" y="0"/>
                </a:lnTo>
                <a:close/>
              </a:path>
            </a:pathLst>
          </a:custGeom>
          <a:solidFill>
            <a:srgbClr val="1570C1">
              <a:alpha val="100000"/>
            </a:srgbClr>
          </a:solidFill>
          <a:ln w="9525">
            <a:noFill/>
          </a:ln>
        </p:spPr>
        <p:txBody>
          <a:bodyPr/>
          <a:p>
            <a:endParaRPr lang="zh-CN" altLang="en-US"/>
          </a:p>
        </p:txBody>
      </p:sp>
      <p:sp>
        <p:nvSpPr>
          <p:cNvPr id="29715" name="Line 202"/>
          <p:cNvSpPr/>
          <p:nvPr/>
        </p:nvSpPr>
        <p:spPr>
          <a:xfrm>
            <a:off x="10086975" y="5365750"/>
            <a:ext cx="0" cy="58738"/>
          </a:xfrm>
          <a:prstGeom prst="line">
            <a:avLst/>
          </a:prstGeom>
          <a:ln w="9525">
            <a:noFill/>
          </a:ln>
        </p:spPr>
      </p:sp>
      <p:sp>
        <p:nvSpPr>
          <p:cNvPr id="29716" name="Freeform 203"/>
          <p:cNvSpPr/>
          <p:nvPr/>
        </p:nvSpPr>
        <p:spPr>
          <a:xfrm>
            <a:off x="10075863" y="5349875"/>
            <a:ext cx="20637" cy="88900"/>
          </a:xfrm>
          <a:custGeom>
            <a:avLst/>
            <a:gdLst/>
            <a:ahLst/>
            <a:cxnLst>
              <a:cxn ang="0">
                <a:pos x="0" y="2147483647"/>
              </a:cxn>
              <a:cxn ang="0">
                <a:pos x="0" y="2147483647"/>
              </a:cxn>
              <a:cxn ang="0">
                <a:pos x="2147483647" y="2147483647"/>
              </a:cxn>
              <a:cxn ang="0">
                <a:pos x="2147483647" y="2147483647"/>
              </a:cxn>
              <a:cxn ang="0">
                <a:pos x="0" y="2147483647"/>
              </a:cxn>
            </a:cxnLst>
            <a:pathLst>
              <a:path w="7" h="29">
                <a:moveTo>
                  <a:pt x="0" y="5"/>
                </a:moveTo>
                <a:cubicBezTo>
                  <a:pt x="0" y="11"/>
                  <a:pt x="0" y="17"/>
                  <a:pt x="0" y="24"/>
                </a:cubicBezTo>
                <a:cubicBezTo>
                  <a:pt x="0" y="29"/>
                  <a:pt x="7" y="29"/>
                  <a:pt x="7" y="24"/>
                </a:cubicBezTo>
                <a:cubicBezTo>
                  <a:pt x="7" y="17"/>
                  <a:pt x="7" y="11"/>
                  <a:pt x="7" y="5"/>
                </a:cubicBezTo>
                <a:cubicBezTo>
                  <a:pt x="7" y="0"/>
                  <a:pt x="0" y="0"/>
                  <a:pt x="0" y="5"/>
                </a:cubicBezTo>
                <a:close/>
              </a:path>
            </a:pathLst>
          </a:custGeom>
          <a:solidFill>
            <a:srgbClr val="1570C1">
              <a:alpha val="100000"/>
            </a:srgbClr>
          </a:solidFill>
          <a:ln w="9525">
            <a:noFill/>
          </a:ln>
        </p:spPr>
        <p:txBody>
          <a:bodyPr/>
          <a:p>
            <a:endParaRPr lang="zh-CN" altLang="en-US"/>
          </a:p>
        </p:txBody>
      </p:sp>
      <p:sp>
        <p:nvSpPr>
          <p:cNvPr id="29717" name="Freeform 204"/>
          <p:cNvSpPr/>
          <p:nvPr/>
        </p:nvSpPr>
        <p:spPr>
          <a:xfrm>
            <a:off x="10253663" y="5189538"/>
            <a:ext cx="58737" cy="0"/>
          </a:xfrm>
          <a:custGeom>
            <a:avLst/>
            <a:gdLst/>
            <a:ahLst/>
            <a:cxnLst>
              <a:cxn ang="0">
                <a:pos x="2147483647" y="0"/>
              </a:cxn>
              <a:cxn ang="0">
                <a:pos x="0" y="0"/>
              </a:cxn>
              <a:cxn ang="0">
                <a:pos x="2147483647" y="0"/>
              </a:cxn>
            </a:cxnLst>
            <a:pathLst>
              <a:path w="37">
                <a:moveTo>
                  <a:pt x="37" y="0"/>
                </a:moveTo>
                <a:lnTo>
                  <a:pt x="0" y="0"/>
                </a:lnTo>
                <a:lnTo>
                  <a:pt x="37" y="0"/>
                </a:lnTo>
                <a:close/>
              </a:path>
            </a:pathLst>
          </a:custGeom>
          <a:solidFill>
            <a:srgbClr val="1570C1">
              <a:alpha val="100000"/>
            </a:srgbClr>
          </a:solidFill>
          <a:ln w="9525">
            <a:noFill/>
          </a:ln>
        </p:spPr>
        <p:txBody>
          <a:bodyPr/>
          <a:p>
            <a:endParaRPr lang="zh-CN" altLang="en-US"/>
          </a:p>
        </p:txBody>
      </p:sp>
      <p:sp>
        <p:nvSpPr>
          <p:cNvPr id="29718" name="Line 205"/>
          <p:cNvSpPr/>
          <p:nvPr/>
        </p:nvSpPr>
        <p:spPr>
          <a:xfrm flipH="1">
            <a:off x="10253663" y="5189538"/>
            <a:ext cx="58737" cy="0"/>
          </a:xfrm>
          <a:prstGeom prst="line">
            <a:avLst/>
          </a:prstGeom>
          <a:ln w="9525">
            <a:noFill/>
          </a:ln>
        </p:spPr>
      </p:sp>
      <p:sp>
        <p:nvSpPr>
          <p:cNvPr id="29719" name="Freeform 207"/>
          <p:cNvSpPr/>
          <p:nvPr/>
        </p:nvSpPr>
        <p:spPr>
          <a:xfrm>
            <a:off x="10244138" y="5165725"/>
            <a:ext cx="88900" cy="25400"/>
          </a:xfrm>
          <a:custGeom>
            <a:avLst/>
            <a:gdLst/>
            <a:ahLst/>
            <a:cxnLst>
              <a:cxn ang="0">
                <a:pos x="2147483647" y="0"/>
              </a:cxn>
              <a:cxn ang="0">
                <a:pos x="2147483647" y="0"/>
              </a:cxn>
              <a:cxn ang="0">
                <a:pos x="2147483647" y="2147483647"/>
              </a:cxn>
              <a:cxn ang="0">
                <a:pos x="2147483647" y="2147483647"/>
              </a:cxn>
              <a:cxn ang="0">
                <a:pos x="2147483647" y="0"/>
              </a:cxn>
            </a:cxnLst>
            <a:pathLst>
              <a:path w="29" h="8">
                <a:moveTo>
                  <a:pt x="24" y="0"/>
                </a:moveTo>
                <a:cubicBezTo>
                  <a:pt x="17" y="0"/>
                  <a:pt x="11" y="0"/>
                  <a:pt x="5" y="0"/>
                </a:cubicBezTo>
                <a:cubicBezTo>
                  <a:pt x="0" y="0"/>
                  <a:pt x="0" y="8"/>
                  <a:pt x="5" y="8"/>
                </a:cubicBezTo>
                <a:cubicBezTo>
                  <a:pt x="11" y="8"/>
                  <a:pt x="17" y="8"/>
                  <a:pt x="24" y="8"/>
                </a:cubicBezTo>
                <a:cubicBezTo>
                  <a:pt x="29" y="8"/>
                  <a:pt x="29" y="0"/>
                  <a:pt x="24" y="0"/>
                </a:cubicBezTo>
                <a:close/>
              </a:path>
            </a:pathLst>
          </a:custGeom>
          <a:solidFill>
            <a:srgbClr val="1570C1">
              <a:alpha val="100000"/>
            </a:srgbClr>
          </a:solidFill>
          <a:ln w="9525">
            <a:noFill/>
          </a:ln>
        </p:spPr>
        <p:txBody>
          <a:bodyPr/>
          <a:p>
            <a:endParaRPr lang="zh-CN" altLang="en-US"/>
          </a:p>
        </p:txBody>
      </p:sp>
      <p:sp>
        <p:nvSpPr>
          <p:cNvPr id="29720" name="Freeform 208"/>
          <p:cNvSpPr/>
          <p:nvPr/>
        </p:nvSpPr>
        <p:spPr>
          <a:xfrm>
            <a:off x="9861550" y="5178425"/>
            <a:ext cx="58738" cy="0"/>
          </a:xfrm>
          <a:custGeom>
            <a:avLst/>
            <a:gdLst/>
            <a:ahLst/>
            <a:cxnLst>
              <a:cxn ang="0">
                <a:pos x="2147483647" y="0"/>
              </a:cxn>
              <a:cxn ang="0">
                <a:pos x="0" y="0"/>
              </a:cxn>
              <a:cxn ang="0">
                <a:pos x="2147483647" y="0"/>
              </a:cxn>
            </a:cxnLst>
            <a:pathLst>
              <a:path w="37">
                <a:moveTo>
                  <a:pt x="37" y="0"/>
                </a:moveTo>
                <a:lnTo>
                  <a:pt x="0" y="0"/>
                </a:lnTo>
                <a:lnTo>
                  <a:pt x="37" y="0"/>
                </a:lnTo>
                <a:close/>
              </a:path>
            </a:pathLst>
          </a:custGeom>
          <a:solidFill>
            <a:srgbClr val="1570C1">
              <a:alpha val="100000"/>
            </a:srgbClr>
          </a:solidFill>
          <a:ln w="9525">
            <a:noFill/>
          </a:ln>
        </p:spPr>
        <p:txBody>
          <a:bodyPr/>
          <a:p>
            <a:endParaRPr lang="zh-CN" altLang="en-US"/>
          </a:p>
        </p:txBody>
      </p:sp>
      <p:sp>
        <p:nvSpPr>
          <p:cNvPr id="29721" name="Line 209"/>
          <p:cNvSpPr/>
          <p:nvPr/>
        </p:nvSpPr>
        <p:spPr>
          <a:xfrm flipH="1">
            <a:off x="9861550" y="5178425"/>
            <a:ext cx="58738" cy="0"/>
          </a:xfrm>
          <a:prstGeom prst="line">
            <a:avLst/>
          </a:prstGeom>
          <a:ln w="9525">
            <a:noFill/>
          </a:ln>
        </p:spPr>
      </p:sp>
      <p:sp>
        <p:nvSpPr>
          <p:cNvPr id="29722" name="Freeform 210"/>
          <p:cNvSpPr/>
          <p:nvPr/>
        </p:nvSpPr>
        <p:spPr>
          <a:xfrm>
            <a:off x="9845675" y="5165725"/>
            <a:ext cx="88900" cy="25400"/>
          </a:xfrm>
          <a:custGeom>
            <a:avLst/>
            <a:gdLst/>
            <a:ahLst/>
            <a:cxnLst>
              <a:cxn ang="0">
                <a:pos x="2147483647" y="0"/>
              </a:cxn>
              <a:cxn ang="0">
                <a:pos x="2147483647" y="0"/>
              </a:cxn>
              <a:cxn ang="0">
                <a:pos x="2147483647" y="2147483647"/>
              </a:cxn>
              <a:cxn ang="0">
                <a:pos x="2147483647" y="2147483647"/>
              </a:cxn>
              <a:cxn ang="0">
                <a:pos x="2147483647" y="0"/>
              </a:cxn>
            </a:cxnLst>
            <a:pathLst>
              <a:path w="29" h="8">
                <a:moveTo>
                  <a:pt x="24" y="0"/>
                </a:moveTo>
                <a:cubicBezTo>
                  <a:pt x="18" y="0"/>
                  <a:pt x="11" y="0"/>
                  <a:pt x="5" y="0"/>
                </a:cubicBezTo>
                <a:cubicBezTo>
                  <a:pt x="0" y="0"/>
                  <a:pt x="0" y="8"/>
                  <a:pt x="5" y="8"/>
                </a:cubicBezTo>
                <a:cubicBezTo>
                  <a:pt x="11" y="8"/>
                  <a:pt x="18" y="8"/>
                  <a:pt x="24" y="8"/>
                </a:cubicBezTo>
                <a:cubicBezTo>
                  <a:pt x="29" y="8"/>
                  <a:pt x="29" y="0"/>
                  <a:pt x="24" y="0"/>
                </a:cubicBezTo>
                <a:close/>
              </a:path>
            </a:pathLst>
          </a:custGeom>
          <a:solidFill>
            <a:srgbClr val="1570C1">
              <a:alpha val="100000"/>
            </a:srgbClr>
          </a:solidFill>
          <a:ln w="9525">
            <a:noFill/>
          </a:ln>
        </p:spPr>
        <p:txBody>
          <a:bodyPr/>
          <a:p>
            <a:endParaRPr lang="zh-CN" altLang="en-US"/>
          </a:p>
        </p:txBody>
      </p:sp>
      <p:sp>
        <p:nvSpPr>
          <p:cNvPr id="29723" name="Freeform 211"/>
          <p:cNvSpPr/>
          <p:nvPr/>
        </p:nvSpPr>
        <p:spPr>
          <a:xfrm>
            <a:off x="9928225" y="5018088"/>
            <a:ext cx="41275" cy="39687"/>
          </a:xfrm>
          <a:custGeom>
            <a:avLst/>
            <a:gdLst/>
            <a:ahLst/>
            <a:cxnLst>
              <a:cxn ang="0">
                <a:pos x="0" y="0"/>
              </a:cxn>
              <a:cxn ang="0">
                <a:pos x="2147483647" y="2147483647"/>
              </a:cxn>
              <a:cxn ang="0">
                <a:pos x="0" y="0"/>
              </a:cxn>
            </a:cxnLst>
            <a:pathLst>
              <a:path w="26" h="25">
                <a:moveTo>
                  <a:pt x="0" y="0"/>
                </a:moveTo>
                <a:lnTo>
                  <a:pt x="26" y="25"/>
                </a:lnTo>
                <a:lnTo>
                  <a:pt x="0" y="0"/>
                </a:lnTo>
                <a:close/>
              </a:path>
            </a:pathLst>
          </a:custGeom>
          <a:solidFill>
            <a:srgbClr val="1570C1">
              <a:alpha val="100000"/>
            </a:srgbClr>
          </a:solidFill>
          <a:ln w="9525">
            <a:noFill/>
          </a:ln>
        </p:spPr>
        <p:txBody>
          <a:bodyPr/>
          <a:p>
            <a:endParaRPr lang="zh-CN" altLang="en-US"/>
          </a:p>
        </p:txBody>
      </p:sp>
      <p:sp>
        <p:nvSpPr>
          <p:cNvPr id="29724" name="Line 212"/>
          <p:cNvSpPr/>
          <p:nvPr/>
        </p:nvSpPr>
        <p:spPr>
          <a:xfrm>
            <a:off x="9928225" y="5018088"/>
            <a:ext cx="41275" cy="39687"/>
          </a:xfrm>
          <a:prstGeom prst="line">
            <a:avLst/>
          </a:prstGeom>
          <a:ln w="9525">
            <a:noFill/>
          </a:ln>
        </p:spPr>
      </p:sp>
      <p:sp>
        <p:nvSpPr>
          <p:cNvPr id="29725" name="Freeform 213"/>
          <p:cNvSpPr/>
          <p:nvPr/>
        </p:nvSpPr>
        <p:spPr>
          <a:xfrm>
            <a:off x="9917113" y="5005388"/>
            <a:ext cx="60325" cy="61912"/>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20" h="20">
                <a:moveTo>
                  <a:pt x="2" y="5"/>
                </a:moveTo>
                <a:cubicBezTo>
                  <a:pt x="7" y="9"/>
                  <a:pt x="11" y="14"/>
                  <a:pt x="16" y="18"/>
                </a:cubicBezTo>
                <a:cubicBezTo>
                  <a:pt x="17" y="20"/>
                  <a:pt x="20" y="17"/>
                  <a:pt x="18" y="16"/>
                </a:cubicBezTo>
                <a:cubicBezTo>
                  <a:pt x="14" y="11"/>
                  <a:pt x="9" y="7"/>
                  <a:pt x="5" y="2"/>
                </a:cubicBezTo>
                <a:cubicBezTo>
                  <a:pt x="3" y="0"/>
                  <a:pt x="0" y="3"/>
                  <a:pt x="2" y="5"/>
                </a:cubicBezTo>
                <a:close/>
              </a:path>
            </a:pathLst>
          </a:custGeom>
          <a:solidFill>
            <a:srgbClr val="1570C1">
              <a:alpha val="100000"/>
            </a:srgbClr>
          </a:solidFill>
          <a:ln w="9525">
            <a:noFill/>
          </a:ln>
        </p:spPr>
        <p:txBody>
          <a:bodyPr/>
          <a:p>
            <a:endParaRPr lang="zh-CN" altLang="en-US"/>
          </a:p>
        </p:txBody>
      </p:sp>
      <p:sp>
        <p:nvSpPr>
          <p:cNvPr id="29726" name="Freeform 214"/>
          <p:cNvSpPr/>
          <p:nvPr/>
        </p:nvSpPr>
        <p:spPr>
          <a:xfrm>
            <a:off x="10209213" y="5299075"/>
            <a:ext cx="39687" cy="39688"/>
          </a:xfrm>
          <a:custGeom>
            <a:avLst/>
            <a:gdLst/>
            <a:ahLst/>
            <a:cxnLst>
              <a:cxn ang="0">
                <a:pos x="0" y="0"/>
              </a:cxn>
              <a:cxn ang="0">
                <a:pos x="2147483647" y="2147483647"/>
              </a:cxn>
              <a:cxn ang="0">
                <a:pos x="0" y="0"/>
              </a:cxn>
            </a:cxnLst>
            <a:pathLst>
              <a:path w="25" h="25">
                <a:moveTo>
                  <a:pt x="0" y="0"/>
                </a:moveTo>
                <a:lnTo>
                  <a:pt x="25" y="25"/>
                </a:lnTo>
                <a:lnTo>
                  <a:pt x="0" y="0"/>
                </a:lnTo>
                <a:close/>
              </a:path>
            </a:pathLst>
          </a:custGeom>
          <a:solidFill>
            <a:srgbClr val="1570C1">
              <a:alpha val="100000"/>
            </a:srgbClr>
          </a:solidFill>
          <a:ln w="9525">
            <a:noFill/>
          </a:ln>
        </p:spPr>
        <p:txBody>
          <a:bodyPr/>
          <a:p>
            <a:endParaRPr lang="zh-CN" altLang="en-US"/>
          </a:p>
        </p:txBody>
      </p:sp>
      <p:sp>
        <p:nvSpPr>
          <p:cNvPr id="29727" name="Line 215"/>
          <p:cNvSpPr/>
          <p:nvPr/>
        </p:nvSpPr>
        <p:spPr>
          <a:xfrm>
            <a:off x="10209213" y="5299075"/>
            <a:ext cx="39687" cy="39688"/>
          </a:xfrm>
          <a:prstGeom prst="line">
            <a:avLst/>
          </a:prstGeom>
          <a:ln w="9525">
            <a:noFill/>
          </a:ln>
        </p:spPr>
      </p:sp>
      <p:sp>
        <p:nvSpPr>
          <p:cNvPr id="29728" name="Freeform 216"/>
          <p:cNvSpPr/>
          <p:nvPr/>
        </p:nvSpPr>
        <p:spPr>
          <a:xfrm>
            <a:off x="10196513" y="5286375"/>
            <a:ext cx="61912" cy="61913"/>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20" h="20">
                <a:moveTo>
                  <a:pt x="2" y="5"/>
                </a:moveTo>
                <a:cubicBezTo>
                  <a:pt x="7" y="9"/>
                  <a:pt x="11" y="14"/>
                  <a:pt x="16" y="18"/>
                </a:cubicBezTo>
                <a:cubicBezTo>
                  <a:pt x="17" y="20"/>
                  <a:pt x="20" y="17"/>
                  <a:pt x="18" y="16"/>
                </a:cubicBezTo>
                <a:cubicBezTo>
                  <a:pt x="14" y="11"/>
                  <a:pt x="10" y="7"/>
                  <a:pt x="5" y="2"/>
                </a:cubicBezTo>
                <a:cubicBezTo>
                  <a:pt x="3" y="0"/>
                  <a:pt x="0" y="3"/>
                  <a:pt x="2" y="5"/>
                </a:cubicBezTo>
                <a:close/>
              </a:path>
            </a:pathLst>
          </a:custGeom>
          <a:solidFill>
            <a:srgbClr val="1570C1">
              <a:alpha val="100000"/>
            </a:srgbClr>
          </a:solidFill>
          <a:ln w="9525">
            <a:noFill/>
          </a:ln>
        </p:spPr>
        <p:txBody>
          <a:bodyPr/>
          <a:p>
            <a:endParaRPr lang="zh-CN" altLang="en-US"/>
          </a:p>
        </p:txBody>
      </p:sp>
      <p:sp>
        <p:nvSpPr>
          <p:cNvPr id="29729" name="Freeform 217"/>
          <p:cNvSpPr/>
          <p:nvPr/>
        </p:nvSpPr>
        <p:spPr>
          <a:xfrm>
            <a:off x="10209213" y="5018088"/>
            <a:ext cx="39687" cy="39687"/>
          </a:xfrm>
          <a:custGeom>
            <a:avLst/>
            <a:gdLst/>
            <a:ahLst/>
            <a:cxnLst>
              <a:cxn ang="0">
                <a:pos x="2147483647" y="0"/>
              </a:cxn>
              <a:cxn ang="0">
                <a:pos x="0" y="2147483647"/>
              </a:cxn>
              <a:cxn ang="0">
                <a:pos x="2147483647" y="0"/>
              </a:cxn>
            </a:cxnLst>
            <a:pathLst>
              <a:path w="25" h="25">
                <a:moveTo>
                  <a:pt x="25" y="0"/>
                </a:moveTo>
                <a:lnTo>
                  <a:pt x="0" y="25"/>
                </a:lnTo>
                <a:lnTo>
                  <a:pt x="25" y="0"/>
                </a:lnTo>
                <a:close/>
              </a:path>
            </a:pathLst>
          </a:custGeom>
          <a:solidFill>
            <a:srgbClr val="1570C1">
              <a:alpha val="100000"/>
            </a:srgbClr>
          </a:solidFill>
          <a:ln w="9525">
            <a:noFill/>
          </a:ln>
        </p:spPr>
        <p:txBody>
          <a:bodyPr/>
          <a:p>
            <a:endParaRPr lang="zh-CN" altLang="en-US"/>
          </a:p>
        </p:txBody>
      </p:sp>
      <p:sp>
        <p:nvSpPr>
          <p:cNvPr id="29730" name="Line 218"/>
          <p:cNvSpPr/>
          <p:nvPr/>
        </p:nvSpPr>
        <p:spPr>
          <a:xfrm flipH="1">
            <a:off x="10209213" y="5018088"/>
            <a:ext cx="39687" cy="39687"/>
          </a:xfrm>
          <a:prstGeom prst="line">
            <a:avLst/>
          </a:prstGeom>
          <a:ln w="9525">
            <a:noFill/>
          </a:ln>
        </p:spPr>
      </p:sp>
      <p:sp>
        <p:nvSpPr>
          <p:cNvPr id="29731" name="Freeform 219"/>
          <p:cNvSpPr/>
          <p:nvPr/>
        </p:nvSpPr>
        <p:spPr>
          <a:xfrm>
            <a:off x="10196513" y="5005388"/>
            <a:ext cx="61912" cy="61912"/>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20" h="20">
                <a:moveTo>
                  <a:pt x="16" y="2"/>
                </a:moveTo>
                <a:cubicBezTo>
                  <a:pt x="11" y="7"/>
                  <a:pt x="7" y="11"/>
                  <a:pt x="2" y="16"/>
                </a:cubicBezTo>
                <a:cubicBezTo>
                  <a:pt x="0" y="17"/>
                  <a:pt x="3" y="20"/>
                  <a:pt x="5" y="18"/>
                </a:cubicBezTo>
                <a:cubicBezTo>
                  <a:pt x="10" y="14"/>
                  <a:pt x="14" y="9"/>
                  <a:pt x="18" y="5"/>
                </a:cubicBezTo>
                <a:cubicBezTo>
                  <a:pt x="20" y="3"/>
                  <a:pt x="17" y="0"/>
                  <a:pt x="16" y="2"/>
                </a:cubicBezTo>
                <a:close/>
              </a:path>
            </a:pathLst>
          </a:custGeom>
          <a:solidFill>
            <a:srgbClr val="1570C1">
              <a:alpha val="100000"/>
            </a:srgbClr>
          </a:solidFill>
          <a:ln w="9525">
            <a:noFill/>
          </a:ln>
        </p:spPr>
        <p:txBody>
          <a:bodyPr/>
          <a:p>
            <a:endParaRPr lang="zh-CN" altLang="en-US"/>
          </a:p>
        </p:txBody>
      </p:sp>
      <p:sp>
        <p:nvSpPr>
          <p:cNvPr id="29732" name="Freeform 220"/>
          <p:cNvSpPr/>
          <p:nvPr/>
        </p:nvSpPr>
        <p:spPr>
          <a:xfrm>
            <a:off x="9928225" y="5299075"/>
            <a:ext cx="41275" cy="39688"/>
          </a:xfrm>
          <a:custGeom>
            <a:avLst/>
            <a:gdLst/>
            <a:ahLst/>
            <a:cxnLst>
              <a:cxn ang="0">
                <a:pos x="2147483647" y="0"/>
              </a:cxn>
              <a:cxn ang="0">
                <a:pos x="0" y="2147483647"/>
              </a:cxn>
              <a:cxn ang="0">
                <a:pos x="2147483647" y="0"/>
              </a:cxn>
            </a:cxnLst>
            <a:pathLst>
              <a:path w="26" h="25">
                <a:moveTo>
                  <a:pt x="26" y="0"/>
                </a:moveTo>
                <a:lnTo>
                  <a:pt x="0" y="25"/>
                </a:lnTo>
                <a:lnTo>
                  <a:pt x="26" y="0"/>
                </a:lnTo>
                <a:close/>
              </a:path>
            </a:pathLst>
          </a:custGeom>
          <a:solidFill>
            <a:srgbClr val="1570C1">
              <a:alpha val="100000"/>
            </a:srgbClr>
          </a:solidFill>
          <a:ln w="9525">
            <a:noFill/>
          </a:ln>
        </p:spPr>
        <p:txBody>
          <a:bodyPr/>
          <a:p>
            <a:endParaRPr lang="zh-CN" altLang="en-US"/>
          </a:p>
        </p:txBody>
      </p:sp>
      <p:sp>
        <p:nvSpPr>
          <p:cNvPr id="29733" name="Line 221"/>
          <p:cNvSpPr/>
          <p:nvPr/>
        </p:nvSpPr>
        <p:spPr>
          <a:xfrm flipH="1">
            <a:off x="9928225" y="5299075"/>
            <a:ext cx="41275" cy="39688"/>
          </a:xfrm>
          <a:prstGeom prst="line">
            <a:avLst/>
          </a:prstGeom>
          <a:ln w="9525">
            <a:noFill/>
          </a:ln>
        </p:spPr>
      </p:sp>
      <p:sp>
        <p:nvSpPr>
          <p:cNvPr id="29734" name="Freeform 222"/>
          <p:cNvSpPr/>
          <p:nvPr/>
        </p:nvSpPr>
        <p:spPr>
          <a:xfrm>
            <a:off x="9917113" y="5286375"/>
            <a:ext cx="60325" cy="61913"/>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20" h="20">
                <a:moveTo>
                  <a:pt x="16" y="2"/>
                </a:moveTo>
                <a:cubicBezTo>
                  <a:pt x="11" y="7"/>
                  <a:pt x="7" y="11"/>
                  <a:pt x="2" y="16"/>
                </a:cubicBezTo>
                <a:cubicBezTo>
                  <a:pt x="0" y="17"/>
                  <a:pt x="3" y="20"/>
                  <a:pt x="5" y="18"/>
                </a:cubicBezTo>
                <a:cubicBezTo>
                  <a:pt x="9" y="14"/>
                  <a:pt x="14" y="9"/>
                  <a:pt x="18" y="5"/>
                </a:cubicBezTo>
                <a:cubicBezTo>
                  <a:pt x="20" y="3"/>
                  <a:pt x="17" y="0"/>
                  <a:pt x="16" y="2"/>
                </a:cubicBezTo>
                <a:close/>
              </a:path>
            </a:pathLst>
          </a:custGeom>
          <a:solidFill>
            <a:srgbClr val="1570C1">
              <a:alpha val="100000"/>
            </a:srgbClr>
          </a:solidFill>
          <a:ln w="9525">
            <a:noFill/>
          </a:ln>
        </p:spPr>
        <p:txBody>
          <a:bodyPr/>
          <a:p>
            <a:endParaRPr lang="zh-CN" altLang="en-US"/>
          </a:p>
        </p:txBody>
      </p:sp>
      <p:sp>
        <p:nvSpPr>
          <p:cNvPr id="29735" name="Freeform 223"/>
          <p:cNvSpPr/>
          <p:nvPr/>
        </p:nvSpPr>
        <p:spPr>
          <a:xfrm>
            <a:off x="10085388" y="4965700"/>
            <a:ext cx="61912" cy="222250"/>
          </a:xfrm>
          <a:custGeom>
            <a:avLst/>
            <a:gdLst/>
            <a:ahLst/>
            <a:cxnLst>
              <a:cxn ang="0">
                <a:pos x="2147483647" y="0"/>
              </a:cxn>
              <a:cxn ang="0">
                <a:pos x="0" y="2147483647"/>
              </a:cxn>
              <a:cxn ang="0">
                <a:pos x="2147483647" y="0"/>
              </a:cxn>
            </a:cxnLst>
            <a:pathLst>
              <a:path w="39" h="140">
                <a:moveTo>
                  <a:pt x="39" y="0"/>
                </a:moveTo>
                <a:lnTo>
                  <a:pt x="0" y="140"/>
                </a:lnTo>
                <a:lnTo>
                  <a:pt x="39" y="0"/>
                </a:lnTo>
                <a:close/>
              </a:path>
            </a:pathLst>
          </a:custGeom>
          <a:solidFill>
            <a:srgbClr val="1570C1">
              <a:alpha val="100000"/>
            </a:srgbClr>
          </a:solidFill>
          <a:ln w="9525">
            <a:noFill/>
          </a:ln>
        </p:spPr>
        <p:txBody>
          <a:bodyPr/>
          <a:p>
            <a:endParaRPr lang="zh-CN" altLang="en-US"/>
          </a:p>
        </p:txBody>
      </p:sp>
      <p:sp>
        <p:nvSpPr>
          <p:cNvPr id="29736" name="Line 224"/>
          <p:cNvSpPr/>
          <p:nvPr/>
        </p:nvSpPr>
        <p:spPr>
          <a:xfrm flipH="1">
            <a:off x="10085388" y="4965700"/>
            <a:ext cx="61912" cy="222250"/>
          </a:xfrm>
          <a:prstGeom prst="line">
            <a:avLst/>
          </a:prstGeom>
          <a:ln w="9525">
            <a:noFill/>
          </a:ln>
        </p:spPr>
      </p:sp>
      <p:sp>
        <p:nvSpPr>
          <p:cNvPr id="29737" name="Freeform 225"/>
          <p:cNvSpPr/>
          <p:nvPr/>
        </p:nvSpPr>
        <p:spPr>
          <a:xfrm>
            <a:off x="10071100" y="4946650"/>
            <a:ext cx="95250" cy="260350"/>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31" h="84">
                <a:moveTo>
                  <a:pt x="22" y="5"/>
                </a:moveTo>
                <a:cubicBezTo>
                  <a:pt x="15" y="29"/>
                  <a:pt x="8" y="53"/>
                  <a:pt x="1" y="77"/>
                </a:cubicBezTo>
                <a:cubicBezTo>
                  <a:pt x="0" y="82"/>
                  <a:pt x="7" y="84"/>
                  <a:pt x="9" y="79"/>
                </a:cubicBezTo>
                <a:cubicBezTo>
                  <a:pt x="16" y="55"/>
                  <a:pt x="22" y="31"/>
                  <a:pt x="29" y="7"/>
                </a:cubicBezTo>
                <a:cubicBezTo>
                  <a:pt x="31" y="2"/>
                  <a:pt x="23" y="0"/>
                  <a:pt x="22" y="5"/>
                </a:cubicBezTo>
                <a:close/>
              </a:path>
            </a:pathLst>
          </a:custGeom>
          <a:solidFill>
            <a:srgbClr val="1570C1">
              <a:alpha val="100000"/>
            </a:srgbClr>
          </a:solidFill>
          <a:ln w="9525">
            <a:noFill/>
          </a:ln>
        </p:spPr>
        <p:txBody>
          <a:bodyPr/>
          <a:p>
            <a:endParaRPr lang="zh-CN" altLang="en-US"/>
          </a:p>
        </p:txBody>
      </p:sp>
      <p:sp>
        <p:nvSpPr>
          <p:cNvPr id="29738" name="Freeform 226"/>
          <p:cNvSpPr/>
          <p:nvPr/>
        </p:nvSpPr>
        <p:spPr>
          <a:xfrm>
            <a:off x="10085388" y="5187950"/>
            <a:ext cx="127000" cy="0"/>
          </a:xfrm>
          <a:custGeom>
            <a:avLst/>
            <a:gdLst/>
            <a:ahLst/>
            <a:cxnLst>
              <a:cxn ang="0">
                <a:pos x="0" y="0"/>
              </a:cxn>
              <a:cxn ang="0">
                <a:pos x="2147483647" y="0"/>
              </a:cxn>
              <a:cxn ang="0">
                <a:pos x="0" y="0"/>
              </a:cxn>
            </a:cxnLst>
            <a:pathLst>
              <a:path w="80">
                <a:moveTo>
                  <a:pt x="0" y="0"/>
                </a:moveTo>
                <a:lnTo>
                  <a:pt x="80" y="0"/>
                </a:lnTo>
                <a:lnTo>
                  <a:pt x="0" y="0"/>
                </a:lnTo>
                <a:close/>
              </a:path>
            </a:pathLst>
          </a:custGeom>
          <a:solidFill>
            <a:srgbClr val="1570C1">
              <a:alpha val="100000"/>
            </a:srgbClr>
          </a:solidFill>
          <a:ln w="9525">
            <a:noFill/>
          </a:ln>
        </p:spPr>
        <p:txBody>
          <a:bodyPr/>
          <a:p>
            <a:endParaRPr lang="zh-CN" altLang="en-US"/>
          </a:p>
        </p:txBody>
      </p:sp>
      <p:sp>
        <p:nvSpPr>
          <p:cNvPr id="29739" name="Line 227"/>
          <p:cNvSpPr/>
          <p:nvPr/>
        </p:nvSpPr>
        <p:spPr>
          <a:xfrm>
            <a:off x="10085388" y="5187950"/>
            <a:ext cx="127000" cy="0"/>
          </a:xfrm>
          <a:prstGeom prst="line">
            <a:avLst/>
          </a:prstGeom>
          <a:ln w="9525">
            <a:noFill/>
          </a:ln>
        </p:spPr>
      </p:sp>
      <p:sp>
        <p:nvSpPr>
          <p:cNvPr id="29740" name="Freeform 228"/>
          <p:cNvSpPr/>
          <p:nvPr/>
        </p:nvSpPr>
        <p:spPr>
          <a:xfrm>
            <a:off x="10071100" y="5175250"/>
            <a:ext cx="157163" cy="25400"/>
          </a:xfrm>
          <a:custGeom>
            <a:avLst/>
            <a:gdLst/>
            <a:ahLst/>
            <a:cxnLst>
              <a:cxn ang="0">
                <a:pos x="2147483647" y="2147483647"/>
              </a:cxn>
              <a:cxn ang="0">
                <a:pos x="2147483647" y="2147483647"/>
              </a:cxn>
              <a:cxn ang="0">
                <a:pos x="2147483647" y="0"/>
              </a:cxn>
              <a:cxn ang="0">
                <a:pos x="2147483647" y="0"/>
              </a:cxn>
              <a:cxn ang="0">
                <a:pos x="2147483647" y="2147483647"/>
              </a:cxn>
            </a:cxnLst>
            <a:pathLst>
              <a:path w="51" h="8">
                <a:moveTo>
                  <a:pt x="5" y="8"/>
                </a:moveTo>
                <a:cubicBezTo>
                  <a:pt x="19" y="8"/>
                  <a:pt x="32" y="8"/>
                  <a:pt x="46" y="8"/>
                </a:cubicBezTo>
                <a:cubicBezTo>
                  <a:pt x="51" y="8"/>
                  <a:pt x="51" y="0"/>
                  <a:pt x="46" y="0"/>
                </a:cubicBezTo>
                <a:cubicBezTo>
                  <a:pt x="32" y="0"/>
                  <a:pt x="19" y="0"/>
                  <a:pt x="5" y="0"/>
                </a:cubicBezTo>
                <a:cubicBezTo>
                  <a:pt x="0" y="0"/>
                  <a:pt x="0" y="8"/>
                  <a:pt x="5" y="8"/>
                </a:cubicBezTo>
                <a:close/>
              </a:path>
            </a:pathLst>
          </a:custGeom>
          <a:solidFill>
            <a:srgbClr val="1570C1">
              <a:alpha val="100000"/>
            </a:srgbClr>
          </a:solidFill>
          <a:ln w="9525">
            <a:noFill/>
          </a:ln>
        </p:spPr>
        <p:txBody>
          <a:bodyPr/>
          <a:p>
            <a:endParaRPr lang="zh-CN" altLang="en-US"/>
          </a:p>
        </p:txBody>
      </p:sp>
      <p:sp>
        <p:nvSpPr>
          <p:cNvPr id="88" name="Freeform 237"/>
          <p:cNvSpPr/>
          <p:nvPr/>
        </p:nvSpPr>
        <p:spPr bwMode="auto">
          <a:xfrm>
            <a:off x="9398000" y="3025775"/>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3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42" name="TextBox 70"/>
          <p:cNvSpPr txBox="1"/>
          <p:nvPr/>
        </p:nvSpPr>
        <p:spPr>
          <a:xfrm>
            <a:off x="9466263" y="3284538"/>
            <a:ext cx="1179512" cy="768350"/>
          </a:xfrm>
          <a:prstGeom prst="rect">
            <a:avLst/>
          </a:prstGeom>
          <a:noFill/>
          <a:ln w="9525">
            <a:noFill/>
          </a:ln>
        </p:spPr>
        <p:txBody>
          <a:bodyPr wrap="none">
            <a:spAutoFit/>
          </a:bodyPr>
          <a:p>
            <a:pPr algn="ctr" eaLnBrk="1" hangingPunct="1"/>
            <a:r>
              <a:rPr lang="en-US" altLang="zh-CN" sz="4400" dirty="0">
                <a:solidFill>
                  <a:schemeClr val="bg1"/>
                </a:solidFill>
                <a:latin typeface="Impact" panose="020B0806030902050204" pitchFamily="34" charset="0"/>
              </a:rPr>
              <a:t>80%</a:t>
            </a:r>
            <a:endParaRPr lang="zh-CN" altLang="en-US" sz="4400" dirty="0">
              <a:solidFill>
                <a:schemeClr val="bg1"/>
              </a:solidFill>
              <a:latin typeface="Impact" panose="020B0806030902050204" pitchFamily="34" charset="0"/>
            </a:endParaRPr>
          </a:p>
        </p:txBody>
      </p:sp>
      <p:sp>
        <p:nvSpPr>
          <p:cNvPr id="90" name="TextBox 57"/>
          <p:cNvSpPr txBox="1"/>
          <p:nvPr/>
        </p:nvSpPr>
        <p:spPr bwMode="auto">
          <a:xfrm>
            <a:off x="798513" y="19637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1" name="TextBox 57"/>
          <p:cNvSpPr txBox="1"/>
          <p:nvPr/>
        </p:nvSpPr>
        <p:spPr bwMode="auto">
          <a:xfrm>
            <a:off x="3449638" y="19637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2" name="TextBox 57"/>
          <p:cNvSpPr txBox="1"/>
          <p:nvPr/>
        </p:nvSpPr>
        <p:spPr bwMode="auto">
          <a:xfrm>
            <a:off x="6078538" y="19637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3" name="TextBox 57"/>
          <p:cNvSpPr txBox="1"/>
          <p:nvPr/>
        </p:nvSpPr>
        <p:spPr bwMode="auto">
          <a:xfrm>
            <a:off x="8718550" y="19637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2"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0723"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24"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30725" name="Freeform 42"/>
          <p:cNvSpPr>
            <a:spLocks noEditPoints="1"/>
          </p:cNvSpPr>
          <p:nvPr/>
        </p:nvSpPr>
        <p:spPr>
          <a:xfrm>
            <a:off x="990600" y="2073275"/>
            <a:ext cx="6610350" cy="35734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rgbClr val="1570C1">
              <a:alpha val="100000"/>
            </a:srgbClr>
          </a:solidFill>
          <a:ln w="9525">
            <a:noFill/>
          </a:ln>
        </p:spPr>
        <p:txBody>
          <a:bodyPr/>
          <a:p>
            <a:endParaRPr lang="zh-CN" altLang="en-US"/>
          </a:p>
        </p:txBody>
      </p:sp>
      <p:sp>
        <p:nvSpPr>
          <p:cNvPr id="95" name="TextBox 57"/>
          <p:cNvSpPr txBox="1"/>
          <p:nvPr/>
        </p:nvSpPr>
        <p:spPr bwMode="auto">
          <a:xfrm>
            <a:off x="8059738" y="17859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6" name="TextBox 57"/>
          <p:cNvSpPr txBox="1"/>
          <p:nvPr/>
        </p:nvSpPr>
        <p:spPr bwMode="auto">
          <a:xfrm>
            <a:off x="8059738" y="27955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7" name="TextBox 57"/>
          <p:cNvSpPr txBox="1"/>
          <p:nvPr/>
        </p:nvSpPr>
        <p:spPr bwMode="auto">
          <a:xfrm>
            <a:off x="8059738" y="38052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8" name="TextBox 57"/>
          <p:cNvSpPr txBox="1"/>
          <p:nvPr/>
        </p:nvSpPr>
        <p:spPr bwMode="auto">
          <a:xfrm>
            <a:off x="8059738" y="48148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1747"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1748"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57" name="椭圆 56"/>
          <p:cNvSpPr/>
          <p:nvPr/>
        </p:nvSpPr>
        <p:spPr>
          <a:xfrm>
            <a:off x="6091238" y="3916363"/>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椭圆 57"/>
          <p:cNvSpPr/>
          <p:nvPr/>
        </p:nvSpPr>
        <p:spPr>
          <a:xfrm>
            <a:off x="6886575" y="290512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椭圆 58"/>
          <p:cNvSpPr/>
          <p:nvPr/>
        </p:nvSpPr>
        <p:spPr>
          <a:xfrm>
            <a:off x="7683500" y="4468813"/>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椭圆 59"/>
          <p:cNvSpPr/>
          <p:nvPr/>
        </p:nvSpPr>
        <p:spPr>
          <a:xfrm>
            <a:off x="8478838" y="3116263"/>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 name="椭圆 60"/>
          <p:cNvSpPr/>
          <p:nvPr/>
        </p:nvSpPr>
        <p:spPr>
          <a:xfrm>
            <a:off x="9274175" y="2030413"/>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2" name="椭圆 61"/>
          <p:cNvSpPr/>
          <p:nvPr/>
        </p:nvSpPr>
        <p:spPr>
          <a:xfrm>
            <a:off x="10069513" y="4181475"/>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椭圆 62"/>
          <p:cNvSpPr/>
          <p:nvPr/>
        </p:nvSpPr>
        <p:spPr>
          <a:xfrm>
            <a:off x="10864850" y="2905125"/>
            <a:ext cx="914400" cy="914400"/>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4" name="直接连接符 63"/>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65" name="直接连接符 64"/>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66" name="直接连接符 65"/>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67" name="直接连接符 66"/>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68" name="直接连接符 67"/>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69" name="直接连接符 68"/>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70" name="直接连接符 69"/>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71" name="组合 70"/>
          <p:cNvGrpSpPr/>
          <p:nvPr/>
        </p:nvGrpSpPr>
        <p:grpSpPr>
          <a:xfrm>
            <a:off x="7933567" y="4721364"/>
            <a:ext cx="402797" cy="360000"/>
            <a:chOff x="1730152" y="3478601"/>
            <a:chExt cx="402797" cy="360000"/>
          </a:xfrm>
          <a:solidFill>
            <a:schemeClr val="bg1"/>
          </a:solidFill>
        </p:grpSpPr>
        <p:sp>
          <p:nvSpPr>
            <p:cNvPr id="72"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HelveticaNeueLT Pro 43 LtEx"/>
                <a:ea typeface="+mn-ea"/>
                <a:cs typeface="+mn-cs"/>
              </a:endParaRPr>
            </a:p>
          </p:txBody>
        </p:sp>
        <p:sp>
          <p:nvSpPr>
            <p:cNvPr id="73"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HelveticaNeueLT Pro 43 LtEx"/>
                <a:ea typeface="+mn-ea"/>
                <a:cs typeface="+mn-cs"/>
              </a:endParaRPr>
            </a:p>
          </p:txBody>
        </p:sp>
      </p:grpSp>
      <p:sp>
        <p:nvSpPr>
          <p:cNvPr id="31764" name="Freeform 16"/>
          <p:cNvSpPr>
            <a:spLocks noChangeAspect="1"/>
          </p:cNvSpPr>
          <p:nvPr/>
        </p:nvSpPr>
        <p:spPr>
          <a:xfrm>
            <a:off x="11101388" y="3176588"/>
            <a:ext cx="441325" cy="360362"/>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alpha val="100000"/>
            </a:schemeClr>
          </a:solidFill>
          <a:ln w="9525">
            <a:noFill/>
          </a:ln>
        </p:spPr>
        <p:txBody>
          <a:bodyPr/>
          <a:p>
            <a:endParaRPr lang="zh-CN" altLang="en-US"/>
          </a:p>
        </p:txBody>
      </p:sp>
      <p:sp>
        <p:nvSpPr>
          <p:cNvPr id="31765" name="Freeform 24"/>
          <p:cNvSpPr>
            <a:spLocks noChangeAspect="1"/>
          </p:cNvSpPr>
          <p:nvPr/>
        </p:nvSpPr>
        <p:spPr>
          <a:xfrm>
            <a:off x="7259638" y="3203575"/>
            <a:ext cx="169862" cy="3603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alpha val="100000"/>
            </a:schemeClr>
          </a:solidFill>
          <a:ln w="9525">
            <a:noFill/>
          </a:ln>
        </p:spPr>
        <p:txBody>
          <a:bodyPr/>
          <a:p>
            <a:endParaRPr lang="zh-CN" altLang="en-US"/>
          </a:p>
        </p:txBody>
      </p:sp>
      <p:sp>
        <p:nvSpPr>
          <p:cNvPr id="31766" name="Freeform 36"/>
          <p:cNvSpPr>
            <a:spLocks noChangeAspect="1"/>
          </p:cNvSpPr>
          <p:nvPr/>
        </p:nvSpPr>
        <p:spPr>
          <a:xfrm>
            <a:off x="10312400" y="4397375"/>
            <a:ext cx="420688" cy="539750"/>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alpha val="100000"/>
            </a:schemeClr>
          </a:solidFill>
          <a:ln w="9525">
            <a:noFill/>
          </a:ln>
        </p:spPr>
        <p:txBody>
          <a:bodyPr/>
          <a:p>
            <a:endParaRPr lang="zh-CN" altLang="en-US"/>
          </a:p>
        </p:txBody>
      </p:sp>
      <p:grpSp>
        <p:nvGrpSpPr>
          <p:cNvPr id="77" name="Group 56"/>
          <p:cNvGrpSpPr>
            <a:grpSpLocks noChangeAspect="1"/>
          </p:cNvGrpSpPr>
          <p:nvPr/>
        </p:nvGrpSpPr>
        <p:grpSpPr bwMode="auto">
          <a:xfrm>
            <a:off x="6337543" y="4162674"/>
            <a:ext cx="422081" cy="414000"/>
            <a:chOff x="2927" y="2264"/>
            <a:chExt cx="470" cy="461"/>
          </a:xfrm>
          <a:solidFill>
            <a:schemeClr val="bg1"/>
          </a:solidFill>
        </p:grpSpPr>
        <p:sp>
          <p:nvSpPr>
            <p:cNvPr id="78"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HelveticaNeueLT Pro 43 LtEx"/>
                <a:ea typeface="+mn-ea"/>
                <a:cs typeface="+mn-cs"/>
              </a:endParaRPr>
            </a:p>
          </p:txBody>
        </p:sp>
        <p:sp>
          <p:nvSpPr>
            <p:cNvPr id="79"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HelveticaNeueLT Pro 43 LtEx"/>
                <a:ea typeface="+mn-ea"/>
                <a:cs typeface="+mn-cs"/>
              </a:endParaRPr>
            </a:p>
          </p:txBody>
        </p:sp>
        <p:sp>
          <p:nvSpPr>
            <p:cNvPr id="80"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HelveticaNeueLT Pro 43 LtEx"/>
                <a:ea typeface="+mn-ea"/>
                <a:cs typeface="+mn-cs"/>
              </a:endParaRPr>
            </a:p>
          </p:txBody>
        </p:sp>
        <p:sp>
          <p:nvSpPr>
            <p:cNvPr id="81"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HelveticaNeueLT Pro 43 LtEx"/>
                <a:ea typeface="+mn-ea"/>
                <a:cs typeface="+mn-cs"/>
              </a:endParaRPr>
            </a:p>
          </p:txBody>
        </p:sp>
        <p:sp>
          <p:nvSpPr>
            <p:cNvPr id="82"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HelveticaNeueLT Pro 43 LtEx"/>
                <a:ea typeface="+mn-ea"/>
                <a:cs typeface="+mn-cs"/>
              </a:endParaRPr>
            </a:p>
          </p:txBody>
        </p:sp>
        <p:sp>
          <p:nvSpPr>
            <p:cNvPr id="83"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1200" cap="none" spc="0" normalizeH="0" baseline="0" noProof="0">
                <a:ln>
                  <a:noFill/>
                </a:ln>
                <a:solidFill>
                  <a:prstClr val="white"/>
                </a:solidFill>
                <a:effectLst/>
                <a:uLnTx/>
                <a:uFillTx/>
                <a:latin typeface="HelveticaNeueLT Pro 43 LtEx"/>
                <a:ea typeface="+mn-ea"/>
                <a:cs typeface="+mn-cs"/>
              </a:endParaRPr>
            </a:p>
          </p:txBody>
        </p:sp>
      </p:grpSp>
      <p:grpSp>
        <p:nvGrpSpPr>
          <p:cNvPr id="84" name="组合 83"/>
          <p:cNvGrpSpPr/>
          <p:nvPr/>
        </p:nvGrpSpPr>
        <p:grpSpPr>
          <a:xfrm>
            <a:off x="9502974" y="2299316"/>
            <a:ext cx="456586" cy="360001"/>
            <a:chOff x="1741859" y="2323507"/>
            <a:chExt cx="456587" cy="360000"/>
          </a:xfrm>
          <a:solidFill>
            <a:sysClr val="window" lastClr="FFFFFF"/>
          </a:solidFill>
        </p:grpSpPr>
        <p:sp>
          <p:nvSpPr>
            <p:cNvPr id="85"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white"/>
                </a:solidFill>
                <a:effectLst/>
                <a:uLnTx/>
                <a:uFillTx/>
                <a:latin typeface="HelveticaNeueLT Pro 43 LtEx"/>
                <a:ea typeface="+mn-ea"/>
                <a:cs typeface="+mn-cs"/>
              </a:endParaRPr>
            </a:p>
          </p:txBody>
        </p:sp>
        <p:sp>
          <p:nvSpPr>
            <p:cNvPr id="86"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white"/>
                </a:solidFill>
                <a:effectLst/>
                <a:uLnTx/>
                <a:uFillTx/>
                <a:latin typeface="HelveticaNeueLT Pro 43 LtEx"/>
                <a:ea typeface="+mn-ea"/>
                <a:cs typeface="+mn-cs"/>
              </a:endParaRPr>
            </a:p>
          </p:txBody>
        </p:sp>
        <p:sp>
          <p:nvSpPr>
            <p:cNvPr id="87"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white"/>
                </a:solidFill>
                <a:effectLst/>
                <a:uLnTx/>
                <a:uFillTx/>
                <a:latin typeface="HelveticaNeueLT Pro 43 LtEx"/>
                <a:ea typeface="+mn-ea"/>
                <a:cs typeface="+mn-cs"/>
              </a:endParaRPr>
            </a:p>
          </p:txBody>
        </p:sp>
        <p:sp>
          <p:nvSpPr>
            <p:cNvPr id="88"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a:ln>
                  <a:noFill/>
                </a:ln>
                <a:solidFill>
                  <a:prstClr val="white"/>
                </a:solidFill>
                <a:effectLst/>
                <a:uLnTx/>
                <a:uFillTx/>
                <a:latin typeface="HelveticaNeueLT Pro 43 LtEx"/>
                <a:ea typeface="+mn-ea"/>
                <a:cs typeface="+mn-cs"/>
              </a:endParaRPr>
            </a:p>
          </p:txBody>
        </p:sp>
      </p:grpSp>
      <p:sp>
        <p:nvSpPr>
          <p:cNvPr id="31769" name="Freeform 85"/>
          <p:cNvSpPr>
            <a:spLocks noChangeAspect="1" noEditPoints="1"/>
          </p:cNvSpPr>
          <p:nvPr/>
        </p:nvSpPr>
        <p:spPr>
          <a:xfrm>
            <a:off x="8755063" y="3392488"/>
            <a:ext cx="361950" cy="360362"/>
          </a:xfrm>
          <a:custGeom>
            <a:avLst/>
            <a:gdLst/>
            <a:ahLst/>
            <a:cxnLst>
              <a:cxn ang="0">
                <a:pos x="2147483647" y="0"/>
              </a:cxn>
              <a:cxn ang="0">
                <a:pos x="2147483647" y="0"/>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alpha val="100000"/>
            </a:schemeClr>
          </a:solidFill>
          <a:ln w="9525">
            <a:noFill/>
          </a:ln>
        </p:spPr>
        <p:txBody>
          <a:bodyPr/>
          <a:p>
            <a:endParaRPr lang="zh-CN" altLang="en-US"/>
          </a:p>
        </p:txBody>
      </p:sp>
      <p:sp>
        <p:nvSpPr>
          <p:cNvPr id="90" name="TextBox 57"/>
          <p:cNvSpPr txBox="1"/>
          <p:nvPr/>
        </p:nvSpPr>
        <p:spPr bwMode="auto">
          <a:xfrm>
            <a:off x="434975" y="21240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1" name="TextBox 57"/>
          <p:cNvSpPr txBox="1"/>
          <p:nvPr/>
        </p:nvSpPr>
        <p:spPr bwMode="auto">
          <a:xfrm>
            <a:off x="434975" y="31559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2" name="TextBox 57"/>
          <p:cNvSpPr txBox="1"/>
          <p:nvPr/>
        </p:nvSpPr>
        <p:spPr bwMode="auto">
          <a:xfrm>
            <a:off x="434975" y="41862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3" name="TextBox 57"/>
          <p:cNvSpPr txBox="1"/>
          <p:nvPr/>
        </p:nvSpPr>
        <p:spPr bwMode="auto">
          <a:xfrm>
            <a:off x="3179763" y="21240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9" name="TextBox 57"/>
          <p:cNvSpPr txBox="1"/>
          <p:nvPr/>
        </p:nvSpPr>
        <p:spPr bwMode="auto">
          <a:xfrm>
            <a:off x="3179763" y="31559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100" name="TextBox 57"/>
          <p:cNvSpPr txBox="1"/>
          <p:nvPr/>
        </p:nvSpPr>
        <p:spPr bwMode="auto">
          <a:xfrm>
            <a:off x="3179763" y="41862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2771"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2772"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grpSp>
        <p:nvGrpSpPr>
          <p:cNvPr id="32773" name="组合 47"/>
          <p:cNvGrpSpPr/>
          <p:nvPr/>
        </p:nvGrpSpPr>
        <p:grpSpPr>
          <a:xfrm>
            <a:off x="2286000" y="3541713"/>
            <a:ext cx="7339013" cy="1119187"/>
            <a:chOff x="2286239" y="3515794"/>
            <a:chExt cx="7339507" cy="1120331"/>
          </a:xfrm>
        </p:grpSpPr>
        <p:sp>
          <p:nvSpPr>
            <p:cNvPr id="32828" name="Freeform 12"/>
            <p:cNvSpPr/>
            <p:nvPr/>
          </p:nvSpPr>
          <p:spPr>
            <a:xfrm>
              <a:off x="2286239" y="3515794"/>
              <a:ext cx="1875503" cy="1114596"/>
            </a:xfrm>
            <a:custGeom>
              <a:avLst/>
              <a:gdLst/>
              <a:ahLst/>
              <a:cxnLst>
                <a:cxn ang="0">
                  <a:pos x="2147483647" y="2147483647"/>
                </a:cxn>
                <a:cxn ang="0">
                  <a:pos x="2147483647" y="2147483647"/>
                </a:cxn>
                <a:cxn ang="0">
                  <a:pos x="0" y="2147483647"/>
                </a:cxn>
                <a:cxn ang="0">
                  <a:pos x="2147483647" y="0"/>
                </a:cxn>
                <a:cxn ang="0">
                  <a:pos x="2147483647" y="2147483647"/>
                </a:cxn>
                <a:cxn ang="0">
                  <a:pos x="2147483647" y="2147483647"/>
                </a:cxn>
              </a:cxnLst>
              <a:pathLst>
                <a:path w="981" h="583">
                  <a:moveTo>
                    <a:pt x="981" y="24"/>
                  </a:moveTo>
                  <a:lnTo>
                    <a:pt x="14" y="583"/>
                  </a:lnTo>
                  <a:lnTo>
                    <a:pt x="0" y="559"/>
                  </a:lnTo>
                  <a:lnTo>
                    <a:pt x="967" y="0"/>
                  </a:lnTo>
                  <a:lnTo>
                    <a:pt x="981" y="24"/>
                  </a:lnTo>
                  <a:close/>
                </a:path>
              </a:pathLst>
            </a:custGeom>
            <a:solidFill>
              <a:srgbClr val="C9CACA">
                <a:alpha val="100000"/>
              </a:srgbClr>
            </a:solidFill>
            <a:ln w="9525">
              <a:noFill/>
            </a:ln>
          </p:spPr>
          <p:txBody>
            <a:bodyPr/>
            <a:p>
              <a:endParaRPr lang="zh-CN" altLang="en-US"/>
            </a:p>
          </p:txBody>
        </p:sp>
        <p:sp>
          <p:nvSpPr>
            <p:cNvPr id="32829" name="Freeform 13"/>
            <p:cNvSpPr/>
            <p:nvPr/>
          </p:nvSpPr>
          <p:spPr>
            <a:xfrm>
              <a:off x="7748331" y="3515794"/>
              <a:ext cx="1877415" cy="1114596"/>
            </a:xfrm>
            <a:custGeom>
              <a:avLst/>
              <a:gdLst/>
              <a:ahLst/>
              <a:cxnLst>
                <a:cxn ang="0">
                  <a:pos x="0" y="2147483647"/>
                </a:cxn>
                <a:cxn ang="0">
                  <a:pos x="2147483647" y="2147483647"/>
                </a:cxn>
                <a:cxn ang="0">
                  <a:pos x="2147483647" y="2147483647"/>
                </a:cxn>
                <a:cxn ang="0">
                  <a:pos x="2147483647" y="0"/>
                </a:cxn>
                <a:cxn ang="0">
                  <a:pos x="0" y="2147483647"/>
                </a:cxn>
                <a:cxn ang="0">
                  <a:pos x="0" y="2147483647"/>
                </a:cxn>
              </a:cxnLst>
              <a:pathLst>
                <a:path w="982" h="583">
                  <a:moveTo>
                    <a:pt x="0" y="24"/>
                  </a:moveTo>
                  <a:lnTo>
                    <a:pt x="968" y="583"/>
                  </a:lnTo>
                  <a:lnTo>
                    <a:pt x="982" y="559"/>
                  </a:lnTo>
                  <a:lnTo>
                    <a:pt x="12" y="0"/>
                  </a:lnTo>
                  <a:lnTo>
                    <a:pt x="0" y="24"/>
                  </a:lnTo>
                  <a:close/>
                </a:path>
              </a:pathLst>
            </a:custGeom>
            <a:solidFill>
              <a:srgbClr val="C9CACA">
                <a:alpha val="100000"/>
              </a:srgbClr>
            </a:solidFill>
            <a:ln w="9525">
              <a:noFill/>
            </a:ln>
          </p:spPr>
          <p:txBody>
            <a:bodyPr/>
            <a:p>
              <a:endParaRPr lang="zh-CN" altLang="en-US"/>
            </a:p>
          </p:txBody>
        </p:sp>
        <p:sp>
          <p:nvSpPr>
            <p:cNvPr id="32830" name="Freeform 14"/>
            <p:cNvSpPr/>
            <p:nvPr/>
          </p:nvSpPr>
          <p:spPr>
            <a:xfrm>
              <a:off x="4112035" y="3519617"/>
              <a:ext cx="1877415" cy="1116508"/>
            </a:xfrm>
            <a:custGeom>
              <a:avLst/>
              <a:gdLst/>
              <a:ahLst/>
              <a:cxnLst>
                <a:cxn ang="0">
                  <a:pos x="0" y="2147483647"/>
                </a:cxn>
                <a:cxn ang="0">
                  <a:pos x="2147483647" y="2147483647"/>
                </a:cxn>
                <a:cxn ang="0">
                  <a:pos x="2147483647" y="2147483647"/>
                </a:cxn>
                <a:cxn ang="0">
                  <a:pos x="2147483647" y="0"/>
                </a:cxn>
                <a:cxn ang="0">
                  <a:pos x="0" y="2147483647"/>
                </a:cxn>
                <a:cxn ang="0">
                  <a:pos x="0" y="2147483647"/>
                </a:cxn>
              </a:cxnLst>
              <a:pathLst>
                <a:path w="982" h="584">
                  <a:moveTo>
                    <a:pt x="0" y="24"/>
                  </a:moveTo>
                  <a:lnTo>
                    <a:pt x="970" y="584"/>
                  </a:lnTo>
                  <a:lnTo>
                    <a:pt x="982" y="560"/>
                  </a:lnTo>
                  <a:lnTo>
                    <a:pt x="15" y="0"/>
                  </a:lnTo>
                  <a:lnTo>
                    <a:pt x="0" y="24"/>
                  </a:lnTo>
                  <a:close/>
                </a:path>
              </a:pathLst>
            </a:custGeom>
            <a:solidFill>
              <a:srgbClr val="C9CACA">
                <a:alpha val="100000"/>
              </a:srgbClr>
            </a:solidFill>
            <a:ln w="9525">
              <a:noFill/>
            </a:ln>
          </p:spPr>
          <p:txBody>
            <a:bodyPr/>
            <a:p>
              <a:endParaRPr lang="zh-CN" altLang="en-US"/>
            </a:p>
          </p:txBody>
        </p:sp>
        <p:sp>
          <p:nvSpPr>
            <p:cNvPr id="32831" name="Freeform 15"/>
            <p:cNvSpPr/>
            <p:nvPr/>
          </p:nvSpPr>
          <p:spPr>
            <a:xfrm>
              <a:off x="5916800" y="3519617"/>
              <a:ext cx="1877415" cy="1116508"/>
            </a:xfrm>
            <a:custGeom>
              <a:avLst/>
              <a:gdLst/>
              <a:ahLst/>
              <a:cxnLst>
                <a:cxn ang="0">
                  <a:pos x="2147483647" y="2147483647"/>
                </a:cxn>
                <a:cxn ang="0">
                  <a:pos x="2147483647" y="2147483647"/>
                </a:cxn>
                <a:cxn ang="0">
                  <a:pos x="0" y="2147483647"/>
                </a:cxn>
                <a:cxn ang="0">
                  <a:pos x="2147483647" y="0"/>
                </a:cxn>
                <a:cxn ang="0">
                  <a:pos x="2147483647" y="2147483647"/>
                </a:cxn>
                <a:cxn ang="0">
                  <a:pos x="2147483647" y="2147483647"/>
                </a:cxn>
              </a:cxnLst>
              <a:pathLst>
                <a:path w="982" h="584">
                  <a:moveTo>
                    <a:pt x="982" y="24"/>
                  </a:moveTo>
                  <a:lnTo>
                    <a:pt x="14" y="584"/>
                  </a:lnTo>
                  <a:lnTo>
                    <a:pt x="0" y="560"/>
                  </a:lnTo>
                  <a:lnTo>
                    <a:pt x="970" y="0"/>
                  </a:lnTo>
                  <a:lnTo>
                    <a:pt x="982" y="24"/>
                  </a:lnTo>
                  <a:close/>
                </a:path>
              </a:pathLst>
            </a:custGeom>
            <a:solidFill>
              <a:srgbClr val="C9CACA">
                <a:alpha val="100000"/>
              </a:srgbClr>
            </a:solidFill>
            <a:ln w="9525">
              <a:noFill/>
            </a:ln>
          </p:spPr>
          <p:txBody>
            <a:bodyPr/>
            <a:p>
              <a:endParaRPr lang="zh-CN" altLang="en-US"/>
            </a:p>
          </p:txBody>
        </p:sp>
      </p:grpSp>
      <p:sp>
        <p:nvSpPr>
          <p:cNvPr id="53" name="矩形 52"/>
          <p:cNvSpPr/>
          <p:nvPr/>
        </p:nvSpPr>
        <p:spPr>
          <a:xfrm>
            <a:off x="1285875" y="5483225"/>
            <a:ext cx="10140950" cy="738188"/>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这里添加您需要的说明文字，根据需要修改字体大小，根据需要修改字体大小</a:t>
            </a:r>
            <a:r>
              <a:rPr kumimoji="0" lang="en-US" altLang="zh-CN" sz="14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4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 根据需要修改字体大小，根据需要修改字体大小，这里添加您需要的说明文字，根据需要修改字体大小这里添加您需要的说明文字，根据需要修改字体大小。</a:t>
            </a:r>
            <a:endParaRPr kumimoji="0" lang="zh-CN" altLang="en-US" sz="14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4" name="矩形 53"/>
          <p:cNvSpPr/>
          <p:nvPr/>
        </p:nvSpPr>
        <p:spPr>
          <a:xfrm>
            <a:off x="1935163" y="4903788"/>
            <a:ext cx="836613" cy="4000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2010</a:t>
            </a:r>
            <a:endParaRPr kumimoji="0" lang="zh-CN" altLang="en-US"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5" name="矩形 54"/>
          <p:cNvSpPr/>
          <p:nvPr/>
        </p:nvSpPr>
        <p:spPr>
          <a:xfrm>
            <a:off x="3762375" y="3886200"/>
            <a:ext cx="836613" cy="4000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2011</a:t>
            </a:r>
            <a:endParaRPr kumimoji="0" lang="zh-CN" altLang="en-US"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矩形 55"/>
          <p:cNvSpPr/>
          <p:nvPr/>
        </p:nvSpPr>
        <p:spPr>
          <a:xfrm>
            <a:off x="5599113" y="4913313"/>
            <a:ext cx="836613" cy="4000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2012</a:t>
            </a:r>
            <a:endParaRPr kumimoji="0" lang="zh-CN" altLang="en-US"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4" name="矩形 93"/>
          <p:cNvSpPr/>
          <p:nvPr/>
        </p:nvSpPr>
        <p:spPr>
          <a:xfrm>
            <a:off x="7426325" y="3895725"/>
            <a:ext cx="836613" cy="4000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2013</a:t>
            </a:r>
            <a:endParaRPr kumimoji="0" lang="zh-CN" altLang="en-US"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5" name="矩形 94"/>
          <p:cNvSpPr/>
          <p:nvPr/>
        </p:nvSpPr>
        <p:spPr>
          <a:xfrm>
            <a:off x="9188450" y="4895850"/>
            <a:ext cx="836613" cy="40005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2014</a:t>
            </a:r>
            <a:endParaRPr kumimoji="0" lang="zh-CN" altLang="en-US"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32780" name="组合 95"/>
          <p:cNvGrpSpPr/>
          <p:nvPr/>
        </p:nvGrpSpPr>
        <p:grpSpPr>
          <a:xfrm>
            <a:off x="1508125" y="2293938"/>
            <a:ext cx="1636713" cy="2655887"/>
            <a:chOff x="1508125" y="2269282"/>
            <a:chExt cx="1636525" cy="2655529"/>
          </a:xfrm>
        </p:grpSpPr>
        <p:sp>
          <p:nvSpPr>
            <p:cNvPr id="32817" name="Freeform 5"/>
            <p:cNvSpPr/>
            <p:nvPr/>
          </p:nvSpPr>
          <p:spPr>
            <a:xfrm>
              <a:off x="1508125" y="2269282"/>
              <a:ext cx="1636525" cy="11012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C9CACA">
                <a:alpha val="100000"/>
              </a:srgbClr>
            </a:solidFill>
            <a:ln w="9525">
              <a:noFill/>
            </a:ln>
          </p:spPr>
          <p:txBody>
            <a:bodyPr/>
            <a:p>
              <a:endParaRPr lang="zh-CN" altLang="en-US"/>
            </a:p>
          </p:txBody>
        </p:sp>
        <p:sp>
          <p:nvSpPr>
            <p:cNvPr id="32818" name="Freeform 6"/>
            <p:cNvSpPr/>
            <p:nvPr/>
          </p:nvSpPr>
          <p:spPr>
            <a:xfrm>
              <a:off x="1557833" y="2324725"/>
              <a:ext cx="1537110" cy="99223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FFFFFF">
                <a:alpha val="100000"/>
              </a:srgbClr>
            </a:solidFill>
            <a:ln w="9525">
              <a:noFill/>
            </a:ln>
          </p:spPr>
          <p:txBody>
            <a:bodyPr/>
            <a:p>
              <a:endParaRPr lang="zh-CN" altLang="en-US"/>
            </a:p>
          </p:txBody>
        </p:sp>
        <p:sp>
          <p:nvSpPr>
            <p:cNvPr id="101"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820" name="Freeform 8"/>
            <p:cNvSpPr/>
            <p:nvPr/>
          </p:nvSpPr>
          <p:spPr>
            <a:xfrm>
              <a:off x="2299622" y="3347553"/>
              <a:ext cx="53531" cy="1319161"/>
            </a:xfrm>
            <a:custGeom>
              <a:avLst/>
              <a:gdLst/>
              <a:ahLst/>
              <a:cxnLst>
                <a:cxn ang="0">
                  <a:pos x="2147483647" y="0"/>
                </a:cxn>
                <a:cxn ang="0">
                  <a:pos x="2147483647" y="2147483647"/>
                </a:cxn>
                <a:cxn ang="0">
                  <a:pos x="0" y="2147483647"/>
                </a:cxn>
                <a:cxn ang="0">
                  <a:pos x="0" y="0"/>
                </a:cxn>
                <a:cxn ang="0">
                  <a:pos x="2147483647" y="0"/>
                </a:cxn>
                <a:cxn ang="0">
                  <a:pos x="2147483647" y="0"/>
                </a:cxn>
              </a:cxnLst>
              <a:pathLst>
                <a:path w="28" h="690">
                  <a:moveTo>
                    <a:pt x="28" y="0"/>
                  </a:moveTo>
                  <a:lnTo>
                    <a:pt x="28" y="690"/>
                  </a:lnTo>
                  <a:lnTo>
                    <a:pt x="0" y="690"/>
                  </a:lnTo>
                  <a:lnTo>
                    <a:pt x="0" y="0"/>
                  </a:lnTo>
                  <a:lnTo>
                    <a:pt x="28" y="0"/>
                  </a:lnTo>
                  <a:close/>
                </a:path>
              </a:pathLst>
            </a:custGeom>
            <a:solidFill>
              <a:srgbClr val="C9CACA">
                <a:alpha val="100000"/>
              </a:srgbClr>
            </a:solidFill>
            <a:ln w="9525">
              <a:noFill/>
            </a:ln>
          </p:spPr>
          <p:txBody>
            <a:bodyPr/>
            <a:p>
              <a:endParaRPr lang="zh-CN" altLang="en-US"/>
            </a:p>
          </p:txBody>
        </p:sp>
        <p:sp>
          <p:nvSpPr>
            <p:cNvPr id="32821" name="Oval 9"/>
            <p:cNvSpPr/>
            <p:nvPr/>
          </p:nvSpPr>
          <p:spPr>
            <a:xfrm>
              <a:off x="2037701" y="4299643"/>
              <a:ext cx="577372" cy="585019"/>
            </a:xfrm>
            <a:prstGeom prst="ellipse">
              <a:avLst/>
            </a:prstGeom>
            <a:solidFill>
              <a:srgbClr val="727171"/>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32822" name="Oval 10"/>
            <p:cNvSpPr/>
            <p:nvPr/>
          </p:nvSpPr>
          <p:spPr>
            <a:xfrm>
              <a:off x="2087409" y="4349351"/>
              <a:ext cx="477957" cy="479869"/>
            </a:xfrm>
            <a:prstGeom prst="ellipse">
              <a:avLst/>
            </a:prstGeom>
            <a:solidFill>
              <a:srgbClr val="9FA0A0"/>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32823" name="Oval 11"/>
            <p:cNvSpPr/>
            <p:nvPr/>
          </p:nvSpPr>
          <p:spPr>
            <a:xfrm>
              <a:off x="2140940" y="4404794"/>
              <a:ext cx="370895" cy="374718"/>
            </a:xfrm>
            <a:prstGeom prst="ellipse">
              <a:avLst/>
            </a:prstGeom>
            <a:solidFill>
              <a:srgbClr val="C9CACA"/>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32824" name="Freeform 16"/>
            <p:cNvSpPr/>
            <p:nvPr/>
          </p:nvSpPr>
          <p:spPr>
            <a:xfrm>
              <a:off x="1991817" y="4259495"/>
              <a:ext cx="665316" cy="665316"/>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alpha val="100000"/>
              </a:srgbClr>
            </a:solidFill>
            <a:ln w="9525">
              <a:noFill/>
            </a:ln>
          </p:spPr>
          <p:txBody>
            <a:bodyPr/>
            <a:p>
              <a:endParaRPr lang="zh-CN" altLang="en-US"/>
            </a:p>
          </p:txBody>
        </p:sp>
        <p:sp>
          <p:nvSpPr>
            <p:cNvPr id="32825" name="Freeform 17"/>
            <p:cNvSpPr/>
            <p:nvPr/>
          </p:nvSpPr>
          <p:spPr>
            <a:xfrm>
              <a:off x="2054908" y="4318761"/>
              <a:ext cx="542959" cy="546783"/>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alpha val="100000"/>
              </a:srgbClr>
            </a:solidFill>
            <a:ln w="9525">
              <a:noFill/>
            </a:ln>
          </p:spPr>
          <p:txBody>
            <a:bodyPr/>
            <a:p>
              <a:endParaRPr lang="zh-CN" altLang="en-US"/>
            </a:p>
          </p:txBody>
        </p:sp>
        <p:sp>
          <p:nvSpPr>
            <p:cNvPr id="108"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827" name="矩形 108"/>
            <p:cNvSpPr/>
            <p:nvPr/>
          </p:nvSpPr>
          <p:spPr>
            <a:xfrm>
              <a:off x="1972886" y="2668264"/>
              <a:ext cx="801823" cy="461665"/>
            </a:xfrm>
            <a:prstGeom prst="rect">
              <a:avLst/>
            </a:prstGeom>
            <a:noFill/>
            <a:ln w="9525">
              <a:noFill/>
            </a:ln>
          </p:spPr>
          <p:txBody>
            <a:bodyPr wrap="none">
              <a:spAutoFit/>
            </a:bodyPr>
            <a:p>
              <a:pPr eaLnBrk="1" hangingPunct="1"/>
              <a:r>
                <a:rPr lang="en-US" altLang="zh-CN" sz="2400" b="1" dirty="0">
                  <a:solidFill>
                    <a:schemeClr val="bg1"/>
                  </a:solidFill>
                  <a:latin typeface="Arial" panose="020B0604020202020204" pitchFamily="34" charset="0"/>
                  <a:ea typeface="微软雅黑" panose="020B0503020204020204" pitchFamily="34" charset="-122"/>
                </a:rPr>
                <a:t>01%</a:t>
              </a:r>
              <a:endParaRPr lang="zh-CN" altLang="en-US" sz="2400" dirty="0">
                <a:solidFill>
                  <a:schemeClr val="bg1"/>
                </a:solidFill>
                <a:latin typeface="Arial" panose="020B0604020202020204" pitchFamily="34" charset="0"/>
                <a:ea typeface="微软雅黑" panose="020B0503020204020204" pitchFamily="34" charset="-122"/>
              </a:endParaRPr>
            </a:p>
          </p:txBody>
        </p:sp>
      </p:grpSp>
      <p:grpSp>
        <p:nvGrpSpPr>
          <p:cNvPr id="32781" name="组合 109"/>
          <p:cNvGrpSpPr/>
          <p:nvPr/>
        </p:nvGrpSpPr>
        <p:grpSpPr>
          <a:xfrm>
            <a:off x="3321050" y="1266825"/>
            <a:ext cx="1638300" cy="2608263"/>
            <a:chOff x="3320538" y="1240718"/>
            <a:chExt cx="1638437" cy="2609646"/>
          </a:xfrm>
        </p:grpSpPr>
        <p:sp>
          <p:nvSpPr>
            <p:cNvPr id="32809" name="Freeform 19"/>
            <p:cNvSpPr/>
            <p:nvPr/>
          </p:nvSpPr>
          <p:spPr>
            <a:xfrm>
              <a:off x="3320538" y="1240718"/>
              <a:ext cx="1638437" cy="109738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C9CACA">
                <a:alpha val="100000"/>
              </a:srgbClr>
            </a:solidFill>
            <a:ln w="9525">
              <a:noFill/>
            </a:ln>
          </p:spPr>
          <p:txBody>
            <a:bodyPr/>
            <a:p>
              <a:endParaRPr lang="zh-CN" altLang="en-US"/>
            </a:p>
          </p:txBody>
        </p:sp>
        <p:sp>
          <p:nvSpPr>
            <p:cNvPr id="32810" name="Freeform 20"/>
            <p:cNvSpPr/>
            <p:nvPr/>
          </p:nvSpPr>
          <p:spPr>
            <a:xfrm>
              <a:off x="3372157" y="1290426"/>
              <a:ext cx="1537110" cy="99223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FFFFFF">
                <a:alpha val="100000"/>
              </a:srgbClr>
            </a:solidFill>
            <a:ln w="9525">
              <a:noFill/>
            </a:ln>
          </p:spPr>
          <p:txBody>
            <a:bodyPr/>
            <a:p>
              <a:endParaRPr lang="zh-CN" altLang="en-US"/>
            </a:p>
          </p:txBody>
        </p:sp>
        <p:sp>
          <p:nvSpPr>
            <p:cNvPr id="113"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812" name="Freeform 22"/>
            <p:cNvSpPr/>
            <p:nvPr/>
          </p:nvSpPr>
          <p:spPr>
            <a:xfrm>
              <a:off x="4112035" y="2315165"/>
              <a:ext cx="55443" cy="1340192"/>
            </a:xfrm>
            <a:custGeom>
              <a:avLst/>
              <a:gdLst/>
              <a:ahLst/>
              <a:cxnLst>
                <a:cxn ang="0">
                  <a:pos x="2147483647" y="0"/>
                </a:cxn>
                <a:cxn ang="0">
                  <a:pos x="2147483647" y="2147483647"/>
                </a:cxn>
                <a:cxn ang="0">
                  <a:pos x="0" y="2147483647"/>
                </a:cxn>
                <a:cxn ang="0">
                  <a:pos x="0" y="0"/>
                </a:cxn>
                <a:cxn ang="0">
                  <a:pos x="2147483647" y="0"/>
                </a:cxn>
              </a:cxnLst>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alpha val="100000"/>
              </a:srgbClr>
            </a:solidFill>
            <a:ln w="9525">
              <a:noFill/>
            </a:ln>
          </p:spPr>
          <p:txBody>
            <a:bodyPr/>
            <a:p>
              <a:endParaRPr lang="zh-CN" altLang="en-US"/>
            </a:p>
          </p:txBody>
        </p:sp>
        <p:sp>
          <p:nvSpPr>
            <p:cNvPr id="32813" name="Oval 23"/>
            <p:cNvSpPr/>
            <p:nvPr/>
          </p:nvSpPr>
          <p:spPr>
            <a:xfrm>
              <a:off x="3850114" y="3267256"/>
              <a:ext cx="579284" cy="583108"/>
            </a:xfrm>
            <a:prstGeom prst="ellipse">
              <a:avLst/>
            </a:prstGeom>
            <a:solidFill>
              <a:srgbClr val="C9CACA"/>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32814" name="Oval 24"/>
            <p:cNvSpPr/>
            <p:nvPr/>
          </p:nvSpPr>
          <p:spPr>
            <a:xfrm>
              <a:off x="3899822" y="3316963"/>
              <a:ext cx="479869" cy="479869"/>
            </a:xfrm>
            <a:prstGeom prst="ellipse">
              <a:avLst/>
            </a:prstGeom>
            <a:solidFill>
              <a:srgbClr val="FFFFFF"/>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117" name="Oval 25"/>
            <p:cNvSpPr>
              <a:spLocks noChangeArrowheads="1"/>
            </p:cNvSpPr>
            <p:nvPr/>
          </p:nvSpPr>
          <p:spPr bwMode="auto">
            <a:xfrm>
              <a:off x="3955591" y="3370685"/>
              <a:ext cx="369919" cy="376436"/>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816" name="矩形 117"/>
            <p:cNvSpPr/>
            <p:nvPr/>
          </p:nvSpPr>
          <p:spPr>
            <a:xfrm>
              <a:off x="3790486" y="1590202"/>
              <a:ext cx="801823" cy="461665"/>
            </a:xfrm>
            <a:prstGeom prst="rect">
              <a:avLst/>
            </a:prstGeom>
            <a:noFill/>
            <a:ln w="9525">
              <a:noFill/>
            </a:ln>
          </p:spPr>
          <p:txBody>
            <a:bodyPr wrap="none">
              <a:spAutoFit/>
            </a:bodyPr>
            <a:p>
              <a:pPr eaLnBrk="1" hangingPunct="1"/>
              <a:r>
                <a:rPr lang="en-US" altLang="zh-CN" sz="2400" b="1" dirty="0">
                  <a:solidFill>
                    <a:schemeClr val="bg1"/>
                  </a:solidFill>
                  <a:latin typeface="Arial" panose="020B0604020202020204" pitchFamily="34" charset="0"/>
                  <a:ea typeface="微软雅黑" panose="020B0503020204020204" pitchFamily="34" charset="-122"/>
                </a:rPr>
                <a:t>02%</a:t>
              </a:r>
              <a:endParaRPr lang="zh-CN" altLang="en-US" sz="2400" dirty="0">
                <a:solidFill>
                  <a:schemeClr val="bg1"/>
                </a:solidFill>
                <a:latin typeface="Arial" panose="020B0604020202020204" pitchFamily="34" charset="0"/>
                <a:ea typeface="微软雅黑" panose="020B0503020204020204" pitchFamily="34" charset="-122"/>
              </a:endParaRPr>
            </a:p>
          </p:txBody>
        </p:sp>
      </p:grpSp>
      <p:grpSp>
        <p:nvGrpSpPr>
          <p:cNvPr id="32782" name="组合 118"/>
          <p:cNvGrpSpPr/>
          <p:nvPr/>
        </p:nvGrpSpPr>
        <p:grpSpPr>
          <a:xfrm>
            <a:off x="5135563" y="2293938"/>
            <a:ext cx="1635125" cy="2616200"/>
            <a:chOff x="5134863" y="2269282"/>
            <a:chExt cx="1636525" cy="2615380"/>
          </a:xfrm>
        </p:grpSpPr>
        <p:sp>
          <p:nvSpPr>
            <p:cNvPr id="32801" name="Freeform 26"/>
            <p:cNvSpPr/>
            <p:nvPr/>
          </p:nvSpPr>
          <p:spPr>
            <a:xfrm>
              <a:off x="5134863" y="2269282"/>
              <a:ext cx="1636525" cy="11012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C9CACA">
                <a:alpha val="100000"/>
              </a:srgbClr>
            </a:solidFill>
            <a:ln w="9525">
              <a:noFill/>
            </a:ln>
          </p:spPr>
          <p:txBody>
            <a:bodyPr/>
            <a:p>
              <a:endParaRPr lang="zh-CN" altLang="en-US"/>
            </a:p>
          </p:txBody>
        </p:sp>
        <p:sp>
          <p:nvSpPr>
            <p:cNvPr id="32802" name="Freeform 27"/>
            <p:cNvSpPr/>
            <p:nvPr/>
          </p:nvSpPr>
          <p:spPr>
            <a:xfrm>
              <a:off x="5184570" y="2324725"/>
              <a:ext cx="1537110" cy="99223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FFFFFF">
                <a:alpha val="100000"/>
              </a:srgbClr>
            </a:solidFill>
            <a:ln w="9525">
              <a:noFill/>
            </a:ln>
          </p:spPr>
          <p:txBody>
            <a:bodyPr/>
            <a:p>
              <a:endParaRPr lang="zh-CN" altLang="en-US"/>
            </a:p>
          </p:txBody>
        </p:sp>
        <p:sp>
          <p:nvSpPr>
            <p:cNvPr id="122"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804" name="Freeform 29"/>
            <p:cNvSpPr/>
            <p:nvPr/>
          </p:nvSpPr>
          <p:spPr>
            <a:xfrm>
              <a:off x="5926359" y="3347553"/>
              <a:ext cx="53531" cy="1319161"/>
            </a:xfrm>
            <a:custGeom>
              <a:avLst/>
              <a:gdLst/>
              <a:ahLst/>
              <a:cxnLst>
                <a:cxn ang="0">
                  <a:pos x="2147483647" y="0"/>
                </a:cxn>
                <a:cxn ang="0">
                  <a:pos x="2147483647" y="2147483647"/>
                </a:cxn>
                <a:cxn ang="0">
                  <a:pos x="0" y="2147483647"/>
                </a:cxn>
                <a:cxn ang="0">
                  <a:pos x="0" y="0"/>
                </a:cxn>
                <a:cxn ang="0">
                  <a:pos x="2147483647" y="0"/>
                </a:cxn>
              </a:cxnLst>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alpha val="100000"/>
              </a:srgbClr>
            </a:solidFill>
            <a:ln w="9525">
              <a:noFill/>
            </a:ln>
          </p:spPr>
          <p:txBody>
            <a:bodyPr/>
            <a:p>
              <a:endParaRPr lang="zh-CN" altLang="en-US"/>
            </a:p>
          </p:txBody>
        </p:sp>
        <p:sp>
          <p:nvSpPr>
            <p:cNvPr id="32805" name="Oval 30"/>
            <p:cNvSpPr/>
            <p:nvPr/>
          </p:nvSpPr>
          <p:spPr>
            <a:xfrm>
              <a:off x="5664439" y="4299643"/>
              <a:ext cx="579284" cy="585019"/>
            </a:xfrm>
            <a:prstGeom prst="ellipse">
              <a:avLst/>
            </a:prstGeom>
            <a:solidFill>
              <a:srgbClr val="C9CACA"/>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32806" name="Oval 31"/>
            <p:cNvSpPr/>
            <p:nvPr/>
          </p:nvSpPr>
          <p:spPr>
            <a:xfrm>
              <a:off x="5714147" y="4349351"/>
              <a:ext cx="479869" cy="479869"/>
            </a:xfrm>
            <a:prstGeom prst="ellipse">
              <a:avLst/>
            </a:prstGeom>
            <a:solidFill>
              <a:srgbClr val="FFFFFF"/>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126" name="Oval 32"/>
            <p:cNvSpPr>
              <a:spLocks noChangeArrowheads="1"/>
            </p:cNvSpPr>
            <p:nvPr/>
          </p:nvSpPr>
          <p:spPr bwMode="auto">
            <a:xfrm>
              <a:off x="5767229" y="4405387"/>
              <a:ext cx="371793" cy="37453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808" name="矩形 126"/>
            <p:cNvSpPr/>
            <p:nvPr/>
          </p:nvSpPr>
          <p:spPr>
            <a:xfrm>
              <a:off x="5610907" y="2638716"/>
              <a:ext cx="801823" cy="461665"/>
            </a:xfrm>
            <a:prstGeom prst="rect">
              <a:avLst/>
            </a:prstGeom>
            <a:noFill/>
            <a:ln w="9525">
              <a:noFill/>
            </a:ln>
          </p:spPr>
          <p:txBody>
            <a:bodyPr wrap="none">
              <a:spAutoFit/>
            </a:bodyPr>
            <a:p>
              <a:pPr eaLnBrk="1" hangingPunct="1"/>
              <a:r>
                <a:rPr lang="en-US" altLang="zh-CN" sz="2400" b="1" dirty="0">
                  <a:solidFill>
                    <a:schemeClr val="bg1"/>
                  </a:solidFill>
                  <a:latin typeface="Arial" panose="020B0604020202020204" pitchFamily="34" charset="0"/>
                  <a:ea typeface="微软雅黑" panose="020B0503020204020204" pitchFamily="34" charset="-122"/>
                </a:rPr>
                <a:t>03%</a:t>
              </a:r>
              <a:endParaRPr lang="zh-CN" altLang="en-US" sz="2400" dirty="0">
                <a:solidFill>
                  <a:schemeClr val="bg1"/>
                </a:solidFill>
                <a:latin typeface="Arial" panose="020B0604020202020204" pitchFamily="34" charset="0"/>
                <a:ea typeface="微软雅黑" panose="020B0503020204020204" pitchFamily="34" charset="-122"/>
              </a:endParaRPr>
            </a:p>
          </p:txBody>
        </p:sp>
      </p:grpSp>
      <p:grpSp>
        <p:nvGrpSpPr>
          <p:cNvPr id="32783" name="组合 127"/>
          <p:cNvGrpSpPr/>
          <p:nvPr/>
        </p:nvGrpSpPr>
        <p:grpSpPr>
          <a:xfrm>
            <a:off x="6948488" y="1266825"/>
            <a:ext cx="1636712" cy="2608263"/>
            <a:chOff x="6949187" y="1240718"/>
            <a:chExt cx="1636525" cy="2609646"/>
          </a:xfrm>
        </p:grpSpPr>
        <p:sp>
          <p:nvSpPr>
            <p:cNvPr id="32793" name="Freeform 33"/>
            <p:cNvSpPr/>
            <p:nvPr/>
          </p:nvSpPr>
          <p:spPr>
            <a:xfrm>
              <a:off x="6949187" y="1240718"/>
              <a:ext cx="1636525" cy="109738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C9CACA">
                <a:alpha val="100000"/>
              </a:srgbClr>
            </a:solidFill>
            <a:ln w="9525">
              <a:noFill/>
            </a:ln>
          </p:spPr>
          <p:txBody>
            <a:bodyPr/>
            <a:p>
              <a:endParaRPr lang="zh-CN" altLang="en-US"/>
            </a:p>
          </p:txBody>
        </p:sp>
        <p:sp>
          <p:nvSpPr>
            <p:cNvPr id="32794" name="Freeform 34"/>
            <p:cNvSpPr/>
            <p:nvPr/>
          </p:nvSpPr>
          <p:spPr>
            <a:xfrm>
              <a:off x="7002719" y="1290426"/>
              <a:ext cx="1533286" cy="99223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FFFFFF">
                <a:alpha val="100000"/>
              </a:srgbClr>
            </a:solidFill>
            <a:ln w="9525">
              <a:noFill/>
            </a:ln>
          </p:spPr>
          <p:txBody>
            <a:bodyPr/>
            <a:p>
              <a:endParaRPr lang="zh-CN" altLang="en-US"/>
            </a:p>
          </p:txBody>
        </p:sp>
        <p:sp>
          <p:nvSpPr>
            <p:cNvPr id="131"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96" name="Freeform 36"/>
            <p:cNvSpPr/>
            <p:nvPr/>
          </p:nvSpPr>
          <p:spPr>
            <a:xfrm>
              <a:off x="7738772" y="2315165"/>
              <a:ext cx="55443" cy="1368869"/>
            </a:xfrm>
            <a:custGeom>
              <a:avLst/>
              <a:gdLst/>
              <a:ahLst/>
              <a:cxnLst>
                <a:cxn ang="0">
                  <a:pos x="2147483647" y="0"/>
                </a:cxn>
                <a:cxn ang="0">
                  <a:pos x="2147483647" y="2147483647"/>
                </a:cxn>
                <a:cxn ang="0">
                  <a:pos x="0" y="2147483647"/>
                </a:cxn>
                <a:cxn ang="0">
                  <a:pos x="0" y="0"/>
                </a:cxn>
                <a:cxn ang="0">
                  <a:pos x="2147483647" y="0"/>
                </a:cxn>
              </a:cxnLst>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alpha val="100000"/>
              </a:srgbClr>
            </a:solidFill>
            <a:ln w="9525">
              <a:noFill/>
            </a:ln>
          </p:spPr>
          <p:txBody>
            <a:bodyPr/>
            <a:p>
              <a:endParaRPr lang="zh-CN" altLang="en-US"/>
            </a:p>
          </p:txBody>
        </p:sp>
        <p:sp>
          <p:nvSpPr>
            <p:cNvPr id="32797" name="Oval 37"/>
            <p:cNvSpPr/>
            <p:nvPr/>
          </p:nvSpPr>
          <p:spPr>
            <a:xfrm>
              <a:off x="7476852" y="3267256"/>
              <a:ext cx="583108" cy="583108"/>
            </a:xfrm>
            <a:prstGeom prst="ellipse">
              <a:avLst/>
            </a:prstGeom>
            <a:solidFill>
              <a:srgbClr val="C9CACA"/>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32798" name="Oval 38"/>
            <p:cNvSpPr/>
            <p:nvPr/>
          </p:nvSpPr>
          <p:spPr>
            <a:xfrm>
              <a:off x="7526559" y="3316963"/>
              <a:ext cx="479869" cy="479869"/>
            </a:xfrm>
            <a:prstGeom prst="ellipse">
              <a:avLst/>
            </a:prstGeom>
            <a:solidFill>
              <a:srgbClr val="FFFFFF"/>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135" name="Oval 39"/>
            <p:cNvSpPr>
              <a:spLocks noChangeArrowheads="1"/>
            </p:cNvSpPr>
            <p:nvPr/>
          </p:nvSpPr>
          <p:spPr bwMode="auto">
            <a:xfrm>
              <a:off x="7582527" y="3370685"/>
              <a:ext cx="374607" cy="376436"/>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800" name="矩形 135"/>
            <p:cNvSpPr/>
            <p:nvPr/>
          </p:nvSpPr>
          <p:spPr>
            <a:xfrm>
              <a:off x="7382743" y="1589344"/>
              <a:ext cx="801823" cy="461665"/>
            </a:xfrm>
            <a:prstGeom prst="rect">
              <a:avLst/>
            </a:prstGeom>
            <a:noFill/>
            <a:ln w="9525">
              <a:noFill/>
            </a:ln>
          </p:spPr>
          <p:txBody>
            <a:bodyPr wrap="none">
              <a:spAutoFit/>
            </a:bodyPr>
            <a:p>
              <a:pPr eaLnBrk="1" hangingPunct="1"/>
              <a:r>
                <a:rPr lang="en-US" altLang="zh-CN" sz="2400" b="1" dirty="0">
                  <a:solidFill>
                    <a:schemeClr val="bg1"/>
                  </a:solidFill>
                  <a:latin typeface="Arial" panose="020B0604020202020204" pitchFamily="34" charset="0"/>
                  <a:ea typeface="微软雅黑" panose="020B0503020204020204" pitchFamily="34" charset="-122"/>
                </a:rPr>
                <a:t>04%</a:t>
              </a:r>
              <a:endParaRPr lang="zh-CN" altLang="en-US" sz="2400" dirty="0">
                <a:solidFill>
                  <a:schemeClr val="bg1"/>
                </a:solidFill>
                <a:latin typeface="Arial" panose="020B0604020202020204" pitchFamily="34" charset="0"/>
                <a:ea typeface="微软雅黑" panose="020B0503020204020204" pitchFamily="34" charset="-122"/>
              </a:endParaRPr>
            </a:p>
          </p:txBody>
        </p:sp>
      </p:grpSp>
      <p:grpSp>
        <p:nvGrpSpPr>
          <p:cNvPr id="32784" name="组合 136"/>
          <p:cNvGrpSpPr/>
          <p:nvPr/>
        </p:nvGrpSpPr>
        <p:grpSpPr>
          <a:xfrm>
            <a:off x="8761413" y="2293938"/>
            <a:ext cx="1636712" cy="2616200"/>
            <a:chOff x="8761600" y="2269282"/>
            <a:chExt cx="1636525" cy="2615380"/>
          </a:xfrm>
        </p:grpSpPr>
        <p:sp>
          <p:nvSpPr>
            <p:cNvPr id="32785" name="Freeform 40"/>
            <p:cNvSpPr/>
            <p:nvPr/>
          </p:nvSpPr>
          <p:spPr>
            <a:xfrm>
              <a:off x="8761600" y="2269282"/>
              <a:ext cx="1636525" cy="11012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C9CACA">
                <a:alpha val="100000"/>
              </a:srgbClr>
            </a:solidFill>
            <a:ln w="9525">
              <a:noFill/>
            </a:ln>
          </p:spPr>
          <p:txBody>
            <a:bodyPr/>
            <a:p>
              <a:endParaRPr lang="zh-CN" altLang="en-US"/>
            </a:p>
          </p:txBody>
        </p:sp>
        <p:sp>
          <p:nvSpPr>
            <p:cNvPr id="32786" name="Freeform 41"/>
            <p:cNvSpPr/>
            <p:nvPr/>
          </p:nvSpPr>
          <p:spPr>
            <a:xfrm>
              <a:off x="8815131" y="2324725"/>
              <a:ext cx="1533286" cy="99223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FFFFFF">
                <a:alpha val="100000"/>
              </a:srgbClr>
            </a:solidFill>
            <a:ln w="9525">
              <a:noFill/>
            </a:ln>
          </p:spPr>
          <p:txBody>
            <a:bodyPr/>
            <a:p>
              <a:endParaRPr lang="zh-CN" altLang="en-US"/>
            </a:p>
          </p:txBody>
        </p:sp>
        <p:sp>
          <p:nvSpPr>
            <p:cNvPr id="140"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88" name="Freeform 43"/>
            <p:cNvSpPr/>
            <p:nvPr/>
          </p:nvSpPr>
          <p:spPr>
            <a:xfrm>
              <a:off x="9553097" y="3347553"/>
              <a:ext cx="53531" cy="1309602"/>
            </a:xfrm>
            <a:custGeom>
              <a:avLst/>
              <a:gdLst/>
              <a:ahLst/>
              <a:cxnLst>
                <a:cxn ang="0">
                  <a:pos x="2147483647" y="0"/>
                </a:cxn>
                <a:cxn ang="0">
                  <a:pos x="2147483647" y="2147483647"/>
                </a:cxn>
                <a:cxn ang="0">
                  <a:pos x="0" y="2147483647"/>
                </a:cxn>
                <a:cxn ang="0">
                  <a:pos x="2147483647" y="0"/>
                </a:cxn>
                <a:cxn ang="0">
                  <a:pos x="2147483647" y="0"/>
                </a:cxn>
                <a:cxn ang="0">
                  <a:pos x="2147483647" y="0"/>
                </a:cxn>
              </a:cxnLst>
              <a:pathLst>
                <a:path w="28" h="685">
                  <a:moveTo>
                    <a:pt x="28" y="0"/>
                  </a:moveTo>
                  <a:lnTo>
                    <a:pt x="28" y="685"/>
                  </a:lnTo>
                  <a:lnTo>
                    <a:pt x="0" y="685"/>
                  </a:lnTo>
                  <a:lnTo>
                    <a:pt x="2" y="0"/>
                  </a:lnTo>
                  <a:lnTo>
                    <a:pt x="28" y="0"/>
                  </a:lnTo>
                  <a:close/>
                </a:path>
              </a:pathLst>
            </a:custGeom>
            <a:solidFill>
              <a:srgbClr val="C9CACA">
                <a:alpha val="100000"/>
              </a:srgbClr>
            </a:solidFill>
            <a:ln w="9525">
              <a:noFill/>
            </a:ln>
          </p:spPr>
          <p:txBody>
            <a:bodyPr/>
            <a:p>
              <a:endParaRPr lang="zh-CN" altLang="en-US"/>
            </a:p>
          </p:txBody>
        </p:sp>
        <p:sp>
          <p:nvSpPr>
            <p:cNvPr id="32789" name="Oval 44"/>
            <p:cNvSpPr/>
            <p:nvPr/>
          </p:nvSpPr>
          <p:spPr>
            <a:xfrm>
              <a:off x="9291177" y="4299643"/>
              <a:ext cx="583108" cy="585019"/>
            </a:xfrm>
            <a:prstGeom prst="ellipse">
              <a:avLst/>
            </a:prstGeom>
            <a:solidFill>
              <a:srgbClr val="C9CACA"/>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32790" name="Oval 45"/>
            <p:cNvSpPr/>
            <p:nvPr/>
          </p:nvSpPr>
          <p:spPr>
            <a:xfrm>
              <a:off x="9340884" y="4349351"/>
              <a:ext cx="479869" cy="479869"/>
            </a:xfrm>
            <a:prstGeom prst="ellipse">
              <a:avLst/>
            </a:prstGeom>
            <a:solidFill>
              <a:srgbClr val="FFFFFF"/>
            </a:solidFill>
            <a:ln w="9525">
              <a:noFill/>
            </a:ln>
          </p:spPr>
          <p:txBody>
            <a:bodyPr/>
            <a:p>
              <a:pPr eaLnBrk="1" hangingPunct="1"/>
              <a:endParaRPr lang="zh-CN" altLang="en-US" sz="1400" dirty="0">
                <a:latin typeface="Arial" panose="020B0604020202020204" pitchFamily="34" charset="0"/>
                <a:ea typeface="Arial" panose="020B0604020202020204" pitchFamily="34" charset="0"/>
              </a:endParaRPr>
            </a:p>
          </p:txBody>
        </p:sp>
        <p:sp>
          <p:nvSpPr>
            <p:cNvPr id="144" name="Oval 46"/>
            <p:cNvSpPr>
              <a:spLocks noChangeArrowheads="1"/>
            </p:cNvSpPr>
            <p:nvPr/>
          </p:nvSpPr>
          <p:spPr bwMode="auto">
            <a:xfrm>
              <a:off x="9394940" y="4405387"/>
              <a:ext cx="376195" cy="37453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92" name="矩形 144"/>
            <p:cNvSpPr/>
            <p:nvPr/>
          </p:nvSpPr>
          <p:spPr>
            <a:xfrm>
              <a:off x="9177202" y="2645690"/>
              <a:ext cx="801823" cy="461665"/>
            </a:xfrm>
            <a:prstGeom prst="rect">
              <a:avLst/>
            </a:prstGeom>
            <a:noFill/>
            <a:ln w="9525">
              <a:noFill/>
            </a:ln>
          </p:spPr>
          <p:txBody>
            <a:bodyPr wrap="none">
              <a:spAutoFit/>
            </a:bodyPr>
            <a:p>
              <a:pPr eaLnBrk="1" hangingPunct="1"/>
              <a:r>
                <a:rPr lang="en-US" altLang="zh-CN" sz="2400" b="1" dirty="0">
                  <a:solidFill>
                    <a:schemeClr val="bg1"/>
                  </a:solidFill>
                  <a:latin typeface="Arial" panose="020B0604020202020204" pitchFamily="34" charset="0"/>
                  <a:ea typeface="微软雅黑" panose="020B0503020204020204" pitchFamily="34" charset="-122"/>
                </a:rPr>
                <a:t>05%</a:t>
              </a:r>
              <a:endParaRPr lang="zh-CN" altLang="en-US" sz="2400" dirty="0">
                <a:solidFill>
                  <a:schemeClr val="bg1"/>
                </a:solidFill>
                <a:latin typeface="Arial" panose="020B0604020202020204" pitchFamily="34" charset="0"/>
                <a:ea typeface="微软雅黑" panose="020B0503020204020204" pitchFamily="3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直角三角形 9"/>
          <p:cNvSpPr/>
          <p:nvPr/>
        </p:nvSpPr>
        <p:spPr>
          <a:xfrm rot="5400000" flipH="1" flipV="1">
            <a:off x="8591550" y="325755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0" y="0"/>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直角三角形 6"/>
          <p:cNvSpPr/>
          <p:nvPr/>
        </p:nvSpPr>
        <p:spPr>
          <a:xfrm rot="5400000" flipH="1" flipV="1">
            <a:off x="9220200" y="3886200"/>
            <a:ext cx="297180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6" name="文本框 2"/>
          <p:cNvSpPr txBox="1"/>
          <p:nvPr/>
        </p:nvSpPr>
        <p:spPr>
          <a:xfrm>
            <a:off x="293688" y="400050"/>
            <a:ext cx="676275" cy="971550"/>
          </a:xfrm>
          <a:prstGeom prst="rect">
            <a:avLst/>
          </a:prstGeom>
          <a:noFill/>
          <a:ln w="9525">
            <a:noFill/>
          </a:ln>
        </p:spPr>
        <p:txBody>
          <a:bodyPr vert="eaVert">
            <a:spAutoFit/>
          </a:bodyPr>
          <a:p>
            <a:pPr algn="dist" eaLnBrk="1" hangingPunct="1"/>
            <a:r>
              <a:rPr lang="zh-CN" altLang="en-US" sz="3200" b="1" dirty="0">
                <a:solidFill>
                  <a:schemeClr val="bg1"/>
                </a:solidFill>
                <a:latin typeface="微软雅黑" panose="020B0503020204020204" pitchFamily="34" charset="-122"/>
                <a:ea typeface="微软雅黑" panose="020B0503020204020204" pitchFamily="34" charset="-122"/>
              </a:rPr>
              <a:t>目录</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5367" name="文本框 10"/>
          <p:cNvSpPr txBox="1"/>
          <p:nvPr/>
        </p:nvSpPr>
        <p:spPr>
          <a:xfrm>
            <a:off x="2522538" y="1641475"/>
            <a:ext cx="7146925" cy="584200"/>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15368" name="文本框 11"/>
          <p:cNvSpPr txBox="1"/>
          <p:nvPr/>
        </p:nvSpPr>
        <p:spPr>
          <a:xfrm>
            <a:off x="2522538" y="2632075"/>
            <a:ext cx="7146925" cy="584200"/>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02 MORE THAN TEMPLATE</a:t>
            </a:r>
            <a:endParaRPr lang="zh-CN" altLang="en-US" sz="3200" dirty="0">
              <a:solidFill>
                <a:srgbClr val="1570C1"/>
              </a:solidFill>
              <a:latin typeface="DIN" pitchFamily="50" charset="0"/>
            </a:endParaRPr>
          </a:p>
        </p:txBody>
      </p:sp>
      <p:sp>
        <p:nvSpPr>
          <p:cNvPr id="15369" name="文本框 12"/>
          <p:cNvSpPr txBox="1"/>
          <p:nvPr/>
        </p:nvSpPr>
        <p:spPr>
          <a:xfrm>
            <a:off x="2522538" y="3622675"/>
            <a:ext cx="7146925" cy="584200"/>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03 MORE THAN TEMPLATE</a:t>
            </a:r>
            <a:endParaRPr lang="zh-CN" altLang="en-US" sz="3200" dirty="0">
              <a:solidFill>
                <a:srgbClr val="1570C1"/>
              </a:solidFill>
              <a:latin typeface="DIN" pitchFamily="50" charset="0"/>
            </a:endParaRPr>
          </a:p>
        </p:txBody>
      </p:sp>
      <p:sp>
        <p:nvSpPr>
          <p:cNvPr id="15370" name="文本框 13"/>
          <p:cNvSpPr txBox="1"/>
          <p:nvPr/>
        </p:nvSpPr>
        <p:spPr>
          <a:xfrm>
            <a:off x="2522538" y="4613275"/>
            <a:ext cx="7146925" cy="584200"/>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04 MORE THAN TEMPLATE</a:t>
            </a:r>
            <a:endParaRPr lang="zh-CN" altLang="en-US" sz="3200" dirty="0">
              <a:solidFill>
                <a:srgbClr val="1570C1"/>
              </a:solidFill>
              <a:latin typeface="DIN" pitchFamily="5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3795"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3796"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grpSp>
        <p:nvGrpSpPr>
          <p:cNvPr id="68" name="组合 67"/>
          <p:cNvGrpSpPr/>
          <p:nvPr/>
        </p:nvGrpSpPr>
        <p:grpSpPr>
          <a:xfrm>
            <a:off x="974001" y="1745451"/>
            <a:ext cx="5025160" cy="4152747"/>
            <a:chOff x="653337" y="1916527"/>
            <a:chExt cx="5025160" cy="4152747"/>
          </a:xfrm>
          <a:solidFill>
            <a:srgbClr val="1570C1"/>
          </a:solidFill>
        </p:grpSpPr>
        <p:sp>
          <p:nvSpPr>
            <p:cNvPr id="69" name="Freeform 6"/>
            <p:cNvSpPr/>
            <p:nvPr/>
          </p:nvSpPr>
          <p:spPr bwMode="auto">
            <a:xfrm>
              <a:off x="2761774" y="1965532"/>
              <a:ext cx="2201608" cy="1877933"/>
            </a:xfrm>
            <a:custGeom>
              <a:avLst/>
              <a:gdLst>
                <a:gd name="T0" fmla="*/ 672 w 714"/>
                <a:gd name="T1" fmla="*/ 52 h 609"/>
                <a:gd name="T2" fmla="*/ 632 w 714"/>
                <a:gd name="T3" fmla="*/ 59 h 609"/>
                <a:gd name="T4" fmla="*/ 608 w 714"/>
                <a:gd name="T5" fmla="*/ 29 h 609"/>
                <a:gd name="T6" fmla="*/ 584 w 714"/>
                <a:gd name="T7" fmla="*/ 30 h 609"/>
                <a:gd name="T8" fmla="*/ 564 w 714"/>
                <a:gd name="T9" fmla="*/ 11 h 609"/>
                <a:gd name="T10" fmla="*/ 570 w 714"/>
                <a:gd name="T11" fmla="*/ 23 h 609"/>
                <a:gd name="T12" fmla="*/ 574 w 714"/>
                <a:gd name="T13" fmla="*/ 42 h 609"/>
                <a:gd name="T14" fmla="*/ 552 w 714"/>
                <a:gd name="T15" fmla="*/ 122 h 609"/>
                <a:gd name="T16" fmla="*/ 490 w 714"/>
                <a:gd name="T17" fmla="*/ 158 h 609"/>
                <a:gd name="T18" fmla="*/ 522 w 714"/>
                <a:gd name="T19" fmla="*/ 214 h 609"/>
                <a:gd name="T20" fmla="*/ 568 w 714"/>
                <a:gd name="T21" fmla="*/ 215 h 609"/>
                <a:gd name="T22" fmla="*/ 509 w 714"/>
                <a:gd name="T23" fmla="*/ 271 h 609"/>
                <a:gd name="T24" fmla="*/ 455 w 714"/>
                <a:gd name="T25" fmla="*/ 332 h 609"/>
                <a:gd name="T26" fmla="*/ 393 w 714"/>
                <a:gd name="T27" fmla="*/ 364 h 609"/>
                <a:gd name="T28" fmla="*/ 353 w 714"/>
                <a:gd name="T29" fmla="*/ 423 h 609"/>
                <a:gd name="T30" fmla="*/ 215 w 714"/>
                <a:gd name="T31" fmla="*/ 466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8 w 714"/>
                <a:gd name="T43" fmla="*/ 523 h 609"/>
                <a:gd name="T44" fmla="*/ 95 w 714"/>
                <a:gd name="T45" fmla="*/ 542 h 609"/>
                <a:gd name="T46" fmla="*/ 109 w 714"/>
                <a:gd name="T47" fmla="*/ 559 h 609"/>
                <a:gd name="T48" fmla="*/ 121 w 714"/>
                <a:gd name="T49" fmla="*/ 556 h 609"/>
                <a:gd name="T50" fmla="*/ 180 w 714"/>
                <a:gd name="T51" fmla="*/ 536 h 609"/>
                <a:gd name="T52" fmla="*/ 191 w 714"/>
                <a:gd name="T53" fmla="*/ 562 h 609"/>
                <a:gd name="T54" fmla="*/ 167 w 714"/>
                <a:gd name="T55" fmla="*/ 582 h 609"/>
                <a:gd name="T56" fmla="*/ 209 w 714"/>
                <a:gd name="T57" fmla="*/ 605 h 609"/>
                <a:gd name="T58" fmla="*/ 236 w 714"/>
                <a:gd name="T59" fmla="*/ 554 h 609"/>
                <a:gd name="T60" fmla="*/ 261 w 714"/>
                <a:gd name="T61" fmla="*/ 546 h 609"/>
                <a:gd name="T62" fmla="*/ 270 w 714"/>
                <a:gd name="T63" fmla="*/ 590 h 609"/>
                <a:gd name="T64" fmla="*/ 306 w 714"/>
                <a:gd name="T65" fmla="*/ 608 h 609"/>
                <a:gd name="T66" fmla="*/ 332 w 714"/>
                <a:gd name="T67" fmla="*/ 564 h 609"/>
                <a:gd name="T68" fmla="*/ 366 w 714"/>
                <a:gd name="T69" fmla="*/ 539 h 609"/>
                <a:gd name="T70" fmla="*/ 377 w 714"/>
                <a:gd name="T71" fmla="*/ 533 h 609"/>
                <a:gd name="T72" fmla="*/ 402 w 714"/>
                <a:gd name="T73" fmla="*/ 526 h 609"/>
                <a:gd name="T74" fmla="*/ 425 w 714"/>
                <a:gd name="T75" fmla="*/ 504 h 609"/>
                <a:gd name="T76" fmla="*/ 456 w 714"/>
                <a:gd name="T77" fmla="*/ 493 h 609"/>
                <a:gd name="T78" fmla="*/ 456 w 714"/>
                <a:gd name="T79" fmla="*/ 463 h 609"/>
                <a:gd name="T80" fmla="*/ 478 w 714"/>
                <a:gd name="T81" fmla="*/ 420 h 609"/>
                <a:gd name="T82" fmla="*/ 494 w 714"/>
                <a:gd name="T83" fmla="*/ 448 h 609"/>
                <a:gd name="T84" fmla="*/ 506 w 714"/>
                <a:gd name="T85" fmla="*/ 433 h 609"/>
                <a:gd name="T86" fmla="*/ 536 w 714"/>
                <a:gd name="T87" fmla="*/ 404 h 609"/>
                <a:gd name="T88" fmla="*/ 562 w 714"/>
                <a:gd name="T89" fmla="*/ 398 h 609"/>
                <a:gd name="T90" fmla="*/ 572 w 714"/>
                <a:gd name="T91" fmla="*/ 418 h 609"/>
                <a:gd name="T92" fmla="*/ 601 w 714"/>
                <a:gd name="T93" fmla="*/ 445 h 609"/>
                <a:gd name="T94" fmla="*/ 613 w 714"/>
                <a:gd name="T95" fmla="*/ 436 h 609"/>
                <a:gd name="T96" fmla="*/ 632 w 714"/>
                <a:gd name="T97" fmla="*/ 416 h 609"/>
                <a:gd name="T98" fmla="*/ 676 w 714"/>
                <a:gd name="T99" fmla="*/ 386 h 609"/>
                <a:gd name="T100" fmla="*/ 712 w 714"/>
                <a:gd name="T101" fmla="*/ 354 h 609"/>
                <a:gd name="T102" fmla="*/ 699 w 714"/>
                <a:gd name="T103" fmla="*/ 324 h 609"/>
                <a:gd name="T104" fmla="*/ 674 w 714"/>
                <a:gd name="T105" fmla="*/ 322 h 609"/>
                <a:gd name="T106" fmla="*/ 656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9 h 609"/>
                <a:gd name="T118" fmla="*/ 691 w 714"/>
                <a:gd name="T119" fmla="*/ 164 h 609"/>
                <a:gd name="T120" fmla="*/ 698 w 714"/>
                <a:gd name="T121" fmla="*/ 126 h 609"/>
                <a:gd name="T122" fmla="*/ 700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70" name="Freeform 7"/>
            <p:cNvSpPr/>
            <p:nvPr/>
          </p:nvSpPr>
          <p:spPr bwMode="auto">
            <a:xfrm>
              <a:off x="2339481" y="3236040"/>
              <a:ext cx="1406028" cy="1190043"/>
            </a:xfrm>
            <a:custGeom>
              <a:avLst/>
              <a:gdLst>
                <a:gd name="T0" fmla="*/ 268 w 456"/>
                <a:gd name="T1" fmla="*/ 154 h 386"/>
                <a:gd name="T2" fmla="*/ 258 w 456"/>
                <a:gd name="T3" fmla="*/ 161 h 386"/>
                <a:gd name="T4" fmla="*/ 222 w 456"/>
                <a:gd name="T5" fmla="*/ 129 h 386"/>
                <a:gd name="T6" fmla="*/ 196 w 456"/>
                <a:gd name="T7" fmla="*/ 108 h 386"/>
                <a:gd name="T8" fmla="*/ 199 w 456"/>
                <a:gd name="T9" fmla="*/ 79 h 386"/>
                <a:gd name="T10" fmla="*/ 170 w 456"/>
                <a:gd name="T11" fmla="*/ 87 h 386"/>
                <a:gd name="T12" fmla="*/ 148 w 456"/>
                <a:gd name="T13" fmla="*/ 59 h 386"/>
                <a:gd name="T14" fmla="*/ 138 w 456"/>
                <a:gd name="T15" fmla="*/ 25 h 386"/>
                <a:gd name="T16" fmla="*/ 128 w 456"/>
                <a:gd name="T17" fmla="*/ 8 h 386"/>
                <a:gd name="T18" fmla="*/ 105 w 456"/>
                <a:gd name="T19" fmla="*/ 16 h 386"/>
                <a:gd name="T20" fmla="*/ 89 w 456"/>
                <a:gd name="T21" fmla="*/ 32 h 386"/>
                <a:gd name="T22" fmla="*/ 49 w 456"/>
                <a:gd name="T23" fmla="*/ 45 h 386"/>
                <a:gd name="T24" fmla="*/ 25 w 456"/>
                <a:gd name="T25" fmla="*/ 73 h 386"/>
                <a:gd name="T26" fmla="*/ 2 w 456"/>
                <a:gd name="T27" fmla="*/ 92 h 386"/>
                <a:gd name="T28" fmla="*/ 33 w 456"/>
                <a:gd name="T29" fmla="*/ 120 h 386"/>
                <a:gd name="T30" fmla="*/ 56 w 456"/>
                <a:gd name="T31" fmla="*/ 127 h 386"/>
                <a:gd name="T32" fmla="*/ 112 w 456"/>
                <a:gd name="T33" fmla="*/ 150 h 386"/>
                <a:gd name="T34" fmla="*/ 152 w 456"/>
                <a:gd name="T35" fmla="*/ 142 h 386"/>
                <a:gd name="T36" fmla="*/ 186 w 456"/>
                <a:gd name="T37" fmla="*/ 157 h 386"/>
                <a:gd name="T38" fmla="*/ 215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4 h 386"/>
                <a:gd name="T50" fmla="*/ 249 w 456"/>
                <a:gd name="T51" fmla="*/ 353 h 386"/>
                <a:gd name="T52" fmla="*/ 261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6 h 386"/>
                <a:gd name="T66" fmla="*/ 364 w 456"/>
                <a:gd name="T67" fmla="*/ 357 h 386"/>
                <a:gd name="T68" fmla="*/ 368 w 456"/>
                <a:gd name="T69" fmla="*/ 350 h 386"/>
                <a:gd name="T70" fmla="*/ 383 w 456"/>
                <a:gd name="T71" fmla="*/ 325 h 386"/>
                <a:gd name="T72" fmla="*/ 385 w 456"/>
                <a:gd name="T73" fmla="*/ 308 h 386"/>
                <a:gd name="T74" fmla="*/ 400 w 456"/>
                <a:gd name="T75" fmla="*/ 291 h 386"/>
                <a:gd name="T76" fmla="*/ 423 w 456"/>
                <a:gd name="T77" fmla="*/ 287 h 386"/>
                <a:gd name="T78" fmla="*/ 445 w 456"/>
                <a:gd name="T79" fmla="*/ 278 h 386"/>
                <a:gd name="T80" fmla="*/ 453 w 456"/>
                <a:gd name="T81" fmla="*/ 244 h 386"/>
                <a:gd name="T82" fmla="*/ 412 w 456"/>
                <a:gd name="T83" fmla="*/ 219 h 386"/>
                <a:gd name="T84" fmla="*/ 395 w 456"/>
                <a:gd name="T85" fmla="*/ 246 h 386"/>
                <a:gd name="T86" fmla="*/ 407 w 456"/>
                <a:gd name="T87" fmla="*/ 256 h 386"/>
                <a:gd name="T88" fmla="*/ 405 w 456"/>
                <a:gd name="T89" fmla="*/ 270 h 386"/>
                <a:gd name="T90" fmla="*/ 389 w 456"/>
                <a:gd name="T91" fmla="*/ 275 h 386"/>
                <a:gd name="T92" fmla="*/ 374 w 456"/>
                <a:gd name="T93" fmla="*/ 284 h 386"/>
                <a:gd name="T94" fmla="*/ 363 w 456"/>
                <a:gd name="T95" fmla="*/ 274 h 386"/>
                <a:gd name="T96" fmla="*/ 356 w 456"/>
                <a:gd name="T97" fmla="*/ 257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71" name="Freeform 8"/>
            <p:cNvSpPr/>
            <p:nvPr/>
          </p:nvSpPr>
          <p:spPr bwMode="auto">
            <a:xfrm>
              <a:off x="3338342" y="3649259"/>
              <a:ext cx="280722" cy="471298"/>
            </a:xfrm>
            <a:custGeom>
              <a:avLst/>
              <a:gdLst>
                <a:gd name="T0" fmla="*/ 46 w 91"/>
                <a:gd name="T1" fmla="*/ 30 h 153"/>
                <a:gd name="T2" fmla="*/ 46 w 91"/>
                <a:gd name="T3" fmla="*/ 43 h 153"/>
                <a:gd name="T4" fmla="*/ 41 w 91"/>
                <a:gd name="T5" fmla="*/ 55 h 153"/>
                <a:gd name="T6" fmla="*/ 37 w 91"/>
                <a:gd name="T7" fmla="*/ 62 h 153"/>
                <a:gd name="T8" fmla="*/ 37 w 91"/>
                <a:gd name="T9" fmla="*/ 62 h 153"/>
                <a:gd name="T10" fmla="*/ 21 w 91"/>
                <a:gd name="T11" fmla="*/ 65 h 153"/>
                <a:gd name="T12" fmla="*/ 6 w 91"/>
                <a:gd name="T13" fmla="*/ 68 h 153"/>
                <a:gd name="T14" fmla="*/ 4 w 91"/>
                <a:gd name="T15" fmla="*/ 70 h 153"/>
                <a:gd name="T16" fmla="*/ 19 w 91"/>
                <a:gd name="T17" fmla="*/ 72 h 153"/>
                <a:gd name="T18" fmla="*/ 20 w 91"/>
                <a:gd name="T19" fmla="*/ 72 h 153"/>
                <a:gd name="T20" fmla="*/ 24 w 91"/>
                <a:gd name="T21" fmla="*/ 82 h 153"/>
                <a:gd name="T22" fmla="*/ 30 w 91"/>
                <a:gd name="T23" fmla="*/ 93 h 153"/>
                <a:gd name="T24" fmla="*/ 35 w 91"/>
                <a:gd name="T25" fmla="*/ 108 h 153"/>
                <a:gd name="T26" fmla="*/ 35 w 91"/>
                <a:gd name="T27" fmla="*/ 108 h 153"/>
                <a:gd name="T28" fmla="*/ 38 w 91"/>
                <a:gd name="T29" fmla="*/ 116 h 153"/>
                <a:gd name="T30" fmla="*/ 35 w 91"/>
                <a:gd name="T31" fmla="*/ 125 h 153"/>
                <a:gd name="T32" fmla="*/ 36 w 91"/>
                <a:gd name="T33" fmla="*/ 132 h 153"/>
                <a:gd name="T34" fmla="*/ 50 w 91"/>
                <a:gd name="T35" fmla="*/ 141 h 153"/>
                <a:gd name="T36" fmla="*/ 58 w 91"/>
                <a:gd name="T37" fmla="*/ 152 h 153"/>
                <a:gd name="T38" fmla="*/ 62 w 91"/>
                <a:gd name="T39" fmla="*/ 153 h 153"/>
                <a:gd name="T40" fmla="*/ 61 w 91"/>
                <a:gd name="T41" fmla="*/ 139 h 153"/>
                <a:gd name="T42" fmla="*/ 70 w 91"/>
                <a:gd name="T43" fmla="*/ 135 h 153"/>
                <a:gd name="T44" fmla="*/ 71 w 91"/>
                <a:gd name="T45" fmla="*/ 134 h 153"/>
                <a:gd name="T46" fmla="*/ 71 w 91"/>
                <a:gd name="T47" fmla="*/ 135 h 153"/>
                <a:gd name="T48" fmla="*/ 78 w 91"/>
                <a:gd name="T49" fmla="*/ 134 h 153"/>
                <a:gd name="T50" fmla="*/ 79 w 91"/>
                <a:gd name="T51" fmla="*/ 123 h 153"/>
                <a:gd name="T52" fmla="*/ 73 w 91"/>
                <a:gd name="T53" fmla="*/ 116 h 153"/>
                <a:gd name="T54" fmla="*/ 69 w 91"/>
                <a:gd name="T55" fmla="*/ 116 h 153"/>
                <a:gd name="T56" fmla="*/ 66 w 91"/>
                <a:gd name="T57" fmla="*/ 105 h 153"/>
                <a:gd name="T58" fmla="*/ 67 w 91"/>
                <a:gd name="T59" fmla="*/ 84 h 153"/>
                <a:gd name="T60" fmla="*/ 82 w 91"/>
                <a:gd name="T61" fmla="*/ 80 h 153"/>
                <a:gd name="T62" fmla="*/ 91 w 91"/>
                <a:gd name="T63" fmla="*/ 54 h 153"/>
                <a:gd name="T64" fmla="*/ 84 w 91"/>
                <a:gd name="T65" fmla="*/ 48 h 153"/>
                <a:gd name="T66" fmla="*/ 83 w 91"/>
                <a:gd name="T67" fmla="*/ 48 h 153"/>
                <a:gd name="T68" fmla="*/ 76 w 91"/>
                <a:gd name="T69" fmla="*/ 49 h 153"/>
                <a:gd name="T70" fmla="*/ 71 w 91"/>
                <a:gd name="T71" fmla="*/ 43 h 153"/>
                <a:gd name="T72" fmla="*/ 71 w 91"/>
                <a:gd name="T73" fmla="*/ 42 h 153"/>
                <a:gd name="T74" fmla="*/ 73 w 91"/>
                <a:gd name="T75" fmla="*/ 26 h 153"/>
                <a:gd name="T76" fmla="*/ 76 w 91"/>
                <a:gd name="T77" fmla="*/ 19 h 153"/>
                <a:gd name="T78" fmla="*/ 78 w 91"/>
                <a:gd name="T79" fmla="*/ 10 h 153"/>
                <a:gd name="T80" fmla="*/ 64 w 91"/>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153">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72" name="Freeform 9"/>
            <p:cNvSpPr/>
            <p:nvPr/>
          </p:nvSpPr>
          <p:spPr bwMode="auto">
            <a:xfrm>
              <a:off x="653337" y="2415655"/>
              <a:ext cx="2009824" cy="1523400"/>
            </a:xfrm>
            <a:custGeom>
              <a:avLst/>
              <a:gdLst>
                <a:gd name="T0" fmla="*/ 652 w 652"/>
                <a:gd name="T1" fmla="*/ 265 h 494"/>
                <a:gd name="T2" fmla="*/ 629 w 652"/>
                <a:gd name="T3" fmla="*/ 206 h 494"/>
                <a:gd name="T4" fmla="*/ 611 w 652"/>
                <a:gd name="T5" fmla="*/ 204 h 494"/>
                <a:gd name="T6" fmla="*/ 583 w 652"/>
                <a:gd name="T7" fmla="*/ 178 h 494"/>
                <a:gd name="T8" fmla="*/ 520 w 652"/>
                <a:gd name="T9" fmla="*/ 166 h 494"/>
                <a:gd name="T10" fmla="*/ 524 w 652"/>
                <a:gd name="T11" fmla="*/ 90 h 494"/>
                <a:gd name="T12" fmla="*/ 491 w 652"/>
                <a:gd name="T13" fmla="*/ 48 h 494"/>
                <a:gd name="T14" fmla="*/ 469 w 652"/>
                <a:gd name="T15" fmla="*/ 25 h 494"/>
                <a:gd name="T16" fmla="*/ 435 w 652"/>
                <a:gd name="T17" fmla="*/ 20 h 494"/>
                <a:gd name="T18" fmla="*/ 401 w 652"/>
                <a:gd name="T19" fmla="*/ 62 h 494"/>
                <a:gd name="T20" fmla="*/ 308 w 652"/>
                <a:gd name="T21" fmla="*/ 112 h 494"/>
                <a:gd name="T22" fmla="*/ 308 w 652"/>
                <a:gd name="T23" fmla="*/ 114 h 494"/>
                <a:gd name="T24" fmla="*/ 257 w 652"/>
                <a:gd name="T25" fmla="*/ 110 h 494"/>
                <a:gd name="T26" fmla="*/ 241 w 652"/>
                <a:gd name="T27" fmla="*/ 118 h 494"/>
                <a:gd name="T28" fmla="*/ 244 w 652"/>
                <a:gd name="T29" fmla="*/ 168 h 494"/>
                <a:gd name="T30" fmla="*/ 236 w 652"/>
                <a:gd name="T31" fmla="*/ 195 h 494"/>
                <a:gd name="T32" fmla="*/ 232 w 652"/>
                <a:gd name="T33" fmla="*/ 195 h 494"/>
                <a:gd name="T34" fmla="*/ 206 w 652"/>
                <a:gd name="T35" fmla="*/ 222 h 494"/>
                <a:gd name="T36" fmla="*/ 176 w 652"/>
                <a:gd name="T37" fmla="*/ 224 h 494"/>
                <a:gd name="T38" fmla="*/ 164 w 652"/>
                <a:gd name="T39" fmla="*/ 234 h 494"/>
                <a:gd name="T40" fmla="*/ 92 w 652"/>
                <a:gd name="T41" fmla="*/ 253 h 494"/>
                <a:gd name="T42" fmla="*/ 63 w 652"/>
                <a:gd name="T43" fmla="*/ 239 h 494"/>
                <a:gd name="T44" fmla="*/ 52 w 652"/>
                <a:gd name="T45" fmla="*/ 248 h 494"/>
                <a:gd name="T46" fmla="*/ 18 w 652"/>
                <a:gd name="T47" fmla="*/ 248 h 494"/>
                <a:gd name="T48" fmla="*/ 4 w 652"/>
                <a:gd name="T49" fmla="*/ 284 h 494"/>
                <a:gd name="T50" fmla="*/ 26 w 652"/>
                <a:gd name="T51" fmla="*/ 303 h 494"/>
                <a:gd name="T52" fmla="*/ 28 w 652"/>
                <a:gd name="T53" fmla="*/ 326 h 494"/>
                <a:gd name="T54" fmla="*/ 14 w 652"/>
                <a:gd name="T55" fmla="*/ 368 h 494"/>
                <a:gd name="T56" fmla="*/ 34 w 652"/>
                <a:gd name="T57" fmla="*/ 380 h 494"/>
                <a:gd name="T58" fmla="*/ 60 w 652"/>
                <a:gd name="T59" fmla="*/ 417 h 494"/>
                <a:gd name="T60" fmla="*/ 64 w 652"/>
                <a:gd name="T61" fmla="*/ 434 h 494"/>
                <a:gd name="T62" fmla="*/ 88 w 652"/>
                <a:gd name="T63" fmla="*/ 477 h 494"/>
                <a:gd name="T64" fmla="*/ 106 w 652"/>
                <a:gd name="T65" fmla="*/ 490 h 494"/>
                <a:gd name="T66" fmla="*/ 130 w 652"/>
                <a:gd name="T67" fmla="*/ 492 h 494"/>
                <a:gd name="T68" fmla="*/ 145 w 652"/>
                <a:gd name="T69" fmla="*/ 466 h 494"/>
                <a:gd name="T70" fmla="*/ 158 w 652"/>
                <a:gd name="T71" fmla="*/ 464 h 494"/>
                <a:gd name="T72" fmla="*/ 217 w 652"/>
                <a:gd name="T73" fmla="*/ 467 h 494"/>
                <a:gd name="T74" fmla="*/ 236 w 652"/>
                <a:gd name="T75" fmla="*/ 474 h 494"/>
                <a:gd name="T76" fmla="*/ 251 w 652"/>
                <a:gd name="T77" fmla="*/ 480 h 494"/>
                <a:gd name="T78" fmla="*/ 284 w 652"/>
                <a:gd name="T79" fmla="*/ 480 h 494"/>
                <a:gd name="T80" fmla="*/ 338 w 652"/>
                <a:gd name="T81" fmla="*/ 470 h 494"/>
                <a:gd name="T82" fmla="*/ 389 w 652"/>
                <a:gd name="T83" fmla="*/ 464 h 494"/>
                <a:gd name="T84" fmla="*/ 428 w 652"/>
                <a:gd name="T85" fmla="*/ 483 h 494"/>
                <a:gd name="T86" fmla="*/ 446 w 652"/>
                <a:gd name="T87" fmla="*/ 484 h 494"/>
                <a:gd name="T88" fmla="*/ 472 w 652"/>
                <a:gd name="T89" fmla="*/ 491 h 494"/>
                <a:gd name="T90" fmla="*/ 470 w 652"/>
                <a:gd name="T91" fmla="*/ 470 h 494"/>
                <a:gd name="T92" fmla="*/ 476 w 652"/>
                <a:gd name="T93" fmla="*/ 461 h 494"/>
                <a:gd name="T94" fmla="*/ 482 w 652"/>
                <a:gd name="T95" fmla="*/ 456 h 494"/>
                <a:gd name="T96" fmla="*/ 475 w 652"/>
                <a:gd name="T97" fmla="*/ 442 h 494"/>
                <a:gd name="T98" fmla="*/ 461 w 652"/>
                <a:gd name="T99" fmla="*/ 429 h 494"/>
                <a:gd name="T100" fmla="*/ 462 w 652"/>
                <a:gd name="T101" fmla="*/ 420 h 494"/>
                <a:gd name="T102" fmla="*/ 472 w 652"/>
                <a:gd name="T103" fmla="*/ 398 h 494"/>
                <a:gd name="T104" fmla="*/ 502 w 652"/>
                <a:gd name="T105" fmla="*/ 397 h 494"/>
                <a:gd name="T106" fmla="*/ 528 w 652"/>
                <a:gd name="T107" fmla="*/ 390 h 494"/>
                <a:gd name="T108" fmla="*/ 544 w 652"/>
                <a:gd name="T109" fmla="*/ 375 h 494"/>
                <a:gd name="T110" fmla="*/ 544 w 652"/>
                <a:gd name="T111" fmla="*/ 368 h 494"/>
                <a:gd name="T112" fmla="*/ 543 w 652"/>
                <a:gd name="T113" fmla="*/ 352 h 494"/>
                <a:gd name="T114" fmla="*/ 563 w 652"/>
                <a:gd name="T115" fmla="*/ 339 h 494"/>
                <a:gd name="T116" fmla="*/ 585 w 652"/>
                <a:gd name="T117" fmla="*/ 314 h 494"/>
                <a:gd name="T118" fmla="*/ 602 w 652"/>
                <a:gd name="T119" fmla="*/ 302 h 494"/>
                <a:gd name="T120" fmla="*/ 634 w 652"/>
                <a:gd name="T121" fmla="*/ 294 h 494"/>
                <a:gd name="T122" fmla="*/ 642 w 652"/>
                <a:gd name="T123" fmla="*/ 293 h 494"/>
                <a:gd name="T124" fmla="*/ 649 w 652"/>
                <a:gd name="T125" fmla="*/ 27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494">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73" name="Freeform 10"/>
            <p:cNvSpPr/>
            <p:nvPr/>
          </p:nvSpPr>
          <p:spPr bwMode="auto">
            <a:xfrm>
              <a:off x="1954095" y="3608722"/>
              <a:ext cx="1251753" cy="900246"/>
            </a:xfrm>
            <a:custGeom>
              <a:avLst/>
              <a:gdLst>
                <a:gd name="T0" fmla="*/ 242 w 406"/>
                <a:gd name="T1" fmla="*/ 29 h 292"/>
                <a:gd name="T2" fmla="*/ 229 w 406"/>
                <a:gd name="T3" fmla="*/ 42 h 292"/>
                <a:gd name="T4" fmla="*/ 191 w 406"/>
                <a:gd name="T5" fmla="*/ 15 h 292"/>
                <a:gd name="T6" fmla="*/ 179 w 406"/>
                <a:gd name="T7" fmla="*/ 10 h 292"/>
                <a:gd name="T8" fmla="*/ 144 w 406"/>
                <a:gd name="T9" fmla="*/ 2 h 292"/>
                <a:gd name="T10" fmla="*/ 115 w 406"/>
                <a:gd name="T11" fmla="*/ 6 h 292"/>
                <a:gd name="T12" fmla="*/ 99 w 406"/>
                <a:gd name="T13" fmla="*/ 10 h 292"/>
                <a:gd name="T14" fmla="*/ 72 w 406"/>
                <a:gd name="T15" fmla="*/ 14 h 292"/>
                <a:gd name="T16" fmla="*/ 42 w 406"/>
                <a:gd name="T17" fmla="*/ 21 h 292"/>
                <a:gd name="T18" fmla="*/ 50 w 406"/>
                <a:gd name="T19" fmla="*/ 45 h 292"/>
                <a:gd name="T20" fmla="*/ 63 w 406"/>
                <a:gd name="T21" fmla="*/ 65 h 292"/>
                <a:gd name="T22" fmla="*/ 53 w 406"/>
                <a:gd name="T23" fmla="*/ 90 h 292"/>
                <a:gd name="T24" fmla="*/ 56 w 406"/>
                <a:gd name="T25" fmla="*/ 103 h 292"/>
                <a:gd name="T26" fmla="*/ 30 w 406"/>
                <a:gd name="T27" fmla="*/ 105 h 292"/>
                <a:gd name="T28" fmla="*/ 10 w 406"/>
                <a:gd name="T29" fmla="*/ 121 h 292"/>
                <a:gd name="T30" fmla="*/ 2 w 406"/>
                <a:gd name="T31" fmla="*/ 137 h 292"/>
                <a:gd name="T32" fmla="*/ 6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1 h 292"/>
                <a:gd name="T46" fmla="*/ 159 w 406"/>
                <a:gd name="T47" fmla="*/ 256 h 292"/>
                <a:gd name="T48" fmla="*/ 171 w 406"/>
                <a:gd name="T49" fmla="*/ 269 h 292"/>
                <a:gd name="T50" fmla="*/ 175 w 406"/>
                <a:gd name="T51" fmla="*/ 278 h 292"/>
                <a:gd name="T52" fmla="*/ 184 w 406"/>
                <a:gd name="T53" fmla="*/ 289 h 292"/>
                <a:gd name="T54" fmla="*/ 196 w 406"/>
                <a:gd name="T55" fmla="*/ 285 h 292"/>
                <a:gd name="T56" fmla="*/ 211 w 406"/>
                <a:gd name="T57" fmla="*/ 280 h 292"/>
                <a:gd name="T58" fmla="*/ 223 w 406"/>
                <a:gd name="T59" fmla="*/ 277 h 292"/>
                <a:gd name="T60" fmla="*/ 227 w 406"/>
                <a:gd name="T61" fmla="*/ 261 h 292"/>
                <a:gd name="T62" fmla="*/ 243 w 406"/>
                <a:gd name="T63" fmla="*/ 235 h 292"/>
                <a:gd name="T64" fmla="*/ 240 w 406"/>
                <a:gd name="T65" fmla="*/ 211 h 292"/>
                <a:gd name="T66" fmla="*/ 247 w 406"/>
                <a:gd name="T67" fmla="*/ 203 h 292"/>
                <a:gd name="T68" fmla="*/ 279 w 406"/>
                <a:gd name="T69" fmla="*/ 214 h 292"/>
                <a:gd name="T70" fmla="*/ 285 w 406"/>
                <a:gd name="T71" fmla="*/ 231 h 292"/>
                <a:gd name="T72" fmla="*/ 300 w 406"/>
                <a:gd name="T73" fmla="*/ 249 h 292"/>
                <a:gd name="T74" fmla="*/ 326 w 406"/>
                <a:gd name="T75" fmla="*/ 259 h 292"/>
                <a:gd name="T76" fmla="*/ 333 w 406"/>
                <a:gd name="T77" fmla="*/ 261 h 292"/>
                <a:gd name="T78" fmla="*/ 351 w 406"/>
                <a:gd name="T79" fmla="*/ 254 h 292"/>
                <a:gd name="T80" fmla="*/ 362 w 406"/>
                <a:gd name="T81" fmla="*/ 237 h 292"/>
                <a:gd name="T82" fmla="*/ 347 w 406"/>
                <a:gd name="T83" fmla="*/ 229 h 292"/>
                <a:gd name="T84" fmla="*/ 368 w 406"/>
                <a:gd name="T85" fmla="*/ 204 h 292"/>
                <a:gd name="T86" fmla="*/ 376 w 406"/>
                <a:gd name="T87" fmla="*/ 175 h 292"/>
                <a:gd name="T88" fmla="*/ 403 w 406"/>
                <a:gd name="T89" fmla="*/ 145 h 292"/>
                <a:gd name="T90" fmla="*/ 401 w 406"/>
                <a:gd name="T91" fmla="*/ 128 h 292"/>
                <a:gd name="T92" fmla="*/ 383 w 406"/>
                <a:gd name="T93" fmla="*/ 85 h 292"/>
                <a:gd name="T94" fmla="*/ 369 w 406"/>
                <a:gd name="T95" fmla="*/ 80 h 292"/>
                <a:gd name="T96" fmla="*/ 337 w 406"/>
                <a:gd name="T97" fmla="*/ 50 h 292"/>
                <a:gd name="T98" fmla="*/ 329 w 406"/>
                <a:gd name="T99" fmla="*/ 53 h 292"/>
                <a:gd name="T100" fmla="*/ 308 w 406"/>
                <a:gd name="T101" fmla="*/ 39 h 292"/>
                <a:gd name="T102" fmla="*/ 282 w 406"/>
                <a:gd name="T103" fmla="*/ 26 h 292"/>
                <a:gd name="T104" fmla="*/ 273 w 406"/>
                <a:gd name="T105" fmla="*/ 27 h 292"/>
                <a:gd name="T106" fmla="*/ 243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74" name="Freeform 11"/>
            <p:cNvSpPr/>
            <p:nvPr/>
          </p:nvSpPr>
          <p:spPr bwMode="auto">
            <a:xfrm>
              <a:off x="2675863" y="4237928"/>
              <a:ext cx="1081747" cy="952882"/>
            </a:xfrm>
            <a:custGeom>
              <a:avLst/>
              <a:gdLst>
                <a:gd name="T0" fmla="*/ 10 w 351"/>
                <a:gd name="T1" fmla="*/ 14 h 309"/>
                <a:gd name="T2" fmla="*/ 8 w 351"/>
                <a:gd name="T3" fmla="*/ 35 h 309"/>
                <a:gd name="T4" fmla="*/ 4 w 351"/>
                <a:gd name="T5" fmla="*/ 57 h 309"/>
                <a:gd name="T6" fmla="*/ 19 w 351"/>
                <a:gd name="T7" fmla="*/ 69 h 309"/>
                <a:gd name="T8" fmla="*/ 35 w 351"/>
                <a:gd name="T9" fmla="*/ 97 h 309"/>
                <a:gd name="T10" fmla="*/ 37 w 351"/>
                <a:gd name="T11" fmla="*/ 123 h 309"/>
                <a:gd name="T12" fmla="*/ 45 w 351"/>
                <a:gd name="T13" fmla="*/ 143 h 309"/>
                <a:gd name="T14" fmla="*/ 50 w 351"/>
                <a:gd name="T15" fmla="*/ 175 h 309"/>
                <a:gd name="T16" fmla="*/ 47 w 351"/>
                <a:gd name="T17" fmla="*/ 219 h 309"/>
                <a:gd name="T18" fmla="*/ 55 w 351"/>
                <a:gd name="T19" fmla="*/ 231 h 309"/>
                <a:gd name="T20" fmla="*/ 62 w 351"/>
                <a:gd name="T21" fmla="*/ 213 h 309"/>
                <a:gd name="T22" fmla="*/ 78 w 351"/>
                <a:gd name="T23" fmla="*/ 221 h 309"/>
                <a:gd name="T24" fmla="*/ 85 w 351"/>
                <a:gd name="T25" fmla="*/ 237 h 309"/>
                <a:gd name="T26" fmla="*/ 102 w 351"/>
                <a:gd name="T27" fmla="*/ 239 h 309"/>
                <a:gd name="T28" fmla="*/ 119 w 351"/>
                <a:gd name="T29" fmla="*/ 279 h 309"/>
                <a:gd name="T30" fmla="*/ 122 w 351"/>
                <a:gd name="T31" fmla="*/ 299 h 309"/>
                <a:gd name="T32" fmla="*/ 131 w 351"/>
                <a:gd name="T33" fmla="*/ 308 h 309"/>
                <a:gd name="T34" fmla="*/ 153 w 351"/>
                <a:gd name="T35" fmla="*/ 293 h 309"/>
                <a:gd name="T36" fmla="*/ 164 w 351"/>
                <a:gd name="T37" fmla="*/ 268 h 309"/>
                <a:gd name="T38" fmla="*/ 173 w 351"/>
                <a:gd name="T39" fmla="*/ 255 h 309"/>
                <a:gd name="T40" fmla="*/ 186 w 351"/>
                <a:gd name="T41" fmla="*/ 235 h 309"/>
                <a:gd name="T42" fmla="*/ 195 w 351"/>
                <a:gd name="T43" fmla="*/ 219 h 309"/>
                <a:gd name="T44" fmla="*/ 220 w 351"/>
                <a:gd name="T45" fmla="*/ 226 h 309"/>
                <a:gd name="T46" fmla="*/ 229 w 351"/>
                <a:gd name="T47" fmla="*/ 236 h 309"/>
                <a:gd name="T48" fmla="*/ 240 w 351"/>
                <a:gd name="T49" fmla="*/ 233 h 309"/>
                <a:gd name="T50" fmla="*/ 255 w 351"/>
                <a:gd name="T51" fmla="*/ 249 h 309"/>
                <a:gd name="T52" fmla="*/ 275 w 351"/>
                <a:gd name="T53" fmla="*/ 233 h 309"/>
                <a:gd name="T54" fmla="*/ 264 w 351"/>
                <a:gd name="T55" fmla="*/ 229 h 309"/>
                <a:gd name="T56" fmla="*/ 259 w 351"/>
                <a:gd name="T57" fmla="*/ 211 h 309"/>
                <a:gd name="T58" fmla="*/ 275 w 351"/>
                <a:gd name="T59" fmla="*/ 210 h 309"/>
                <a:gd name="T60" fmla="*/ 258 w 351"/>
                <a:gd name="T61" fmla="*/ 187 h 309"/>
                <a:gd name="T62" fmla="*/ 254 w 351"/>
                <a:gd name="T63" fmla="*/ 163 h 309"/>
                <a:gd name="T64" fmla="*/ 303 w 351"/>
                <a:gd name="T65" fmla="*/ 143 h 309"/>
                <a:gd name="T66" fmla="*/ 327 w 351"/>
                <a:gd name="T67" fmla="*/ 121 h 309"/>
                <a:gd name="T68" fmla="*/ 332 w 351"/>
                <a:gd name="T69" fmla="*/ 112 h 309"/>
                <a:gd name="T70" fmla="*/ 343 w 351"/>
                <a:gd name="T71" fmla="*/ 86 h 309"/>
                <a:gd name="T72" fmla="*/ 325 w 351"/>
                <a:gd name="T73" fmla="*/ 79 h 309"/>
                <a:gd name="T74" fmla="*/ 315 w 351"/>
                <a:gd name="T75" fmla="*/ 69 h 309"/>
                <a:gd name="T76" fmla="*/ 304 w 351"/>
                <a:gd name="T77" fmla="*/ 73 h 309"/>
                <a:gd name="T78" fmla="*/ 298 w 351"/>
                <a:gd name="T79" fmla="*/ 63 h 309"/>
                <a:gd name="T80" fmla="*/ 287 w 351"/>
                <a:gd name="T81" fmla="*/ 62 h 309"/>
                <a:gd name="T82" fmla="*/ 262 w 351"/>
                <a:gd name="T83" fmla="*/ 58 h 309"/>
                <a:gd name="T84" fmla="*/ 252 w 351"/>
                <a:gd name="T85" fmla="*/ 60 h 309"/>
                <a:gd name="T86" fmla="*/ 219 w 351"/>
                <a:gd name="T87" fmla="*/ 56 h 309"/>
                <a:gd name="T88" fmla="*/ 217 w 351"/>
                <a:gd name="T89" fmla="*/ 39 h 309"/>
                <a:gd name="T90" fmla="*/ 180 w 351"/>
                <a:gd name="T91" fmla="*/ 17 h 309"/>
                <a:gd name="T92" fmla="*/ 163 w 351"/>
                <a:gd name="T93" fmla="*/ 6 h 309"/>
                <a:gd name="T94" fmla="*/ 160 w 351"/>
                <a:gd name="T95" fmla="*/ 31 h 309"/>
                <a:gd name="T96" fmla="*/ 140 w 351"/>
                <a:gd name="T97" fmla="*/ 33 h 309"/>
                <a:gd name="T98" fmla="*/ 130 w 351"/>
                <a:gd name="T99" fmla="*/ 42 h 309"/>
                <a:gd name="T100" fmla="*/ 122 w 351"/>
                <a:gd name="T101" fmla="*/ 55 h 309"/>
                <a:gd name="T102" fmla="*/ 94 w 351"/>
                <a:gd name="T103" fmla="*/ 68 h 309"/>
                <a:gd name="T104" fmla="*/ 77 w 351"/>
                <a:gd name="T105" fmla="*/ 51 h 309"/>
                <a:gd name="T106" fmla="*/ 62 w 351"/>
                <a:gd name="T107" fmla="*/ 47 h 309"/>
                <a:gd name="T108" fmla="*/ 49 w 351"/>
                <a:gd name="T109" fmla="*/ 31 h 309"/>
                <a:gd name="T110" fmla="*/ 34 w 351"/>
                <a:gd name="T111"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9">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n-lt"/>
                <a:ea typeface="+mn-ea"/>
                <a:cs typeface="+mn-cs"/>
              </a:endParaRPr>
            </a:p>
          </p:txBody>
        </p:sp>
        <p:sp>
          <p:nvSpPr>
            <p:cNvPr id="75" name="Freeform 12"/>
            <p:cNvSpPr/>
            <p:nvPr/>
          </p:nvSpPr>
          <p:spPr bwMode="auto">
            <a:xfrm>
              <a:off x="875373" y="3855566"/>
              <a:ext cx="1939037" cy="1177943"/>
            </a:xfrm>
            <a:custGeom>
              <a:avLst/>
              <a:gdLst>
                <a:gd name="T0" fmla="*/ 66 w 629"/>
                <a:gd name="T1" fmla="*/ 17 h 382"/>
                <a:gd name="T2" fmla="*/ 34 w 629"/>
                <a:gd name="T3" fmla="*/ 29 h 382"/>
                <a:gd name="T4" fmla="*/ 21 w 629"/>
                <a:gd name="T5" fmla="*/ 53 h 382"/>
                <a:gd name="T6" fmla="*/ 10 w 629"/>
                <a:gd name="T7" fmla="*/ 104 h 382"/>
                <a:gd name="T8" fmla="*/ 8 w 629"/>
                <a:gd name="T9" fmla="*/ 119 h 382"/>
                <a:gd name="T10" fmla="*/ 30 w 629"/>
                <a:gd name="T11" fmla="*/ 165 h 382"/>
                <a:gd name="T12" fmla="*/ 64 w 629"/>
                <a:gd name="T13" fmla="*/ 203 h 382"/>
                <a:gd name="T14" fmla="*/ 92 w 629"/>
                <a:gd name="T15" fmla="*/ 195 h 382"/>
                <a:gd name="T16" fmla="*/ 118 w 629"/>
                <a:gd name="T17" fmla="*/ 229 h 382"/>
                <a:gd name="T18" fmla="*/ 145 w 629"/>
                <a:gd name="T19" fmla="*/ 249 h 382"/>
                <a:gd name="T20" fmla="*/ 157 w 629"/>
                <a:gd name="T21" fmla="*/ 270 h 382"/>
                <a:gd name="T22" fmla="*/ 189 w 629"/>
                <a:gd name="T23" fmla="*/ 292 h 382"/>
                <a:gd name="T24" fmla="*/ 204 w 629"/>
                <a:gd name="T25" fmla="*/ 301 h 382"/>
                <a:gd name="T26" fmla="*/ 236 w 629"/>
                <a:gd name="T27" fmla="*/ 313 h 382"/>
                <a:gd name="T28" fmla="*/ 299 w 629"/>
                <a:gd name="T29" fmla="*/ 324 h 382"/>
                <a:gd name="T30" fmla="*/ 297 w 629"/>
                <a:gd name="T31" fmla="*/ 349 h 382"/>
                <a:gd name="T32" fmla="*/ 387 w 629"/>
                <a:gd name="T33" fmla="*/ 339 h 382"/>
                <a:gd name="T34" fmla="*/ 397 w 629"/>
                <a:gd name="T35" fmla="*/ 368 h 382"/>
                <a:gd name="T36" fmla="*/ 479 w 629"/>
                <a:gd name="T37" fmla="*/ 357 h 382"/>
                <a:gd name="T38" fmla="*/ 513 w 629"/>
                <a:gd name="T39" fmla="*/ 339 h 382"/>
                <a:gd name="T40" fmla="*/ 569 w 629"/>
                <a:gd name="T41" fmla="*/ 359 h 382"/>
                <a:gd name="T42" fmla="*/ 570 w 629"/>
                <a:gd name="T43" fmla="*/ 357 h 382"/>
                <a:gd name="T44" fmla="*/ 596 w 629"/>
                <a:gd name="T45" fmla="*/ 348 h 382"/>
                <a:gd name="T46" fmla="*/ 608 w 629"/>
                <a:gd name="T47" fmla="*/ 331 h 382"/>
                <a:gd name="T48" fmla="*/ 624 w 629"/>
                <a:gd name="T49" fmla="*/ 280 h 382"/>
                <a:gd name="T50" fmla="*/ 616 w 629"/>
                <a:gd name="T51" fmla="*/ 247 h 382"/>
                <a:gd name="T52" fmla="*/ 601 w 629"/>
                <a:gd name="T53" fmla="*/ 207 h 382"/>
                <a:gd name="T54" fmla="*/ 593 w 629"/>
                <a:gd name="T55" fmla="*/ 191 h 382"/>
                <a:gd name="T56" fmla="*/ 583 w 629"/>
                <a:gd name="T57" fmla="*/ 197 h 382"/>
                <a:gd name="T58" fmla="*/ 558 w 629"/>
                <a:gd name="T59" fmla="*/ 203 h 382"/>
                <a:gd name="T60" fmla="*/ 532 w 629"/>
                <a:gd name="T61" fmla="*/ 213 h 382"/>
                <a:gd name="T62" fmla="*/ 513 w 629"/>
                <a:gd name="T63" fmla="*/ 190 h 382"/>
                <a:gd name="T64" fmla="*/ 496 w 629"/>
                <a:gd name="T65" fmla="*/ 172 h 382"/>
                <a:gd name="T66" fmla="*/ 443 w 629"/>
                <a:gd name="T67" fmla="*/ 166 h 382"/>
                <a:gd name="T68" fmla="*/ 403 w 629"/>
                <a:gd name="T69" fmla="*/ 149 h 382"/>
                <a:gd name="T70" fmla="*/ 389 w 629"/>
                <a:gd name="T71" fmla="*/ 133 h 382"/>
                <a:gd name="T72" fmla="*/ 368 w 629"/>
                <a:gd name="T73" fmla="*/ 135 h 382"/>
                <a:gd name="T74" fmla="*/ 347 w 629"/>
                <a:gd name="T75" fmla="*/ 97 h 382"/>
                <a:gd name="T76" fmla="*/ 356 w 629"/>
                <a:gd name="T77" fmla="*/ 73 h 382"/>
                <a:gd name="T78" fmla="*/ 357 w 629"/>
                <a:gd name="T79" fmla="*/ 39 h 382"/>
                <a:gd name="T80" fmla="*/ 357 w 629"/>
                <a:gd name="T81" fmla="*/ 21 h 382"/>
                <a:gd name="T82" fmla="*/ 354 w 629"/>
                <a:gd name="T83" fmla="*/ 20 h 382"/>
                <a:gd name="T84" fmla="*/ 346 w 629"/>
                <a:gd name="T85" fmla="*/ 15 h 382"/>
                <a:gd name="T86" fmla="*/ 305 w 629"/>
                <a:gd name="T87" fmla="*/ 2 h 382"/>
                <a:gd name="T88" fmla="*/ 260 w 629"/>
                <a:gd name="T89" fmla="*/ 11 h 382"/>
                <a:gd name="T90" fmla="*/ 221 w 629"/>
                <a:gd name="T91" fmla="*/ 18 h 382"/>
                <a:gd name="T92" fmla="*/ 206 w 629"/>
                <a:gd name="T93" fmla="*/ 20 h 382"/>
                <a:gd name="T94" fmla="*/ 171 w 629"/>
                <a:gd name="T95" fmla="*/ 18 h 382"/>
                <a:gd name="T96" fmla="*/ 152 w 629"/>
                <a:gd name="T97" fmla="*/ 0 h 382"/>
                <a:gd name="T98" fmla="*/ 134 w 629"/>
                <a:gd name="T99" fmla="*/ 9 h 382"/>
                <a:gd name="T100" fmla="*/ 92 w 629"/>
                <a:gd name="T101" fmla="*/ 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76" name="Freeform 13"/>
            <p:cNvSpPr/>
            <p:nvPr/>
          </p:nvSpPr>
          <p:spPr bwMode="auto">
            <a:xfrm>
              <a:off x="2641984" y="4833251"/>
              <a:ext cx="875441" cy="915371"/>
            </a:xfrm>
            <a:custGeom>
              <a:avLst/>
              <a:gdLst>
                <a:gd name="T0" fmla="*/ 9 w 284"/>
                <a:gd name="T1" fmla="*/ 183 h 297"/>
                <a:gd name="T2" fmla="*/ 41 w 284"/>
                <a:gd name="T3" fmla="*/ 181 h 297"/>
                <a:gd name="T4" fmla="*/ 42 w 284"/>
                <a:gd name="T5" fmla="*/ 195 h 297"/>
                <a:gd name="T6" fmla="*/ 67 w 284"/>
                <a:gd name="T7" fmla="*/ 222 h 297"/>
                <a:gd name="T8" fmla="*/ 72 w 284"/>
                <a:gd name="T9" fmla="*/ 260 h 297"/>
                <a:gd name="T10" fmla="*/ 110 w 284"/>
                <a:gd name="T11" fmla="*/ 271 h 297"/>
                <a:gd name="T12" fmla="*/ 118 w 284"/>
                <a:gd name="T13" fmla="*/ 282 h 297"/>
                <a:gd name="T14" fmla="*/ 135 w 284"/>
                <a:gd name="T15" fmla="*/ 297 h 297"/>
                <a:gd name="T16" fmla="*/ 136 w 284"/>
                <a:gd name="T17" fmla="*/ 285 h 297"/>
                <a:gd name="T18" fmla="*/ 135 w 284"/>
                <a:gd name="T19" fmla="*/ 244 h 297"/>
                <a:gd name="T20" fmla="*/ 161 w 284"/>
                <a:gd name="T21" fmla="*/ 236 h 297"/>
                <a:gd name="T22" fmla="*/ 190 w 284"/>
                <a:gd name="T23" fmla="*/ 236 h 297"/>
                <a:gd name="T24" fmla="*/ 219 w 284"/>
                <a:gd name="T25" fmla="*/ 233 h 297"/>
                <a:gd name="T26" fmla="*/ 256 w 284"/>
                <a:gd name="T27" fmla="*/ 211 h 297"/>
                <a:gd name="T28" fmla="*/ 265 w 284"/>
                <a:gd name="T29" fmla="*/ 214 h 297"/>
                <a:gd name="T30" fmla="*/ 270 w 284"/>
                <a:gd name="T31" fmla="*/ 216 h 297"/>
                <a:gd name="T32" fmla="*/ 284 w 284"/>
                <a:gd name="T33" fmla="*/ 206 h 297"/>
                <a:gd name="T34" fmla="*/ 274 w 284"/>
                <a:gd name="T35" fmla="*/ 195 h 297"/>
                <a:gd name="T36" fmla="*/ 251 w 284"/>
                <a:gd name="T37" fmla="*/ 181 h 297"/>
                <a:gd name="T38" fmla="*/ 236 w 284"/>
                <a:gd name="T39" fmla="*/ 182 h 297"/>
                <a:gd name="T40" fmla="*/ 230 w 284"/>
                <a:gd name="T41" fmla="*/ 170 h 297"/>
                <a:gd name="T42" fmla="*/ 234 w 284"/>
                <a:gd name="T43" fmla="*/ 155 h 297"/>
                <a:gd name="T44" fmla="*/ 226 w 284"/>
                <a:gd name="T45" fmla="*/ 137 h 297"/>
                <a:gd name="T46" fmla="*/ 232 w 284"/>
                <a:gd name="T47" fmla="*/ 106 h 297"/>
                <a:gd name="T48" fmla="*/ 216 w 284"/>
                <a:gd name="T49" fmla="*/ 102 h 297"/>
                <a:gd name="T50" fmla="*/ 200 w 284"/>
                <a:gd name="T51" fmla="*/ 84 h 297"/>
                <a:gd name="T52" fmla="*/ 198 w 284"/>
                <a:gd name="T53" fmla="*/ 75 h 297"/>
                <a:gd name="T54" fmla="*/ 206 w 284"/>
                <a:gd name="T55" fmla="*/ 66 h 297"/>
                <a:gd name="T56" fmla="*/ 235 w 284"/>
                <a:gd name="T57" fmla="*/ 63 h 297"/>
                <a:gd name="T58" fmla="*/ 243 w 284"/>
                <a:gd name="T59" fmla="*/ 66 h 297"/>
                <a:gd name="T60" fmla="*/ 256 w 284"/>
                <a:gd name="T61" fmla="*/ 54 h 297"/>
                <a:gd name="T62" fmla="*/ 235 w 284"/>
                <a:gd name="T63" fmla="*/ 52 h 297"/>
                <a:gd name="T64" fmla="*/ 227 w 284"/>
                <a:gd name="T65" fmla="*/ 45 h 297"/>
                <a:gd name="T66" fmla="*/ 222 w 284"/>
                <a:gd name="T67" fmla="*/ 22 h 297"/>
                <a:gd name="T68" fmla="*/ 198 w 284"/>
                <a:gd name="T69" fmla="*/ 34 h 297"/>
                <a:gd name="T70" fmla="*/ 201 w 284"/>
                <a:gd name="T71" fmla="*/ 50 h 297"/>
                <a:gd name="T72" fmla="*/ 193 w 284"/>
                <a:gd name="T73" fmla="*/ 62 h 297"/>
                <a:gd name="T74" fmla="*/ 183 w 284"/>
                <a:gd name="T75" fmla="*/ 86 h 297"/>
                <a:gd name="T76" fmla="*/ 183 w 284"/>
                <a:gd name="T77" fmla="*/ 98 h 297"/>
                <a:gd name="T78" fmla="*/ 177 w 284"/>
                <a:gd name="T79" fmla="*/ 105 h 297"/>
                <a:gd name="T80" fmla="*/ 173 w 284"/>
                <a:gd name="T81" fmla="*/ 107 h 297"/>
                <a:gd name="T82" fmla="*/ 153 w 284"/>
                <a:gd name="T83" fmla="*/ 112 h 297"/>
                <a:gd name="T84" fmla="*/ 138 w 284"/>
                <a:gd name="T85" fmla="*/ 110 h 297"/>
                <a:gd name="T86" fmla="*/ 129 w 284"/>
                <a:gd name="T87" fmla="*/ 106 h 297"/>
                <a:gd name="T88" fmla="*/ 122 w 284"/>
                <a:gd name="T89" fmla="*/ 84 h 297"/>
                <a:gd name="T90" fmla="*/ 113 w 284"/>
                <a:gd name="T91" fmla="*/ 64 h 297"/>
                <a:gd name="T92" fmla="*/ 110 w 284"/>
                <a:gd name="T93" fmla="*/ 58 h 297"/>
                <a:gd name="T94" fmla="*/ 100 w 284"/>
                <a:gd name="T95" fmla="*/ 52 h 297"/>
                <a:gd name="T96" fmla="*/ 86 w 284"/>
                <a:gd name="T97" fmla="*/ 44 h 297"/>
                <a:gd name="T98" fmla="*/ 85 w 284"/>
                <a:gd name="T99" fmla="*/ 35 h 297"/>
                <a:gd name="T100" fmla="*/ 77 w 284"/>
                <a:gd name="T101" fmla="*/ 29 h 297"/>
                <a:gd name="T102" fmla="*/ 61 w 284"/>
                <a:gd name="T103" fmla="*/ 42 h 297"/>
                <a:gd name="T104" fmla="*/ 49 w 284"/>
                <a:gd name="T105" fmla="*/ 21 h 297"/>
                <a:gd name="T106" fmla="*/ 40 w 284"/>
                <a:gd name="T107" fmla="*/ 11 h 297"/>
                <a:gd name="T108" fmla="*/ 28 w 284"/>
                <a:gd name="T109" fmla="*/ 33 h 297"/>
                <a:gd name="T110" fmla="*/ 28 w 284"/>
                <a:gd name="T111" fmla="*/ 54 h 297"/>
                <a:gd name="T112" fmla="*/ 45 w 284"/>
                <a:gd name="T113" fmla="*/ 70 h 297"/>
                <a:gd name="T114" fmla="*/ 31 w 284"/>
                <a:gd name="T115" fmla="*/ 128 h 297"/>
                <a:gd name="T116" fmla="*/ 1 w 284"/>
                <a:gd name="T117" fmla="*/ 174 h 297"/>
                <a:gd name="T118" fmla="*/ 2 w 284"/>
                <a:gd name="T119"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7">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77" name="Freeform 14"/>
            <p:cNvSpPr/>
            <p:nvPr/>
          </p:nvSpPr>
          <p:spPr bwMode="auto">
            <a:xfrm>
              <a:off x="3267558" y="4820546"/>
              <a:ext cx="592300" cy="511832"/>
            </a:xfrm>
            <a:custGeom>
              <a:avLst/>
              <a:gdLst>
                <a:gd name="T0" fmla="*/ 143 w 192"/>
                <a:gd name="T1" fmla="*/ 8 h 166"/>
                <a:gd name="T2" fmla="*/ 132 w 192"/>
                <a:gd name="T3" fmla="*/ 10 h 166"/>
                <a:gd name="T4" fmla="*/ 130 w 192"/>
                <a:gd name="T5" fmla="*/ 0 h 166"/>
                <a:gd name="T6" fmla="*/ 126 w 192"/>
                <a:gd name="T7" fmla="*/ 10 h 166"/>
                <a:gd name="T8" fmla="*/ 120 w 192"/>
                <a:gd name="T9" fmla="*/ 18 h 166"/>
                <a:gd name="T10" fmla="*/ 108 w 192"/>
                <a:gd name="T11" fmla="*/ 18 h 166"/>
                <a:gd name="T12" fmla="*/ 106 w 192"/>
                <a:gd name="T13" fmla="*/ 25 h 166"/>
                <a:gd name="T14" fmla="*/ 95 w 192"/>
                <a:gd name="T15" fmla="*/ 28 h 166"/>
                <a:gd name="T16" fmla="*/ 91 w 192"/>
                <a:gd name="T17" fmla="*/ 30 h 166"/>
                <a:gd name="T18" fmla="*/ 81 w 192"/>
                <a:gd name="T19" fmla="*/ 26 h 166"/>
                <a:gd name="T20" fmla="*/ 74 w 192"/>
                <a:gd name="T21" fmla="*/ 24 h 166"/>
                <a:gd name="T22" fmla="*/ 85 w 192"/>
                <a:gd name="T23" fmla="*/ 40 h 166"/>
                <a:gd name="T24" fmla="*/ 91 w 192"/>
                <a:gd name="T25" fmla="*/ 46 h 166"/>
                <a:gd name="T26" fmla="*/ 88 w 192"/>
                <a:gd name="T27" fmla="*/ 55 h 166"/>
                <a:gd name="T28" fmla="*/ 70 w 192"/>
                <a:gd name="T29" fmla="*/ 64 h 166"/>
                <a:gd name="T30" fmla="*/ 63 w 192"/>
                <a:gd name="T31" fmla="*/ 65 h 166"/>
                <a:gd name="T32" fmla="*/ 56 w 192"/>
                <a:gd name="T33" fmla="*/ 63 h 166"/>
                <a:gd name="T34" fmla="*/ 48 w 192"/>
                <a:gd name="T35" fmla="*/ 71 h 166"/>
                <a:gd name="T36" fmla="*/ 40 w 192"/>
                <a:gd name="T37" fmla="*/ 74 h 166"/>
                <a:gd name="T38" fmla="*/ 8 w 192"/>
                <a:gd name="T39" fmla="*/ 74 h 166"/>
                <a:gd name="T40" fmla="*/ 5 w 192"/>
                <a:gd name="T41" fmla="*/ 96 h 166"/>
                <a:gd name="T42" fmla="*/ 12 w 192"/>
                <a:gd name="T43" fmla="*/ 100 h 166"/>
                <a:gd name="T44" fmla="*/ 16 w 192"/>
                <a:gd name="T45" fmla="*/ 95 h 166"/>
                <a:gd name="T46" fmla="*/ 28 w 192"/>
                <a:gd name="T47" fmla="*/ 96 h 166"/>
                <a:gd name="T48" fmla="*/ 32 w 192"/>
                <a:gd name="T49" fmla="*/ 118 h 166"/>
                <a:gd name="T50" fmla="*/ 27 w 192"/>
                <a:gd name="T51" fmla="*/ 130 h 166"/>
                <a:gd name="T52" fmla="*/ 38 w 192"/>
                <a:gd name="T53" fmla="*/ 149 h 166"/>
                <a:gd name="T54" fmla="*/ 34 w 192"/>
                <a:gd name="T55" fmla="*/ 166 h 166"/>
                <a:gd name="T56" fmla="*/ 47 w 192"/>
                <a:gd name="T57" fmla="*/ 160 h 166"/>
                <a:gd name="T58" fmla="*/ 56 w 192"/>
                <a:gd name="T59" fmla="*/ 161 h 166"/>
                <a:gd name="T60" fmla="*/ 85 w 192"/>
                <a:gd name="T61" fmla="*/ 160 h 166"/>
                <a:gd name="T62" fmla="*/ 99 w 192"/>
                <a:gd name="T63" fmla="*/ 151 h 166"/>
                <a:gd name="T64" fmla="*/ 115 w 192"/>
                <a:gd name="T65" fmla="*/ 137 h 166"/>
                <a:gd name="T66" fmla="*/ 125 w 192"/>
                <a:gd name="T67" fmla="*/ 142 h 166"/>
                <a:gd name="T68" fmla="*/ 138 w 192"/>
                <a:gd name="T69" fmla="*/ 147 h 166"/>
                <a:gd name="T70" fmla="*/ 147 w 192"/>
                <a:gd name="T71" fmla="*/ 150 h 166"/>
                <a:gd name="T72" fmla="*/ 149 w 192"/>
                <a:gd name="T73" fmla="*/ 145 h 166"/>
                <a:gd name="T74" fmla="*/ 152 w 192"/>
                <a:gd name="T75" fmla="*/ 142 h 166"/>
                <a:gd name="T76" fmla="*/ 158 w 192"/>
                <a:gd name="T77" fmla="*/ 138 h 166"/>
                <a:gd name="T78" fmla="*/ 174 w 192"/>
                <a:gd name="T79" fmla="*/ 127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8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78" name="Freeform 15"/>
            <p:cNvSpPr/>
            <p:nvPr/>
          </p:nvSpPr>
          <p:spPr bwMode="auto">
            <a:xfrm>
              <a:off x="3366174" y="5135147"/>
              <a:ext cx="770774" cy="591695"/>
            </a:xfrm>
            <a:custGeom>
              <a:avLst/>
              <a:gdLst>
                <a:gd name="T0" fmla="*/ 202 w 250"/>
                <a:gd name="T1" fmla="*/ 6 h 192"/>
                <a:gd name="T2" fmla="*/ 188 w 250"/>
                <a:gd name="T3" fmla="*/ 18 h 192"/>
                <a:gd name="T4" fmla="*/ 172 w 250"/>
                <a:gd name="T5" fmla="*/ 22 h 192"/>
                <a:gd name="T6" fmla="*/ 161 w 250"/>
                <a:gd name="T7" fmla="*/ 21 h 192"/>
                <a:gd name="T8" fmla="*/ 160 w 250"/>
                <a:gd name="T9" fmla="*/ 22 h 192"/>
                <a:gd name="T10" fmla="*/ 147 w 250"/>
                <a:gd name="T11" fmla="*/ 26 h 192"/>
                <a:gd name="T12" fmla="*/ 136 w 250"/>
                <a:gd name="T13" fmla="*/ 32 h 192"/>
                <a:gd name="T14" fmla="*/ 126 w 250"/>
                <a:gd name="T15" fmla="*/ 40 h 192"/>
                <a:gd name="T16" fmla="*/ 120 w 250"/>
                <a:gd name="T17" fmla="*/ 48 h 192"/>
                <a:gd name="T18" fmla="*/ 118 w 250"/>
                <a:gd name="T19" fmla="*/ 52 h 192"/>
                <a:gd name="T20" fmla="*/ 102 w 250"/>
                <a:gd name="T21" fmla="*/ 48 h 192"/>
                <a:gd name="T22" fmla="*/ 84 w 250"/>
                <a:gd name="T23" fmla="*/ 40 h 192"/>
                <a:gd name="T24" fmla="*/ 80 w 250"/>
                <a:gd name="T25" fmla="*/ 46 h 192"/>
                <a:gd name="T26" fmla="*/ 74 w 250"/>
                <a:gd name="T27" fmla="*/ 51 h 192"/>
                <a:gd name="T28" fmla="*/ 62 w 250"/>
                <a:gd name="T29" fmla="*/ 58 h 192"/>
                <a:gd name="T30" fmla="*/ 51 w 250"/>
                <a:gd name="T31" fmla="*/ 68 h 192"/>
                <a:gd name="T32" fmla="*/ 22 w 250"/>
                <a:gd name="T33" fmla="*/ 63 h 192"/>
                <a:gd name="T34" fmla="*/ 9 w 250"/>
                <a:gd name="T35" fmla="*/ 65 h 192"/>
                <a:gd name="T36" fmla="*/ 0 w 250"/>
                <a:gd name="T37" fmla="*/ 69 h 192"/>
                <a:gd name="T38" fmla="*/ 2 w 250"/>
                <a:gd name="T39" fmla="*/ 79 h 192"/>
                <a:gd name="T40" fmla="*/ 20 w 250"/>
                <a:gd name="T41" fmla="*/ 80 h 192"/>
                <a:gd name="T42" fmla="*/ 23 w 250"/>
                <a:gd name="T43" fmla="*/ 94 h 192"/>
                <a:gd name="T44" fmla="*/ 38 w 250"/>
                <a:gd name="T45" fmla="*/ 92 h 192"/>
                <a:gd name="T46" fmla="*/ 50 w 250"/>
                <a:gd name="T47" fmla="*/ 90 h 192"/>
                <a:gd name="T48" fmla="*/ 53 w 250"/>
                <a:gd name="T49" fmla="*/ 108 h 192"/>
                <a:gd name="T50" fmla="*/ 46 w 250"/>
                <a:gd name="T51" fmla="*/ 117 h 192"/>
                <a:gd name="T52" fmla="*/ 34 w 250"/>
                <a:gd name="T53" fmla="*/ 124 h 192"/>
                <a:gd name="T54" fmla="*/ 53 w 250"/>
                <a:gd name="T55" fmla="*/ 129 h 192"/>
                <a:gd name="T56" fmla="*/ 60 w 250"/>
                <a:gd name="T57" fmla="*/ 133 h 192"/>
                <a:gd name="T58" fmla="*/ 76 w 250"/>
                <a:gd name="T59" fmla="*/ 142 h 192"/>
                <a:gd name="T60" fmla="*/ 70 w 250"/>
                <a:gd name="T61" fmla="*/ 150 h 192"/>
                <a:gd name="T62" fmla="*/ 97 w 250"/>
                <a:gd name="T63" fmla="*/ 179 h 192"/>
                <a:gd name="T64" fmla="*/ 107 w 250"/>
                <a:gd name="T65" fmla="*/ 174 h 192"/>
                <a:gd name="T66" fmla="*/ 122 w 250"/>
                <a:gd name="T67" fmla="*/ 185 h 192"/>
                <a:gd name="T68" fmla="*/ 127 w 250"/>
                <a:gd name="T69" fmla="*/ 180 h 192"/>
                <a:gd name="T70" fmla="*/ 135 w 250"/>
                <a:gd name="T71" fmla="*/ 181 h 192"/>
                <a:gd name="T72" fmla="*/ 154 w 250"/>
                <a:gd name="T73" fmla="*/ 185 h 192"/>
                <a:gd name="T74" fmla="*/ 156 w 250"/>
                <a:gd name="T75" fmla="*/ 186 h 192"/>
                <a:gd name="T76" fmla="*/ 173 w 250"/>
                <a:gd name="T77" fmla="*/ 173 h 192"/>
                <a:gd name="T78" fmla="*/ 178 w 250"/>
                <a:gd name="T79" fmla="*/ 179 h 192"/>
                <a:gd name="T80" fmla="*/ 182 w 250"/>
                <a:gd name="T81" fmla="*/ 170 h 192"/>
                <a:gd name="T82" fmla="*/ 198 w 250"/>
                <a:gd name="T83" fmla="*/ 153 h 192"/>
                <a:gd name="T84" fmla="*/ 207 w 250"/>
                <a:gd name="T85" fmla="*/ 154 h 192"/>
                <a:gd name="T86" fmla="*/ 205 w 250"/>
                <a:gd name="T87" fmla="*/ 143 h 192"/>
                <a:gd name="T88" fmla="*/ 207 w 250"/>
                <a:gd name="T89" fmla="*/ 138 h 192"/>
                <a:gd name="T90" fmla="*/ 228 w 250"/>
                <a:gd name="T91" fmla="*/ 126 h 192"/>
                <a:gd name="T92" fmla="*/ 228 w 250"/>
                <a:gd name="T93" fmla="*/ 115 h 192"/>
                <a:gd name="T94" fmla="*/ 232 w 250"/>
                <a:gd name="T95" fmla="*/ 105 h 192"/>
                <a:gd name="T96" fmla="*/ 239 w 250"/>
                <a:gd name="T97" fmla="*/ 90 h 192"/>
                <a:gd name="T98" fmla="*/ 248 w 250"/>
                <a:gd name="T99" fmla="*/ 78 h 192"/>
                <a:gd name="T100" fmla="*/ 248 w 250"/>
                <a:gd name="T101" fmla="*/ 67 h 192"/>
                <a:gd name="T102" fmla="*/ 248 w 250"/>
                <a:gd name="T103" fmla="*/ 60 h 192"/>
                <a:gd name="T104" fmla="*/ 226 w 250"/>
                <a:gd name="T105" fmla="*/ 61 h 192"/>
                <a:gd name="T106" fmla="*/ 221 w 250"/>
                <a:gd name="T107" fmla="*/ 51 h 192"/>
                <a:gd name="T108" fmla="*/ 210 w 250"/>
                <a:gd name="T109" fmla="*/ 51 h 192"/>
                <a:gd name="T110" fmla="*/ 222 w 250"/>
                <a:gd name="T111" fmla="*/ 29 h 192"/>
                <a:gd name="T112" fmla="*/ 220 w 250"/>
                <a:gd name="T113" fmla="*/ 14 h 192"/>
                <a:gd name="T114" fmla="*/ 217 w 250"/>
                <a:gd name="T115" fmla="*/ 0 h 192"/>
                <a:gd name="T116" fmla="*/ 208 w 250"/>
                <a:gd name="T117" fmla="*/ 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192">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79" name="Freeform 16"/>
            <p:cNvSpPr/>
            <p:nvPr/>
          </p:nvSpPr>
          <p:spPr bwMode="auto">
            <a:xfrm>
              <a:off x="3474470" y="4487793"/>
              <a:ext cx="434392" cy="444073"/>
            </a:xfrm>
            <a:custGeom>
              <a:avLst/>
              <a:gdLst>
                <a:gd name="T0" fmla="*/ 134 w 141"/>
                <a:gd name="T1" fmla="*/ 16 h 144"/>
                <a:gd name="T2" fmla="*/ 129 w 141"/>
                <a:gd name="T3" fmla="*/ 15 h 144"/>
                <a:gd name="T4" fmla="*/ 125 w 141"/>
                <a:gd name="T5" fmla="*/ 13 h 144"/>
                <a:gd name="T6" fmla="*/ 117 w 141"/>
                <a:gd name="T7" fmla="*/ 14 h 144"/>
                <a:gd name="T8" fmla="*/ 111 w 141"/>
                <a:gd name="T9" fmla="*/ 12 h 144"/>
                <a:gd name="T10" fmla="*/ 110 w 141"/>
                <a:gd name="T11" fmla="*/ 11 h 144"/>
                <a:gd name="T12" fmla="*/ 102 w 141"/>
                <a:gd name="T13" fmla="*/ 2 h 144"/>
                <a:gd name="T14" fmla="*/ 88 w 141"/>
                <a:gd name="T15" fmla="*/ 8 h 144"/>
                <a:gd name="T16" fmla="*/ 86 w 141"/>
                <a:gd name="T17" fmla="*/ 20 h 144"/>
                <a:gd name="T18" fmla="*/ 81 w 141"/>
                <a:gd name="T19" fmla="*/ 30 h 144"/>
                <a:gd name="T20" fmla="*/ 72 w 141"/>
                <a:gd name="T21" fmla="*/ 43 h 144"/>
                <a:gd name="T22" fmla="*/ 57 w 141"/>
                <a:gd name="T23" fmla="*/ 59 h 144"/>
                <a:gd name="T24" fmla="*/ 43 w 141"/>
                <a:gd name="T25" fmla="*/ 73 h 144"/>
                <a:gd name="T26" fmla="*/ 36 w 141"/>
                <a:gd name="T27" fmla="*/ 82 h 144"/>
                <a:gd name="T28" fmla="*/ 0 w 141"/>
                <a:gd name="T29" fmla="*/ 84 h 144"/>
                <a:gd name="T30" fmla="*/ 10 w 141"/>
                <a:gd name="T31" fmla="*/ 114 h 144"/>
                <a:gd name="T32" fmla="*/ 16 w 141"/>
                <a:gd name="T33" fmla="*/ 117 h 144"/>
                <a:gd name="T34" fmla="*/ 21 w 141"/>
                <a:gd name="T35" fmla="*/ 131 h 144"/>
                <a:gd name="T36" fmla="*/ 21 w 141"/>
                <a:gd name="T37" fmla="*/ 134 h 144"/>
                <a:gd name="T38" fmla="*/ 31 w 141"/>
                <a:gd name="T39" fmla="*/ 131 h 144"/>
                <a:gd name="T40" fmla="*/ 35 w 141"/>
                <a:gd name="T41" fmla="*/ 133 h 144"/>
                <a:gd name="T42" fmla="*/ 38 w 141"/>
                <a:gd name="T43" fmla="*/ 123 h 144"/>
                <a:gd name="T44" fmla="*/ 55 w 141"/>
                <a:gd name="T45" fmla="*/ 116 h 144"/>
                <a:gd name="T46" fmla="*/ 56 w 141"/>
                <a:gd name="T47" fmla="*/ 106 h 144"/>
                <a:gd name="T48" fmla="*/ 60 w 141"/>
                <a:gd name="T49" fmla="*/ 104 h 144"/>
                <a:gd name="T50" fmla="*/ 61 w 141"/>
                <a:gd name="T51" fmla="*/ 104 h 144"/>
                <a:gd name="T52" fmla="*/ 68 w 141"/>
                <a:gd name="T53" fmla="*/ 110 h 144"/>
                <a:gd name="T54" fmla="*/ 70 w 141"/>
                <a:gd name="T55" fmla="*/ 116 h 144"/>
                <a:gd name="T56" fmla="*/ 75 w 141"/>
                <a:gd name="T57" fmla="*/ 109 h 144"/>
                <a:gd name="T58" fmla="*/ 81 w 141"/>
                <a:gd name="T59" fmla="*/ 106 h 144"/>
                <a:gd name="T60" fmla="*/ 87 w 141"/>
                <a:gd name="T61" fmla="*/ 107 h 144"/>
                <a:gd name="T62" fmla="*/ 90 w 141"/>
                <a:gd name="T63" fmla="*/ 119 h 144"/>
                <a:gd name="T64" fmla="*/ 94 w 141"/>
                <a:gd name="T65" fmla="*/ 127 h 144"/>
                <a:gd name="T66" fmla="*/ 97 w 141"/>
                <a:gd name="T67" fmla="*/ 135 h 144"/>
                <a:gd name="T68" fmla="*/ 103 w 141"/>
                <a:gd name="T69" fmla="*/ 135 h 144"/>
                <a:gd name="T70" fmla="*/ 104 w 141"/>
                <a:gd name="T71" fmla="*/ 136 h 144"/>
                <a:gd name="T72" fmla="*/ 108 w 141"/>
                <a:gd name="T73" fmla="*/ 144 h 144"/>
                <a:gd name="T74" fmla="*/ 110 w 141"/>
                <a:gd name="T75" fmla="*/ 138 h 144"/>
                <a:gd name="T76" fmla="*/ 111 w 141"/>
                <a:gd name="T77" fmla="*/ 137 h 144"/>
                <a:gd name="T78" fmla="*/ 115 w 141"/>
                <a:gd name="T79" fmla="*/ 135 h 144"/>
                <a:gd name="T80" fmla="*/ 117 w 141"/>
                <a:gd name="T81" fmla="*/ 132 h 144"/>
                <a:gd name="T82" fmla="*/ 93 w 141"/>
                <a:gd name="T83" fmla="*/ 84 h 144"/>
                <a:gd name="T84" fmla="*/ 87 w 141"/>
                <a:gd name="T85" fmla="*/ 65 h 144"/>
                <a:gd name="T86" fmla="*/ 87 w 141"/>
                <a:gd name="T87" fmla="*/ 64 h 144"/>
                <a:gd name="T88" fmla="*/ 91 w 141"/>
                <a:gd name="T89" fmla="*/ 53 h 144"/>
                <a:gd name="T90" fmla="*/ 130 w 141"/>
                <a:gd name="T91" fmla="*/ 44 h 144"/>
                <a:gd name="T92" fmla="*/ 139 w 141"/>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44">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80" name="Freeform 17"/>
            <p:cNvSpPr/>
            <p:nvPr/>
          </p:nvSpPr>
          <p:spPr bwMode="auto">
            <a:xfrm>
              <a:off x="3474470" y="3624454"/>
              <a:ext cx="496102" cy="891172"/>
            </a:xfrm>
            <a:custGeom>
              <a:avLst/>
              <a:gdLst>
                <a:gd name="T0" fmla="*/ 47 w 161"/>
                <a:gd name="T1" fmla="*/ 90 h 289"/>
                <a:gd name="T2" fmla="*/ 61 w 161"/>
                <a:gd name="T3" fmla="*/ 101 h 289"/>
                <a:gd name="T4" fmla="*/ 70 w 161"/>
                <a:gd name="T5" fmla="*/ 108 h 289"/>
                <a:gd name="T6" fmla="*/ 88 w 161"/>
                <a:gd name="T7" fmla="*/ 115 h 289"/>
                <a:gd name="T8" fmla="*/ 88 w 161"/>
                <a:gd name="T9" fmla="*/ 116 h 289"/>
                <a:gd name="T10" fmla="*/ 93 w 161"/>
                <a:gd name="T11" fmla="*/ 124 h 289"/>
                <a:gd name="T12" fmla="*/ 89 w 161"/>
                <a:gd name="T13" fmla="*/ 136 h 289"/>
                <a:gd name="T14" fmla="*/ 88 w 161"/>
                <a:gd name="T15" fmla="*/ 144 h 289"/>
                <a:gd name="T16" fmla="*/ 83 w 161"/>
                <a:gd name="T17" fmla="*/ 158 h 289"/>
                <a:gd name="T18" fmla="*/ 70 w 161"/>
                <a:gd name="T19" fmla="*/ 157 h 289"/>
                <a:gd name="T20" fmla="*/ 56 w 161"/>
                <a:gd name="T21" fmla="*/ 166 h 289"/>
                <a:gd name="T22" fmla="*/ 58 w 161"/>
                <a:gd name="T23" fmla="*/ 177 h 289"/>
                <a:gd name="T24" fmla="*/ 43 w 161"/>
                <a:gd name="T25" fmla="*/ 174 h 289"/>
                <a:gd name="T26" fmla="*/ 31 w 161"/>
                <a:gd name="T27" fmla="*/ 169 h 289"/>
                <a:gd name="T28" fmla="*/ 19 w 161"/>
                <a:gd name="T29" fmla="*/ 197 h 289"/>
                <a:gd name="T30" fmla="*/ 23 w 161"/>
                <a:gd name="T31" fmla="*/ 204 h 289"/>
                <a:gd name="T32" fmla="*/ 26 w 161"/>
                <a:gd name="T33" fmla="*/ 211 h 289"/>
                <a:gd name="T34" fmla="*/ 27 w 161"/>
                <a:gd name="T35" fmla="*/ 222 h 289"/>
                <a:gd name="T36" fmla="*/ 3 w 161"/>
                <a:gd name="T37" fmla="*/ 227 h 289"/>
                <a:gd name="T38" fmla="*/ 3 w 161"/>
                <a:gd name="T39" fmla="*/ 244 h 289"/>
                <a:gd name="T40" fmla="*/ 6 w 161"/>
                <a:gd name="T41" fmla="*/ 254 h 289"/>
                <a:gd name="T42" fmla="*/ 33 w 161"/>
                <a:gd name="T43" fmla="*/ 253 h 289"/>
                <a:gd name="T44" fmla="*/ 43 w 161"/>
                <a:gd name="T45" fmla="*/ 260 h 289"/>
                <a:gd name="T46" fmla="*/ 51 w 161"/>
                <a:gd name="T47" fmla="*/ 266 h 289"/>
                <a:gd name="T48" fmla="*/ 57 w 161"/>
                <a:gd name="T49" fmla="*/ 261 h 289"/>
                <a:gd name="T50" fmla="*/ 76 w 161"/>
                <a:gd name="T51" fmla="*/ 274 h 289"/>
                <a:gd name="T52" fmla="*/ 98 w 161"/>
                <a:gd name="T53" fmla="*/ 275 h 289"/>
                <a:gd name="T54" fmla="*/ 104 w 161"/>
                <a:gd name="T55" fmla="*/ 279 h 289"/>
                <a:gd name="T56" fmla="*/ 104 w 161"/>
                <a:gd name="T57" fmla="*/ 279 h 289"/>
                <a:gd name="T58" fmla="*/ 113 w 161"/>
                <a:gd name="T59" fmla="*/ 288 h 289"/>
                <a:gd name="T60" fmla="*/ 123 w 161"/>
                <a:gd name="T61" fmla="*/ 280 h 289"/>
                <a:gd name="T62" fmla="*/ 120 w 161"/>
                <a:gd name="T63" fmla="*/ 274 h 289"/>
                <a:gd name="T64" fmla="*/ 123 w 161"/>
                <a:gd name="T65" fmla="*/ 258 h 289"/>
                <a:gd name="T66" fmla="*/ 134 w 161"/>
                <a:gd name="T67" fmla="*/ 257 h 289"/>
                <a:gd name="T68" fmla="*/ 121 w 161"/>
                <a:gd name="T69" fmla="*/ 243 h 289"/>
                <a:gd name="T70" fmla="*/ 117 w 161"/>
                <a:gd name="T71" fmla="*/ 238 h 289"/>
                <a:gd name="T72" fmla="*/ 121 w 161"/>
                <a:gd name="T73" fmla="*/ 232 h 289"/>
                <a:gd name="T74" fmla="*/ 151 w 161"/>
                <a:gd name="T75" fmla="*/ 233 h 289"/>
                <a:gd name="T76" fmla="*/ 161 w 161"/>
                <a:gd name="T77" fmla="*/ 232 h 289"/>
                <a:gd name="T78" fmla="*/ 145 w 161"/>
                <a:gd name="T79" fmla="*/ 188 h 289"/>
                <a:gd name="T80" fmla="*/ 137 w 161"/>
                <a:gd name="T81" fmla="*/ 184 h 289"/>
                <a:gd name="T82" fmla="*/ 135 w 161"/>
                <a:gd name="T83" fmla="*/ 172 h 289"/>
                <a:gd name="T84" fmla="*/ 138 w 161"/>
                <a:gd name="T85" fmla="*/ 96 h 289"/>
                <a:gd name="T86" fmla="*/ 139 w 161"/>
                <a:gd name="T87" fmla="*/ 81 h 289"/>
                <a:gd name="T88" fmla="*/ 147 w 161"/>
                <a:gd name="T89" fmla="*/ 68 h 289"/>
                <a:gd name="T90" fmla="*/ 139 w 161"/>
                <a:gd name="T91" fmla="*/ 56 h 289"/>
                <a:gd name="T92" fmla="*/ 138 w 161"/>
                <a:gd name="T93" fmla="*/ 44 h 289"/>
                <a:gd name="T94" fmla="*/ 138 w 161"/>
                <a:gd name="T95" fmla="*/ 43 h 289"/>
                <a:gd name="T96" fmla="*/ 145 w 161"/>
                <a:gd name="T97" fmla="*/ 18 h 289"/>
                <a:gd name="T98" fmla="*/ 150 w 161"/>
                <a:gd name="T99" fmla="*/ 11 h 289"/>
                <a:gd name="T100" fmla="*/ 156 w 161"/>
                <a:gd name="T101" fmla="*/ 6 h 289"/>
                <a:gd name="T102" fmla="*/ 148 w 161"/>
                <a:gd name="T103" fmla="*/ 0 h 289"/>
                <a:gd name="T104" fmla="*/ 134 w 161"/>
                <a:gd name="T105" fmla="*/ 5 h 289"/>
                <a:gd name="T106" fmla="*/ 121 w 161"/>
                <a:gd name="T107" fmla="*/ 17 h 289"/>
                <a:gd name="T108" fmla="*/ 105 w 161"/>
                <a:gd name="T109" fmla="*/ 29 h 289"/>
                <a:gd name="T110" fmla="*/ 97 w 161"/>
                <a:gd name="T111" fmla="*/ 35 h 289"/>
                <a:gd name="T112" fmla="*/ 93 w 161"/>
                <a:gd name="T113" fmla="*/ 59 h 289"/>
                <a:gd name="T114" fmla="*/ 91 w 161"/>
                <a:gd name="T115" fmla="*/ 66 h 289"/>
                <a:gd name="T116" fmla="*/ 87 w 161"/>
                <a:gd name="T117" fmla="*/ 72 h 289"/>
                <a:gd name="T118" fmla="*/ 86 w 161"/>
                <a:gd name="T119" fmla="*/ 73 h 289"/>
                <a:gd name="T120" fmla="*/ 76 w 161"/>
                <a:gd name="T121" fmla="*/ 74 h 289"/>
                <a:gd name="T122" fmla="*/ 75 w 161"/>
                <a:gd name="T123" fmla="*/ 74 h 289"/>
                <a:gd name="T124" fmla="*/ 54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81" name="Freeform 18"/>
            <p:cNvSpPr/>
            <p:nvPr/>
          </p:nvSpPr>
          <p:spPr bwMode="auto">
            <a:xfrm>
              <a:off x="3905835" y="3461102"/>
              <a:ext cx="332752" cy="730846"/>
            </a:xfrm>
            <a:custGeom>
              <a:avLst/>
              <a:gdLst>
                <a:gd name="T0" fmla="*/ 99 w 108"/>
                <a:gd name="T1" fmla="*/ 3 h 237"/>
                <a:gd name="T2" fmla="*/ 93 w 108"/>
                <a:gd name="T3" fmla="*/ 5 h 237"/>
                <a:gd name="T4" fmla="*/ 88 w 108"/>
                <a:gd name="T5" fmla="*/ 11 h 237"/>
                <a:gd name="T6" fmla="*/ 87 w 108"/>
                <a:gd name="T7" fmla="*/ 12 h 237"/>
                <a:gd name="T8" fmla="*/ 67 w 108"/>
                <a:gd name="T9" fmla="*/ 13 h 237"/>
                <a:gd name="T10" fmla="*/ 61 w 108"/>
                <a:gd name="T11" fmla="*/ 19 h 237"/>
                <a:gd name="T12" fmla="*/ 55 w 108"/>
                <a:gd name="T13" fmla="*/ 23 h 237"/>
                <a:gd name="T14" fmla="*/ 46 w 108"/>
                <a:gd name="T15" fmla="*/ 23 h 237"/>
                <a:gd name="T16" fmla="*/ 41 w 108"/>
                <a:gd name="T17" fmla="*/ 37 h 237"/>
                <a:gd name="T18" fmla="*/ 41 w 108"/>
                <a:gd name="T19" fmla="*/ 37 h 237"/>
                <a:gd name="T20" fmla="*/ 33 w 108"/>
                <a:gd name="T21" fmla="*/ 45 h 237"/>
                <a:gd name="T22" fmla="*/ 21 w 108"/>
                <a:gd name="T23" fmla="*/ 59 h 237"/>
                <a:gd name="T24" fmla="*/ 13 w 108"/>
                <a:gd name="T25" fmla="*/ 67 h 237"/>
                <a:gd name="T26" fmla="*/ 13 w 108"/>
                <a:gd name="T27" fmla="*/ 77 h 237"/>
                <a:gd name="T28" fmla="*/ 13 w 108"/>
                <a:gd name="T29" fmla="*/ 85 h 237"/>
                <a:gd name="T30" fmla="*/ 8 w 108"/>
                <a:gd name="T31" fmla="*/ 92 h 237"/>
                <a:gd name="T32" fmla="*/ 8 w 108"/>
                <a:gd name="T33" fmla="*/ 111 h 237"/>
                <a:gd name="T34" fmla="*/ 12 w 108"/>
                <a:gd name="T35" fmla="*/ 122 h 237"/>
                <a:gd name="T36" fmla="*/ 11 w 108"/>
                <a:gd name="T37" fmla="*/ 131 h 237"/>
                <a:gd name="T38" fmla="*/ 3 w 108"/>
                <a:gd name="T39" fmla="*/ 161 h 237"/>
                <a:gd name="T40" fmla="*/ 9 w 108"/>
                <a:gd name="T41" fmla="*/ 185 h 237"/>
                <a:gd name="T42" fmla="*/ 7 w 108"/>
                <a:gd name="T43" fmla="*/ 237 h 237"/>
                <a:gd name="T44" fmla="*/ 17 w 108"/>
                <a:gd name="T45" fmla="*/ 227 h 237"/>
                <a:gd name="T46" fmla="*/ 56 w 108"/>
                <a:gd name="T47" fmla="*/ 207 h 237"/>
                <a:gd name="T48" fmla="*/ 75 w 108"/>
                <a:gd name="T49" fmla="*/ 209 h 237"/>
                <a:gd name="T50" fmla="*/ 91 w 108"/>
                <a:gd name="T51" fmla="*/ 195 h 237"/>
                <a:gd name="T52" fmla="*/ 95 w 108"/>
                <a:gd name="T53" fmla="*/ 185 h 237"/>
                <a:gd name="T54" fmla="*/ 95 w 108"/>
                <a:gd name="T55" fmla="*/ 184 h 237"/>
                <a:gd name="T56" fmla="*/ 97 w 108"/>
                <a:gd name="T57" fmla="*/ 170 h 237"/>
                <a:gd name="T58" fmla="*/ 98 w 108"/>
                <a:gd name="T59" fmla="*/ 161 h 237"/>
                <a:gd name="T60" fmla="*/ 95 w 108"/>
                <a:gd name="T61" fmla="*/ 140 h 237"/>
                <a:gd name="T62" fmla="*/ 96 w 108"/>
                <a:gd name="T63" fmla="*/ 133 h 237"/>
                <a:gd name="T64" fmla="*/ 108 w 108"/>
                <a:gd name="T65" fmla="*/ 107 h 237"/>
                <a:gd name="T66" fmla="*/ 91 w 108"/>
                <a:gd name="T67" fmla="*/ 92 h 237"/>
                <a:gd name="T68" fmla="*/ 88 w 108"/>
                <a:gd name="T69" fmla="*/ 85 h 237"/>
                <a:gd name="T70" fmla="*/ 89 w 108"/>
                <a:gd name="T71" fmla="*/ 73 h 237"/>
                <a:gd name="T72" fmla="*/ 92 w 108"/>
                <a:gd name="T73" fmla="*/ 64 h 237"/>
                <a:gd name="T74" fmla="*/ 104 w 108"/>
                <a:gd name="T75" fmla="*/ 55 h 237"/>
                <a:gd name="T76" fmla="*/ 107 w 108"/>
                <a:gd name="T77" fmla="*/ 33 h 237"/>
                <a:gd name="T78" fmla="*/ 99 w 108"/>
                <a:gd name="T79" fmla="*/ 31 h 237"/>
                <a:gd name="T80" fmla="*/ 91 w 108"/>
                <a:gd name="T81" fmla="*/ 26 h 237"/>
                <a:gd name="T82" fmla="*/ 90 w 108"/>
                <a:gd name="T83" fmla="*/ 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82" name="Freeform 19"/>
            <p:cNvSpPr/>
            <p:nvPr/>
          </p:nvSpPr>
          <p:spPr bwMode="auto">
            <a:xfrm>
              <a:off x="3819321" y="4703176"/>
              <a:ext cx="533613" cy="620129"/>
            </a:xfrm>
            <a:custGeom>
              <a:avLst/>
              <a:gdLst>
                <a:gd name="T0" fmla="*/ 149 w 173"/>
                <a:gd name="T1" fmla="*/ 34 h 201"/>
                <a:gd name="T2" fmla="*/ 146 w 173"/>
                <a:gd name="T3" fmla="*/ 27 h 201"/>
                <a:gd name="T4" fmla="*/ 143 w 173"/>
                <a:gd name="T5" fmla="*/ 12 h 201"/>
                <a:gd name="T6" fmla="*/ 136 w 173"/>
                <a:gd name="T7" fmla="*/ 17 h 201"/>
                <a:gd name="T8" fmla="*/ 125 w 173"/>
                <a:gd name="T9" fmla="*/ 15 h 201"/>
                <a:gd name="T10" fmla="*/ 125 w 173"/>
                <a:gd name="T11" fmla="*/ 7 h 201"/>
                <a:gd name="T12" fmla="*/ 121 w 173"/>
                <a:gd name="T13" fmla="*/ 10 h 201"/>
                <a:gd name="T14" fmla="*/ 109 w 173"/>
                <a:gd name="T15" fmla="*/ 22 h 201"/>
                <a:gd name="T16" fmla="*/ 107 w 173"/>
                <a:gd name="T17" fmla="*/ 22 h 201"/>
                <a:gd name="T18" fmla="*/ 99 w 173"/>
                <a:gd name="T19" fmla="*/ 16 h 201"/>
                <a:gd name="T20" fmla="*/ 92 w 173"/>
                <a:gd name="T21" fmla="*/ 14 h 201"/>
                <a:gd name="T22" fmla="*/ 75 w 173"/>
                <a:gd name="T23" fmla="*/ 8 h 201"/>
                <a:gd name="T24" fmla="*/ 65 w 173"/>
                <a:gd name="T25" fmla="*/ 4 h 201"/>
                <a:gd name="T26" fmla="*/ 47 w 173"/>
                <a:gd name="T27" fmla="*/ 0 h 201"/>
                <a:gd name="T28" fmla="*/ 39 w 173"/>
                <a:gd name="T29" fmla="*/ 16 h 201"/>
                <a:gd name="T30" fmla="*/ 34 w 173"/>
                <a:gd name="T31" fmla="*/ 16 h 201"/>
                <a:gd name="T32" fmla="*/ 14 w 173"/>
                <a:gd name="T33" fmla="*/ 26 h 201"/>
                <a:gd name="T34" fmla="*/ 13 w 173"/>
                <a:gd name="T35" fmla="*/ 73 h 201"/>
                <a:gd name="T36" fmla="*/ 9 w 173"/>
                <a:gd name="T37" fmla="*/ 83 h 201"/>
                <a:gd name="T38" fmla="*/ 1 w 173"/>
                <a:gd name="T39" fmla="*/ 109 h 201"/>
                <a:gd name="T40" fmla="*/ 7 w 173"/>
                <a:gd name="T41" fmla="*/ 112 h 201"/>
                <a:gd name="T42" fmla="*/ 17 w 173"/>
                <a:gd name="T43" fmla="*/ 126 h 201"/>
                <a:gd name="T44" fmla="*/ 13 w 173"/>
                <a:gd name="T45" fmla="*/ 132 h 201"/>
                <a:gd name="T46" fmla="*/ 24 w 173"/>
                <a:gd name="T47" fmla="*/ 158 h 201"/>
                <a:gd name="T48" fmla="*/ 38 w 173"/>
                <a:gd name="T49" fmla="*/ 151 h 201"/>
                <a:gd name="T50" fmla="*/ 46 w 173"/>
                <a:gd name="T51" fmla="*/ 152 h 201"/>
                <a:gd name="T52" fmla="*/ 52 w 173"/>
                <a:gd name="T53" fmla="*/ 140 h 201"/>
                <a:gd name="T54" fmla="*/ 68 w 173"/>
                <a:gd name="T55" fmla="*/ 135 h 201"/>
                <a:gd name="T56" fmla="*/ 77 w 173"/>
                <a:gd name="T57" fmla="*/ 151 h 201"/>
                <a:gd name="T58" fmla="*/ 81 w 173"/>
                <a:gd name="T59" fmla="*/ 165 h 201"/>
                <a:gd name="T60" fmla="*/ 71 w 173"/>
                <a:gd name="T61" fmla="*/ 185 h 201"/>
                <a:gd name="T62" fmla="*/ 84 w 173"/>
                <a:gd name="T63" fmla="*/ 187 h 201"/>
                <a:gd name="T64" fmla="*/ 89 w 173"/>
                <a:gd name="T65" fmla="*/ 200 h 201"/>
                <a:gd name="T66" fmla="*/ 102 w 173"/>
                <a:gd name="T67" fmla="*/ 196 h 201"/>
                <a:gd name="T68" fmla="*/ 108 w 173"/>
                <a:gd name="T69" fmla="*/ 178 h 201"/>
                <a:gd name="T70" fmla="*/ 135 w 173"/>
                <a:gd name="T71" fmla="*/ 189 h 201"/>
                <a:gd name="T72" fmla="*/ 127 w 173"/>
                <a:gd name="T73" fmla="*/ 172 h 201"/>
                <a:gd name="T74" fmla="*/ 128 w 173"/>
                <a:gd name="T75" fmla="*/ 170 h 201"/>
                <a:gd name="T76" fmla="*/ 166 w 173"/>
                <a:gd name="T77" fmla="*/ 166 h 201"/>
                <a:gd name="T78" fmla="*/ 167 w 173"/>
                <a:gd name="T79" fmla="*/ 165 h 201"/>
                <a:gd name="T80" fmla="*/ 167 w 173"/>
                <a:gd name="T81" fmla="*/ 163 h 201"/>
                <a:gd name="T82" fmla="*/ 165 w 173"/>
                <a:gd name="T83" fmla="*/ 142 h 201"/>
                <a:gd name="T84" fmla="*/ 170 w 173"/>
                <a:gd name="T85" fmla="*/ 134 h 201"/>
                <a:gd name="T86" fmla="*/ 163 w 173"/>
                <a:gd name="T87" fmla="*/ 126 h 201"/>
                <a:gd name="T88" fmla="*/ 158 w 173"/>
                <a:gd name="T89" fmla="*/ 98 h 201"/>
                <a:gd name="T90" fmla="*/ 151 w 173"/>
                <a:gd name="T91" fmla="*/ 102 h 201"/>
                <a:gd name="T92" fmla="*/ 149 w 173"/>
                <a:gd name="T93" fmla="*/ 84 h 201"/>
                <a:gd name="T94" fmla="*/ 163 w 173"/>
                <a:gd name="T95" fmla="*/ 50 h 201"/>
                <a:gd name="T96" fmla="*/ 150 w 173"/>
                <a:gd name="T97" fmla="*/ 3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1">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83" name="Freeform 20"/>
            <p:cNvSpPr/>
            <p:nvPr/>
          </p:nvSpPr>
          <p:spPr bwMode="auto">
            <a:xfrm>
              <a:off x="3757610" y="4352273"/>
              <a:ext cx="752625" cy="468272"/>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84" name="Freeform 21"/>
            <p:cNvSpPr/>
            <p:nvPr/>
          </p:nvSpPr>
          <p:spPr bwMode="auto">
            <a:xfrm>
              <a:off x="3924591" y="5215009"/>
              <a:ext cx="779850" cy="623155"/>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85" name="Freeform 22"/>
            <p:cNvSpPr/>
            <p:nvPr/>
          </p:nvSpPr>
          <p:spPr bwMode="auto">
            <a:xfrm>
              <a:off x="4291224" y="4682001"/>
              <a:ext cx="471903" cy="638278"/>
            </a:xfrm>
            <a:custGeom>
              <a:avLst/>
              <a:gdLst>
                <a:gd name="T0" fmla="*/ 120 w 153"/>
                <a:gd name="T1" fmla="*/ 7 h 207"/>
                <a:gd name="T2" fmla="*/ 106 w 153"/>
                <a:gd name="T3" fmla="*/ 2 h 207"/>
                <a:gd name="T4" fmla="*/ 88 w 153"/>
                <a:gd name="T5" fmla="*/ 15 h 207"/>
                <a:gd name="T6" fmla="*/ 77 w 153"/>
                <a:gd name="T7" fmla="*/ 10 h 207"/>
                <a:gd name="T8" fmla="*/ 76 w 153"/>
                <a:gd name="T9" fmla="*/ 11 h 207"/>
                <a:gd name="T10" fmla="*/ 54 w 153"/>
                <a:gd name="T11" fmla="*/ 16 h 207"/>
                <a:gd name="T12" fmla="*/ 43 w 153"/>
                <a:gd name="T13" fmla="*/ 17 h 207"/>
                <a:gd name="T14" fmla="*/ 34 w 153"/>
                <a:gd name="T15" fmla="*/ 26 h 207"/>
                <a:gd name="T16" fmla="*/ 20 w 153"/>
                <a:gd name="T17" fmla="*/ 27 h 207"/>
                <a:gd name="T18" fmla="*/ 11 w 153"/>
                <a:gd name="T19" fmla="*/ 44 h 207"/>
                <a:gd name="T20" fmla="*/ 12 w 153"/>
                <a:gd name="T21" fmla="*/ 46 h 207"/>
                <a:gd name="T22" fmla="*/ 18 w 153"/>
                <a:gd name="T23" fmla="*/ 68 h 207"/>
                <a:gd name="T24" fmla="*/ 18 w 153"/>
                <a:gd name="T25" fmla="*/ 71 h 207"/>
                <a:gd name="T26" fmla="*/ 17 w 153"/>
                <a:gd name="T27" fmla="*/ 71 h 207"/>
                <a:gd name="T28" fmla="*/ 0 w 153"/>
                <a:gd name="T29" fmla="*/ 93 h 207"/>
                <a:gd name="T30" fmla="*/ 7 w 153"/>
                <a:gd name="T31" fmla="*/ 97 h 207"/>
                <a:gd name="T32" fmla="*/ 13 w 153"/>
                <a:gd name="T33" fmla="*/ 130 h 207"/>
                <a:gd name="T34" fmla="*/ 21 w 153"/>
                <a:gd name="T35" fmla="*/ 142 h 207"/>
                <a:gd name="T36" fmla="*/ 22 w 153"/>
                <a:gd name="T37" fmla="*/ 151 h 207"/>
                <a:gd name="T38" fmla="*/ 23 w 153"/>
                <a:gd name="T39" fmla="*/ 180 h 207"/>
                <a:gd name="T40" fmla="*/ 27 w 153"/>
                <a:gd name="T41" fmla="*/ 180 h 207"/>
                <a:gd name="T42" fmla="*/ 44 w 153"/>
                <a:gd name="T43" fmla="*/ 180 h 207"/>
                <a:gd name="T44" fmla="*/ 28 w 153"/>
                <a:gd name="T45" fmla="*/ 202 h 207"/>
                <a:gd name="T46" fmla="*/ 40 w 153"/>
                <a:gd name="T47" fmla="*/ 203 h 207"/>
                <a:gd name="T48" fmla="*/ 76 w 153"/>
                <a:gd name="T49" fmla="*/ 200 h 207"/>
                <a:gd name="T50" fmla="*/ 78 w 153"/>
                <a:gd name="T51" fmla="*/ 194 h 207"/>
                <a:gd name="T52" fmla="*/ 78 w 153"/>
                <a:gd name="T53" fmla="*/ 190 h 207"/>
                <a:gd name="T54" fmla="*/ 76 w 153"/>
                <a:gd name="T55" fmla="*/ 178 h 207"/>
                <a:gd name="T56" fmla="*/ 84 w 153"/>
                <a:gd name="T57" fmla="*/ 172 h 207"/>
                <a:gd name="T58" fmla="*/ 82 w 153"/>
                <a:gd name="T59" fmla="*/ 167 h 207"/>
                <a:gd name="T60" fmla="*/ 82 w 153"/>
                <a:gd name="T61" fmla="*/ 167 h 207"/>
                <a:gd name="T62" fmla="*/ 86 w 153"/>
                <a:gd name="T63" fmla="*/ 153 h 207"/>
                <a:gd name="T64" fmla="*/ 90 w 153"/>
                <a:gd name="T65" fmla="*/ 149 h 207"/>
                <a:gd name="T66" fmla="*/ 94 w 153"/>
                <a:gd name="T67" fmla="*/ 145 h 207"/>
                <a:gd name="T68" fmla="*/ 101 w 153"/>
                <a:gd name="T69" fmla="*/ 129 h 207"/>
                <a:gd name="T70" fmla="*/ 104 w 153"/>
                <a:gd name="T71" fmla="*/ 127 h 207"/>
                <a:gd name="T72" fmla="*/ 100 w 153"/>
                <a:gd name="T73" fmla="*/ 110 h 207"/>
                <a:gd name="T74" fmla="*/ 112 w 153"/>
                <a:gd name="T75" fmla="*/ 99 h 207"/>
                <a:gd name="T76" fmla="*/ 111 w 153"/>
                <a:gd name="T77" fmla="*/ 84 h 207"/>
                <a:gd name="T78" fmla="*/ 126 w 153"/>
                <a:gd name="T79" fmla="*/ 67 h 207"/>
                <a:gd name="T80" fmla="*/ 132 w 153"/>
                <a:gd name="T81" fmla="*/ 70 h 207"/>
                <a:gd name="T82" fmla="*/ 142 w 153"/>
                <a:gd name="T83" fmla="*/ 63 h 207"/>
                <a:gd name="T84" fmla="*/ 142 w 153"/>
                <a:gd name="T85" fmla="*/ 63 h 207"/>
                <a:gd name="T86" fmla="*/ 149 w 153"/>
                <a:gd name="T87" fmla="*/ 59 h 207"/>
                <a:gd name="T88" fmla="*/ 148 w 153"/>
                <a:gd name="T89" fmla="*/ 52 h 207"/>
                <a:gd name="T90" fmla="*/ 151 w 153"/>
                <a:gd name="T91" fmla="*/ 51 h 207"/>
                <a:gd name="T92" fmla="*/ 153 w 153"/>
                <a:gd name="T93" fmla="*/ 48 h 207"/>
                <a:gd name="T94" fmla="*/ 139 w 153"/>
                <a:gd name="T95" fmla="*/ 25 h 207"/>
                <a:gd name="T96" fmla="*/ 133 w 153"/>
                <a:gd name="T97" fmla="*/ 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86" name="Freeform 23"/>
            <p:cNvSpPr/>
            <p:nvPr/>
          </p:nvSpPr>
          <p:spPr bwMode="auto">
            <a:xfrm>
              <a:off x="4538065" y="4848376"/>
              <a:ext cx="431368" cy="533612"/>
            </a:xfrm>
            <a:custGeom>
              <a:avLst/>
              <a:gdLst>
                <a:gd name="T0" fmla="*/ 72 w 140"/>
                <a:gd name="T1" fmla="*/ 8 h 173"/>
                <a:gd name="T2" fmla="*/ 60 w 140"/>
                <a:gd name="T3" fmla="*/ 19 h 173"/>
                <a:gd name="T4" fmla="*/ 59 w 140"/>
                <a:gd name="T5" fmla="*/ 20 h 173"/>
                <a:gd name="T6" fmla="*/ 50 w 140"/>
                <a:gd name="T7" fmla="*/ 20 h 173"/>
                <a:gd name="T8" fmla="*/ 35 w 140"/>
                <a:gd name="T9" fmla="*/ 31 h 173"/>
                <a:gd name="T10" fmla="*/ 40 w 140"/>
                <a:gd name="T11" fmla="*/ 33 h 173"/>
                <a:gd name="T12" fmla="*/ 36 w 140"/>
                <a:gd name="T13" fmla="*/ 47 h 173"/>
                <a:gd name="T14" fmla="*/ 23 w 140"/>
                <a:gd name="T15" fmla="*/ 59 h 173"/>
                <a:gd name="T16" fmla="*/ 24 w 140"/>
                <a:gd name="T17" fmla="*/ 67 h 173"/>
                <a:gd name="T18" fmla="*/ 26 w 140"/>
                <a:gd name="T19" fmla="*/ 76 h 173"/>
                <a:gd name="T20" fmla="*/ 18 w 140"/>
                <a:gd name="T21" fmla="*/ 92 h 173"/>
                <a:gd name="T22" fmla="*/ 18 w 140"/>
                <a:gd name="T23" fmla="*/ 94 h 173"/>
                <a:gd name="T24" fmla="*/ 12 w 140"/>
                <a:gd name="T25" fmla="*/ 100 h 173"/>
                <a:gd name="T26" fmla="*/ 7 w 140"/>
                <a:gd name="T27" fmla="*/ 105 h 173"/>
                <a:gd name="T28" fmla="*/ 6 w 140"/>
                <a:gd name="T29" fmla="*/ 121 h 173"/>
                <a:gd name="T30" fmla="*/ 2 w 140"/>
                <a:gd name="T31" fmla="*/ 125 h 173"/>
                <a:gd name="T32" fmla="*/ 0 w 140"/>
                <a:gd name="T33" fmla="*/ 127 h 173"/>
                <a:gd name="T34" fmla="*/ 3 w 140"/>
                <a:gd name="T35" fmla="*/ 137 h 173"/>
                <a:gd name="T36" fmla="*/ 26 w 140"/>
                <a:gd name="T37" fmla="*/ 137 h 173"/>
                <a:gd name="T38" fmla="*/ 35 w 140"/>
                <a:gd name="T39" fmla="*/ 146 h 173"/>
                <a:gd name="T40" fmla="*/ 35 w 140"/>
                <a:gd name="T41" fmla="*/ 146 h 173"/>
                <a:gd name="T42" fmla="*/ 51 w 140"/>
                <a:gd name="T43" fmla="*/ 171 h 173"/>
                <a:gd name="T44" fmla="*/ 56 w 140"/>
                <a:gd name="T45" fmla="*/ 160 h 173"/>
                <a:gd name="T46" fmla="*/ 68 w 140"/>
                <a:gd name="T47" fmla="*/ 169 h 173"/>
                <a:gd name="T48" fmla="*/ 76 w 140"/>
                <a:gd name="T49" fmla="*/ 145 h 173"/>
                <a:gd name="T50" fmla="*/ 78 w 140"/>
                <a:gd name="T51" fmla="*/ 146 h 173"/>
                <a:gd name="T52" fmla="*/ 85 w 140"/>
                <a:gd name="T53" fmla="*/ 140 h 173"/>
                <a:gd name="T54" fmla="*/ 85 w 140"/>
                <a:gd name="T55" fmla="*/ 138 h 173"/>
                <a:gd name="T56" fmla="*/ 96 w 140"/>
                <a:gd name="T57" fmla="*/ 139 h 173"/>
                <a:gd name="T58" fmla="*/ 102 w 140"/>
                <a:gd name="T59" fmla="*/ 111 h 173"/>
                <a:gd name="T60" fmla="*/ 114 w 140"/>
                <a:gd name="T61" fmla="*/ 110 h 173"/>
                <a:gd name="T62" fmla="*/ 108 w 140"/>
                <a:gd name="T63" fmla="*/ 104 h 173"/>
                <a:gd name="T64" fmla="*/ 117 w 140"/>
                <a:gd name="T65" fmla="*/ 97 h 173"/>
                <a:gd name="T66" fmla="*/ 122 w 140"/>
                <a:gd name="T67" fmla="*/ 100 h 173"/>
                <a:gd name="T68" fmla="*/ 119 w 140"/>
                <a:gd name="T69" fmla="*/ 91 h 173"/>
                <a:gd name="T70" fmla="*/ 122 w 140"/>
                <a:gd name="T71" fmla="*/ 89 h 173"/>
                <a:gd name="T72" fmla="*/ 118 w 140"/>
                <a:gd name="T73" fmla="*/ 79 h 173"/>
                <a:gd name="T74" fmla="*/ 119 w 140"/>
                <a:gd name="T75" fmla="*/ 77 h 173"/>
                <a:gd name="T76" fmla="*/ 130 w 140"/>
                <a:gd name="T77" fmla="*/ 67 h 173"/>
                <a:gd name="T78" fmla="*/ 120 w 140"/>
                <a:gd name="T79" fmla="*/ 54 h 173"/>
                <a:gd name="T80" fmla="*/ 133 w 140"/>
                <a:gd name="T81" fmla="*/ 49 h 173"/>
                <a:gd name="T82" fmla="*/ 139 w 140"/>
                <a:gd name="T83" fmla="*/ 42 h 173"/>
                <a:gd name="T84" fmla="*/ 135 w 140"/>
                <a:gd name="T85" fmla="*/ 34 h 173"/>
                <a:gd name="T86" fmla="*/ 134 w 140"/>
                <a:gd name="T87" fmla="*/ 32 h 173"/>
                <a:gd name="T88" fmla="*/ 134 w 140"/>
                <a:gd name="T89" fmla="*/ 29 h 173"/>
                <a:gd name="T90" fmla="*/ 133 w 140"/>
                <a:gd name="T91" fmla="*/ 29 h 173"/>
                <a:gd name="T92" fmla="*/ 117 w 140"/>
                <a:gd name="T93" fmla="*/ 27 h 173"/>
                <a:gd name="T94" fmla="*/ 116 w 140"/>
                <a:gd name="T95" fmla="*/ 27 h 173"/>
                <a:gd name="T96" fmla="*/ 112 w 140"/>
                <a:gd name="T97" fmla="*/ 22 h 173"/>
                <a:gd name="T98" fmla="*/ 93 w 140"/>
                <a:gd name="T99" fmla="*/ 30 h 173"/>
                <a:gd name="T100" fmla="*/ 85 w 140"/>
                <a:gd name="T101" fmla="*/ 15 h 173"/>
                <a:gd name="T102" fmla="*/ 73 w 140"/>
                <a:gd name="T103" fmla="*/ 0 h 173"/>
                <a:gd name="T104" fmla="*/ 73 w 140"/>
                <a:gd name="T105" fmla="*/ 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73">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87" name="Freeform 24"/>
            <p:cNvSpPr/>
            <p:nvPr/>
          </p:nvSpPr>
          <p:spPr bwMode="auto">
            <a:xfrm>
              <a:off x="4729247" y="4512599"/>
              <a:ext cx="375709" cy="434392"/>
            </a:xfrm>
            <a:custGeom>
              <a:avLst/>
              <a:gdLst>
                <a:gd name="T0" fmla="*/ 64 w 122"/>
                <a:gd name="T1" fmla="*/ 6 h 141"/>
                <a:gd name="T2" fmla="*/ 42 w 122"/>
                <a:gd name="T3" fmla="*/ 2 h 141"/>
                <a:gd name="T4" fmla="*/ 38 w 122"/>
                <a:gd name="T5" fmla="*/ 27 h 141"/>
                <a:gd name="T6" fmla="*/ 28 w 122"/>
                <a:gd name="T7" fmla="*/ 32 h 141"/>
                <a:gd name="T8" fmla="*/ 22 w 122"/>
                <a:gd name="T9" fmla="*/ 41 h 141"/>
                <a:gd name="T10" fmla="*/ 16 w 122"/>
                <a:gd name="T11" fmla="*/ 54 h 141"/>
                <a:gd name="T12" fmla="*/ 6 w 122"/>
                <a:gd name="T13" fmla="*/ 68 h 141"/>
                <a:gd name="T14" fmla="*/ 1 w 122"/>
                <a:gd name="T15" fmla="*/ 78 h 141"/>
                <a:gd name="T16" fmla="*/ 11 w 122"/>
                <a:gd name="T17" fmla="*/ 93 h 141"/>
                <a:gd name="T18" fmla="*/ 16 w 122"/>
                <a:gd name="T19" fmla="*/ 102 h 141"/>
                <a:gd name="T20" fmla="*/ 16 w 122"/>
                <a:gd name="T21" fmla="*/ 102 h 141"/>
                <a:gd name="T22" fmla="*/ 16 w 122"/>
                <a:gd name="T23" fmla="*/ 104 h 141"/>
                <a:gd name="T24" fmla="*/ 15 w 122"/>
                <a:gd name="T25" fmla="*/ 105 h 141"/>
                <a:gd name="T26" fmla="*/ 27 w 122"/>
                <a:gd name="T27" fmla="*/ 123 h 141"/>
                <a:gd name="T28" fmla="*/ 32 w 122"/>
                <a:gd name="T29" fmla="*/ 135 h 141"/>
                <a:gd name="T30" fmla="*/ 46 w 122"/>
                <a:gd name="T31" fmla="*/ 130 h 141"/>
                <a:gd name="T32" fmla="*/ 46 w 122"/>
                <a:gd name="T33" fmla="*/ 129 h 141"/>
                <a:gd name="T34" fmla="*/ 53 w 122"/>
                <a:gd name="T35" fmla="*/ 125 h 141"/>
                <a:gd name="T36" fmla="*/ 66 w 122"/>
                <a:gd name="T37" fmla="*/ 136 h 141"/>
                <a:gd name="T38" fmla="*/ 68 w 122"/>
                <a:gd name="T39" fmla="*/ 136 h 141"/>
                <a:gd name="T40" fmla="*/ 74 w 122"/>
                <a:gd name="T41" fmla="*/ 134 h 141"/>
                <a:gd name="T42" fmla="*/ 76 w 122"/>
                <a:gd name="T43" fmla="*/ 134 h 141"/>
                <a:gd name="T44" fmla="*/ 84 w 122"/>
                <a:gd name="T45" fmla="*/ 141 h 141"/>
                <a:gd name="T46" fmla="*/ 85 w 122"/>
                <a:gd name="T47" fmla="*/ 124 h 141"/>
                <a:gd name="T48" fmla="*/ 86 w 122"/>
                <a:gd name="T49" fmla="*/ 124 h 141"/>
                <a:gd name="T50" fmla="*/ 88 w 122"/>
                <a:gd name="T51" fmla="*/ 113 h 141"/>
                <a:gd name="T52" fmla="*/ 88 w 122"/>
                <a:gd name="T53" fmla="*/ 111 h 141"/>
                <a:gd name="T54" fmla="*/ 90 w 122"/>
                <a:gd name="T55" fmla="*/ 110 h 141"/>
                <a:gd name="T56" fmla="*/ 100 w 122"/>
                <a:gd name="T57" fmla="*/ 94 h 141"/>
                <a:gd name="T58" fmla="*/ 103 w 122"/>
                <a:gd name="T59" fmla="*/ 95 h 141"/>
                <a:gd name="T60" fmla="*/ 102 w 122"/>
                <a:gd name="T61" fmla="*/ 102 h 141"/>
                <a:gd name="T62" fmla="*/ 114 w 122"/>
                <a:gd name="T63" fmla="*/ 92 h 141"/>
                <a:gd name="T64" fmla="*/ 112 w 122"/>
                <a:gd name="T65" fmla="*/ 87 h 141"/>
                <a:gd name="T66" fmla="*/ 114 w 122"/>
                <a:gd name="T67" fmla="*/ 69 h 141"/>
                <a:gd name="T68" fmla="*/ 108 w 122"/>
                <a:gd name="T69" fmla="*/ 68 h 141"/>
                <a:gd name="T70" fmla="*/ 108 w 122"/>
                <a:gd name="T71" fmla="*/ 67 h 141"/>
                <a:gd name="T72" fmla="*/ 106 w 122"/>
                <a:gd name="T73" fmla="*/ 58 h 141"/>
                <a:gd name="T74" fmla="*/ 122 w 122"/>
                <a:gd name="T75" fmla="*/ 58 h 141"/>
                <a:gd name="T76" fmla="*/ 108 w 122"/>
                <a:gd name="T77" fmla="*/ 44 h 141"/>
                <a:gd name="T78" fmla="*/ 117 w 122"/>
                <a:gd name="T79" fmla="*/ 33 h 141"/>
                <a:gd name="T80" fmla="*/ 111 w 122"/>
                <a:gd name="T81" fmla="*/ 34 h 141"/>
                <a:gd name="T82" fmla="*/ 111 w 122"/>
                <a:gd name="T83" fmla="*/ 33 h 141"/>
                <a:gd name="T84" fmla="*/ 103 w 122"/>
                <a:gd name="T85" fmla="*/ 24 h 141"/>
                <a:gd name="T86" fmla="*/ 80 w 122"/>
                <a:gd name="T87" fmla="*/ 32 h 141"/>
                <a:gd name="T88" fmla="*/ 78 w 122"/>
                <a:gd name="T89" fmla="*/ 32 h 141"/>
                <a:gd name="T90" fmla="*/ 78 w 122"/>
                <a:gd name="T91" fmla="*/ 18 h 141"/>
                <a:gd name="T92" fmla="*/ 82 w 122"/>
                <a:gd name="T9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1">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88" name="Freeform 25"/>
            <p:cNvSpPr/>
            <p:nvPr/>
          </p:nvSpPr>
          <p:spPr bwMode="auto">
            <a:xfrm>
              <a:off x="4368059" y="4142337"/>
              <a:ext cx="471903" cy="576568"/>
            </a:xfrm>
            <a:custGeom>
              <a:avLst/>
              <a:gdLst>
                <a:gd name="T0" fmla="*/ 96 w 153"/>
                <a:gd name="T1" fmla="*/ 52 h 187"/>
                <a:gd name="T2" fmla="*/ 85 w 153"/>
                <a:gd name="T3" fmla="*/ 27 h 187"/>
                <a:gd name="T4" fmla="*/ 55 w 153"/>
                <a:gd name="T5" fmla="*/ 17 h 187"/>
                <a:gd name="T6" fmla="*/ 37 w 153"/>
                <a:gd name="T7" fmla="*/ 0 h 187"/>
                <a:gd name="T8" fmla="*/ 48 w 153"/>
                <a:gd name="T9" fmla="*/ 17 h 187"/>
                <a:gd name="T10" fmla="*/ 49 w 153"/>
                <a:gd name="T11" fmla="*/ 18 h 187"/>
                <a:gd name="T12" fmla="*/ 35 w 153"/>
                <a:gd name="T13" fmla="*/ 35 h 187"/>
                <a:gd name="T14" fmla="*/ 19 w 153"/>
                <a:gd name="T15" fmla="*/ 22 h 187"/>
                <a:gd name="T16" fmla="*/ 23 w 153"/>
                <a:gd name="T17" fmla="*/ 35 h 187"/>
                <a:gd name="T18" fmla="*/ 23 w 153"/>
                <a:gd name="T19" fmla="*/ 36 h 187"/>
                <a:gd name="T20" fmla="*/ 21 w 153"/>
                <a:gd name="T21" fmla="*/ 40 h 187"/>
                <a:gd name="T22" fmla="*/ 14 w 153"/>
                <a:gd name="T23" fmla="*/ 44 h 187"/>
                <a:gd name="T24" fmla="*/ 11 w 153"/>
                <a:gd name="T25" fmla="*/ 50 h 187"/>
                <a:gd name="T26" fmla="*/ 8 w 153"/>
                <a:gd name="T27" fmla="*/ 62 h 187"/>
                <a:gd name="T28" fmla="*/ 8 w 153"/>
                <a:gd name="T29" fmla="*/ 62 h 187"/>
                <a:gd name="T30" fmla="*/ 3 w 153"/>
                <a:gd name="T31" fmla="*/ 65 h 187"/>
                <a:gd name="T32" fmla="*/ 14 w 153"/>
                <a:gd name="T33" fmla="*/ 81 h 187"/>
                <a:gd name="T34" fmla="*/ 18 w 153"/>
                <a:gd name="T35" fmla="*/ 80 h 187"/>
                <a:gd name="T36" fmla="*/ 35 w 153"/>
                <a:gd name="T37" fmla="*/ 88 h 187"/>
                <a:gd name="T38" fmla="*/ 35 w 153"/>
                <a:gd name="T39" fmla="*/ 89 h 187"/>
                <a:gd name="T40" fmla="*/ 34 w 153"/>
                <a:gd name="T41" fmla="*/ 99 h 187"/>
                <a:gd name="T42" fmla="*/ 30 w 153"/>
                <a:gd name="T43" fmla="*/ 108 h 187"/>
                <a:gd name="T44" fmla="*/ 25 w 153"/>
                <a:gd name="T45" fmla="*/ 114 h 187"/>
                <a:gd name="T46" fmla="*/ 25 w 153"/>
                <a:gd name="T47" fmla="*/ 114 h 187"/>
                <a:gd name="T48" fmla="*/ 26 w 153"/>
                <a:gd name="T49" fmla="*/ 126 h 187"/>
                <a:gd name="T50" fmla="*/ 37 w 153"/>
                <a:gd name="T51" fmla="*/ 128 h 187"/>
                <a:gd name="T52" fmla="*/ 43 w 153"/>
                <a:gd name="T53" fmla="*/ 134 h 187"/>
                <a:gd name="T54" fmla="*/ 51 w 153"/>
                <a:gd name="T55" fmla="*/ 175 h 187"/>
                <a:gd name="T56" fmla="*/ 49 w 153"/>
                <a:gd name="T57" fmla="*/ 179 h 187"/>
                <a:gd name="T58" fmla="*/ 50 w 153"/>
                <a:gd name="T59" fmla="*/ 181 h 187"/>
                <a:gd name="T60" fmla="*/ 73 w 153"/>
                <a:gd name="T61" fmla="*/ 172 h 187"/>
                <a:gd name="T62" fmla="*/ 78 w 153"/>
                <a:gd name="T63" fmla="*/ 175 h 187"/>
                <a:gd name="T64" fmla="*/ 79 w 153"/>
                <a:gd name="T65" fmla="*/ 174 h 187"/>
                <a:gd name="T66" fmla="*/ 87 w 153"/>
                <a:gd name="T67" fmla="*/ 169 h 187"/>
                <a:gd name="T68" fmla="*/ 109 w 153"/>
                <a:gd name="T69" fmla="*/ 179 h 187"/>
                <a:gd name="T70" fmla="*/ 115 w 153"/>
                <a:gd name="T71" fmla="*/ 183 h 187"/>
                <a:gd name="T72" fmla="*/ 134 w 153"/>
                <a:gd name="T73" fmla="*/ 163 h 187"/>
                <a:gd name="T74" fmla="*/ 130 w 153"/>
                <a:gd name="T75" fmla="*/ 147 h 187"/>
                <a:gd name="T76" fmla="*/ 144 w 153"/>
                <a:gd name="T77" fmla="*/ 148 h 187"/>
                <a:gd name="T78" fmla="*/ 144 w 153"/>
                <a:gd name="T79" fmla="*/ 134 h 187"/>
                <a:gd name="T80" fmla="*/ 153 w 153"/>
                <a:gd name="T81" fmla="*/ 122 h 187"/>
                <a:gd name="T82" fmla="*/ 141 w 153"/>
                <a:gd name="T83" fmla="*/ 110 h 187"/>
                <a:gd name="T84" fmla="*/ 136 w 153"/>
                <a:gd name="T85" fmla="*/ 115 h 187"/>
                <a:gd name="T86" fmla="*/ 135 w 153"/>
                <a:gd name="T87" fmla="*/ 115 h 187"/>
                <a:gd name="T88" fmla="*/ 125 w 153"/>
                <a:gd name="T89" fmla="*/ 106 h 187"/>
                <a:gd name="T90" fmla="*/ 113 w 153"/>
                <a:gd name="T91" fmla="*/ 98 h 187"/>
                <a:gd name="T92" fmla="*/ 110 w 153"/>
                <a:gd name="T93" fmla="*/ 84 h 187"/>
                <a:gd name="T94" fmla="*/ 117 w 153"/>
                <a:gd name="T95" fmla="*/ 63 h 187"/>
                <a:gd name="T96" fmla="*/ 129 w 153"/>
                <a:gd name="T97" fmla="*/ 64 h 187"/>
                <a:gd name="T98" fmla="*/ 129 w 153"/>
                <a:gd name="T99" fmla="*/ 52 h 187"/>
                <a:gd name="T100" fmla="*/ 97 w 153"/>
                <a:gd name="T101" fmla="*/ 53 h 187"/>
                <a:gd name="T102" fmla="*/ 96 w 153"/>
                <a:gd name="T103" fmla="*/ 5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89" name="Freeform 26"/>
            <p:cNvSpPr/>
            <p:nvPr/>
          </p:nvSpPr>
          <p:spPr bwMode="auto">
            <a:xfrm>
              <a:off x="4457600" y="3476227"/>
              <a:ext cx="123421" cy="179080"/>
            </a:xfrm>
            <a:custGeom>
              <a:avLst/>
              <a:gdLst>
                <a:gd name="T0" fmla="*/ 24 w 40"/>
                <a:gd name="T1" fmla="*/ 0 h 58"/>
                <a:gd name="T2" fmla="*/ 22 w 40"/>
                <a:gd name="T3" fmla="*/ 0 h 58"/>
                <a:gd name="T4" fmla="*/ 16 w 40"/>
                <a:gd name="T5" fmla="*/ 6 h 58"/>
                <a:gd name="T6" fmla="*/ 15 w 40"/>
                <a:gd name="T7" fmla="*/ 5 h 58"/>
                <a:gd name="T8" fmla="*/ 15 w 40"/>
                <a:gd name="T9" fmla="*/ 6 h 58"/>
                <a:gd name="T10" fmla="*/ 15 w 40"/>
                <a:gd name="T11" fmla="*/ 6 h 58"/>
                <a:gd name="T12" fmla="*/ 12 w 40"/>
                <a:gd name="T13" fmla="*/ 10 h 58"/>
                <a:gd name="T14" fmla="*/ 10 w 40"/>
                <a:gd name="T15" fmla="*/ 10 h 58"/>
                <a:gd name="T16" fmla="*/ 6 w 40"/>
                <a:gd name="T17" fmla="*/ 13 h 58"/>
                <a:gd name="T18" fmla="*/ 5 w 40"/>
                <a:gd name="T19" fmla="*/ 16 h 58"/>
                <a:gd name="T20" fmla="*/ 2 w 40"/>
                <a:gd name="T21" fmla="*/ 24 h 58"/>
                <a:gd name="T22" fmla="*/ 1 w 40"/>
                <a:gd name="T23" fmla="*/ 29 h 58"/>
                <a:gd name="T24" fmla="*/ 0 w 40"/>
                <a:gd name="T25" fmla="*/ 38 h 58"/>
                <a:gd name="T26" fmla="*/ 3 w 40"/>
                <a:gd name="T27" fmla="*/ 50 h 58"/>
                <a:gd name="T28" fmla="*/ 10 w 40"/>
                <a:gd name="T29" fmla="*/ 55 h 58"/>
                <a:gd name="T30" fmla="*/ 19 w 40"/>
                <a:gd name="T31" fmla="*/ 58 h 58"/>
                <a:gd name="T32" fmla="*/ 28 w 40"/>
                <a:gd name="T33" fmla="*/ 54 h 58"/>
                <a:gd name="T34" fmla="*/ 26 w 40"/>
                <a:gd name="T35" fmla="*/ 50 h 58"/>
                <a:gd name="T36" fmla="*/ 26 w 40"/>
                <a:gd name="T37" fmla="*/ 49 h 58"/>
                <a:gd name="T38" fmla="*/ 26 w 40"/>
                <a:gd name="T39" fmla="*/ 48 h 58"/>
                <a:gd name="T40" fmla="*/ 26 w 40"/>
                <a:gd name="T41" fmla="*/ 45 h 58"/>
                <a:gd name="T42" fmla="*/ 26 w 40"/>
                <a:gd name="T43" fmla="*/ 44 h 58"/>
                <a:gd name="T44" fmla="*/ 31 w 40"/>
                <a:gd name="T45" fmla="*/ 36 h 58"/>
                <a:gd name="T46" fmla="*/ 38 w 40"/>
                <a:gd name="T47" fmla="*/ 36 h 58"/>
                <a:gd name="T48" fmla="*/ 40 w 40"/>
                <a:gd name="T49" fmla="*/ 36 h 58"/>
                <a:gd name="T50" fmla="*/ 33 w 40"/>
                <a:gd name="T51" fmla="*/ 24 h 58"/>
                <a:gd name="T52" fmla="*/ 30 w 40"/>
                <a:gd name="T53" fmla="*/ 20 h 58"/>
                <a:gd name="T54" fmla="*/ 26 w 40"/>
                <a:gd name="T55" fmla="*/ 8 h 58"/>
                <a:gd name="T56" fmla="*/ 24 w 40"/>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90" name="Freeform 27"/>
            <p:cNvSpPr/>
            <p:nvPr/>
          </p:nvSpPr>
          <p:spPr bwMode="auto">
            <a:xfrm>
              <a:off x="4334180" y="3393340"/>
              <a:ext cx="166377" cy="178476"/>
            </a:xfrm>
            <a:custGeom>
              <a:avLst/>
              <a:gdLst>
                <a:gd name="T0" fmla="*/ 27 w 54"/>
                <a:gd name="T1" fmla="*/ 12 h 58"/>
                <a:gd name="T2" fmla="*/ 26 w 54"/>
                <a:gd name="T3" fmla="*/ 13 h 58"/>
                <a:gd name="T4" fmla="*/ 25 w 54"/>
                <a:gd name="T5" fmla="*/ 13 h 58"/>
                <a:gd name="T6" fmla="*/ 20 w 54"/>
                <a:gd name="T7" fmla="*/ 12 h 58"/>
                <a:gd name="T8" fmla="*/ 20 w 54"/>
                <a:gd name="T9" fmla="*/ 15 h 58"/>
                <a:gd name="T10" fmla="*/ 20 w 54"/>
                <a:gd name="T11" fmla="*/ 16 h 58"/>
                <a:gd name="T12" fmla="*/ 18 w 54"/>
                <a:gd name="T13" fmla="*/ 16 h 58"/>
                <a:gd name="T14" fmla="*/ 10 w 54"/>
                <a:gd name="T15" fmla="*/ 19 h 58"/>
                <a:gd name="T16" fmla="*/ 10 w 54"/>
                <a:gd name="T17" fmla="*/ 20 h 58"/>
                <a:gd name="T18" fmla="*/ 12 w 54"/>
                <a:gd name="T19" fmla="*/ 29 h 58"/>
                <a:gd name="T20" fmla="*/ 13 w 54"/>
                <a:gd name="T21" fmla="*/ 29 h 58"/>
                <a:gd name="T22" fmla="*/ 12 w 54"/>
                <a:gd name="T23" fmla="*/ 31 h 58"/>
                <a:gd name="T24" fmla="*/ 2 w 54"/>
                <a:gd name="T25" fmla="*/ 41 h 58"/>
                <a:gd name="T26" fmla="*/ 0 w 54"/>
                <a:gd name="T27" fmla="*/ 45 h 58"/>
                <a:gd name="T28" fmla="*/ 3 w 54"/>
                <a:gd name="T29" fmla="*/ 49 h 58"/>
                <a:gd name="T30" fmla="*/ 8 w 54"/>
                <a:gd name="T31" fmla="*/ 50 h 58"/>
                <a:gd name="T32" fmla="*/ 11 w 54"/>
                <a:gd name="T33" fmla="*/ 51 h 58"/>
                <a:gd name="T34" fmla="*/ 20 w 54"/>
                <a:gd name="T35" fmla="*/ 53 h 58"/>
                <a:gd name="T36" fmla="*/ 24 w 54"/>
                <a:gd name="T37" fmla="*/ 56 h 58"/>
                <a:gd name="T38" fmla="*/ 32 w 54"/>
                <a:gd name="T39" fmla="*/ 58 h 58"/>
                <a:gd name="T40" fmla="*/ 37 w 54"/>
                <a:gd name="T41" fmla="*/ 53 h 58"/>
                <a:gd name="T42" fmla="*/ 40 w 54"/>
                <a:gd name="T43" fmla="*/ 50 h 58"/>
                <a:gd name="T44" fmla="*/ 42 w 54"/>
                <a:gd name="T45" fmla="*/ 42 h 58"/>
                <a:gd name="T46" fmla="*/ 40 w 54"/>
                <a:gd name="T47" fmla="*/ 33 h 58"/>
                <a:gd name="T48" fmla="*/ 44 w 54"/>
                <a:gd name="T49" fmla="*/ 34 h 58"/>
                <a:gd name="T50" fmla="*/ 49 w 54"/>
                <a:gd name="T51" fmla="*/ 35 h 58"/>
                <a:gd name="T52" fmla="*/ 51 w 54"/>
                <a:gd name="T53" fmla="*/ 33 h 58"/>
                <a:gd name="T54" fmla="*/ 52 w 54"/>
                <a:gd name="T55" fmla="*/ 31 h 58"/>
                <a:gd name="T56" fmla="*/ 48 w 54"/>
                <a:gd name="T57" fmla="*/ 19 h 58"/>
                <a:gd name="T58" fmla="*/ 49 w 54"/>
                <a:gd name="T59" fmla="*/ 15 h 58"/>
                <a:gd name="T60" fmla="*/ 54 w 54"/>
                <a:gd name="T61" fmla="*/ 12 h 58"/>
                <a:gd name="T62" fmla="*/ 54 w 54"/>
                <a:gd name="T63" fmla="*/ 12 h 58"/>
                <a:gd name="T64" fmla="*/ 53 w 54"/>
                <a:gd name="T65" fmla="*/ 9 h 58"/>
                <a:gd name="T66" fmla="*/ 44 w 54"/>
                <a:gd name="T67" fmla="*/ 9 h 58"/>
                <a:gd name="T68" fmla="*/ 44 w 54"/>
                <a:gd name="T69" fmla="*/ 9 h 58"/>
                <a:gd name="T70" fmla="*/ 35 w 54"/>
                <a:gd name="T71" fmla="*/ 3 h 58"/>
                <a:gd name="T72" fmla="*/ 24 w 54"/>
                <a:gd name="T73" fmla="*/ 1 h 58"/>
                <a:gd name="T74" fmla="*/ 23 w 54"/>
                <a:gd name="T75" fmla="*/ 2 h 58"/>
                <a:gd name="T76" fmla="*/ 26 w 54"/>
                <a:gd name="T77" fmla="*/ 6 h 58"/>
                <a:gd name="T78" fmla="*/ 27 w 54"/>
                <a:gd name="T7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8">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91" name="Freeform 28"/>
            <p:cNvSpPr/>
            <p:nvPr/>
          </p:nvSpPr>
          <p:spPr bwMode="auto">
            <a:xfrm>
              <a:off x="4611877" y="3044859"/>
              <a:ext cx="579595" cy="551764"/>
            </a:xfrm>
            <a:custGeom>
              <a:avLst/>
              <a:gdLst>
                <a:gd name="T0" fmla="*/ 81 w 188"/>
                <a:gd name="T1" fmla="*/ 38 h 179"/>
                <a:gd name="T2" fmla="*/ 71 w 188"/>
                <a:gd name="T3" fmla="*/ 40 h 179"/>
                <a:gd name="T4" fmla="*/ 59 w 188"/>
                <a:gd name="T5" fmla="*/ 46 h 179"/>
                <a:gd name="T6" fmla="*/ 46 w 188"/>
                <a:gd name="T7" fmla="*/ 57 h 179"/>
                <a:gd name="T8" fmla="*/ 46 w 188"/>
                <a:gd name="T9" fmla="*/ 58 h 179"/>
                <a:gd name="T10" fmla="*/ 35 w 188"/>
                <a:gd name="T11" fmla="*/ 70 h 179"/>
                <a:gd name="T12" fmla="*/ 22 w 188"/>
                <a:gd name="T13" fmla="*/ 70 h 179"/>
                <a:gd name="T14" fmla="*/ 16 w 188"/>
                <a:gd name="T15" fmla="*/ 64 h 179"/>
                <a:gd name="T16" fmla="*/ 18 w 188"/>
                <a:gd name="T17" fmla="*/ 87 h 179"/>
                <a:gd name="T18" fmla="*/ 3 w 188"/>
                <a:gd name="T19" fmla="*/ 110 h 179"/>
                <a:gd name="T20" fmla="*/ 0 w 188"/>
                <a:gd name="T21" fmla="*/ 114 h 179"/>
                <a:gd name="T22" fmla="*/ 17 w 188"/>
                <a:gd name="T23" fmla="*/ 120 h 179"/>
                <a:gd name="T24" fmla="*/ 18 w 188"/>
                <a:gd name="T25" fmla="*/ 120 h 179"/>
                <a:gd name="T26" fmla="*/ 24 w 188"/>
                <a:gd name="T27" fmla="*/ 124 h 179"/>
                <a:gd name="T28" fmla="*/ 24 w 188"/>
                <a:gd name="T29" fmla="*/ 124 h 179"/>
                <a:gd name="T30" fmla="*/ 40 w 188"/>
                <a:gd name="T31" fmla="*/ 136 h 179"/>
                <a:gd name="T32" fmla="*/ 57 w 188"/>
                <a:gd name="T33" fmla="*/ 112 h 179"/>
                <a:gd name="T34" fmla="*/ 62 w 188"/>
                <a:gd name="T35" fmla="*/ 106 h 179"/>
                <a:gd name="T36" fmla="*/ 75 w 188"/>
                <a:gd name="T37" fmla="*/ 102 h 179"/>
                <a:gd name="T38" fmla="*/ 88 w 188"/>
                <a:gd name="T39" fmla="*/ 100 h 179"/>
                <a:gd name="T40" fmla="*/ 94 w 188"/>
                <a:gd name="T41" fmla="*/ 111 h 179"/>
                <a:gd name="T42" fmla="*/ 96 w 188"/>
                <a:gd name="T43" fmla="*/ 119 h 179"/>
                <a:gd name="T44" fmla="*/ 93 w 188"/>
                <a:gd name="T45" fmla="*/ 135 h 179"/>
                <a:gd name="T46" fmla="*/ 93 w 188"/>
                <a:gd name="T47" fmla="*/ 136 h 179"/>
                <a:gd name="T48" fmla="*/ 86 w 188"/>
                <a:gd name="T49" fmla="*/ 156 h 179"/>
                <a:gd name="T50" fmla="*/ 92 w 188"/>
                <a:gd name="T51" fmla="*/ 152 h 179"/>
                <a:gd name="T52" fmla="*/ 98 w 188"/>
                <a:gd name="T53" fmla="*/ 154 h 179"/>
                <a:gd name="T54" fmla="*/ 97 w 188"/>
                <a:gd name="T55" fmla="*/ 161 h 179"/>
                <a:gd name="T56" fmla="*/ 92 w 188"/>
                <a:gd name="T57" fmla="*/ 168 h 179"/>
                <a:gd name="T58" fmla="*/ 90 w 188"/>
                <a:gd name="T59" fmla="*/ 172 h 179"/>
                <a:gd name="T60" fmla="*/ 85 w 188"/>
                <a:gd name="T61" fmla="*/ 173 h 179"/>
                <a:gd name="T62" fmla="*/ 80 w 188"/>
                <a:gd name="T63" fmla="*/ 179 h 179"/>
                <a:gd name="T64" fmla="*/ 100 w 188"/>
                <a:gd name="T65" fmla="*/ 164 h 179"/>
                <a:gd name="T66" fmla="*/ 130 w 188"/>
                <a:gd name="T67" fmla="*/ 134 h 179"/>
                <a:gd name="T68" fmla="*/ 137 w 188"/>
                <a:gd name="T69" fmla="*/ 130 h 179"/>
                <a:gd name="T70" fmla="*/ 153 w 188"/>
                <a:gd name="T71" fmla="*/ 127 h 179"/>
                <a:gd name="T72" fmla="*/ 164 w 188"/>
                <a:gd name="T73" fmla="*/ 105 h 179"/>
                <a:gd name="T74" fmla="*/ 188 w 188"/>
                <a:gd name="T75" fmla="*/ 78 h 179"/>
                <a:gd name="T76" fmla="*/ 182 w 188"/>
                <a:gd name="T77" fmla="*/ 61 h 179"/>
                <a:gd name="T78" fmla="*/ 174 w 188"/>
                <a:gd name="T79" fmla="*/ 58 h 179"/>
                <a:gd name="T80" fmla="*/ 172 w 188"/>
                <a:gd name="T81" fmla="*/ 55 h 179"/>
                <a:gd name="T82" fmla="*/ 159 w 188"/>
                <a:gd name="T83" fmla="*/ 22 h 179"/>
                <a:gd name="T84" fmla="*/ 154 w 188"/>
                <a:gd name="T85" fmla="*/ 6 h 179"/>
                <a:gd name="T86" fmla="*/ 148 w 188"/>
                <a:gd name="T87" fmla="*/ 12 h 179"/>
                <a:gd name="T88" fmla="*/ 134 w 188"/>
                <a:gd name="T89" fmla="*/ 6 h 179"/>
                <a:gd name="T90" fmla="*/ 125 w 188"/>
                <a:gd name="T91" fmla="*/ 6 h 179"/>
                <a:gd name="T92" fmla="*/ 115 w 188"/>
                <a:gd name="T93" fmla="*/ 2 h 179"/>
                <a:gd name="T94" fmla="*/ 114 w 188"/>
                <a:gd name="T95" fmla="*/ 16 h 179"/>
                <a:gd name="T96" fmla="*/ 114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92" name="Freeform 29"/>
            <p:cNvSpPr/>
            <p:nvPr/>
          </p:nvSpPr>
          <p:spPr bwMode="auto">
            <a:xfrm>
              <a:off x="4744371" y="2715131"/>
              <a:ext cx="826435" cy="560839"/>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93" name="Freeform 30"/>
            <p:cNvSpPr/>
            <p:nvPr/>
          </p:nvSpPr>
          <p:spPr bwMode="auto">
            <a:xfrm>
              <a:off x="4568920" y="1916527"/>
              <a:ext cx="1109577" cy="1010962"/>
            </a:xfrm>
            <a:custGeom>
              <a:avLst/>
              <a:gdLst>
                <a:gd name="T0" fmla="*/ 353 w 360"/>
                <a:gd name="T1" fmla="*/ 152 h 328"/>
                <a:gd name="T2" fmla="*/ 346 w 360"/>
                <a:gd name="T3" fmla="*/ 119 h 328"/>
                <a:gd name="T4" fmla="*/ 314 w 360"/>
                <a:gd name="T5" fmla="*/ 152 h 328"/>
                <a:gd name="T6" fmla="*/ 308 w 360"/>
                <a:gd name="T7" fmla="*/ 162 h 328"/>
                <a:gd name="T8" fmla="*/ 268 w 360"/>
                <a:gd name="T9" fmla="*/ 169 h 328"/>
                <a:gd name="T10" fmla="*/ 258 w 360"/>
                <a:gd name="T11" fmla="*/ 152 h 328"/>
                <a:gd name="T12" fmla="*/ 248 w 360"/>
                <a:gd name="T13" fmla="*/ 142 h 328"/>
                <a:gd name="T14" fmla="*/ 235 w 360"/>
                <a:gd name="T15" fmla="*/ 131 h 328"/>
                <a:gd name="T16" fmla="*/ 168 w 360"/>
                <a:gd name="T17" fmla="*/ 118 h 328"/>
                <a:gd name="T18" fmla="*/ 128 w 360"/>
                <a:gd name="T19" fmla="*/ 56 h 328"/>
                <a:gd name="T20" fmla="*/ 54 w 360"/>
                <a:gd name="T21" fmla="*/ 8 h 328"/>
                <a:gd name="T22" fmla="*/ 4 w 360"/>
                <a:gd name="T23" fmla="*/ 14 h 328"/>
                <a:gd name="T24" fmla="*/ 4 w 360"/>
                <a:gd name="T25" fmla="*/ 20 h 328"/>
                <a:gd name="T26" fmla="*/ 0 w 360"/>
                <a:gd name="T27" fmla="*/ 28 h 328"/>
                <a:gd name="T28" fmla="*/ 4 w 360"/>
                <a:gd name="T29" fmla="*/ 45 h 328"/>
                <a:gd name="T30" fmla="*/ 20 w 360"/>
                <a:gd name="T31" fmla="*/ 37 h 328"/>
                <a:gd name="T32" fmla="*/ 37 w 360"/>
                <a:gd name="T33" fmla="*/ 49 h 328"/>
                <a:gd name="T34" fmla="*/ 60 w 360"/>
                <a:gd name="T35" fmla="*/ 76 h 328"/>
                <a:gd name="T36" fmla="*/ 74 w 360"/>
                <a:gd name="T37" fmla="*/ 65 h 328"/>
                <a:gd name="T38" fmla="*/ 97 w 360"/>
                <a:gd name="T39" fmla="*/ 51 h 328"/>
                <a:gd name="T40" fmla="*/ 114 w 360"/>
                <a:gd name="T41" fmla="*/ 70 h 328"/>
                <a:gd name="T42" fmla="*/ 119 w 360"/>
                <a:gd name="T43" fmla="*/ 100 h 328"/>
                <a:gd name="T44" fmla="*/ 120 w 360"/>
                <a:gd name="T45" fmla="*/ 131 h 328"/>
                <a:gd name="T46" fmla="*/ 116 w 360"/>
                <a:gd name="T47" fmla="*/ 144 h 328"/>
                <a:gd name="T48" fmla="*/ 112 w 360"/>
                <a:gd name="T49" fmla="*/ 149 h 328"/>
                <a:gd name="T50" fmla="*/ 114 w 360"/>
                <a:gd name="T51" fmla="*/ 167 h 328"/>
                <a:gd name="T52" fmla="*/ 109 w 360"/>
                <a:gd name="T53" fmla="*/ 184 h 328"/>
                <a:gd name="T54" fmla="*/ 95 w 360"/>
                <a:gd name="T55" fmla="*/ 181 h 328"/>
                <a:gd name="T56" fmla="*/ 84 w 360"/>
                <a:gd name="T57" fmla="*/ 204 h 328"/>
                <a:gd name="T58" fmla="*/ 68 w 360"/>
                <a:gd name="T59" fmla="*/ 218 h 328"/>
                <a:gd name="T60" fmla="*/ 80 w 360"/>
                <a:gd name="T61" fmla="*/ 235 h 328"/>
                <a:gd name="T62" fmla="*/ 90 w 360"/>
                <a:gd name="T63" fmla="*/ 248 h 328"/>
                <a:gd name="T64" fmla="*/ 109 w 360"/>
                <a:gd name="T65" fmla="*/ 253 h 328"/>
                <a:gd name="T66" fmla="*/ 118 w 360"/>
                <a:gd name="T67" fmla="*/ 271 h 328"/>
                <a:gd name="T68" fmla="*/ 133 w 360"/>
                <a:gd name="T69" fmla="*/ 283 h 328"/>
                <a:gd name="T70" fmla="*/ 154 w 360"/>
                <a:gd name="T71" fmla="*/ 277 h 328"/>
                <a:gd name="T72" fmla="*/ 167 w 360"/>
                <a:gd name="T73" fmla="*/ 274 h 328"/>
                <a:gd name="T74" fmla="*/ 177 w 360"/>
                <a:gd name="T75" fmla="*/ 289 h 328"/>
                <a:gd name="T76" fmla="*/ 180 w 360"/>
                <a:gd name="T77" fmla="*/ 289 h 328"/>
                <a:gd name="T78" fmla="*/ 200 w 360"/>
                <a:gd name="T79" fmla="*/ 282 h 328"/>
                <a:gd name="T80" fmla="*/ 206 w 360"/>
                <a:gd name="T81" fmla="*/ 291 h 328"/>
                <a:gd name="T82" fmla="*/ 211 w 360"/>
                <a:gd name="T83" fmla="*/ 297 h 328"/>
                <a:gd name="T84" fmla="*/ 229 w 360"/>
                <a:gd name="T85" fmla="*/ 308 h 328"/>
                <a:gd name="T86" fmla="*/ 235 w 360"/>
                <a:gd name="T87" fmla="*/ 303 h 328"/>
                <a:gd name="T88" fmla="*/ 243 w 360"/>
                <a:gd name="T89" fmla="*/ 297 h 328"/>
                <a:gd name="T90" fmla="*/ 255 w 360"/>
                <a:gd name="T91" fmla="*/ 314 h 328"/>
                <a:gd name="T92" fmla="*/ 268 w 360"/>
                <a:gd name="T93" fmla="*/ 328 h 328"/>
                <a:gd name="T94" fmla="*/ 278 w 360"/>
                <a:gd name="T95" fmla="*/ 310 h 328"/>
                <a:gd name="T96" fmla="*/ 296 w 360"/>
                <a:gd name="T97" fmla="*/ 301 h 328"/>
                <a:gd name="T98" fmla="*/ 306 w 360"/>
                <a:gd name="T99" fmla="*/ 304 h 328"/>
                <a:gd name="T100" fmla="*/ 314 w 360"/>
                <a:gd name="T101" fmla="*/ 314 h 328"/>
                <a:gd name="T102" fmla="*/ 318 w 360"/>
                <a:gd name="T103" fmla="*/ 287 h 328"/>
                <a:gd name="T104" fmla="*/ 324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99" name="Freeform 31"/>
            <p:cNvSpPr/>
            <p:nvPr/>
          </p:nvSpPr>
          <p:spPr bwMode="auto">
            <a:xfrm>
              <a:off x="4346884" y="3723068"/>
              <a:ext cx="672160" cy="419268"/>
            </a:xfrm>
            <a:custGeom>
              <a:avLst/>
              <a:gdLst>
                <a:gd name="T0" fmla="*/ 198 w 218"/>
                <a:gd name="T1" fmla="*/ 4 h 136"/>
                <a:gd name="T2" fmla="*/ 180 w 218"/>
                <a:gd name="T3" fmla="*/ 6 h 136"/>
                <a:gd name="T4" fmla="*/ 136 w 218"/>
                <a:gd name="T5" fmla="*/ 21 h 136"/>
                <a:gd name="T6" fmla="*/ 137 w 218"/>
                <a:gd name="T7" fmla="*/ 31 h 136"/>
                <a:gd name="T8" fmla="*/ 107 w 218"/>
                <a:gd name="T9" fmla="*/ 26 h 136"/>
                <a:gd name="T10" fmla="*/ 85 w 218"/>
                <a:gd name="T11" fmla="*/ 0 h 136"/>
                <a:gd name="T12" fmla="*/ 76 w 218"/>
                <a:gd name="T13" fmla="*/ 10 h 136"/>
                <a:gd name="T14" fmla="*/ 64 w 218"/>
                <a:gd name="T15" fmla="*/ 4 h 136"/>
                <a:gd name="T16" fmla="*/ 60 w 218"/>
                <a:gd name="T17" fmla="*/ 10 h 136"/>
                <a:gd name="T18" fmla="*/ 52 w 218"/>
                <a:gd name="T19" fmla="*/ 13 h 136"/>
                <a:gd name="T20" fmla="*/ 7 w 218"/>
                <a:gd name="T21" fmla="*/ 64 h 136"/>
                <a:gd name="T22" fmla="*/ 12 w 218"/>
                <a:gd name="T23" fmla="*/ 76 h 136"/>
                <a:gd name="T24" fmla="*/ 11 w 218"/>
                <a:gd name="T25" fmla="*/ 76 h 136"/>
                <a:gd name="T26" fmla="*/ 18 w 218"/>
                <a:gd name="T27" fmla="*/ 104 h 136"/>
                <a:gd name="T28" fmla="*/ 0 w 218"/>
                <a:gd name="T29" fmla="*/ 115 h 136"/>
                <a:gd name="T30" fmla="*/ 8 w 218"/>
                <a:gd name="T31" fmla="*/ 122 h 136"/>
                <a:gd name="T32" fmla="*/ 10 w 218"/>
                <a:gd name="T33" fmla="*/ 125 h 136"/>
                <a:gd name="T34" fmla="*/ 33 w 218"/>
                <a:gd name="T35" fmla="*/ 136 h 136"/>
                <a:gd name="T36" fmla="*/ 42 w 218"/>
                <a:gd name="T37" fmla="*/ 127 h 136"/>
                <a:gd name="T38" fmla="*/ 58 w 218"/>
                <a:gd name="T39" fmla="*/ 120 h 136"/>
                <a:gd name="T40" fmla="*/ 60 w 218"/>
                <a:gd name="T41" fmla="*/ 122 h 136"/>
                <a:gd name="T42" fmla="*/ 60 w 218"/>
                <a:gd name="T43" fmla="*/ 122 h 136"/>
                <a:gd name="T44" fmla="*/ 75 w 218"/>
                <a:gd name="T45" fmla="*/ 132 h 136"/>
                <a:gd name="T46" fmla="*/ 93 w 218"/>
                <a:gd name="T47" fmla="*/ 126 h 136"/>
                <a:gd name="T48" fmla="*/ 107 w 218"/>
                <a:gd name="T49" fmla="*/ 125 h 136"/>
                <a:gd name="T50" fmla="*/ 108 w 218"/>
                <a:gd name="T51" fmla="*/ 124 h 136"/>
                <a:gd name="T52" fmla="*/ 120 w 218"/>
                <a:gd name="T53" fmla="*/ 110 h 136"/>
                <a:gd name="T54" fmla="*/ 126 w 218"/>
                <a:gd name="T55" fmla="*/ 107 h 136"/>
                <a:gd name="T56" fmla="*/ 126 w 218"/>
                <a:gd name="T57" fmla="*/ 107 h 136"/>
                <a:gd name="T58" fmla="*/ 130 w 218"/>
                <a:gd name="T59" fmla="*/ 108 h 136"/>
                <a:gd name="T60" fmla="*/ 135 w 218"/>
                <a:gd name="T61" fmla="*/ 88 h 136"/>
                <a:gd name="T62" fmla="*/ 141 w 218"/>
                <a:gd name="T63" fmla="*/ 87 h 136"/>
                <a:gd name="T64" fmla="*/ 149 w 218"/>
                <a:gd name="T65" fmla="*/ 70 h 136"/>
                <a:gd name="T66" fmla="*/ 152 w 218"/>
                <a:gd name="T67" fmla="*/ 60 h 136"/>
                <a:gd name="T68" fmla="*/ 162 w 218"/>
                <a:gd name="T69" fmla="*/ 56 h 136"/>
                <a:gd name="T70" fmla="*/ 162 w 218"/>
                <a:gd name="T71" fmla="*/ 55 h 136"/>
                <a:gd name="T72" fmla="*/ 170 w 218"/>
                <a:gd name="T73" fmla="*/ 48 h 136"/>
                <a:gd name="T74" fmla="*/ 165 w 218"/>
                <a:gd name="T75" fmla="*/ 48 h 136"/>
                <a:gd name="T76" fmla="*/ 165 w 218"/>
                <a:gd name="T77" fmla="*/ 44 h 136"/>
                <a:gd name="T78" fmla="*/ 167 w 218"/>
                <a:gd name="T79" fmla="*/ 44 h 136"/>
                <a:gd name="T80" fmla="*/ 177 w 218"/>
                <a:gd name="T81" fmla="*/ 39 h 136"/>
                <a:gd name="T82" fmla="*/ 203 w 218"/>
                <a:gd name="T83" fmla="*/ 21 h 136"/>
                <a:gd name="T84" fmla="*/ 214 w 218"/>
                <a:gd name="T85" fmla="*/ 24 h 136"/>
                <a:gd name="T86" fmla="*/ 212 w 218"/>
                <a:gd name="T87" fmla="*/ 15 h 136"/>
                <a:gd name="T88" fmla="*/ 213 w 218"/>
                <a:gd name="T89" fmla="*/ 14 h 136"/>
                <a:gd name="T90" fmla="*/ 216 w 218"/>
                <a:gd name="T91" fmla="*/ 6 h 136"/>
                <a:gd name="T92" fmla="*/ 214 w 218"/>
                <a:gd name="T93" fmla="*/ 7 h 136"/>
                <a:gd name="T94" fmla="*/ 205 w 218"/>
                <a:gd name="T95" fmla="*/ 8 h 136"/>
                <a:gd name="T96" fmla="*/ 203 w 218"/>
                <a:gd name="T97" fmla="*/ 8 h 136"/>
                <a:gd name="T98" fmla="*/ 202 w 218"/>
                <a:gd name="T99" fmla="*/ 7 h 136"/>
                <a:gd name="T100" fmla="*/ 199 w 218"/>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36">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100" name="Freeform 32"/>
            <p:cNvSpPr/>
            <p:nvPr/>
          </p:nvSpPr>
          <p:spPr bwMode="auto">
            <a:xfrm>
              <a:off x="4975482" y="4420034"/>
              <a:ext cx="104666" cy="92566"/>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146" name="Freeform 33"/>
            <p:cNvSpPr/>
            <p:nvPr/>
          </p:nvSpPr>
          <p:spPr bwMode="auto">
            <a:xfrm>
              <a:off x="4485431" y="4068526"/>
              <a:ext cx="582618" cy="450122"/>
            </a:xfrm>
            <a:custGeom>
              <a:avLst/>
              <a:gdLst>
                <a:gd name="T0" fmla="*/ 120 w 189"/>
                <a:gd name="T1" fmla="*/ 22 h 146"/>
                <a:gd name="T2" fmla="*/ 85 w 189"/>
                <a:gd name="T3" fmla="*/ 8 h 146"/>
                <a:gd name="T4" fmla="*/ 85 w 189"/>
                <a:gd name="T5" fmla="*/ 1 h 146"/>
                <a:gd name="T6" fmla="*/ 81 w 189"/>
                <a:gd name="T7" fmla="*/ 0 h 146"/>
                <a:gd name="T8" fmla="*/ 66 w 189"/>
                <a:gd name="T9" fmla="*/ 16 h 146"/>
                <a:gd name="T10" fmla="*/ 57 w 189"/>
                <a:gd name="T11" fmla="*/ 24 h 146"/>
                <a:gd name="T12" fmla="*/ 47 w 189"/>
                <a:gd name="T13" fmla="*/ 18 h 146"/>
                <a:gd name="T14" fmla="*/ 31 w 189"/>
                <a:gd name="T15" fmla="*/ 25 h 146"/>
                <a:gd name="T16" fmla="*/ 10 w 189"/>
                <a:gd name="T17" fmla="*/ 11 h 146"/>
                <a:gd name="T18" fmla="*/ 1 w 189"/>
                <a:gd name="T19" fmla="*/ 17 h 146"/>
                <a:gd name="T20" fmla="*/ 1 w 189"/>
                <a:gd name="T21" fmla="*/ 17 h 146"/>
                <a:gd name="T22" fmla="*/ 0 w 189"/>
                <a:gd name="T23" fmla="*/ 19 h 146"/>
                <a:gd name="T24" fmla="*/ 4 w 189"/>
                <a:gd name="T25" fmla="*/ 20 h 146"/>
                <a:gd name="T26" fmla="*/ 5 w 189"/>
                <a:gd name="T27" fmla="*/ 21 h 146"/>
                <a:gd name="T28" fmla="*/ 34 w 189"/>
                <a:gd name="T29" fmla="*/ 42 h 146"/>
                <a:gd name="T30" fmla="*/ 62 w 189"/>
                <a:gd name="T31" fmla="*/ 74 h 146"/>
                <a:gd name="T32" fmla="*/ 90 w 189"/>
                <a:gd name="T33" fmla="*/ 72 h 146"/>
                <a:gd name="T34" fmla="*/ 91 w 189"/>
                <a:gd name="T35" fmla="*/ 71 h 146"/>
                <a:gd name="T36" fmla="*/ 99 w 189"/>
                <a:gd name="T37" fmla="*/ 73 h 146"/>
                <a:gd name="T38" fmla="*/ 99 w 189"/>
                <a:gd name="T39" fmla="*/ 74 h 146"/>
                <a:gd name="T40" fmla="*/ 93 w 189"/>
                <a:gd name="T41" fmla="*/ 92 h 146"/>
                <a:gd name="T42" fmla="*/ 83 w 189"/>
                <a:gd name="T43" fmla="*/ 93 h 146"/>
                <a:gd name="T44" fmla="*/ 73 w 189"/>
                <a:gd name="T45" fmla="*/ 116 h 146"/>
                <a:gd name="T46" fmla="*/ 89 w 189"/>
                <a:gd name="T47" fmla="*/ 126 h 146"/>
                <a:gd name="T48" fmla="*/ 93 w 189"/>
                <a:gd name="T49" fmla="*/ 133 h 146"/>
                <a:gd name="T50" fmla="*/ 99 w 189"/>
                <a:gd name="T51" fmla="*/ 132 h 146"/>
                <a:gd name="T52" fmla="*/ 115 w 189"/>
                <a:gd name="T53" fmla="*/ 138 h 146"/>
                <a:gd name="T54" fmla="*/ 118 w 189"/>
                <a:gd name="T55" fmla="*/ 143 h 146"/>
                <a:gd name="T56" fmla="*/ 132 w 189"/>
                <a:gd name="T57" fmla="*/ 143 h 146"/>
                <a:gd name="T58" fmla="*/ 152 w 189"/>
                <a:gd name="T59" fmla="*/ 142 h 146"/>
                <a:gd name="T60" fmla="*/ 159 w 189"/>
                <a:gd name="T61" fmla="*/ 138 h 146"/>
                <a:gd name="T62" fmla="*/ 158 w 189"/>
                <a:gd name="T63" fmla="*/ 130 h 146"/>
                <a:gd name="T64" fmla="*/ 162 w 189"/>
                <a:gd name="T65" fmla="*/ 119 h 146"/>
                <a:gd name="T66" fmla="*/ 169 w 189"/>
                <a:gd name="T67" fmla="*/ 111 h 146"/>
                <a:gd name="T68" fmla="*/ 186 w 189"/>
                <a:gd name="T69" fmla="*/ 111 h 146"/>
                <a:gd name="T70" fmla="*/ 181 w 189"/>
                <a:gd name="T71" fmla="*/ 98 h 146"/>
                <a:gd name="T72" fmla="*/ 173 w 189"/>
                <a:gd name="T73" fmla="*/ 96 h 146"/>
                <a:gd name="T74" fmla="*/ 173 w 189"/>
                <a:gd name="T75" fmla="*/ 96 h 146"/>
                <a:gd name="T76" fmla="*/ 155 w 189"/>
                <a:gd name="T77" fmla="*/ 86 h 146"/>
                <a:gd name="T78" fmla="*/ 147 w 189"/>
                <a:gd name="T79" fmla="*/ 82 h 146"/>
                <a:gd name="T80" fmla="*/ 132 w 189"/>
                <a:gd name="T81"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147" name="Freeform 34"/>
            <p:cNvSpPr/>
            <p:nvPr/>
          </p:nvSpPr>
          <p:spPr bwMode="auto">
            <a:xfrm>
              <a:off x="4180508" y="3205186"/>
              <a:ext cx="542084" cy="773799"/>
            </a:xfrm>
            <a:custGeom>
              <a:avLst/>
              <a:gdLst>
                <a:gd name="T0" fmla="*/ 158 w 176"/>
                <a:gd name="T1" fmla="*/ 74 h 251"/>
                <a:gd name="T2" fmla="*/ 140 w 176"/>
                <a:gd name="T3" fmla="*/ 70 h 251"/>
                <a:gd name="T4" fmla="*/ 139 w 176"/>
                <a:gd name="T5" fmla="*/ 52 h 251"/>
                <a:gd name="T6" fmla="*/ 134 w 176"/>
                <a:gd name="T7" fmla="*/ 46 h 251"/>
                <a:gd name="T8" fmla="*/ 116 w 176"/>
                <a:gd name="T9" fmla="*/ 38 h 251"/>
                <a:gd name="T10" fmla="*/ 117 w 176"/>
                <a:gd name="T11" fmla="*/ 24 h 251"/>
                <a:gd name="T12" fmla="*/ 113 w 176"/>
                <a:gd name="T13" fmla="*/ 20 h 251"/>
                <a:gd name="T14" fmla="*/ 104 w 176"/>
                <a:gd name="T15" fmla="*/ 15 h 251"/>
                <a:gd name="T16" fmla="*/ 100 w 176"/>
                <a:gd name="T17" fmla="*/ 0 h 251"/>
                <a:gd name="T18" fmla="*/ 89 w 176"/>
                <a:gd name="T19" fmla="*/ 8 h 251"/>
                <a:gd name="T20" fmla="*/ 78 w 176"/>
                <a:gd name="T21" fmla="*/ 24 h 251"/>
                <a:gd name="T22" fmla="*/ 71 w 176"/>
                <a:gd name="T23" fmla="*/ 34 h 251"/>
                <a:gd name="T24" fmla="*/ 58 w 176"/>
                <a:gd name="T25" fmla="*/ 40 h 251"/>
                <a:gd name="T26" fmla="*/ 44 w 176"/>
                <a:gd name="T27" fmla="*/ 40 h 251"/>
                <a:gd name="T28" fmla="*/ 32 w 176"/>
                <a:gd name="T29" fmla="*/ 50 h 251"/>
                <a:gd name="T30" fmla="*/ 24 w 176"/>
                <a:gd name="T31" fmla="*/ 46 h 251"/>
                <a:gd name="T32" fmla="*/ 16 w 176"/>
                <a:gd name="T33" fmla="*/ 32 h 251"/>
                <a:gd name="T34" fmla="*/ 8 w 176"/>
                <a:gd name="T35" fmla="*/ 48 h 251"/>
                <a:gd name="T36" fmla="*/ 7 w 176"/>
                <a:gd name="T37" fmla="*/ 49 h 251"/>
                <a:gd name="T38" fmla="*/ 14 w 176"/>
                <a:gd name="T39" fmla="*/ 84 h 251"/>
                <a:gd name="T40" fmla="*/ 18 w 176"/>
                <a:gd name="T41" fmla="*/ 94 h 251"/>
                <a:gd name="T42" fmla="*/ 6 w 176"/>
                <a:gd name="T43" fmla="*/ 100 h 251"/>
                <a:gd name="T44" fmla="*/ 24 w 176"/>
                <a:gd name="T45" fmla="*/ 120 h 251"/>
                <a:gd name="T46" fmla="*/ 24 w 176"/>
                <a:gd name="T47" fmla="*/ 121 h 251"/>
                <a:gd name="T48" fmla="*/ 18 w 176"/>
                <a:gd name="T49" fmla="*/ 141 h 251"/>
                <a:gd name="T50" fmla="*/ 8 w 176"/>
                <a:gd name="T51" fmla="*/ 148 h 251"/>
                <a:gd name="T52" fmla="*/ 18 w 176"/>
                <a:gd name="T53" fmla="*/ 180 h 251"/>
                <a:gd name="T54" fmla="*/ 24 w 176"/>
                <a:gd name="T55" fmla="*/ 190 h 251"/>
                <a:gd name="T56" fmla="*/ 16 w 176"/>
                <a:gd name="T57" fmla="*/ 208 h 251"/>
                <a:gd name="T58" fmla="*/ 10 w 176"/>
                <a:gd name="T59" fmla="*/ 226 h 251"/>
                <a:gd name="T60" fmla="*/ 10 w 176"/>
                <a:gd name="T61" fmla="*/ 238 h 251"/>
                <a:gd name="T62" fmla="*/ 13 w 176"/>
                <a:gd name="T63" fmla="*/ 241 h 251"/>
                <a:gd name="T64" fmla="*/ 14 w 176"/>
                <a:gd name="T65" fmla="*/ 244 h 251"/>
                <a:gd name="T66" fmla="*/ 14 w 176"/>
                <a:gd name="T67" fmla="*/ 244 h 251"/>
                <a:gd name="T68" fmla="*/ 46 w 176"/>
                <a:gd name="T69" fmla="*/ 248 h 251"/>
                <a:gd name="T70" fmla="*/ 56 w 176"/>
                <a:gd name="T71" fmla="*/ 232 h 251"/>
                <a:gd name="T72" fmla="*/ 104 w 176"/>
                <a:gd name="T73" fmla="*/ 177 h 251"/>
                <a:gd name="T74" fmla="*/ 125 w 176"/>
                <a:gd name="T75" fmla="*/ 164 h 251"/>
                <a:gd name="T76" fmla="*/ 117 w 176"/>
                <a:gd name="T77" fmla="*/ 156 h 251"/>
                <a:gd name="T78" fmla="*/ 114 w 176"/>
                <a:gd name="T79" fmla="*/ 148 h 251"/>
                <a:gd name="T80" fmla="*/ 87 w 176"/>
                <a:gd name="T81" fmla="*/ 120 h 251"/>
                <a:gd name="T82" fmla="*/ 61 w 176"/>
                <a:gd name="T83" fmla="*/ 114 h 251"/>
                <a:gd name="T84" fmla="*/ 50 w 176"/>
                <a:gd name="T85" fmla="*/ 100 h 251"/>
                <a:gd name="T86" fmla="*/ 66 w 176"/>
                <a:gd name="T87" fmla="*/ 74 h 251"/>
                <a:gd name="T88" fmla="*/ 70 w 176"/>
                <a:gd name="T89" fmla="*/ 62 h 251"/>
                <a:gd name="T90" fmla="*/ 104 w 176"/>
                <a:gd name="T91" fmla="*/ 67 h 251"/>
                <a:gd name="T92" fmla="*/ 101 w 176"/>
                <a:gd name="T93" fmla="*/ 80 h 251"/>
                <a:gd name="T94" fmla="*/ 120 w 176"/>
                <a:gd name="T95" fmla="*/ 96 h 251"/>
                <a:gd name="T96" fmla="*/ 150 w 176"/>
                <a:gd name="T97" fmla="*/ 122 h 251"/>
                <a:gd name="T98" fmla="*/ 166 w 176"/>
                <a:gd name="T99" fmla="*/ 102 h 251"/>
                <a:gd name="T100" fmla="*/ 168 w 176"/>
                <a:gd name="T101" fmla="*/ 93 h 251"/>
                <a:gd name="T102" fmla="*/ 175 w 176"/>
                <a:gd name="T103" fmla="*/ 88 h 251"/>
                <a:gd name="T104" fmla="*/ 162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148" name="Freeform 35"/>
            <p:cNvSpPr/>
            <p:nvPr/>
          </p:nvSpPr>
          <p:spPr bwMode="auto">
            <a:xfrm>
              <a:off x="3930643" y="3948129"/>
              <a:ext cx="573544" cy="564470"/>
            </a:xfrm>
            <a:custGeom>
              <a:avLst/>
              <a:gdLst>
                <a:gd name="T0" fmla="*/ 41 w 186"/>
                <a:gd name="T1" fmla="*/ 61 h 183"/>
                <a:gd name="T2" fmla="*/ 1 w 186"/>
                <a:gd name="T3" fmla="*/ 82 h 183"/>
                <a:gd name="T4" fmla="*/ 15 w 186"/>
                <a:gd name="T5" fmla="*/ 111 h 183"/>
                <a:gd name="T6" fmla="*/ 15 w 186"/>
                <a:gd name="T7" fmla="*/ 112 h 183"/>
                <a:gd name="T8" fmla="*/ 33 w 186"/>
                <a:gd name="T9" fmla="*/ 143 h 183"/>
                <a:gd name="T10" fmla="*/ 43 w 186"/>
                <a:gd name="T11" fmla="*/ 145 h 183"/>
                <a:gd name="T12" fmla="*/ 53 w 186"/>
                <a:gd name="T13" fmla="*/ 151 h 183"/>
                <a:gd name="T14" fmla="*/ 106 w 186"/>
                <a:gd name="T15" fmla="*/ 155 h 183"/>
                <a:gd name="T16" fmla="*/ 109 w 186"/>
                <a:gd name="T17" fmla="*/ 173 h 183"/>
                <a:gd name="T18" fmla="*/ 130 w 186"/>
                <a:gd name="T19" fmla="*/ 171 h 183"/>
                <a:gd name="T20" fmla="*/ 142 w 186"/>
                <a:gd name="T21" fmla="*/ 183 h 183"/>
                <a:gd name="T22" fmla="*/ 151 w 186"/>
                <a:gd name="T23" fmla="*/ 175 h 183"/>
                <a:gd name="T24" fmla="*/ 163 w 186"/>
                <a:gd name="T25" fmla="*/ 175 h 183"/>
                <a:gd name="T26" fmla="*/ 173 w 186"/>
                <a:gd name="T27" fmla="*/ 166 h 183"/>
                <a:gd name="T28" fmla="*/ 172 w 186"/>
                <a:gd name="T29" fmla="*/ 163 h 183"/>
                <a:gd name="T30" fmla="*/ 173 w 186"/>
                <a:gd name="T31" fmla="*/ 153 h 183"/>
                <a:gd name="T32" fmla="*/ 152 w 186"/>
                <a:gd name="T33" fmla="*/ 147 h 183"/>
                <a:gd name="T34" fmla="*/ 142 w 186"/>
                <a:gd name="T35" fmla="*/ 131 h 183"/>
                <a:gd name="T36" fmla="*/ 138 w 186"/>
                <a:gd name="T37" fmla="*/ 119 h 183"/>
                <a:gd name="T38" fmla="*/ 149 w 186"/>
                <a:gd name="T39" fmla="*/ 114 h 183"/>
                <a:gd name="T40" fmla="*/ 155 w 186"/>
                <a:gd name="T41" fmla="*/ 102 h 183"/>
                <a:gd name="T42" fmla="*/ 160 w 186"/>
                <a:gd name="T43" fmla="*/ 99 h 183"/>
                <a:gd name="T44" fmla="*/ 159 w 186"/>
                <a:gd name="T45" fmla="*/ 81 h 183"/>
                <a:gd name="T46" fmla="*/ 170 w 186"/>
                <a:gd name="T47" fmla="*/ 83 h 183"/>
                <a:gd name="T48" fmla="*/ 171 w 186"/>
                <a:gd name="T49" fmla="*/ 85 h 183"/>
                <a:gd name="T50" fmla="*/ 186 w 186"/>
                <a:gd name="T51" fmla="*/ 81 h 183"/>
                <a:gd name="T52" fmla="*/ 169 w 186"/>
                <a:gd name="T53" fmla="*/ 69 h 183"/>
                <a:gd name="T54" fmla="*/ 152 w 186"/>
                <a:gd name="T55" fmla="*/ 64 h 183"/>
                <a:gd name="T56" fmla="*/ 151 w 186"/>
                <a:gd name="T57" fmla="*/ 63 h 183"/>
                <a:gd name="T58" fmla="*/ 131 w 186"/>
                <a:gd name="T59" fmla="*/ 49 h 183"/>
                <a:gd name="T60" fmla="*/ 148 w 186"/>
                <a:gd name="T61" fmla="*/ 29 h 183"/>
                <a:gd name="T62" fmla="*/ 141 w 186"/>
                <a:gd name="T63" fmla="*/ 10 h 183"/>
                <a:gd name="T64" fmla="*/ 113 w 186"/>
                <a:gd name="T65" fmla="*/ 15 h 183"/>
                <a:gd name="T66" fmla="*/ 101 w 186"/>
                <a:gd name="T67" fmla="*/ 7 h 183"/>
                <a:gd name="T68" fmla="*/ 95 w 186"/>
                <a:gd name="T69" fmla="*/ 6 h 183"/>
                <a:gd name="T70" fmla="*/ 95 w 186"/>
                <a:gd name="T71" fmla="*/ 3 h 183"/>
                <a:gd name="T72" fmla="*/ 95 w 186"/>
                <a:gd name="T73" fmla="*/ 3 h 183"/>
                <a:gd name="T74" fmla="*/ 94 w 186"/>
                <a:gd name="T75" fmla="*/ 2 h 183"/>
                <a:gd name="T76" fmla="*/ 94 w 186"/>
                <a:gd name="T77" fmla="*/ 0 h 183"/>
                <a:gd name="T78" fmla="*/ 93 w 186"/>
                <a:gd name="T79" fmla="*/ 11 h 183"/>
                <a:gd name="T80" fmla="*/ 91 w 186"/>
                <a:gd name="T81" fmla="*/ 19 h 183"/>
                <a:gd name="T82" fmla="*/ 93 w 186"/>
                <a:gd name="T83" fmla="*/ 34 h 183"/>
                <a:gd name="T84" fmla="*/ 91 w 186"/>
                <a:gd name="T85" fmla="*/ 35 h 183"/>
                <a:gd name="T86" fmla="*/ 87 w 186"/>
                <a:gd name="T87" fmla="*/ 49 h 183"/>
                <a:gd name="T88" fmla="*/ 67 w 186"/>
                <a:gd name="T89" fmla="*/ 55 h 183"/>
                <a:gd name="T90" fmla="*/ 42 w 186"/>
                <a:gd name="T9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149" name="Freeform 36"/>
            <p:cNvSpPr/>
            <p:nvPr/>
          </p:nvSpPr>
          <p:spPr bwMode="auto">
            <a:xfrm>
              <a:off x="5006337" y="5153299"/>
              <a:ext cx="160326" cy="395066"/>
            </a:xfrm>
            <a:custGeom>
              <a:avLst/>
              <a:gdLst>
                <a:gd name="T0" fmla="*/ 40 w 52"/>
                <a:gd name="T1" fmla="*/ 0 h 128"/>
                <a:gd name="T2" fmla="*/ 12 w 52"/>
                <a:gd name="T3" fmla="*/ 35 h 128"/>
                <a:gd name="T4" fmla="*/ 0 w 52"/>
                <a:gd name="T5" fmla="*/ 55 h 128"/>
                <a:gd name="T6" fmla="*/ 2 w 52"/>
                <a:gd name="T7" fmla="*/ 77 h 128"/>
                <a:gd name="T8" fmla="*/ 2 w 52"/>
                <a:gd name="T9" fmla="*/ 77 h 128"/>
                <a:gd name="T10" fmla="*/ 2 w 52"/>
                <a:gd name="T11" fmla="*/ 77 h 128"/>
                <a:gd name="T12" fmla="*/ 0 w 52"/>
                <a:gd name="T13" fmla="*/ 92 h 128"/>
                <a:gd name="T14" fmla="*/ 2 w 52"/>
                <a:gd name="T15" fmla="*/ 101 h 128"/>
                <a:gd name="T16" fmla="*/ 18 w 52"/>
                <a:gd name="T17" fmla="*/ 112 h 128"/>
                <a:gd name="T18" fmla="*/ 18 w 52"/>
                <a:gd name="T19" fmla="*/ 112 h 128"/>
                <a:gd name="T20" fmla="*/ 18 w 52"/>
                <a:gd name="T21" fmla="*/ 112 h 128"/>
                <a:gd name="T22" fmla="*/ 19 w 52"/>
                <a:gd name="T23" fmla="*/ 113 h 128"/>
                <a:gd name="T24" fmla="*/ 19 w 52"/>
                <a:gd name="T25" fmla="*/ 113 h 128"/>
                <a:gd name="T26" fmla="*/ 25 w 52"/>
                <a:gd name="T27" fmla="*/ 124 h 128"/>
                <a:gd name="T28" fmla="*/ 30 w 52"/>
                <a:gd name="T29" fmla="*/ 128 h 128"/>
                <a:gd name="T30" fmla="*/ 33 w 52"/>
                <a:gd name="T31" fmla="*/ 102 h 128"/>
                <a:gd name="T32" fmla="*/ 33 w 52"/>
                <a:gd name="T33" fmla="*/ 101 h 128"/>
                <a:gd name="T34" fmla="*/ 44 w 52"/>
                <a:gd name="T35" fmla="*/ 73 h 128"/>
                <a:gd name="T36" fmla="*/ 48 w 52"/>
                <a:gd name="T37" fmla="*/ 40 h 128"/>
                <a:gd name="T38" fmla="*/ 48 w 52"/>
                <a:gd name="T39" fmla="*/ 40 h 128"/>
                <a:gd name="T40" fmla="*/ 49 w 52"/>
                <a:gd name="T41" fmla="*/ 39 h 128"/>
                <a:gd name="T42" fmla="*/ 52 w 52"/>
                <a:gd name="T43" fmla="*/ 30 h 128"/>
                <a:gd name="T44" fmla="*/ 50 w 52"/>
                <a:gd name="T45" fmla="*/ 23 h 128"/>
                <a:gd name="T46" fmla="*/ 50 w 52"/>
                <a:gd name="T47" fmla="*/ 22 h 128"/>
                <a:gd name="T48" fmla="*/ 49 w 52"/>
                <a:gd name="T49" fmla="*/ 22 h 128"/>
                <a:gd name="T50" fmla="*/ 48 w 52"/>
                <a:gd name="T51" fmla="*/ 12 h 128"/>
                <a:gd name="T52" fmla="*/ 49 w 52"/>
                <a:gd name="T53" fmla="*/ 12 h 128"/>
                <a:gd name="T54" fmla="*/ 49 w 52"/>
                <a:gd name="T55" fmla="*/ 11 h 128"/>
                <a:gd name="T56" fmla="*/ 51 w 52"/>
                <a:gd name="T57" fmla="*/ 9 h 128"/>
                <a:gd name="T58" fmla="*/ 52 w 52"/>
                <a:gd name="T59" fmla="*/ 6 h 128"/>
                <a:gd name="T60" fmla="*/ 40 w 52"/>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28">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sp>
          <p:nvSpPr>
            <p:cNvPr id="150" name="Freeform 37"/>
            <p:cNvSpPr/>
            <p:nvPr/>
          </p:nvSpPr>
          <p:spPr bwMode="auto">
            <a:xfrm>
              <a:off x="3798147" y="5856313"/>
              <a:ext cx="252286" cy="212961"/>
            </a:xfrm>
            <a:custGeom>
              <a:avLst/>
              <a:gdLst>
                <a:gd name="T0" fmla="*/ 38 w 82"/>
                <a:gd name="T1" fmla="*/ 6 h 69"/>
                <a:gd name="T2" fmla="*/ 36 w 82"/>
                <a:gd name="T3" fmla="*/ 8 h 69"/>
                <a:gd name="T4" fmla="*/ 36 w 82"/>
                <a:gd name="T5" fmla="*/ 9 h 69"/>
                <a:gd name="T6" fmla="*/ 36 w 82"/>
                <a:gd name="T7" fmla="*/ 10 h 69"/>
                <a:gd name="T8" fmla="*/ 20 w 82"/>
                <a:gd name="T9" fmla="*/ 14 h 69"/>
                <a:gd name="T10" fmla="*/ 20 w 82"/>
                <a:gd name="T11" fmla="*/ 16 h 69"/>
                <a:gd name="T12" fmla="*/ 26 w 82"/>
                <a:gd name="T13" fmla="*/ 22 h 69"/>
                <a:gd name="T14" fmla="*/ 24 w 82"/>
                <a:gd name="T15" fmla="*/ 22 h 69"/>
                <a:gd name="T16" fmla="*/ 16 w 82"/>
                <a:gd name="T17" fmla="*/ 26 h 69"/>
                <a:gd name="T18" fmla="*/ 4 w 82"/>
                <a:gd name="T19" fmla="*/ 35 h 69"/>
                <a:gd name="T20" fmla="*/ 7 w 82"/>
                <a:gd name="T21" fmla="*/ 62 h 69"/>
                <a:gd name="T22" fmla="*/ 19 w 82"/>
                <a:gd name="T23" fmla="*/ 63 h 69"/>
                <a:gd name="T24" fmla="*/ 20 w 82"/>
                <a:gd name="T25" fmla="*/ 63 h 69"/>
                <a:gd name="T26" fmla="*/ 20 w 82"/>
                <a:gd name="T27" fmla="*/ 64 h 69"/>
                <a:gd name="T28" fmla="*/ 32 w 82"/>
                <a:gd name="T29" fmla="*/ 69 h 69"/>
                <a:gd name="T30" fmla="*/ 44 w 82"/>
                <a:gd name="T31" fmla="*/ 67 h 69"/>
                <a:gd name="T32" fmla="*/ 63 w 82"/>
                <a:gd name="T33" fmla="*/ 52 h 69"/>
                <a:gd name="T34" fmla="*/ 64 w 82"/>
                <a:gd name="T35" fmla="*/ 52 h 69"/>
                <a:gd name="T36" fmla="*/ 64 w 82"/>
                <a:gd name="T37" fmla="*/ 51 h 69"/>
                <a:gd name="T38" fmla="*/ 70 w 82"/>
                <a:gd name="T39" fmla="*/ 50 h 69"/>
                <a:gd name="T40" fmla="*/ 68 w 82"/>
                <a:gd name="T41" fmla="*/ 33 h 69"/>
                <a:gd name="T42" fmla="*/ 68 w 82"/>
                <a:gd name="T43" fmla="*/ 32 h 69"/>
                <a:gd name="T44" fmla="*/ 76 w 82"/>
                <a:gd name="T45" fmla="*/ 22 h 69"/>
                <a:gd name="T46" fmla="*/ 76 w 82"/>
                <a:gd name="T47" fmla="*/ 21 h 69"/>
                <a:gd name="T48" fmla="*/ 76 w 82"/>
                <a:gd name="T49" fmla="*/ 21 h 69"/>
                <a:gd name="T50" fmla="*/ 82 w 82"/>
                <a:gd name="T51" fmla="*/ 17 h 69"/>
                <a:gd name="T52" fmla="*/ 80 w 82"/>
                <a:gd name="T53" fmla="*/ 4 h 69"/>
                <a:gd name="T54" fmla="*/ 74 w 82"/>
                <a:gd name="T55" fmla="*/ 0 h 69"/>
                <a:gd name="T56" fmla="*/ 75 w 82"/>
                <a:gd name="T57" fmla="*/ 6 h 69"/>
                <a:gd name="T58" fmla="*/ 64 w 82"/>
                <a:gd name="T59" fmla="*/ 4 h 69"/>
                <a:gd name="T60" fmla="*/ 60 w 82"/>
                <a:gd name="T61" fmla="*/ 6 h 69"/>
                <a:gd name="T62" fmla="*/ 59 w 82"/>
                <a:gd name="T63" fmla="*/ 6 h 69"/>
                <a:gd name="T64" fmla="*/ 59 w 82"/>
                <a:gd name="T65" fmla="*/ 6 h 69"/>
                <a:gd name="T66" fmla="*/ 38 w 82"/>
                <a:gd name="T6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69">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solidFill>
                <a:schemeClr val="bg1"/>
              </a:solid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n-lt"/>
                <a:ea typeface="+mn-ea"/>
                <a:cs typeface="+mn-cs"/>
              </a:endParaRPr>
            </a:p>
          </p:txBody>
        </p:sp>
      </p:grpSp>
      <p:sp>
        <p:nvSpPr>
          <p:cNvPr id="151" name="矩形 40"/>
          <p:cNvSpPr>
            <a:spLocks noChangeArrowheads="1"/>
          </p:cNvSpPr>
          <p:nvPr/>
        </p:nvSpPr>
        <p:spPr bwMode="auto">
          <a:xfrm>
            <a:off x="6767513" y="3516313"/>
            <a:ext cx="44323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rPr>
              <a:t>Supporters say that the ease of use of presentation software can save a lot of time for people who otherwise would have used other types of visual aid—hand-drawn or mechanically typeset slides, blackboards or whiteboards, </a:t>
            </a:r>
            <a:endParaRPr kumimoji="0" lang="en-US" altLang="zh-CN"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rPr>
              <a:t>or overhead projections. Ease of use also encourages those who otherwise would not have used visual aids, or would not have given a presentation at all, </a:t>
            </a:r>
            <a:endParaRPr kumimoji="0" lang="en-US" altLang="zh-CN"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rPr>
              <a:t>the difference in needs and desires of presenters and audiences has become more noticeable.</a:t>
            </a:r>
            <a:endParaRPr kumimoji="0" lang="en-US" altLang="zh-CN"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endParaRPr>
          </a:p>
        </p:txBody>
      </p:sp>
      <p:grpSp>
        <p:nvGrpSpPr>
          <p:cNvPr id="33799" name="组合 41"/>
          <p:cNvGrpSpPr/>
          <p:nvPr/>
        </p:nvGrpSpPr>
        <p:grpSpPr>
          <a:xfrm>
            <a:off x="6815138" y="2089150"/>
            <a:ext cx="4384675" cy="1246188"/>
            <a:chOff x="5110842" y="1578134"/>
            <a:chExt cx="3288535" cy="934675"/>
          </a:xfrm>
        </p:grpSpPr>
        <p:sp>
          <p:nvSpPr>
            <p:cNvPr id="153" name="文本框 39"/>
            <p:cNvSpPr txBox="1">
              <a:spLocks noChangeArrowheads="1"/>
            </p:cNvSpPr>
            <p:nvPr/>
          </p:nvSpPr>
          <p:spPr bwMode="auto">
            <a:xfrm>
              <a:off x="5212046" y="2119888"/>
              <a:ext cx="894168"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rPr>
                <a:t>23,456</a:t>
              </a:r>
              <a:endParaRPr kumimoji="0" lang="zh-CN" altLang="en-US" sz="28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endParaRPr>
            </a:p>
          </p:txBody>
        </p:sp>
        <p:sp>
          <p:nvSpPr>
            <p:cNvPr id="154" name="文本框 62"/>
            <p:cNvSpPr txBox="1">
              <a:spLocks noChangeArrowheads="1"/>
            </p:cNvSpPr>
            <p:nvPr/>
          </p:nvSpPr>
          <p:spPr bwMode="auto">
            <a:xfrm>
              <a:off x="6402681" y="2119888"/>
              <a:ext cx="756054"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rPr>
                <a:t>6,457</a:t>
              </a:r>
              <a:endParaRPr kumimoji="0" lang="zh-CN" altLang="en-US" sz="2800" b="1"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endParaRPr>
            </a:p>
          </p:txBody>
        </p:sp>
        <p:sp>
          <p:nvSpPr>
            <p:cNvPr id="155" name="文本框 154"/>
            <p:cNvSpPr txBox="1">
              <a:spLocks noChangeArrowheads="1"/>
            </p:cNvSpPr>
            <p:nvPr/>
          </p:nvSpPr>
          <p:spPr bwMode="auto">
            <a:xfrm>
              <a:off x="7404006" y="2119888"/>
              <a:ext cx="894167"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rPr>
                <a:t>83,451</a:t>
              </a:r>
              <a:endParaRPr kumimoji="0" lang="zh-CN" altLang="en-US" sz="2800" b="1" i="0" u="none" strike="noStrike" kern="1200" cap="none" spc="0" normalizeH="0" baseline="0" noProof="0">
                <a:ln>
                  <a:noFill/>
                </a:ln>
                <a:solidFill>
                  <a:schemeClr val="tx1">
                    <a:lumMod val="65000"/>
                    <a:lumOff val="35000"/>
                  </a:schemeClr>
                </a:solidFill>
                <a:effectLst/>
                <a:uLnTx/>
                <a:uFillTx/>
                <a:latin typeface="Calibri" panose="020F0502020204030204" pitchFamily="34" charset="0"/>
                <a:ea typeface="宋体" panose="02010600030101010101" pitchFamily="2" charset="-122"/>
                <a:cs typeface="+mn-cs"/>
              </a:endParaRPr>
            </a:p>
          </p:txBody>
        </p:sp>
        <p:cxnSp>
          <p:nvCxnSpPr>
            <p:cNvPr id="156" name="直接连接符 155"/>
            <p:cNvCxnSpPr/>
            <p:nvPr/>
          </p:nvCxnSpPr>
          <p:spPr>
            <a:xfrm>
              <a:off x="5110842"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620741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7302801"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8399377" y="1578134"/>
              <a:ext cx="0" cy="916815"/>
            </a:xfrm>
            <a:prstGeom prst="line">
              <a:avLst/>
            </a:prstGeom>
            <a:ln>
              <a:solidFill>
                <a:srgbClr val="09405E"/>
              </a:solidFill>
            </a:ln>
          </p:spPr>
          <p:style>
            <a:lnRef idx="1">
              <a:schemeClr val="accent1"/>
            </a:lnRef>
            <a:fillRef idx="0">
              <a:schemeClr val="accent1"/>
            </a:fillRef>
            <a:effectRef idx="0">
              <a:schemeClr val="accent1"/>
            </a:effectRef>
            <a:fontRef idx="minor">
              <a:schemeClr val="tx1"/>
            </a:fontRef>
          </p:style>
        </p:cxnSp>
        <p:sp>
          <p:nvSpPr>
            <p:cNvPr id="160" name="Freeform 24"/>
            <p:cNvSpPr>
              <a:spLocks noEditPoints="1"/>
            </p:cNvSpPr>
            <p:nvPr/>
          </p:nvSpPr>
          <p:spPr bwMode="auto">
            <a:xfrm>
              <a:off x="5450173" y="1687675"/>
              <a:ext cx="417913" cy="432213"/>
            </a:xfrm>
            <a:custGeom>
              <a:avLst/>
              <a:gdLst>
                <a:gd name="T0" fmla="*/ 164550 w 89"/>
                <a:gd name="T1" fmla="*/ 51721 h 92"/>
                <a:gd name="T2" fmla="*/ 263281 w 89"/>
                <a:gd name="T3" fmla="*/ 51721 h 92"/>
                <a:gd name="T4" fmla="*/ 329101 w 89"/>
                <a:gd name="T5" fmla="*/ 47019 h 92"/>
                <a:gd name="T6" fmla="*/ 329101 w 89"/>
                <a:gd name="T7" fmla="*/ 126952 h 92"/>
                <a:gd name="T8" fmla="*/ 329101 w 89"/>
                <a:gd name="T9" fmla="*/ 47019 h 92"/>
                <a:gd name="T10" fmla="*/ 141043 w 89"/>
                <a:gd name="T11" fmla="*/ 258606 h 92"/>
                <a:gd name="T12" fmla="*/ 150446 w 89"/>
                <a:gd name="T13" fmla="*/ 399664 h 92"/>
                <a:gd name="T14" fmla="*/ 103432 w 89"/>
                <a:gd name="T15" fmla="*/ 277414 h 92"/>
                <a:gd name="T16" fmla="*/ 79924 w 89"/>
                <a:gd name="T17" fmla="*/ 399664 h 92"/>
                <a:gd name="T18" fmla="*/ 51716 w 89"/>
                <a:gd name="T19" fmla="*/ 258606 h 92"/>
                <a:gd name="T20" fmla="*/ 18806 w 89"/>
                <a:gd name="T21" fmla="*/ 249203 h 92"/>
                <a:gd name="T22" fmla="*/ 47014 w 89"/>
                <a:gd name="T23" fmla="*/ 131654 h 92"/>
                <a:gd name="T24" fmla="*/ 98730 w 89"/>
                <a:gd name="T25" fmla="*/ 164568 h 92"/>
                <a:gd name="T26" fmla="*/ 145745 w 89"/>
                <a:gd name="T27" fmla="*/ 131654 h 92"/>
                <a:gd name="T28" fmla="*/ 206863 w 89"/>
                <a:gd name="T29" fmla="*/ 112846 h 92"/>
                <a:gd name="T30" fmla="*/ 206863 w 89"/>
                <a:gd name="T31" fmla="*/ 126952 h 92"/>
                <a:gd name="T32" fmla="*/ 211565 w 89"/>
                <a:gd name="T33" fmla="*/ 225693 h 92"/>
                <a:gd name="T34" fmla="*/ 211565 w 89"/>
                <a:gd name="T35" fmla="*/ 225693 h 92"/>
                <a:gd name="T36" fmla="*/ 211565 w 89"/>
                <a:gd name="T37" fmla="*/ 225693 h 92"/>
                <a:gd name="T38" fmla="*/ 220968 w 89"/>
                <a:gd name="T39" fmla="*/ 126952 h 92"/>
                <a:gd name="T40" fmla="*/ 220968 w 89"/>
                <a:gd name="T41" fmla="*/ 112846 h 92"/>
                <a:gd name="T42" fmla="*/ 277385 w 89"/>
                <a:gd name="T43" fmla="*/ 131654 h 92"/>
                <a:gd name="T44" fmla="*/ 329101 w 89"/>
                <a:gd name="T45" fmla="*/ 164568 h 92"/>
                <a:gd name="T46" fmla="*/ 376115 w 89"/>
                <a:gd name="T47" fmla="*/ 131654 h 92"/>
                <a:gd name="T48" fmla="*/ 399622 w 89"/>
                <a:gd name="T49" fmla="*/ 239799 h 92"/>
                <a:gd name="T50" fmla="*/ 371414 w 89"/>
                <a:gd name="T51" fmla="*/ 258606 h 92"/>
                <a:gd name="T52" fmla="*/ 376115 w 89"/>
                <a:gd name="T53" fmla="*/ 399664 h 92"/>
                <a:gd name="T54" fmla="*/ 333802 w 89"/>
                <a:gd name="T55" fmla="*/ 277414 h 92"/>
                <a:gd name="T56" fmla="*/ 310295 w 89"/>
                <a:gd name="T57" fmla="*/ 399664 h 92"/>
                <a:gd name="T58" fmla="*/ 282086 w 89"/>
                <a:gd name="T59" fmla="*/ 258606 h 92"/>
                <a:gd name="T60" fmla="*/ 267982 w 89"/>
                <a:gd name="T61" fmla="*/ 258606 h 92"/>
                <a:gd name="T62" fmla="*/ 230370 w 89"/>
                <a:gd name="T63" fmla="*/ 432578 h 92"/>
                <a:gd name="T64" fmla="*/ 202162 w 89"/>
                <a:gd name="T65" fmla="*/ 286818 h 92"/>
                <a:gd name="T66" fmla="*/ 150446 w 89"/>
                <a:gd name="T67" fmla="*/ 432578 h 92"/>
                <a:gd name="T68" fmla="*/ 141043 w 89"/>
                <a:gd name="T69" fmla="*/ 244501 h 92"/>
                <a:gd name="T70" fmla="*/ 61119 w 89"/>
                <a:gd name="T71" fmla="*/ 84635 h 92"/>
                <a:gd name="T72" fmla="*/ 136342 w 89"/>
                <a:gd name="T73" fmla="*/ 84635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1" name="Freeform 27"/>
            <p:cNvSpPr>
              <a:spLocks noEditPoints="1"/>
            </p:cNvSpPr>
            <p:nvPr/>
          </p:nvSpPr>
          <p:spPr bwMode="auto">
            <a:xfrm>
              <a:off x="6484835" y="1704345"/>
              <a:ext cx="540548" cy="415544"/>
            </a:xfrm>
            <a:custGeom>
              <a:avLst/>
              <a:gdLst>
                <a:gd name="T0" fmla="*/ 183563 w 97"/>
                <a:gd name="T1" fmla="*/ 416611 h 75"/>
                <a:gd name="T2" fmla="*/ 244751 w 97"/>
                <a:gd name="T3" fmla="*/ 416611 h 75"/>
                <a:gd name="T4" fmla="*/ 261439 w 97"/>
                <a:gd name="T5" fmla="*/ 405501 h 75"/>
                <a:gd name="T6" fmla="*/ 261439 w 97"/>
                <a:gd name="T7" fmla="*/ 272186 h 75"/>
                <a:gd name="T8" fmla="*/ 216939 w 97"/>
                <a:gd name="T9" fmla="*/ 249967 h 75"/>
                <a:gd name="T10" fmla="*/ 166876 w 97"/>
                <a:gd name="T11" fmla="*/ 277741 h 75"/>
                <a:gd name="T12" fmla="*/ 166876 w 97"/>
                <a:gd name="T13" fmla="*/ 405501 h 75"/>
                <a:gd name="T14" fmla="*/ 183563 w 97"/>
                <a:gd name="T15" fmla="*/ 416611 h 75"/>
                <a:gd name="T16" fmla="*/ 0 w 97"/>
                <a:gd name="T17" fmla="*/ 272186 h 75"/>
                <a:gd name="T18" fmla="*/ 205813 w 97"/>
                <a:gd name="T19" fmla="*/ 155535 h 75"/>
                <a:gd name="T20" fmla="*/ 216939 w 97"/>
                <a:gd name="T21" fmla="*/ 144425 h 75"/>
                <a:gd name="T22" fmla="*/ 228064 w 97"/>
                <a:gd name="T23" fmla="*/ 155535 h 75"/>
                <a:gd name="T24" fmla="*/ 289251 w 97"/>
                <a:gd name="T25" fmla="*/ 188864 h 75"/>
                <a:gd name="T26" fmla="*/ 450565 w 97"/>
                <a:gd name="T27" fmla="*/ 49993 h 75"/>
                <a:gd name="T28" fmla="*/ 428314 w 97"/>
                <a:gd name="T29" fmla="*/ 22219 h 75"/>
                <a:gd name="T30" fmla="*/ 483940 w 97"/>
                <a:gd name="T31" fmla="*/ 11110 h 75"/>
                <a:gd name="T32" fmla="*/ 539565 w 97"/>
                <a:gd name="T33" fmla="*/ 0 h 75"/>
                <a:gd name="T34" fmla="*/ 522877 w 97"/>
                <a:gd name="T35" fmla="*/ 55548 h 75"/>
                <a:gd name="T36" fmla="*/ 506190 w 97"/>
                <a:gd name="T37" fmla="*/ 105541 h 75"/>
                <a:gd name="T38" fmla="*/ 483940 w 97"/>
                <a:gd name="T39" fmla="*/ 83322 h 75"/>
                <a:gd name="T40" fmla="*/ 305939 w 97"/>
                <a:gd name="T41" fmla="*/ 233302 h 75"/>
                <a:gd name="T42" fmla="*/ 294814 w 97"/>
                <a:gd name="T43" fmla="*/ 244412 h 75"/>
                <a:gd name="T44" fmla="*/ 278126 w 97"/>
                <a:gd name="T45" fmla="*/ 238857 h 75"/>
                <a:gd name="T46" fmla="*/ 216939 w 97"/>
                <a:gd name="T47" fmla="*/ 199973 h 75"/>
                <a:gd name="T48" fmla="*/ 27813 w 97"/>
                <a:gd name="T49" fmla="*/ 316624 h 75"/>
                <a:gd name="T50" fmla="*/ 0 w 97"/>
                <a:gd name="T51" fmla="*/ 272186 h 75"/>
                <a:gd name="T52" fmla="*/ 55625 w 97"/>
                <a:gd name="T53" fmla="*/ 416611 h 75"/>
                <a:gd name="T54" fmla="*/ 116813 w 97"/>
                <a:gd name="T55" fmla="*/ 416611 h 75"/>
                <a:gd name="T56" fmla="*/ 127938 w 97"/>
                <a:gd name="T57" fmla="*/ 405501 h 75"/>
                <a:gd name="T58" fmla="*/ 127938 w 97"/>
                <a:gd name="T59" fmla="*/ 299960 h 75"/>
                <a:gd name="T60" fmla="*/ 38938 w 97"/>
                <a:gd name="T61" fmla="*/ 355508 h 75"/>
                <a:gd name="T62" fmla="*/ 38938 w 97"/>
                <a:gd name="T63" fmla="*/ 405501 h 75"/>
                <a:gd name="T64" fmla="*/ 55625 w 97"/>
                <a:gd name="T65" fmla="*/ 416611 h 75"/>
                <a:gd name="T66" fmla="*/ 311501 w 97"/>
                <a:gd name="T67" fmla="*/ 416611 h 75"/>
                <a:gd name="T68" fmla="*/ 372689 w 97"/>
                <a:gd name="T69" fmla="*/ 416611 h 75"/>
                <a:gd name="T70" fmla="*/ 389377 w 97"/>
                <a:gd name="T71" fmla="*/ 405501 h 75"/>
                <a:gd name="T72" fmla="*/ 389377 w 97"/>
                <a:gd name="T73" fmla="*/ 216638 h 75"/>
                <a:gd name="T74" fmla="*/ 389377 w 97"/>
                <a:gd name="T75" fmla="*/ 216638 h 75"/>
                <a:gd name="T76" fmla="*/ 300376 w 97"/>
                <a:gd name="T77" fmla="*/ 294405 h 75"/>
                <a:gd name="T78" fmla="*/ 294814 w 97"/>
                <a:gd name="T79" fmla="*/ 288850 h 75"/>
                <a:gd name="T80" fmla="*/ 294814 w 97"/>
                <a:gd name="T81" fmla="*/ 405501 h 75"/>
                <a:gd name="T82" fmla="*/ 311501 w 97"/>
                <a:gd name="T83" fmla="*/ 416611 h 75"/>
                <a:gd name="T84" fmla="*/ 439440 w 97"/>
                <a:gd name="T85" fmla="*/ 416611 h 75"/>
                <a:gd name="T86" fmla="*/ 500627 w 97"/>
                <a:gd name="T87" fmla="*/ 416611 h 75"/>
                <a:gd name="T88" fmla="*/ 517315 w 97"/>
                <a:gd name="T89" fmla="*/ 405501 h 75"/>
                <a:gd name="T90" fmla="*/ 517315 w 97"/>
                <a:gd name="T91" fmla="*/ 177754 h 75"/>
                <a:gd name="T92" fmla="*/ 478377 w 97"/>
                <a:gd name="T93" fmla="*/ 133316 h 75"/>
                <a:gd name="T94" fmla="*/ 428314 w 97"/>
                <a:gd name="T95" fmla="*/ 183309 h 75"/>
                <a:gd name="T96" fmla="*/ 428314 w 97"/>
                <a:gd name="T97" fmla="*/ 405501 h 75"/>
                <a:gd name="T98" fmla="*/ 439440 w 97"/>
                <a:gd name="T99" fmla="*/ 41661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2" name="Freeform 25"/>
            <p:cNvSpPr>
              <a:spLocks noEditPoints="1"/>
            </p:cNvSpPr>
            <p:nvPr/>
          </p:nvSpPr>
          <p:spPr bwMode="auto">
            <a:xfrm>
              <a:off x="7654039" y="1687675"/>
              <a:ext cx="340522" cy="432213"/>
            </a:xfrm>
            <a:custGeom>
              <a:avLst/>
              <a:gdLst>
                <a:gd name="T0" fmla="*/ 0 w 77"/>
                <a:gd name="T1" fmla="*/ 375195 h 98"/>
                <a:gd name="T2" fmla="*/ 128247 w 77"/>
                <a:gd name="T3" fmla="*/ 432578 h 98"/>
                <a:gd name="T4" fmla="*/ 132670 w 77"/>
                <a:gd name="T5" fmla="*/ 432578 h 98"/>
                <a:gd name="T6" fmla="*/ 132670 w 77"/>
                <a:gd name="T7" fmla="*/ 432578 h 98"/>
                <a:gd name="T8" fmla="*/ 137092 w 77"/>
                <a:gd name="T9" fmla="*/ 432578 h 98"/>
                <a:gd name="T10" fmla="*/ 145937 w 77"/>
                <a:gd name="T11" fmla="*/ 432578 h 98"/>
                <a:gd name="T12" fmla="*/ 145937 w 77"/>
                <a:gd name="T13" fmla="*/ 432578 h 98"/>
                <a:gd name="T14" fmla="*/ 150359 w 77"/>
                <a:gd name="T15" fmla="*/ 432578 h 98"/>
                <a:gd name="T16" fmla="*/ 154781 w 77"/>
                <a:gd name="T17" fmla="*/ 432578 h 98"/>
                <a:gd name="T18" fmla="*/ 159204 w 77"/>
                <a:gd name="T19" fmla="*/ 432578 h 98"/>
                <a:gd name="T20" fmla="*/ 163626 w 77"/>
                <a:gd name="T21" fmla="*/ 432578 h 98"/>
                <a:gd name="T22" fmla="*/ 168048 w 77"/>
                <a:gd name="T23" fmla="*/ 432578 h 98"/>
                <a:gd name="T24" fmla="*/ 172471 w 77"/>
                <a:gd name="T25" fmla="*/ 432578 h 98"/>
                <a:gd name="T26" fmla="*/ 176893 w 77"/>
                <a:gd name="T27" fmla="*/ 432578 h 98"/>
                <a:gd name="T28" fmla="*/ 181315 w 77"/>
                <a:gd name="T29" fmla="*/ 432578 h 98"/>
                <a:gd name="T30" fmla="*/ 185738 w 77"/>
                <a:gd name="T31" fmla="*/ 432578 h 98"/>
                <a:gd name="T32" fmla="*/ 190160 w 77"/>
                <a:gd name="T33" fmla="*/ 432578 h 98"/>
                <a:gd name="T34" fmla="*/ 190160 w 77"/>
                <a:gd name="T35" fmla="*/ 432578 h 98"/>
                <a:gd name="T36" fmla="*/ 194582 w 77"/>
                <a:gd name="T37" fmla="*/ 432578 h 98"/>
                <a:gd name="T38" fmla="*/ 199005 w 77"/>
                <a:gd name="T39" fmla="*/ 432578 h 98"/>
                <a:gd name="T40" fmla="*/ 203427 w 77"/>
                <a:gd name="T41" fmla="*/ 432578 h 98"/>
                <a:gd name="T42" fmla="*/ 207849 w 77"/>
                <a:gd name="T43" fmla="*/ 432578 h 98"/>
                <a:gd name="T44" fmla="*/ 207849 w 77"/>
                <a:gd name="T45" fmla="*/ 432578 h 98"/>
                <a:gd name="T46" fmla="*/ 340519 w 77"/>
                <a:gd name="T47" fmla="*/ 375195 h 98"/>
                <a:gd name="T48" fmla="*/ 97291 w 77"/>
                <a:gd name="T49" fmla="*/ 145664 h 98"/>
                <a:gd name="T50" fmla="*/ 110558 w 77"/>
                <a:gd name="T51" fmla="*/ 88281 h 98"/>
                <a:gd name="T52" fmla="*/ 97291 w 77"/>
                <a:gd name="T53" fmla="*/ 0 h 98"/>
                <a:gd name="T54" fmla="*/ 119403 w 77"/>
                <a:gd name="T55" fmla="*/ 26484 h 98"/>
                <a:gd name="T56" fmla="*/ 154781 w 77"/>
                <a:gd name="T57" fmla="*/ 0 h 98"/>
                <a:gd name="T58" fmla="*/ 176893 w 77"/>
                <a:gd name="T59" fmla="*/ 26484 h 98"/>
                <a:gd name="T60" fmla="*/ 212272 w 77"/>
                <a:gd name="T61" fmla="*/ 0 h 98"/>
                <a:gd name="T62" fmla="*/ 221116 w 77"/>
                <a:gd name="T63" fmla="*/ 26484 h 98"/>
                <a:gd name="T64" fmla="*/ 260917 w 77"/>
                <a:gd name="T65" fmla="*/ 4414 h 98"/>
                <a:gd name="T66" fmla="*/ 79602 w 77"/>
                <a:gd name="T67" fmla="*/ 136836 h 98"/>
                <a:gd name="T68" fmla="*/ 79602 w 77"/>
                <a:gd name="T69" fmla="*/ 97109 h 98"/>
                <a:gd name="T70" fmla="*/ 278606 w 77"/>
                <a:gd name="T71" fmla="*/ 114766 h 98"/>
                <a:gd name="T72" fmla="*/ 79602 w 77"/>
                <a:gd name="T73" fmla="*/ 136836 h 98"/>
                <a:gd name="T74" fmla="*/ 190160 w 77"/>
                <a:gd name="T75" fmla="*/ 379609 h 98"/>
                <a:gd name="T76" fmla="*/ 154781 w 77"/>
                <a:gd name="T77" fmla="*/ 370781 h 98"/>
                <a:gd name="T78" fmla="*/ 132670 w 77"/>
                <a:gd name="T79" fmla="*/ 304570 h 98"/>
                <a:gd name="T80" fmla="*/ 163626 w 77"/>
                <a:gd name="T81" fmla="*/ 344297 h 98"/>
                <a:gd name="T82" fmla="*/ 176893 w 77"/>
                <a:gd name="T83" fmla="*/ 344297 h 98"/>
                <a:gd name="T84" fmla="*/ 172471 w 77"/>
                <a:gd name="T85" fmla="*/ 308984 h 98"/>
                <a:gd name="T86" fmla="*/ 132670 w 77"/>
                <a:gd name="T87" fmla="*/ 251601 h 98"/>
                <a:gd name="T88" fmla="*/ 154781 w 77"/>
                <a:gd name="T89" fmla="*/ 203047 h 98"/>
                <a:gd name="T90" fmla="*/ 190160 w 77"/>
                <a:gd name="T91" fmla="*/ 194219 h 98"/>
                <a:gd name="T92" fmla="*/ 212272 w 77"/>
                <a:gd name="T93" fmla="*/ 233945 h 98"/>
                <a:gd name="T94" fmla="*/ 176893 w 77"/>
                <a:gd name="T95" fmla="*/ 260430 h 98"/>
                <a:gd name="T96" fmla="*/ 172471 w 77"/>
                <a:gd name="T97" fmla="*/ 225117 h 98"/>
                <a:gd name="T98" fmla="*/ 168048 w 77"/>
                <a:gd name="T99" fmla="*/ 247187 h 98"/>
                <a:gd name="T100" fmla="*/ 207849 w 77"/>
                <a:gd name="T101" fmla="*/ 300156 h 98"/>
                <a:gd name="T102" fmla="*/ 216694 w 77"/>
                <a:gd name="T103" fmla="*/ 339883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4819"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4820"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54" name="Freeform 17"/>
          <p:cNvSpPr/>
          <p:nvPr/>
        </p:nvSpPr>
        <p:spPr bwMode="auto">
          <a:xfrm>
            <a:off x="5745163" y="2617788"/>
            <a:ext cx="2081213" cy="2049463"/>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B0F0"/>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FFFF"/>
                </a:solidFill>
                <a:effectLst/>
                <a:uLnTx/>
                <a:uFillTx/>
                <a:latin typeface="+mn-lt"/>
                <a:ea typeface="+mn-ea"/>
                <a:cs typeface="+mn-cs"/>
              </a:rPr>
              <a:t>03</a:t>
            </a:r>
            <a:endParaRPr kumimoji="0" lang="zh-CN" altLang="en-US" sz="2800" b="0" i="0" u="none" strike="noStrike" kern="0" cap="none" spc="0" normalizeH="0" baseline="0" noProof="0" dirty="0">
              <a:ln>
                <a:noFill/>
              </a:ln>
              <a:solidFill>
                <a:srgbClr val="FFFFFF"/>
              </a:solidFill>
              <a:effectLst/>
              <a:uLnTx/>
              <a:uFillTx/>
              <a:latin typeface="+mn-lt"/>
              <a:ea typeface="+mn-ea"/>
              <a:cs typeface="+mn-cs"/>
            </a:endParaRPr>
          </a:p>
        </p:txBody>
      </p:sp>
      <p:sp>
        <p:nvSpPr>
          <p:cNvPr id="55" name="Freeform 18"/>
          <p:cNvSpPr/>
          <p:nvPr/>
        </p:nvSpPr>
        <p:spPr bwMode="auto">
          <a:xfrm>
            <a:off x="3846513" y="2752725"/>
            <a:ext cx="1819275" cy="17780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1570C1"/>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FFFF"/>
                </a:solidFill>
                <a:effectLst/>
                <a:uLnTx/>
                <a:uFillTx/>
                <a:latin typeface="+mn-lt"/>
                <a:ea typeface="+mn-ea"/>
                <a:cs typeface="+mn-cs"/>
              </a:rPr>
              <a:t>02</a:t>
            </a:r>
            <a:endParaRPr kumimoji="0" lang="zh-CN" altLang="en-US" sz="2800" b="0" i="0" u="none" strike="noStrike" kern="0" cap="none" spc="0" normalizeH="0" baseline="0" noProof="0" dirty="0">
              <a:ln>
                <a:noFill/>
              </a:ln>
              <a:solidFill>
                <a:srgbClr val="FFFFFF"/>
              </a:solidFill>
              <a:effectLst/>
              <a:uLnTx/>
              <a:uFillTx/>
              <a:latin typeface="+mn-lt"/>
              <a:ea typeface="+mn-ea"/>
              <a:cs typeface="+mn-cs"/>
            </a:endParaRPr>
          </a:p>
        </p:txBody>
      </p:sp>
      <p:sp>
        <p:nvSpPr>
          <p:cNvPr id="56" name="Freeform 19"/>
          <p:cNvSpPr/>
          <p:nvPr/>
        </p:nvSpPr>
        <p:spPr bwMode="auto">
          <a:xfrm>
            <a:off x="2338388" y="2909888"/>
            <a:ext cx="1444625" cy="1463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B0F0"/>
          </a:solidFill>
          <a:ln w="3175" cap="flat" cmpd="sng" algn="ctr">
            <a:noFill/>
            <a:prstDash val="solid"/>
          </a:ln>
          <a:effectLst>
            <a:outerShdw blurRad="50800" dist="25400" dir="2700000" algn="tl" rotWithShape="0">
              <a:prstClr val="black">
                <a:alpha val="15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FFFF"/>
                </a:solidFill>
                <a:effectLst/>
                <a:uLnTx/>
                <a:uFillTx/>
                <a:latin typeface="+mn-lt"/>
                <a:ea typeface="+mn-ea"/>
                <a:cs typeface="+mn-cs"/>
              </a:rPr>
              <a:t>01</a:t>
            </a:r>
            <a:endParaRPr kumimoji="0" lang="zh-CN" altLang="en-US" sz="2800" b="0" i="0" u="none" strike="noStrike" kern="0" cap="none" spc="0" normalizeH="0" baseline="0" noProof="0" dirty="0">
              <a:ln>
                <a:noFill/>
              </a:ln>
              <a:solidFill>
                <a:srgbClr val="FFFFFF"/>
              </a:solidFill>
              <a:effectLst/>
              <a:uLnTx/>
              <a:uFillTx/>
              <a:latin typeface="+mn-lt"/>
              <a:ea typeface="+mn-ea"/>
              <a:cs typeface="+mn-cs"/>
            </a:endParaRPr>
          </a:p>
        </p:txBody>
      </p:sp>
      <p:sp>
        <p:nvSpPr>
          <p:cNvPr id="57" name="Freeform 17"/>
          <p:cNvSpPr/>
          <p:nvPr/>
        </p:nvSpPr>
        <p:spPr bwMode="auto">
          <a:xfrm>
            <a:off x="7537450" y="2351088"/>
            <a:ext cx="2620963" cy="2579688"/>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1570C1"/>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FFFF"/>
                </a:solidFill>
                <a:effectLst/>
                <a:uLnTx/>
                <a:uFillTx/>
                <a:latin typeface="+mn-lt"/>
                <a:ea typeface="+mn-ea"/>
                <a:cs typeface="+mn-cs"/>
              </a:rPr>
              <a:t>04</a:t>
            </a:r>
            <a:endParaRPr kumimoji="0" lang="zh-CN" altLang="en-US" sz="2800" b="0" i="0" u="none" strike="noStrike" kern="0" cap="none" spc="0" normalizeH="0" baseline="0" noProof="0" dirty="0">
              <a:ln>
                <a:noFill/>
              </a:ln>
              <a:solidFill>
                <a:srgbClr val="FFFFFF"/>
              </a:solidFill>
              <a:effectLst/>
              <a:uLnTx/>
              <a:uFillTx/>
              <a:latin typeface="+mn-lt"/>
              <a:ea typeface="+mn-ea"/>
              <a:cs typeface="+mn-cs"/>
            </a:endParaRPr>
          </a:p>
        </p:txBody>
      </p:sp>
      <p:cxnSp>
        <p:nvCxnSpPr>
          <p:cNvPr id="58" name="直接箭头连接符 57"/>
          <p:cNvCxnSpPr/>
          <p:nvPr/>
        </p:nvCxnSpPr>
        <p:spPr>
          <a:xfrm flipV="1">
            <a:off x="2763838" y="2217738"/>
            <a:ext cx="0" cy="812800"/>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V="1">
            <a:off x="6321425" y="1978025"/>
            <a:ext cx="0" cy="812800"/>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4024313" y="4365625"/>
            <a:ext cx="0" cy="811213"/>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7720013" y="4722813"/>
            <a:ext cx="0" cy="809625"/>
          </a:xfrm>
          <a:prstGeom prst="straightConnector1">
            <a:avLst/>
          </a:prstGeom>
          <a:ln w="12700">
            <a:solidFill>
              <a:srgbClr val="1570C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2695575" y="3030538"/>
            <a:ext cx="157163"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63" name="椭圆 62"/>
          <p:cNvSpPr/>
          <p:nvPr/>
        </p:nvSpPr>
        <p:spPr>
          <a:xfrm>
            <a:off x="3948113" y="4248150"/>
            <a:ext cx="157163"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64" name="椭圆 63"/>
          <p:cNvSpPr/>
          <p:nvPr/>
        </p:nvSpPr>
        <p:spPr>
          <a:xfrm>
            <a:off x="6242050" y="2757488"/>
            <a:ext cx="158750"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65" name="椭圆 64"/>
          <p:cNvSpPr/>
          <p:nvPr/>
        </p:nvSpPr>
        <p:spPr>
          <a:xfrm>
            <a:off x="7643813" y="4668838"/>
            <a:ext cx="157163"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66" name="TextBox 57"/>
          <p:cNvSpPr txBox="1"/>
          <p:nvPr/>
        </p:nvSpPr>
        <p:spPr bwMode="auto">
          <a:xfrm>
            <a:off x="1436688" y="11715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7" name="TextBox 57"/>
          <p:cNvSpPr txBox="1"/>
          <p:nvPr/>
        </p:nvSpPr>
        <p:spPr bwMode="auto">
          <a:xfrm>
            <a:off x="2695575" y="54292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4" name="TextBox 57"/>
          <p:cNvSpPr txBox="1"/>
          <p:nvPr/>
        </p:nvSpPr>
        <p:spPr bwMode="auto">
          <a:xfrm>
            <a:off x="4981575" y="11715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95" name="TextBox 57"/>
          <p:cNvSpPr txBox="1"/>
          <p:nvPr/>
        </p:nvSpPr>
        <p:spPr bwMode="auto">
          <a:xfrm>
            <a:off x="6489700" y="54292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5843"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844"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35845" name="Freeform 5"/>
          <p:cNvSpPr/>
          <p:nvPr/>
        </p:nvSpPr>
        <p:spPr>
          <a:xfrm>
            <a:off x="6132513" y="3089275"/>
            <a:ext cx="1657350" cy="23336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2147483647" y="0"/>
              </a:cxn>
              <a:cxn ang="0">
                <a:pos x="2147483647" y="2147483647"/>
              </a:cxn>
            </a:cxnLst>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1570C1">
              <a:alpha val="100000"/>
            </a:srgbClr>
          </a:solidFill>
          <a:ln w="9525">
            <a:noFill/>
          </a:ln>
        </p:spPr>
        <p:txBody>
          <a:bodyPr/>
          <a:p>
            <a:endParaRPr lang="zh-CN" altLang="en-US"/>
          </a:p>
        </p:txBody>
      </p:sp>
      <p:sp>
        <p:nvSpPr>
          <p:cNvPr id="35846" name="Freeform 6"/>
          <p:cNvSpPr/>
          <p:nvPr/>
        </p:nvSpPr>
        <p:spPr>
          <a:xfrm>
            <a:off x="5443538" y="2051050"/>
            <a:ext cx="2332037" cy="1655763"/>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B0F0">
              <a:alpha val="100000"/>
            </a:srgbClr>
          </a:solidFill>
          <a:ln w="9525">
            <a:noFill/>
          </a:ln>
        </p:spPr>
        <p:txBody>
          <a:bodyPr/>
          <a:p>
            <a:endParaRPr lang="zh-CN" altLang="en-US"/>
          </a:p>
        </p:txBody>
      </p:sp>
      <p:sp>
        <p:nvSpPr>
          <p:cNvPr id="35847" name="Freeform 7"/>
          <p:cNvSpPr/>
          <p:nvPr/>
        </p:nvSpPr>
        <p:spPr>
          <a:xfrm>
            <a:off x="4402138" y="2065338"/>
            <a:ext cx="1657350" cy="2332037"/>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1570C1">
              <a:alpha val="100000"/>
            </a:srgbClr>
          </a:solidFill>
          <a:ln w="9525">
            <a:noFill/>
          </a:ln>
        </p:spPr>
        <p:txBody>
          <a:bodyPr/>
          <a:p>
            <a:endParaRPr lang="zh-CN" altLang="en-US"/>
          </a:p>
        </p:txBody>
      </p:sp>
      <p:sp>
        <p:nvSpPr>
          <p:cNvPr id="35848" name="Freeform 8"/>
          <p:cNvSpPr/>
          <p:nvPr/>
        </p:nvSpPr>
        <p:spPr>
          <a:xfrm>
            <a:off x="4418013" y="3781425"/>
            <a:ext cx="2333625" cy="1655763"/>
          </a:xfrm>
          <a:custGeom>
            <a:avLst/>
            <a:gdLst/>
            <a:ahLst/>
            <a:cxnLst>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B0F0">
              <a:alpha val="100000"/>
            </a:srgbClr>
          </a:solidFill>
          <a:ln w="9525">
            <a:noFill/>
          </a:ln>
        </p:spPr>
        <p:txBody>
          <a:bodyPr/>
          <a:p>
            <a:endParaRPr lang="zh-CN" altLang="en-US"/>
          </a:p>
        </p:txBody>
      </p:sp>
      <p:sp>
        <p:nvSpPr>
          <p:cNvPr id="35849" name="矩形 28"/>
          <p:cNvSpPr/>
          <p:nvPr/>
        </p:nvSpPr>
        <p:spPr>
          <a:xfrm>
            <a:off x="4665663" y="2387600"/>
            <a:ext cx="512762" cy="523875"/>
          </a:xfrm>
          <a:prstGeom prst="rect">
            <a:avLst/>
          </a:prstGeom>
          <a:noFill/>
          <a:ln w="9525">
            <a:noFill/>
          </a:ln>
        </p:spPr>
        <p:txBody>
          <a:bodyPr wrap="none">
            <a:spAutoFit/>
          </a:bodyPr>
          <a:p>
            <a:pPr eaLnBrk="1" hangingPunct="1"/>
            <a:r>
              <a:rPr lang="en-US" altLang="zh-CN" sz="2800" dirty="0">
                <a:solidFill>
                  <a:schemeClr val="bg1"/>
                </a:solidFill>
                <a:latin typeface="Impact" panose="020B0806030902050204" pitchFamily="34" charset="0"/>
                <a:ea typeface="Malgun Gothic" panose="020B0503020000020004" pitchFamily="34" charset="-127"/>
              </a:rPr>
              <a:t>01</a:t>
            </a:r>
            <a:endParaRPr lang="zh-CN" altLang="en-US" sz="2800" dirty="0">
              <a:solidFill>
                <a:schemeClr val="bg1"/>
              </a:solidFill>
              <a:latin typeface="Impact" panose="020B0806030902050204" pitchFamily="34" charset="0"/>
              <a:ea typeface="Malgun Gothic" panose="020B0503020000020004" pitchFamily="34" charset="-127"/>
            </a:endParaRPr>
          </a:p>
        </p:txBody>
      </p:sp>
      <p:sp>
        <p:nvSpPr>
          <p:cNvPr id="35850" name="矩形 29"/>
          <p:cNvSpPr/>
          <p:nvPr/>
        </p:nvSpPr>
        <p:spPr>
          <a:xfrm>
            <a:off x="7099300" y="2305050"/>
            <a:ext cx="555625" cy="522288"/>
          </a:xfrm>
          <a:prstGeom prst="rect">
            <a:avLst/>
          </a:prstGeom>
          <a:noFill/>
          <a:ln w="9525">
            <a:noFill/>
          </a:ln>
        </p:spPr>
        <p:txBody>
          <a:bodyPr wrap="none">
            <a:spAutoFit/>
          </a:bodyPr>
          <a:p>
            <a:pPr eaLnBrk="1" hangingPunct="1"/>
            <a:r>
              <a:rPr lang="en-US" altLang="zh-CN" sz="2800" dirty="0">
                <a:solidFill>
                  <a:schemeClr val="bg1"/>
                </a:solidFill>
                <a:latin typeface="Impact" panose="020B0806030902050204" pitchFamily="34" charset="0"/>
                <a:ea typeface="Malgun Gothic" panose="020B0503020000020004" pitchFamily="34" charset="-127"/>
              </a:rPr>
              <a:t>02</a:t>
            </a:r>
            <a:endParaRPr lang="zh-CN" altLang="en-US" sz="2800" dirty="0">
              <a:solidFill>
                <a:schemeClr val="bg1"/>
              </a:solidFill>
              <a:latin typeface="Impact" panose="020B0806030902050204" pitchFamily="34" charset="0"/>
              <a:ea typeface="Malgun Gothic" panose="020B0503020000020004" pitchFamily="34" charset="-127"/>
            </a:endParaRPr>
          </a:p>
        </p:txBody>
      </p:sp>
      <p:sp>
        <p:nvSpPr>
          <p:cNvPr id="35851" name="矩形 30"/>
          <p:cNvSpPr/>
          <p:nvPr/>
        </p:nvSpPr>
        <p:spPr>
          <a:xfrm>
            <a:off x="7029450" y="4745038"/>
            <a:ext cx="568325" cy="523875"/>
          </a:xfrm>
          <a:prstGeom prst="rect">
            <a:avLst/>
          </a:prstGeom>
          <a:noFill/>
          <a:ln w="9525">
            <a:noFill/>
          </a:ln>
        </p:spPr>
        <p:txBody>
          <a:bodyPr wrap="none">
            <a:spAutoFit/>
          </a:bodyPr>
          <a:p>
            <a:pPr eaLnBrk="1" hangingPunct="1"/>
            <a:r>
              <a:rPr lang="en-US" altLang="zh-CN" sz="2800" dirty="0">
                <a:solidFill>
                  <a:schemeClr val="bg1"/>
                </a:solidFill>
                <a:latin typeface="Impact" panose="020B0806030902050204" pitchFamily="34" charset="0"/>
                <a:ea typeface="Malgun Gothic" panose="020B0503020000020004" pitchFamily="34" charset="-127"/>
              </a:rPr>
              <a:t>03</a:t>
            </a:r>
            <a:endParaRPr lang="zh-CN" altLang="en-US" sz="2800" dirty="0">
              <a:solidFill>
                <a:schemeClr val="bg1"/>
              </a:solidFill>
              <a:latin typeface="Impact" panose="020B0806030902050204" pitchFamily="34" charset="0"/>
              <a:ea typeface="Malgun Gothic" panose="020B0503020000020004" pitchFamily="34" charset="-127"/>
            </a:endParaRPr>
          </a:p>
        </p:txBody>
      </p:sp>
      <p:sp>
        <p:nvSpPr>
          <p:cNvPr id="35852" name="矩形 31"/>
          <p:cNvSpPr/>
          <p:nvPr/>
        </p:nvSpPr>
        <p:spPr>
          <a:xfrm>
            <a:off x="4622800" y="4665663"/>
            <a:ext cx="555625" cy="523875"/>
          </a:xfrm>
          <a:prstGeom prst="rect">
            <a:avLst/>
          </a:prstGeom>
          <a:noFill/>
          <a:ln w="9525">
            <a:noFill/>
          </a:ln>
        </p:spPr>
        <p:txBody>
          <a:bodyPr wrap="none">
            <a:spAutoFit/>
          </a:bodyPr>
          <a:p>
            <a:pPr eaLnBrk="1" hangingPunct="1"/>
            <a:r>
              <a:rPr lang="en-US" altLang="zh-CN" sz="2800" dirty="0">
                <a:solidFill>
                  <a:schemeClr val="bg1"/>
                </a:solidFill>
                <a:latin typeface="Impact" panose="020B0806030902050204" pitchFamily="34" charset="0"/>
                <a:ea typeface="Malgun Gothic" panose="020B0503020000020004" pitchFamily="34" charset="-127"/>
              </a:rPr>
              <a:t>04</a:t>
            </a:r>
            <a:endParaRPr lang="zh-CN" altLang="en-US" sz="2800" dirty="0">
              <a:solidFill>
                <a:schemeClr val="bg1"/>
              </a:solidFill>
              <a:latin typeface="Impact" panose="020B0806030902050204" pitchFamily="34" charset="0"/>
              <a:ea typeface="Malgun Gothic" panose="020B0503020000020004" pitchFamily="34" charset="-127"/>
            </a:endParaRPr>
          </a:p>
        </p:txBody>
      </p:sp>
      <p:sp>
        <p:nvSpPr>
          <p:cNvPr id="33" name="TextBox 57"/>
          <p:cNvSpPr txBox="1"/>
          <p:nvPr/>
        </p:nvSpPr>
        <p:spPr bwMode="auto">
          <a:xfrm>
            <a:off x="1465263" y="21367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4" name="TextBox 57"/>
          <p:cNvSpPr txBox="1"/>
          <p:nvPr/>
        </p:nvSpPr>
        <p:spPr bwMode="auto">
          <a:xfrm>
            <a:off x="8039100" y="21367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5" name="TextBox 57"/>
          <p:cNvSpPr txBox="1"/>
          <p:nvPr/>
        </p:nvSpPr>
        <p:spPr bwMode="auto">
          <a:xfrm>
            <a:off x="1465263" y="45545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6" name="TextBox 57"/>
          <p:cNvSpPr txBox="1"/>
          <p:nvPr/>
        </p:nvSpPr>
        <p:spPr bwMode="auto">
          <a:xfrm>
            <a:off x="8039100" y="45545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6867"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6868"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36869" name="Freeform 8"/>
          <p:cNvSpPr/>
          <p:nvPr/>
        </p:nvSpPr>
        <p:spPr>
          <a:xfrm>
            <a:off x="4465638" y="1979613"/>
            <a:ext cx="1187450" cy="1373187"/>
          </a:xfrm>
          <a:custGeom>
            <a:avLst/>
            <a:gdLst/>
            <a:ahLst/>
            <a:cxnLst>
              <a:cxn ang="0">
                <a:pos x="0" y="0"/>
              </a:cxn>
              <a:cxn ang="0">
                <a:pos x="2147483647" y="2147483647"/>
              </a:cxn>
              <a:cxn ang="0">
                <a:pos x="0" y="2147483647"/>
              </a:cxn>
              <a:cxn ang="0">
                <a:pos x="2147483647" y="2147483647"/>
              </a:cxn>
              <a:cxn ang="0">
                <a:pos x="0" y="0"/>
              </a:cxn>
            </a:cxnLst>
            <a:pathLst>
              <a:path w="1240" h="1434">
                <a:moveTo>
                  <a:pt x="0" y="0"/>
                </a:moveTo>
                <a:lnTo>
                  <a:pt x="1240" y="718"/>
                </a:lnTo>
                <a:lnTo>
                  <a:pt x="0" y="1434"/>
                </a:lnTo>
                <a:lnTo>
                  <a:pt x="333" y="718"/>
                </a:lnTo>
                <a:lnTo>
                  <a:pt x="0" y="0"/>
                </a:lnTo>
                <a:close/>
              </a:path>
            </a:pathLst>
          </a:custGeom>
          <a:solidFill>
            <a:srgbClr val="00B0F0">
              <a:alpha val="100000"/>
            </a:srgbClr>
          </a:solidFill>
          <a:ln w="9525">
            <a:noFill/>
          </a:ln>
        </p:spPr>
        <p:txBody>
          <a:bodyPr/>
          <a:p>
            <a:endParaRPr lang="zh-CN" altLang="en-US"/>
          </a:p>
        </p:txBody>
      </p:sp>
      <p:sp>
        <p:nvSpPr>
          <p:cNvPr id="36870" name="Freeform 9"/>
          <p:cNvSpPr/>
          <p:nvPr/>
        </p:nvSpPr>
        <p:spPr>
          <a:xfrm>
            <a:off x="5060950" y="1979613"/>
            <a:ext cx="1187450" cy="1373187"/>
          </a:xfrm>
          <a:custGeom>
            <a:avLst/>
            <a:gdLst/>
            <a:ahLst/>
            <a:cxnLst>
              <a:cxn ang="0">
                <a:pos x="0" y="0"/>
              </a:cxn>
              <a:cxn ang="0">
                <a:pos x="2147483647" y="2147483647"/>
              </a:cxn>
              <a:cxn ang="0">
                <a:pos x="2147483647" y="2147483647"/>
              </a:cxn>
              <a:cxn ang="0">
                <a:pos x="2147483647" y="2147483647"/>
              </a:cxn>
              <a:cxn ang="0">
                <a:pos x="0" y="2147483647"/>
              </a:cxn>
              <a:cxn ang="0">
                <a:pos x="2147483647" y="2147483647"/>
              </a:cxn>
              <a:cxn ang="0">
                <a:pos x="0" y="0"/>
              </a:cxn>
            </a:cxnLst>
            <a:pathLst>
              <a:path w="1240" h="1434">
                <a:moveTo>
                  <a:pt x="0" y="0"/>
                </a:moveTo>
                <a:lnTo>
                  <a:pt x="109" y="234"/>
                </a:lnTo>
                <a:lnTo>
                  <a:pt x="945" y="718"/>
                </a:lnTo>
                <a:lnTo>
                  <a:pt x="109" y="1200"/>
                </a:lnTo>
                <a:lnTo>
                  <a:pt x="0" y="1434"/>
                </a:lnTo>
                <a:lnTo>
                  <a:pt x="1240" y="718"/>
                </a:lnTo>
                <a:lnTo>
                  <a:pt x="0" y="0"/>
                </a:lnTo>
                <a:close/>
              </a:path>
            </a:pathLst>
          </a:custGeom>
          <a:solidFill>
            <a:srgbClr val="00B0F0">
              <a:alpha val="100000"/>
            </a:srgbClr>
          </a:solidFill>
          <a:ln w="9525">
            <a:noFill/>
          </a:ln>
        </p:spPr>
        <p:txBody>
          <a:bodyPr/>
          <a:p>
            <a:endParaRPr lang="zh-CN" altLang="en-US"/>
          </a:p>
        </p:txBody>
      </p:sp>
      <p:sp>
        <p:nvSpPr>
          <p:cNvPr id="36871" name="Freeform 21"/>
          <p:cNvSpPr/>
          <p:nvPr/>
        </p:nvSpPr>
        <p:spPr>
          <a:xfrm>
            <a:off x="5160963" y="2570163"/>
            <a:ext cx="211137" cy="209550"/>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alpha val="100000"/>
            </a:srgbClr>
          </a:solidFill>
          <a:ln w="9525">
            <a:noFill/>
          </a:ln>
        </p:spPr>
        <p:txBody>
          <a:bodyPr/>
          <a:p>
            <a:endParaRPr lang="zh-CN" altLang="en-US"/>
          </a:p>
        </p:txBody>
      </p:sp>
      <p:sp>
        <p:nvSpPr>
          <p:cNvPr id="36872" name="Freeform 22"/>
          <p:cNvSpPr/>
          <p:nvPr/>
        </p:nvSpPr>
        <p:spPr>
          <a:xfrm>
            <a:off x="5278438" y="2552700"/>
            <a:ext cx="109537" cy="109538"/>
          </a:xfrm>
          <a:custGeom>
            <a:avLst/>
            <a:gdLst/>
            <a:ahLst/>
            <a:cxnLst>
              <a:cxn ang="0">
                <a:pos x="2147483647" y="2147483647"/>
              </a:cxn>
              <a:cxn ang="0">
                <a:pos x="0" y="2147483647"/>
              </a:cxn>
              <a:cxn ang="0">
                <a:pos x="0" y="2147483647"/>
              </a:cxn>
              <a:cxn ang="0">
                <a:pos x="2147483647" y="2147483647"/>
              </a:cxn>
              <a:cxn ang="0">
                <a:pos x="2147483647" y="2147483647"/>
              </a:cxn>
            </a:cxnLst>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alpha val="100000"/>
            </a:srgbClr>
          </a:solidFill>
          <a:ln w="9525">
            <a:noFill/>
          </a:ln>
        </p:spPr>
        <p:txBody>
          <a:bodyPr/>
          <a:p>
            <a:endParaRPr lang="zh-CN" altLang="en-US"/>
          </a:p>
        </p:txBody>
      </p:sp>
      <p:grpSp>
        <p:nvGrpSpPr>
          <p:cNvPr id="37" name="组合 36"/>
          <p:cNvGrpSpPr/>
          <p:nvPr/>
        </p:nvGrpSpPr>
        <p:grpSpPr>
          <a:xfrm>
            <a:off x="5653317" y="3190102"/>
            <a:ext cx="752606" cy="776237"/>
            <a:chOff x="3862388" y="1625601"/>
            <a:chExt cx="608013" cy="628649"/>
          </a:xfrm>
          <a:solidFill>
            <a:srgbClr val="1570C1"/>
          </a:solidFill>
        </p:grpSpPr>
        <p:sp>
          <p:nvSpPr>
            <p:cNvPr id="38"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6874" name="Freeform 14"/>
          <p:cNvSpPr/>
          <p:nvPr/>
        </p:nvSpPr>
        <p:spPr>
          <a:xfrm>
            <a:off x="6321425" y="2533650"/>
            <a:ext cx="1416050" cy="1146175"/>
          </a:xfrm>
          <a:custGeom>
            <a:avLst/>
            <a:gdLst/>
            <a:ahLst/>
            <a:cxnLst>
              <a:cxn ang="0">
                <a:pos x="2147483647" y="0"/>
              </a:cxn>
              <a:cxn ang="0">
                <a:pos x="2147483647" y="2147483647"/>
              </a:cxn>
              <a:cxn ang="0">
                <a:pos x="2147483647" y="2147483647"/>
              </a:cxn>
              <a:cxn ang="0">
                <a:pos x="2147483647" y="2147483647"/>
              </a:cxn>
              <a:cxn ang="0">
                <a:pos x="0" y="0"/>
              </a:cxn>
              <a:cxn ang="0">
                <a:pos x="2147483647" y="2147483647"/>
              </a:cxn>
              <a:cxn ang="0">
                <a:pos x="2147483647" y="0"/>
              </a:cxn>
            </a:cxnLst>
            <a:pathLst>
              <a:path w="556" h="482">
                <a:moveTo>
                  <a:pt x="556" y="0"/>
                </a:moveTo>
                <a:lnTo>
                  <a:pt x="465" y="43"/>
                </a:lnTo>
                <a:lnTo>
                  <a:pt x="278" y="366"/>
                </a:lnTo>
                <a:lnTo>
                  <a:pt x="91" y="43"/>
                </a:lnTo>
                <a:lnTo>
                  <a:pt x="0" y="0"/>
                </a:lnTo>
                <a:lnTo>
                  <a:pt x="278" y="482"/>
                </a:lnTo>
                <a:lnTo>
                  <a:pt x="556" y="0"/>
                </a:lnTo>
                <a:close/>
              </a:path>
            </a:pathLst>
          </a:custGeom>
          <a:solidFill>
            <a:srgbClr val="1570C1">
              <a:alpha val="100000"/>
            </a:srgbClr>
          </a:solidFill>
          <a:ln w="9525">
            <a:noFill/>
          </a:ln>
        </p:spPr>
        <p:txBody>
          <a:bodyPr/>
          <a:p>
            <a:endParaRPr lang="zh-CN" altLang="en-US"/>
          </a:p>
        </p:txBody>
      </p:sp>
      <p:sp>
        <p:nvSpPr>
          <p:cNvPr id="36875" name="Freeform 15"/>
          <p:cNvSpPr/>
          <p:nvPr/>
        </p:nvSpPr>
        <p:spPr>
          <a:xfrm>
            <a:off x="6321425" y="1960563"/>
            <a:ext cx="1416050" cy="1146175"/>
          </a:xfrm>
          <a:custGeom>
            <a:avLst/>
            <a:gdLst/>
            <a:ahLst/>
            <a:cxnLst>
              <a:cxn ang="0">
                <a:pos x="2147483647" y="0"/>
              </a:cxn>
              <a:cxn ang="0">
                <a:pos x="2147483647" y="2147483647"/>
              </a:cxn>
              <a:cxn ang="0">
                <a:pos x="0" y="0"/>
              </a:cxn>
              <a:cxn ang="0">
                <a:pos x="2147483647" y="2147483647"/>
              </a:cxn>
              <a:cxn ang="0">
                <a:pos x="2147483647" y="0"/>
              </a:cxn>
            </a:cxnLst>
            <a:pathLst>
              <a:path w="556" h="482">
                <a:moveTo>
                  <a:pt x="556" y="0"/>
                </a:moveTo>
                <a:lnTo>
                  <a:pt x="278" y="482"/>
                </a:lnTo>
                <a:lnTo>
                  <a:pt x="0" y="0"/>
                </a:lnTo>
                <a:lnTo>
                  <a:pt x="278" y="130"/>
                </a:lnTo>
                <a:lnTo>
                  <a:pt x="556" y="0"/>
                </a:lnTo>
                <a:close/>
              </a:path>
            </a:pathLst>
          </a:custGeom>
          <a:solidFill>
            <a:srgbClr val="1570C1">
              <a:alpha val="100000"/>
            </a:srgbClr>
          </a:solidFill>
          <a:ln w="9525">
            <a:noFill/>
          </a:ln>
        </p:spPr>
        <p:txBody>
          <a:bodyPr/>
          <a:p>
            <a:endParaRPr lang="zh-CN" altLang="en-US"/>
          </a:p>
        </p:txBody>
      </p:sp>
      <p:sp>
        <p:nvSpPr>
          <p:cNvPr id="36876" name="Freeform 14"/>
          <p:cNvSpPr/>
          <p:nvPr/>
        </p:nvSpPr>
        <p:spPr>
          <a:xfrm rot="10800000">
            <a:off x="4410075" y="3600450"/>
            <a:ext cx="1244600" cy="1077913"/>
          </a:xfrm>
          <a:custGeom>
            <a:avLst/>
            <a:gdLst/>
            <a:ahLst/>
            <a:cxnLst>
              <a:cxn ang="0">
                <a:pos x="2147483647" y="0"/>
              </a:cxn>
              <a:cxn ang="0">
                <a:pos x="2147483647" y="2147483647"/>
              </a:cxn>
              <a:cxn ang="0">
                <a:pos x="2147483647" y="2147483647"/>
              </a:cxn>
              <a:cxn ang="0">
                <a:pos x="2147483647" y="2147483647"/>
              </a:cxn>
              <a:cxn ang="0">
                <a:pos x="0" y="0"/>
              </a:cxn>
              <a:cxn ang="0">
                <a:pos x="2147483647" y="2147483647"/>
              </a:cxn>
              <a:cxn ang="0">
                <a:pos x="2147483647" y="0"/>
              </a:cxn>
            </a:cxnLst>
            <a:pathLst>
              <a:path w="556" h="482">
                <a:moveTo>
                  <a:pt x="556" y="0"/>
                </a:moveTo>
                <a:lnTo>
                  <a:pt x="465" y="43"/>
                </a:lnTo>
                <a:lnTo>
                  <a:pt x="278" y="366"/>
                </a:lnTo>
                <a:lnTo>
                  <a:pt x="91" y="43"/>
                </a:lnTo>
                <a:lnTo>
                  <a:pt x="0" y="0"/>
                </a:lnTo>
                <a:lnTo>
                  <a:pt x="278" y="482"/>
                </a:lnTo>
                <a:lnTo>
                  <a:pt x="556" y="0"/>
                </a:lnTo>
                <a:close/>
              </a:path>
            </a:pathLst>
          </a:custGeom>
          <a:solidFill>
            <a:srgbClr val="1570C1">
              <a:alpha val="100000"/>
            </a:srgbClr>
          </a:solidFill>
          <a:ln w="9525">
            <a:noFill/>
          </a:ln>
        </p:spPr>
        <p:txBody>
          <a:bodyPr/>
          <a:p>
            <a:endParaRPr lang="zh-CN" altLang="en-US"/>
          </a:p>
        </p:txBody>
      </p:sp>
      <p:sp>
        <p:nvSpPr>
          <p:cNvPr id="36877" name="Freeform 15"/>
          <p:cNvSpPr/>
          <p:nvPr/>
        </p:nvSpPr>
        <p:spPr>
          <a:xfrm rot="10800000">
            <a:off x="4410075" y="4138613"/>
            <a:ext cx="1244600" cy="1079500"/>
          </a:xfrm>
          <a:custGeom>
            <a:avLst/>
            <a:gdLst/>
            <a:ahLst/>
            <a:cxnLst>
              <a:cxn ang="0">
                <a:pos x="2147483647" y="0"/>
              </a:cxn>
              <a:cxn ang="0">
                <a:pos x="2147483647" y="2147483647"/>
              </a:cxn>
              <a:cxn ang="0">
                <a:pos x="0" y="0"/>
              </a:cxn>
              <a:cxn ang="0">
                <a:pos x="2147483647" y="2147483647"/>
              </a:cxn>
              <a:cxn ang="0">
                <a:pos x="2147483647" y="0"/>
              </a:cxn>
            </a:cxnLst>
            <a:pathLst>
              <a:path w="556" h="482">
                <a:moveTo>
                  <a:pt x="556" y="0"/>
                </a:moveTo>
                <a:lnTo>
                  <a:pt x="278" y="482"/>
                </a:lnTo>
                <a:lnTo>
                  <a:pt x="0" y="0"/>
                </a:lnTo>
                <a:lnTo>
                  <a:pt x="278" y="130"/>
                </a:lnTo>
                <a:lnTo>
                  <a:pt x="556" y="0"/>
                </a:lnTo>
                <a:close/>
              </a:path>
            </a:pathLst>
          </a:custGeom>
          <a:solidFill>
            <a:srgbClr val="1570C1">
              <a:alpha val="100000"/>
            </a:srgbClr>
          </a:solidFill>
          <a:ln w="9525">
            <a:noFill/>
          </a:ln>
        </p:spPr>
        <p:txBody>
          <a:bodyPr/>
          <a:p>
            <a:endParaRPr lang="zh-CN" altLang="en-US"/>
          </a:p>
        </p:txBody>
      </p:sp>
      <p:sp>
        <p:nvSpPr>
          <p:cNvPr id="36878" name="Freeform 14"/>
          <p:cNvSpPr/>
          <p:nvPr/>
        </p:nvSpPr>
        <p:spPr>
          <a:xfrm rot="5400000">
            <a:off x="5762625" y="3978275"/>
            <a:ext cx="1417638" cy="1146175"/>
          </a:xfrm>
          <a:custGeom>
            <a:avLst/>
            <a:gdLst/>
            <a:ahLst/>
            <a:cxnLst>
              <a:cxn ang="0">
                <a:pos x="2147483647" y="0"/>
              </a:cxn>
              <a:cxn ang="0">
                <a:pos x="2147483647" y="2147483647"/>
              </a:cxn>
              <a:cxn ang="0">
                <a:pos x="2147483647" y="2147483647"/>
              </a:cxn>
              <a:cxn ang="0">
                <a:pos x="2147483647" y="2147483647"/>
              </a:cxn>
              <a:cxn ang="0">
                <a:pos x="0" y="0"/>
              </a:cxn>
              <a:cxn ang="0">
                <a:pos x="2147483647" y="2147483647"/>
              </a:cxn>
              <a:cxn ang="0">
                <a:pos x="2147483647" y="0"/>
              </a:cxn>
            </a:cxnLst>
            <a:pathLst>
              <a:path w="556" h="482">
                <a:moveTo>
                  <a:pt x="556" y="0"/>
                </a:moveTo>
                <a:lnTo>
                  <a:pt x="465" y="43"/>
                </a:lnTo>
                <a:lnTo>
                  <a:pt x="278" y="366"/>
                </a:lnTo>
                <a:lnTo>
                  <a:pt x="91" y="43"/>
                </a:lnTo>
                <a:lnTo>
                  <a:pt x="0" y="0"/>
                </a:lnTo>
                <a:lnTo>
                  <a:pt x="278" y="482"/>
                </a:lnTo>
                <a:lnTo>
                  <a:pt x="556" y="0"/>
                </a:lnTo>
                <a:close/>
              </a:path>
            </a:pathLst>
          </a:custGeom>
          <a:solidFill>
            <a:srgbClr val="00B0F0">
              <a:alpha val="100000"/>
            </a:srgbClr>
          </a:solidFill>
          <a:ln w="9525">
            <a:noFill/>
          </a:ln>
        </p:spPr>
        <p:txBody>
          <a:bodyPr/>
          <a:p>
            <a:endParaRPr lang="zh-CN" altLang="en-US"/>
          </a:p>
        </p:txBody>
      </p:sp>
      <p:sp>
        <p:nvSpPr>
          <p:cNvPr id="36879" name="Freeform 15"/>
          <p:cNvSpPr/>
          <p:nvPr/>
        </p:nvSpPr>
        <p:spPr>
          <a:xfrm rot="5400000">
            <a:off x="6335713" y="3978275"/>
            <a:ext cx="1417637" cy="1146175"/>
          </a:xfrm>
          <a:custGeom>
            <a:avLst/>
            <a:gdLst/>
            <a:ahLst/>
            <a:cxnLst>
              <a:cxn ang="0">
                <a:pos x="2147483647" y="0"/>
              </a:cxn>
              <a:cxn ang="0">
                <a:pos x="2147483647" y="2147483647"/>
              </a:cxn>
              <a:cxn ang="0">
                <a:pos x="0" y="0"/>
              </a:cxn>
              <a:cxn ang="0">
                <a:pos x="2147483647" y="2147483647"/>
              </a:cxn>
              <a:cxn ang="0">
                <a:pos x="2147483647" y="0"/>
              </a:cxn>
            </a:cxnLst>
            <a:pathLst>
              <a:path w="556" h="482">
                <a:moveTo>
                  <a:pt x="556" y="0"/>
                </a:moveTo>
                <a:lnTo>
                  <a:pt x="278" y="482"/>
                </a:lnTo>
                <a:lnTo>
                  <a:pt x="0" y="0"/>
                </a:lnTo>
                <a:lnTo>
                  <a:pt x="278" y="130"/>
                </a:lnTo>
                <a:lnTo>
                  <a:pt x="556" y="0"/>
                </a:lnTo>
                <a:close/>
              </a:path>
            </a:pathLst>
          </a:custGeom>
          <a:solidFill>
            <a:srgbClr val="00B0F0">
              <a:alpha val="100000"/>
            </a:srgbClr>
          </a:solidFill>
          <a:ln w="9525">
            <a:noFill/>
          </a:ln>
        </p:spPr>
        <p:txBody>
          <a:bodyPr/>
          <a:p>
            <a:endParaRPr lang="zh-CN" altLang="en-US"/>
          </a:p>
        </p:txBody>
      </p:sp>
      <p:sp>
        <p:nvSpPr>
          <p:cNvPr id="36880" name="Oval 42"/>
          <p:cNvSpPr/>
          <p:nvPr/>
        </p:nvSpPr>
        <p:spPr>
          <a:xfrm>
            <a:off x="4943475" y="4384675"/>
            <a:ext cx="73025" cy="69850"/>
          </a:xfrm>
          <a:prstGeom prst="ellipse">
            <a:avLst/>
          </a:prstGeom>
          <a:solidFill>
            <a:srgbClr val="FFFFFF"/>
          </a:solidFill>
          <a:ln w="9525">
            <a:noFill/>
          </a:ln>
        </p:spPr>
        <p:txBody>
          <a:bodyPr/>
          <a:p>
            <a:pPr eaLnBrk="1" hangingPunct="1"/>
            <a:endParaRPr lang="zh-CN" altLang="en-US" dirty="0">
              <a:latin typeface="Calibri" panose="020F0502020204030204" pitchFamily="34" charset="0"/>
            </a:endParaRPr>
          </a:p>
        </p:txBody>
      </p:sp>
      <p:sp>
        <p:nvSpPr>
          <p:cNvPr id="36881" name="Oval 43"/>
          <p:cNvSpPr/>
          <p:nvPr/>
        </p:nvSpPr>
        <p:spPr>
          <a:xfrm>
            <a:off x="5030788" y="4365625"/>
            <a:ext cx="88900" cy="88900"/>
          </a:xfrm>
          <a:prstGeom prst="ellipse">
            <a:avLst/>
          </a:prstGeom>
          <a:solidFill>
            <a:srgbClr val="FFFFFF"/>
          </a:solidFill>
          <a:ln w="9525">
            <a:noFill/>
          </a:ln>
        </p:spPr>
        <p:txBody>
          <a:bodyPr/>
          <a:p>
            <a:pPr eaLnBrk="1" hangingPunct="1"/>
            <a:endParaRPr lang="zh-CN" altLang="en-US" dirty="0">
              <a:latin typeface="Calibri" panose="020F0502020204030204" pitchFamily="34" charset="0"/>
            </a:endParaRPr>
          </a:p>
        </p:txBody>
      </p:sp>
      <p:sp>
        <p:nvSpPr>
          <p:cNvPr id="36882" name="Oval 44"/>
          <p:cNvSpPr/>
          <p:nvPr/>
        </p:nvSpPr>
        <p:spPr>
          <a:xfrm>
            <a:off x="4943475" y="4468813"/>
            <a:ext cx="73025" cy="71437"/>
          </a:xfrm>
          <a:prstGeom prst="ellipse">
            <a:avLst/>
          </a:prstGeom>
          <a:solidFill>
            <a:srgbClr val="FFFFFF"/>
          </a:solidFill>
          <a:ln w="9525">
            <a:noFill/>
          </a:ln>
        </p:spPr>
        <p:txBody>
          <a:bodyPr/>
          <a:p>
            <a:pPr eaLnBrk="1" hangingPunct="1"/>
            <a:endParaRPr lang="zh-CN" altLang="en-US" dirty="0">
              <a:latin typeface="Calibri" panose="020F0502020204030204" pitchFamily="34" charset="0"/>
            </a:endParaRPr>
          </a:p>
        </p:txBody>
      </p:sp>
      <p:sp>
        <p:nvSpPr>
          <p:cNvPr id="36883" name="Oval 45"/>
          <p:cNvSpPr/>
          <p:nvPr/>
        </p:nvSpPr>
        <p:spPr>
          <a:xfrm>
            <a:off x="5030788" y="4468813"/>
            <a:ext cx="71437" cy="71437"/>
          </a:xfrm>
          <a:prstGeom prst="ellipse">
            <a:avLst/>
          </a:prstGeom>
          <a:solidFill>
            <a:srgbClr val="FFFFFF"/>
          </a:solidFill>
          <a:ln w="9525">
            <a:noFill/>
          </a:ln>
        </p:spPr>
        <p:txBody>
          <a:bodyPr/>
          <a:p>
            <a:pPr eaLnBrk="1" hangingPunct="1"/>
            <a:endParaRPr lang="zh-CN" altLang="en-US" dirty="0">
              <a:latin typeface="Calibri" panose="020F0502020204030204" pitchFamily="34" charset="0"/>
            </a:endParaRPr>
          </a:p>
        </p:txBody>
      </p:sp>
      <p:sp>
        <p:nvSpPr>
          <p:cNvPr id="36884" name="Freeform 36"/>
          <p:cNvSpPr/>
          <p:nvPr/>
        </p:nvSpPr>
        <p:spPr>
          <a:xfrm>
            <a:off x="6656388" y="4430713"/>
            <a:ext cx="222250" cy="195262"/>
          </a:xfrm>
          <a:custGeom>
            <a:avLst/>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alpha val="100000"/>
            </a:srgbClr>
          </a:solidFill>
          <a:ln w="9525">
            <a:noFill/>
          </a:ln>
        </p:spPr>
        <p:txBody>
          <a:bodyPr/>
          <a:p>
            <a:endParaRPr lang="zh-CN" altLang="en-US"/>
          </a:p>
        </p:txBody>
      </p:sp>
      <p:sp>
        <p:nvSpPr>
          <p:cNvPr id="36885" name="Rectangle 27"/>
          <p:cNvSpPr/>
          <p:nvPr/>
        </p:nvSpPr>
        <p:spPr>
          <a:xfrm>
            <a:off x="6973888" y="2719388"/>
            <a:ext cx="22225" cy="152400"/>
          </a:xfrm>
          <a:prstGeom prst="rect">
            <a:avLst/>
          </a:prstGeom>
          <a:solidFill>
            <a:srgbClr val="FFFFFF"/>
          </a:solidFill>
          <a:ln w="9525">
            <a:noFill/>
          </a:ln>
        </p:spPr>
        <p:txBody>
          <a:bodyPr/>
          <a:p>
            <a:pPr eaLnBrk="1" hangingPunct="1"/>
            <a:endParaRPr lang="zh-CN" altLang="en-US" dirty="0">
              <a:latin typeface="Calibri" panose="020F0502020204030204" pitchFamily="34" charset="0"/>
            </a:endParaRPr>
          </a:p>
        </p:txBody>
      </p:sp>
      <p:sp>
        <p:nvSpPr>
          <p:cNvPr id="36886" name="Rectangle 28"/>
          <p:cNvSpPr/>
          <p:nvPr/>
        </p:nvSpPr>
        <p:spPr>
          <a:xfrm>
            <a:off x="7015163" y="2695575"/>
            <a:ext cx="20637" cy="176213"/>
          </a:xfrm>
          <a:prstGeom prst="rect">
            <a:avLst/>
          </a:prstGeom>
          <a:solidFill>
            <a:srgbClr val="FFFFFF"/>
          </a:solidFill>
          <a:ln w="9525">
            <a:noFill/>
          </a:ln>
        </p:spPr>
        <p:txBody>
          <a:bodyPr/>
          <a:p>
            <a:pPr eaLnBrk="1" hangingPunct="1"/>
            <a:endParaRPr lang="zh-CN" altLang="en-US" dirty="0">
              <a:latin typeface="Calibri" panose="020F0502020204030204" pitchFamily="34" charset="0"/>
            </a:endParaRPr>
          </a:p>
        </p:txBody>
      </p:sp>
      <p:sp>
        <p:nvSpPr>
          <p:cNvPr id="36887" name="Rectangle 29"/>
          <p:cNvSpPr/>
          <p:nvPr/>
        </p:nvSpPr>
        <p:spPr>
          <a:xfrm>
            <a:off x="7051675" y="2679700"/>
            <a:ext cx="22225" cy="192088"/>
          </a:xfrm>
          <a:prstGeom prst="rect">
            <a:avLst/>
          </a:prstGeom>
          <a:solidFill>
            <a:srgbClr val="FFFFFF"/>
          </a:solidFill>
          <a:ln w="9525">
            <a:noFill/>
          </a:ln>
        </p:spPr>
        <p:txBody>
          <a:bodyPr/>
          <a:p>
            <a:pPr eaLnBrk="1" hangingPunct="1"/>
            <a:endParaRPr lang="zh-CN" altLang="en-US" dirty="0">
              <a:latin typeface="Calibri" panose="020F0502020204030204" pitchFamily="34" charset="0"/>
            </a:endParaRPr>
          </a:p>
        </p:txBody>
      </p:sp>
      <p:sp>
        <p:nvSpPr>
          <p:cNvPr id="36888" name="Rectangle 30"/>
          <p:cNvSpPr/>
          <p:nvPr/>
        </p:nvSpPr>
        <p:spPr>
          <a:xfrm>
            <a:off x="7089775" y="2778125"/>
            <a:ext cx="23813" cy="93663"/>
          </a:xfrm>
          <a:prstGeom prst="rect">
            <a:avLst/>
          </a:prstGeom>
          <a:solidFill>
            <a:srgbClr val="FFFFFF"/>
          </a:solidFill>
          <a:ln w="9525">
            <a:noFill/>
          </a:ln>
        </p:spPr>
        <p:txBody>
          <a:bodyPr/>
          <a:p>
            <a:pPr eaLnBrk="1" hangingPunct="1"/>
            <a:endParaRPr lang="zh-CN" altLang="en-US" dirty="0">
              <a:latin typeface="Calibri" panose="020F0502020204030204" pitchFamily="34" charset="0"/>
            </a:endParaRPr>
          </a:p>
        </p:txBody>
      </p:sp>
      <p:sp>
        <p:nvSpPr>
          <p:cNvPr id="57" name="TextBox 57"/>
          <p:cNvSpPr txBox="1"/>
          <p:nvPr/>
        </p:nvSpPr>
        <p:spPr bwMode="auto">
          <a:xfrm>
            <a:off x="1393825" y="22431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8" name="TextBox 57"/>
          <p:cNvSpPr txBox="1"/>
          <p:nvPr/>
        </p:nvSpPr>
        <p:spPr bwMode="auto">
          <a:xfrm>
            <a:off x="8080375" y="22431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9" name="TextBox 57"/>
          <p:cNvSpPr txBox="1"/>
          <p:nvPr/>
        </p:nvSpPr>
        <p:spPr bwMode="auto">
          <a:xfrm>
            <a:off x="1393825" y="41084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0" name="TextBox 57"/>
          <p:cNvSpPr txBox="1"/>
          <p:nvPr/>
        </p:nvSpPr>
        <p:spPr bwMode="auto">
          <a:xfrm>
            <a:off x="8080375" y="41084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7891"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7892"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grpSp>
        <p:nvGrpSpPr>
          <p:cNvPr id="61" name="Group 4"/>
          <p:cNvGrpSpPr>
            <a:grpSpLocks noChangeAspect="1"/>
          </p:cNvGrpSpPr>
          <p:nvPr/>
        </p:nvGrpSpPr>
        <p:grpSpPr bwMode="auto">
          <a:xfrm>
            <a:off x="574861" y="1698639"/>
            <a:ext cx="5197475" cy="3916362"/>
            <a:chOff x="1988" y="1245"/>
            <a:chExt cx="3274" cy="2467"/>
          </a:xfrm>
          <a:solidFill>
            <a:srgbClr val="F6B305"/>
          </a:solidFill>
        </p:grpSpPr>
        <p:sp>
          <p:nvSpPr>
            <p:cNvPr id="62" name="Freeform 5"/>
            <p:cNvSpPr>
              <a:spLocks noEditPoints="1"/>
            </p:cNvSpPr>
            <p:nvPr/>
          </p:nvSpPr>
          <p:spPr bwMode="auto">
            <a:xfrm>
              <a:off x="1988" y="2053"/>
              <a:ext cx="1674" cy="1659"/>
            </a:xfrm>
            <a:custGeom>
              <a:avLst/>
              <a:gdLst>
                <a:gd name="T0" fmla="*/ 561 w 1122"/>
                <a:gd name="T1" fmla="*/ 97 h 1112"/>
                <a:gd name="T2" fmla="*/ 515 w 1122"/>
                <a:gd name="T3" fmla="*/ 100 h 1112"/>
                <a:gd name="T4" fmla="*/ 457 w 1122"/>
                <a:gd name="T5" fmla="*/ 0 h 1112"/>
                <a:gd name="T6" fmla="*/ 318 w 1122"/>
                <a:gd name="T7" fmla="*/ 45 h 1112"/>
                <a:gd name="T8" fmla="*/ 330 w 1122"/>
                <a:gd name="T9" fmla="*/ 160 h 1112"/>
                <a:gd name="T10" fmla="*/ 256 w 1122"/>
                <a:gd name="T11" fmla="*/ 214 h 1112"/>
                <a:gd name="T12" fmla="*/ 151 w 1122"/>
                <a:gd name="T13" fmla="*/ 167 h 1112"/>
                <a:gd name="T14" fmla="*/ 64 w 1122"/>
                <a:gd name="T15" fmla="*/ 286 h 1112"/>
                <a:gd name="T16" fmla="*/ 141 w 1122"/>
                <a:gd name="T17" fmla="*/ 372 h 1112"/>
                <a:gd name="T18" fmla="*/ 113 w 1122"/>
                <a:gd name="T19" fmla="*/ 459 h 1112"/>
                <a:gd name="T20" fmla="*/ 0 w 1122"/>
                <a:gd name="T21" fmla="*/ 483 h 1112"/>
                <a:gd name="T22" fmla="*/ 0 w 1122"/>
                <a:gd name="T23" fmla="*/ 630 h 1112"/>
                <a:gd name="T24" fmla="*/ 113 w 1122"/>
                <a:gd name="T25" fmla="*/ 654 h 1112"/>
                <a:gd name="T26" fmla="*/ 142 w 1122"/>
                <a:gd name="T27" fmla="*/ 740 h 1112"/>
                <a:gd name="T28" fmla="*/ 65 w 1122"/>
                <a:gd name="T29" fmla="*/ 826 h 1112"/>
                <a:gd name="T30" fmla="*/ 151 w 1122"/>
                <a:gd name="T31" fmla="*/ 945 h 1112"/>
                <a:gd name="T32" fmla="*/ 257 w 1122"/>
                <a:gd name="T33" fmla="*/ 898 h 1112"/>
                <a:gd name="T34" fmla="*/ 330 w 1122"/>
                <a:gd name="T35" fmla="*/ 952 h 1112"/>
                <a:gd name="T36" fmla="*/ 318 w 1122"/>
                <a:gd name="T37" fmla="*/ 1067 h 1112"/>
                <a:gd name="T38" fmla="*/ 458 w 1122"/>
                <a:gd name="T39" fmla="*/ 1112 h 1112"/>
                <a:gd name="T40" fmla="*/ 516 w 1122"/>
                <a:gd name="T41" fmla="*/ 1012 h 1112"/>
                <a:gd name="T42" fmla="*/ 562 w 1122"/>
                <a:gd name="T43" fmla="*/ 1014 h 1112"/>
                <a:gd name="T44" fmla="*/ 607 w 1122"/>
                <a:gd name="T45" fmla="*/ 1012 h 1112"/>
                <a:gd name="T46" fmla="*/ 665 w 1122"/>
                <a:gd name="T47" fmla="*/ 1112 h 1112"/>
                <a:gd name="T48" fmla="*/ 805 w 1122"/>
                <a:gd name="T49" fmla="*/ 1066 h 1112"/>
                <a:gd name="T50" fmla="*/ 793 w 1122"/>
                <a:gd name="T51" fmla="*/ 952 h 1112"/>
                <a:gd name="T52" fmla="*/ 866 w 1122"/>
                <a:gd name="T53" fmla="*/ 898 h 1112"/>
                <a:gd name="T54" fmla="*/ 972 w 1122"/>
                <a:gd name="T55" fmla="*/ 945 h 1112"/>
                <a:gd name="T56" fmla="*/ 1058 w 1122"/>
                <a:gd name="T57" fmla="*/ 826 h 1112"/>
                <a:gd name="T58" fmla="*/ 981 w 1122"/>
                <a:gd name="T59" fmla="*/ 740 h 1112"/>
                <a:gd name="T60" fmla="*/ 1009 w 1122"/>
                <a:gd name="T61" fmla="*/ 653 h 1112"/>
                <a:gd name="T62" fmla="*/ 1122 w 1122"/>
                <a:gd name="T63" fmla="*/ 629 h 1112"/>
                <a:gd name="T64" fmla="*/ 1122 w 1122"/>
                <a:gd name="T65" fmla="*/ 482 h 1112"/>
                <a:gd name="T66" fmla="*/ 1009 w 1122"/>
                <a:gd name="T67" fmla="*/ 458 h 1112"/>
                <a:gd name="T68" fmla="*/ 981 w 1122"/>
                <a:gd name="T69" fmla="*/ 371 h 1112"/>
                <a:gd name="T70" fmla="*/ 1058 w 1122"/>
                <a:gd name="T71" fmla="*/ 285 h 1112"/>
                <a:gd name="T72" fmla="*/ 972 w 1122"/>
                <a:gd name="T73" fmla="*/ 167 h 1112"/>
                <a:gd name="T74" fmla="*/ 866 w 1122"/>
                <a:gd name="T75" fmla="*/ 213 h 1112"/>
                <a:gd name="T76" fmla="*/ 792 w 1122"/>
                <a:gd name="T77" fmla="*/ 160 h 1112"/>
                <a:gd name="T78" fmla="*/ 804 w 1122"/>
                <a:gd name="T79" fmla="*/ 45 h 1112"/>
                <a:gd name="T80" fmla="*/ 664 w 1122"/>
                <a:gd name="T81" fmla="*/ 0 h 1112"/>
                <a:gd name="T82" fmla="*/ 606 w 1122"/>
                <a:gd name="T83" fmla="*/ 100 h 1112"/>
                <a:gd name="T84" fmla="*/ 561 w 1122"/>
                <a:gd name="T85" fmla="*/ 97 h 1112"/>
                <a:gd name="T86" fmla="*/ 967 w 1122"/>
                <a:gd name="T87" fmla="*/ 556 h 1112"/>
                <a:gd name="T88" fmla="*/ 562 w 1122"/>
                <a:gd name="T89" fmla="*/ 962 h 1112"/>
                <a:gd name="T90" fmla="*/ 155 w 1122"/>
                <a:gd name="T91" fmla="*/ 556 h 1112"/>
                <a:gd name="T92" fmla="*/ 561 w 1122"/>
                <a:gd name="T93" fmla="*/ 150 h 1112"/>
                <a:gd name="T94" fmla="*/ 967 w 1122"/>
                <a:gd name="T95" fmla="*/ 556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2" h="1112">
                  <a:moveTo>
                    <a:pt x="561" y="97"/>
                  </a:moveTo>
                  <a:cubicBezTo>
                    <a:pt x="546" y="97"/>
                    <a:pt x="530" y="98"/>
                    <a:pt x="515" y="100"/>
                  </a:cubicBezTo>
                  <a:cubicBezTo>
                    <a:pt x="457" y="0"/>
                    <a:pt x="457" y="0"/>
                    <a:pt x="457" y="0"/>
                  </a:cubicBezTo>
                  <a:cubicBezTo>
                    <a:pt x="318" y="45"/>
                    <a:pt x="318" y="45"/>
                    <a:pt x="318" y="45"/>
                  </a:cubicBezTo>
                  <a:cubicBezTo>
                    <a:pt x="330" y="160"/>
                    <a:pt x="330" y="160"/>
                    <a:pt x="330" y="160"/>
                  </a:cubicBezTo>
                  <a:cubicBezTo>
                    <a:pt x="303" y="176"/>
                    <a:pt x="279" y="194"/>
                    <a:pt x="256" y="214"/>
                  </a:cubicBezTo>
                  <a:cubicBezTo>
                    <a:pt x="151" y="167"/>
                    <a:pt x="151" y="167"/>
                    <a:pt x="151" y="167"/>
                  </a:cubicBezTo>
                  <a:cubicBezTo>
                    <a:pt x="64" y="286"/>
                    <a:pt x="64" y="286"/>
                    <a:pt x="64" y="286"/>
                  </a:cubicBezTo>
                  <a:cubicBezTo>
                    <a:pt x="141" y="372"/>
                    <a:pt x="141" y="372"/>
                    <a:pt x="141" y="372"/>
                  </a:cubicBezTo>
                  <a:cubicBezTo>
                    <a:pt x="129" y="399"/>
                    <a:pt x="120" y="428"/>
                    <a:pt x="113" y="459"/>
                  </a:cubicBezTo>
                  <a:cubicBezTo>
                    <a:pt x="0" y="483"/>
                    <a:pt x="0" y="483"/>
                    <a:pt x="0" y="483"/>
                  </a:cubicBezTo>
                  <a:cubicBezTo>
                    <a:pt x="0" y="630"/>
                    <a:pt x="0" y="630"/>
                    <a:pt x="0" y="630"/>
                  </a:cubicBezTo>
                  <a:cubicBezTo>
                    <a:pt x="113" y="654"/>
                    <a:pt x="113" y="654"/>
                    <a:pt x="113" y="654"/>
                  </a:cubicBezTo>
                  <a:cubicBezTo>
                    <a:pt x="120" y="684"/>
                    <a:pt x="129" y="713"/>
                    <a:pt x="142" y="740"/>
                  </a:cubicBezTo>
                  <a:cubicBezTo>
                    <a:pt x="65" y="826"/>
                    <a:pt x="65" y="826"/>
                    <a:pt x="65" y="826"/>
                  </a:cubicBezTo>
                  <a:cubicBezTo>
                    <a:pt x="151" y="945"/>
                    <a:pt x="151" y="945"/>
                    <a:pt x="151" y="945"/>
                  </a:cubicBezTo>
                  <a:cubicBezTo>
                    <a:pt x="257" y="898"/>
                    <a:pt x="257" y="898"/>
                    <a:pt x="257" y="898"/>
                  </a:cubicBezTo>
                  <a:cubicBezTo>
                    <a:pt x="279" y="919"/>
                    <a:pt x="304" y="936"/>
                    <a:pt x="330" y="952"/>
                  </a:cubicBezTo>
                  <a:cubicBezTo>
                    <a:pt x="318" y="1067"/>
                    <a:pt x="318" y="1067"/>
                    <a:pt x="318" y="1067"/>
                  </a:cubicBezTo>
                  <a:cubicBezTo>
                    <a:pt x="458" y="1112"/>
                    <a:pt x="458" y="1112"/>
                    <a:pt x="458" y="1112"/>
                  </a:cubicBezTo>
                  <a:cubicBezTo>
                    <a:pt x="516" y="1012"/>
                    <a:pt x="516" y="1012"/>
                    <a:pt x="516" y="1012"/>
                  </a:cubicBezTo>
                  <a:cubicBezTo>
                    <a:pt x="531" y="1014"/>
                    <a:pt x="546" y="1014"/>
                    <a:pt x="562" y="1014"/>
                  </a:cubicBezTo>
                  <a:cubicBezTo>
                    <a:pt x="577" y="1014"/>
                    <a:pt x="592" y="1013"/>
                    <a:pt x="607" y="1012"/>
                  </a:cubicBezTo>
                  <a:cubicBezTo>
                    <a:pt x="665" y="1112"/>
                    <a:pt x="665" y="1112"/>
                    <a:pt x="665" y="1112"/>
                  </a:cubicBezTo>
                  <a:cubicBezTo>
                    <a:pt x="805" y="1066"/>
                    <a:pt x="805" y="1066"/>
                    <a:pt x="805" y="1066"/>
                  </a:cubicBezTo>
                  <a:cubicBezTo>
                    <a:pt x="793" y="952"/>
                    <a:pt x="793" y="952"/>
                    <a:pt x="793" y="952"/>
                  </a:cubicBezTo>
                  <a:cubicBezTo>
                    <a:pt x="819" y="936"/>
                    <a:pt x="844" y="918"/>
                    <a:pt x="866" y="898"/>
                  </a:cubicBezTo>
                  <a:cubicBezTo>
                    <a:pt x="972" y="945"/>
                    <a:pt x="972" y="945"/>
                    <a:pt x="972" y="945"/>
                  </a:cubicBezTo>
                  <a:cubicBezTo>
                    <a:pt x="1058" y="826"/>
                    <a:pt x="1058" y="826"/>
                    <a:pt x="1058" y="826"/>
                  </a:cubicBezTo>
                  <a:cubicBezTo>
                    <a:pt x="981" y="740"/>
                    <a:pt x="981" y="740"/>
                    <a:pt x="981" y="740"/>
                  </a:cubicBezTo>
                  <a:cubicBezTo>
                    <a:pt x="993" y="712"/>
                    <a:pt x="1003" y="683"/>
                    <a:pt x="1009" y="653"/>
                  </a:cubicBezTo>
                  <a:cubicBezTo>
                    <a:pt x="1122" y="629"/>
                    <a:pt x="1122" y="629"/>
                    <a:pt x="1122" y="629"/>
                  </a:cubicBezTo>
                  <a:cubicBezTo>
                    <a:pt x="1122" y="482"/>
                    <a:pt x="1122" y="482"/>
                    <a:pt x="1122" y="482"/>
                  </a:cubicBezTo>
                  <a:cubicBezTo>
                    <a:pt x="1009" y="458"/>
                    <a:pt x="1009" y="458"/>
                    <a:pt x="1009" y="458"/>
                  </a:cubicBezTo>
                  <a:cubicBezTo>
                    <a:pt x="1003" y="428"/>
                    <a:pt x="993" y="399"/>
                    <a:pt x="981" y="371"/>
                  </a:cubicBezTo>
                  <a:cubicBezTo>
                    <a:pt x="1058" y="285"/>
                    <a:pt x="1058" y="285"/>
                    <a:pt x="1058" y="285"/>
                  </a:cubicBezTo>
                  <a:cubicBezTo>
                    <a:pt x="972" y="167"/>
                    <a:pt x="972" y="167"/>
                    <a:pt x="972" y="167"/>
                  </a:cubicBezTo>
                  <a:cubicBezTo>
                    <a:pt x="866" y="213"/>
                    <a:pt x="866" y="213"/>
                    <a:pt x="866" y="213"/>
                  </a:cubicBezTo>
                  <a:cubicBezTo>
                    <a:pt x="843" y="193"/>
                    <a:pt x="819" y="175"/>
                    <a:pt x="792" y="160"/>
                  </a:cubicBezTo>
                  <a:cubicBezTo>
                    <a:pt x="804" y="45"/>
                    <a:pt x="804" y="45"/>
                    <a:pt x="804" y="45"/>
                  </a:cubicBezTo>
                  <a:cubicBezTo>
                    <a:pt x="664" y="0"/>
                    <a:pt x="664" y="0"/>
                    <a:pt x="664" y="0"/>
                  </a:cubicBezTo>
                  <a:cubicBezTo>
                    <a:pt x="606" y="100"/>
                    <a:pt x="606" y="100"/>
                    <a:pt x="606" y="100"/>
                  </a:cubicBezTo>
                  <a:cubicBezTo>
                    <a:pt x="592" y="98"/>
                    <a:pt x="576" y="97"/>
                    <a:pt x="561" y="97"/>
                  </a:cubicBezTo>
                  <a:close/>
                  <a:moveTo>
                    <a:pt x="967" y="556"/>
                  </a:moveTo>
                  <a:cubicBezTo>
                    <a:pt x="968" y="780"/>
                    <a:pt x="786" y="962"/>
                    <a:pt x="562" y="962"/>
                  </a:cubicBezTo>
                  <a:cubicBezTo>
                    <a:pt x="337" y="962"/>
                    <a:pt x="155" y="781"/>
                    <a:pt x="155" y="556"/>
                  </a:cubicBezTo>
                  <a:cubicBezTo>
                    <a:pt x="155" y="332"/>
                    <a:pt x="337" y="150"/>
                    <a:pt x="561" y="150"/>
                  </a:cubicBezTo>
                  <a:cubicBezTo>
                    <a:pt x="785" y="149"/>
                    <a:pt x="967" y="331"/>
                    <a:pt x="967" y="55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Freeform 6"/>
            <p:cNvSpPr>
              <a:spLocks noEditPoints="1"/>
            </p:cNvSpPr>
            <p:nvPr/>
          </p:nvSpPr>
          <p:spPr bwMode="auto">
            <a:xfrm>
              <a:off x="3196" y="1245"/>
              <a:ext cx="1243" cy="1233"/>
            </a:xfrm>
            <a:custGeom>
              <a:avLst/>
              <a:gdLst>
                <a:gd name="T0" fmla="*/ 416 w 833"/>
                <a:gd name="T1" fmla="*/ 72 h 826"/>
                <a:gd name="T2" fmla="*/ 383 w 833"/>
                <a:gd name="T3" fmla="*/ 74 h 826"/>
                <a:gd name="T4" fmla="*/ 340 w 833"/>
                <a:gd name="T5" fmla="*/ 0 h 826"/>
                <a:gd name="T6" fmla="*/ 236 w 833"/>
                <a:gd name="T7" fmla="*/ 34 h 826"/>
                <a:gd name="T8" fmla="*/ 245 w 833"/>
                <a:gd name="T9" fmla="*/ 119 h 826"/>
                <a:gd name="T10" fmla="*/ 190 w 833"/>
                <a:gd name="T11" fmla="*/ 159 h 826"/>
                <a:gd name="T12" fmla="*/ 112 w 833"/>
                <a:gd name="T13" fmla="*/ 124 h 826"/>
                <a:gd name="T14" fmla="*/ 48 w 833"/>
                <a:gd name="T15" fmla="*/ 212 h 826"/>
                <a:gd name="T16" fmla="*/ 105 w 833"/>
                <a:gd name="T17" fmla="*/ 276 h 826"/>
                <a:gd name="T18" fmla="*/ 84 w 833"/>
                <a:gd name="T19" fmla="*/ 341 h 826"/>
                <a:gd name="T20" fmla="*/ 0 w 833"/>
                <a:gd name="T21" fmla="*/ 359 h 826"/>
                <a:gd name="T22" fmla="*/ 0 w 833"/>
                <a:gd name="T23" fmla="*/ 468 h 826"/>
                <a:gd name="T24" fmla="*/ 84 w 833"/>
                <a:gd name="T25" fmla="*/ 486 h 826"/>
                <a:gd name="T26" fmla="*/ 105 w 833"/>
                <a:gd name="T27" fmla="*/ 550 h 826"/>
                <a:gd name="T28" fmla="*/ 48 w 833"/>
                <a:gd name="T29" fmla="*/ 614 h 826"/>
                <a:gd name="T30" fmla="*/ 112 w 833"/>
                <a:gd name="T31" fmla="*/ 702 h 826"/>
                <a:gd name="T32" fmla="*/ 190 w 833"/>
                <a:gd name="T33" fmla="*/ 667 h 826"/>
                <a:gd name="T34" fmla="*/ 245 w 833"/>
                <a:gd name="T35" fmla="*/ 707 h 826"/>
                <a:gd name="T36" fmla="*/ 236 w 833"/>
                <a:gd name="T37" fmla="*/ 792 h 826"/>
                <a:gd name="T38" fmla="*/ 340 w 833"/>
                <a:gd name="T39" fmla="*/ 826 h 826"/>
                <a:gd name="T40" fmla="*/ 383 w 833"/>
                <a:gd name="T41" fmla="*/ 752 h 826"/>
                <a:gd name="T42" fmla="*/ 417 w 833"/>
                <a:gd name="T43" fmla="*/ 753 h 826"/>
                <a:gd name="T44" fmla="*/ 451 w 833"/>
                <a:gd name="T45" fmla="*/ 752 h 826"/>
                <a:gd name="T46" fmla="*/ 494 w 833"/>
                <a:gd name="T47" fmla="*/ 826 h 826"/>
                <a:gd name="T48" fmla="*/ 597 w 833"/>
                <a:gd name="T49" fmla="*/ 792 h 826"/>
                <a:gd name="T50" fmla="*/ 589 w 833"/>
                <a:gd name="T51" fmla="*/ 707 h 826"/>
                <a:gd name="T52" fmla="*/ 643 w 833"/>
                <a:gd name="T53" fmla="*/ 667 h 826"/>
                <a:gd name="T54" fmla="*/ 722 w 833"/>
                <a:gd name="T55" fmla="*/ 702 h 826"/>
                <a:gd name="T56" fmla="*/ 786 w 833"/>
                <a:gd name="T57" fmla="*/ 613 h 826"/>
                <a:gd name="T58" fmla="*/ 728 w 833"/>
                <a:gd name="T59" fmla="*/ 550 h 826"/>
                <a:gd name="T60" fmla="*/ 749 w 833"/>
                <a:gd name="T61" fmla="*/ 485 h 826"/>
                <a:gd name="T62" fmla="*/ 833 w 833"/>
                <a:gd name="T63" fmla="*/ 467 h 826"/>
                <a:gd name="T64" fmla="*/ 833 w 833"/>
                <a:gd name="T65" fmla="*/ 358 h 826"/>
                <a:gd name="T66" fmla="*/ 749 w 833"/>
                <a:gd name="T67" fmla="*/ 340 h 826"/>
                <a:gd name="T68" fmla="*/ 728 w 833"/>
                <a:gd name="T69" fmla="*/ 276 h 826"/>
                <a:gd name="T70" fmla="*/ 786 w 833"/>
                <a:gd name="T71" fmla="*/ 212 h 826"/>
                <a:gd name="T72" fmla="*/ 721 w 833"/>
                <a:gd name="T73" fmla="*/ 124 h 826"/>
                <a:gd name="T74" fmla="*/ 643 w 833"/>
                <a:gd name="T75" fmla="*/ 159 h 826"/>
                <a:gd name="T76" fmla="*/ 588 w 833"/>
                <a:gd name="T77" fmla="*/ 119 h 826"/>
                <a:gd name="T78" fmla="*/ 597 w 833"/>
                <a:gd name="T79" fmla="*/ 34 h 826"/>
                <a:gd name="T80" fmla="*/ 493 w 833"/>
                <a:gd name="T81" fmla="*/ 0 h 826"/>
                <a:gd name="T82" fmla="*/ 450 w 833"/>
                <a:gd name="T83" fmla="*/ 74 h 826"/>
                <a:gd name="T84" fmla="*/ 416 w 833"/>
                <a:gd name="T85" fmla="*/ 72 h 826"/>
                <a:gd name="T86" fmla="*/ 718 w 833"/>
                <a:gd name="T87" fmla="*/ 413 h 826"/>
                <a:gd name="T88" fmla="*/ 417 w 833"/>
                <a:gd name="T89" fmla="*/ 715 h 826"/>
                <a:gd name="T90" fmla="*/ 115 w 833"/>
                <a:gd name="T91" fmla="*/ 413 h 826"/>
                <a:gd name="T92" fmla="*/ 416 w 833"/>
                <a:gd name="T93" fmla="*/ 111 h 826"/>
                <a:gd name="T94" fmla="*/ 718 w 833"/>
                <a:gd name="T95" fmla="*/ 413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3" h="826">
                  <a:moveTo>
                    <a:pt x="416" y="72"/>
                  </a:moveTo>
                  <a:cubicBezTo>
                    <a:pt x="405" y="72"/>
                    <a:pt x="394" y="73"/>
                    <a:pt x="383" y="74"/>
                  </a:cubicBezTo>
                  <a:cubicBezTo>
                    <a:pt x="340" y="0"/>
                    <a:pt x="340" y="0"/>
                    <a:pt x="340" y="0"/>
                  </a:cubicBezTo>
                  <a:cubicBezTo>
                    <a:pt x="236" y="34"/>
                    <a:pt x="236" y="34"/>
                    <a:pt x="236" y="34"/>
                  </a:cubicBezTo>
                  <a:cubicBezTo>
                    <a:pt x="245" y="119"/>
                    <a:pt x="245" y="119"/>
                    <a:pt x="245" y="119"/>
                  </a:cubicBezTo>
                  <a:cubicBezTo>
                    <a:pt x="225" y="131"/>
                    <a:pt x="207" y="144"/>
                    <a:pt x="190" y="159"/>
                  </a:cubicBezTo>
                  <a:cubicBezTo>
                    <a:pt x="112" y="124"/>
                    <a:pt x="112" y="124"/>
                    <a:pt x="112" y="124"/>
                  </a:cubicBezTo>
                  <a:cubicBezTo>
                    <a:pt x="48" y="212"/>
                    <a:pt x="48" y="212"/>
                    <a:pt x="48" y="212"/>
                  </a:cubicBezTo>
                  <a:cubicBezTo>
                    <a:pt x="105" y="276"/>
                    <a:pt x="105" y="276"/>
                    <a:pt x="105" y="276"/>
                  </a:cubicBezTo>
                  <a:cubicBezTo>
                    <a:pt x="96" y="297"/>
                    <a:pt x="89" y="318"/>
                    <a:pt x="84" y="341"/>
                  </a:cubicBezTo>
                  <a:cubicBezTo>
                    <a:pt x="0" y="359"/>
                    <a:pt x="0" y="359"/>
                    <a:pt x="0" y="359"/>
                  </a:cubicBezTo>
                  <a:cubicBezTo>
                    <a:pt x="0" y="468"/>
                    <a:pt x="0" y="468"/>
                    <a:pt x="0" y="468"/>
                  </a:cubicBezTo>
                  <a:cubicBezTo>
                    <a:pt x="84" y="486"/>
                    <a:pt x="84" y="486"/>
                    <a:pt x="84" y="486"/>
                  </a:cubicBezTo>
                  <a:cubicBezTo>
                    <a:pt x="89" y="508"/>
                    <a:pt x="96" y="529"/>
                    <a:pt x="105" y="550"/>
                  </a:cubicBezTo>
                  <a:cubicBezTo>
                    <a:pt x="48" y="614"/>
                    <a:pt x="48" y="614"/>
                    <a:pt x="48" y="614"/>
                  </a:cubicBezTo>
                  <a:cubicBezTo>
                    <a:pt x="112" y="702"/>
                    <a:pt x="112" y="702"/>
                    <a:pt x="112" y="702"/>
                  </a:cubicBezTo>
                  <a:cubicBezTo>
                    <a:pt x="190" y="667"/>
                    <a:pt x="190" y="667"/>
                    <a:pt x="190" y="667"/>
                  </a:cubicBezTo>
                  <a:cubicBezTo>
                    <a:pt x="207" y="682"/>
                    <a:pt x="226" y="695"/>
                    <a:pt x="245" y="707"/>
                  </a:cubicBezTo>
                  <a:cubicBezTo>
                    <a:pt x="236" y="792"/>
                    <a:pt x="236" y="792"/>
                    <a:pt x="236" y="792"/>
                  </a:cubicBezTo>
                  <a:cubicBezTo>
                    <a:pt x="340" y="826"/>
                    <a:pt x="340" y="826"/>
                    <a:pt x="340" y="826"/>
                  </a:cubicBezTo>
                  <a:cubicBezTo>
                    <a:pt x="383" y="752"/>
                    <a:pt x="383" y="752"/>
                    <a:pt x="383" y="752"/>
                  </a:cubicBezTo>
                  <a:cubicBezTo>
                    <a:pt x="394" y="753"/>
                    <a:pt x="406" y="753"/>
                    <a:pt x="417" y="753"/>
                  </a:cubicBezTo>
                  <a:cubicBezTo>
                    <a:pt x="428" y="753"/>
                    <a:pt x="440" y="753"/>
                    <a:pt x="451" y="752"/>
                  </a:cubicBezTo>
                  <a:cubicBezTo>
                    <a:pt x="494" y="826"/>
                    <a:pt x="494" y="826"/>
                    <a:pt x="494" y="826"/>
                  </a:cubicBezTo>
                  <a:cubicBezTo>
                    <a:pt x="597" y="792"/>
                    <a:pt x="597" y="792"/>
                    <a:pt x="597" y="792"/>
                  </a:cubicBezTo>
                  <a:cubicBezTo>
                    <a:pt x="589" y="707"/>
                    <a:pt x="589" y="707"/>
                    <a:pt x="589" y="707"/>
                  </a:cubicBezTo>
                  <a:cubicBezTo>
                    <a:pt x="608" y="695"/>
                    <a:pt x="626" y="682"/>
                    <a:pt x="643" y="667"/>
                  </a:cubicBezTo>
                  <a:cubicBezTo>
                    <a:pt x="722" y="702"/>
                    <a:pt x="722" y="702"/>
                    <a:pt x="722" y="702"/>
                  </a:cubicBezTo>
                  <a:cubicBezTo>
                    <a:pt x="786" y="613"/>
                    <a:pt x="786" y="613"/>
                    <a:pt x="786" y="613"/>
                  </a:cubicBezTo>
                  <a:cubicBezTo>
                    <a:pt x="728" y="550"/>
                    <a:pt x="728" y="550"/>
                    <a:pt x="728" y="550"/>
                  </a:cubicBezTo>
                  <a:cubicBezTo>
                    <a:pt x="737" y="529"/>
                    <a:pt x="745" y="508"/>
                    <a:pt x="749" y="485"/>
                  </a:cubicBezTo>
                  <a:cubicBezTo>
                    <a:pt x="833" y="467"/>
                    <a:pt x="833" y="467"/>
                    <a:pt x="833" y="467"/>
                  </a:cubicBezTo>
                  <a:cubicBezTo>
                    <a:pt x="833" y="358"/>
                    <a:pt x="833" y="358"/>
                    <a:pt x="833" y="358"/>
                  </a:cubicBezTo>
                  <a:cubicBezTo>
                    <a:pt x="749" y="340"/>
                    <a:pt x="749" y="340"/>
                    <a:pt x="749" y="340"/>
                  </a:cubicBezTo>
                  <a:cubicBezTo>
                    <a:pt x="744" y="318"/>
                    <a:pt x="737" y="296"/>
                    <a:pt x="728" y="276"/>
                  </a:cubicBezTo>
                  <a:cubicBezTo>
                    <a:pt x="786" y="212"/>
                    <a:pt x="786" y="212"/>
                    <a:pt x="786" y="212"/>
                  </a:cubicBezTo>
                  <a:cubicBezTo>
                    <a:pt x="721" y="124"/>
                    <a:pt x="721" y="124"/>
                    <a:pt x="721" y="124"/>
                  </a:cubicBezTo>
                  <a:cubicBezTo>
                    <a:pt x="643" y="159"/>
                    <a:pt x="643" y="159"/>
                    <a:pt x="643" y="159"/>
                  </a:cubicBezTo>
                  <a:cubicBezTo>
                    <a:pt x="626" y="144"/>
                    <a:pt x="608" y="130"/>
                    <a:pt x="588" y="119"/>
                  </a:cubicBezTo>
                  <a:cubicBezTo>
                    <a:pt x="597" y="34"/>
                    <a:pt x="597" y="34"/>
                    <a:pt x="597" y="34"/>
                  </a:cubicBezTo>
                  <a:cubicBezTo>
                    <a:pt x="493" y="0"/>
                    <a:pt x="493" y="0"/>
                    <a:pt x="493" y="0"/>
                  </a:cubicBezTo>
                  <a:cubicBezTo>
                    <a:pt x="450" y="74"/>
                    <a:pt x="450" y="74"/>
                    <a:pt x="450" y="74"/>
                  </a:cubicBezTo>
                  <a:cubicBezTo>
                    <a:pt x="439" y="73"/>
                    <a:pt x="428" y="72"/>
                    <a:pt x="416" y="72"/>
                  </a:cubicBezTo>
                  <a:close/>
                  <a:moveTo>
                    <a:pt x="718" y="413"/>
                  </a:moveTo>
                  <a:cubicBezTo>
                    <a:pt x="718" y="579"/>
                    <a:pt x="583" y="714"/>
                    <a:pt x="417" y="715"/>
                  </a:cubicBezTo>
                  <a:cubicBezTo>
                    <a:pt x="250" y="715"/>
                    <a:pt x="115" y="580"/>
                    <a:pt x="115" y="413"/>
                  </a:cubicBezTo>
                  <a:cubicBezTo>
                    <a:pt x="115" y="247"/>
                    <a:pt x="250" y="111"/>
                    <a:pt x="416" y="111"/>
                  </a:cubicBezTo>
                  <a:cubicBezTo>
                    <a:pt x="583" y="111"/>
                    <a:pt x="718" y="246"/>
                    <a:pt x="718" y="41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Freeform 7"/>
            <p:cNvSpPr>
              <a:spLocks noEditPoints="1"/>
            </p:cNvSpPr>
            <p:nvPr/>
          </p:nvSpPr>
          <p:spPr bwMode="auto">
            <a:xfrm>
              <a:off x="3668" y="2586"/>
              <a:ext cx="1026" cy="1017"/>
            </a:xfrm>
            <a:custGeom>
              <a:avLst/>
              <a:gdLst>
                <a:gd name="T0" fmla="*/ 344 w 688"/>
                <a:gd name="T1" fmla="*/ 60 h 682"/>
                <a:gd name="T2" fmla="*/ 316 w 688"/>
                <a:gd name="T3" fmla="*/ 61 h 682"/>
                <a:gd name="T4" fmla="*/ 280 w 688"/>
                <a:gd name="T5" fmla="*/ 0 h 682"/>
                <a:gd name="T6" fmla="*/ 195 w 688"/>
                <a:gd name="T7" fmla="*/ 28 h 682"/>
                <a:gd name="T8" fmla="*/ 202 w 688"/>
                <a:gd name="T9" fmla="*/ 98 h 682"/>
                <a:gd name="T10" fmla="*/ 157 w 688"/>
                <a:gd name="T11" fmla="*/ 131 h 682"/>
                <a:gd name="T12" fmla="*/ 92 w 688"/>
                <a:gd name="T13" fmla="*/ 103 h 682"/>
                <a:gd name="T14" fmla="*/ 39 w 688"/>
                <a:gd name="T15" fmla="*/ 175 h 682"/>
                <a:gd name="T16" fmla="*/ 87 w 688"/>
                <a:gd name="T17" fmla="*/ 228 h 682"/>
                <a:gd name="T18" fmla="*/ 69 w 688"/>
                <a:gd name="T19" fmla="*/ 281 h 682"/>
                <a:gd name="T20" fmla="*/ 0 w 688"/>
                <a:gd name="T21" fmla="*/ 296 h 682"/>
                <a:gd name="T22" fmla="*/ 0 w 688"/>
                <a:gd name="T23" fmla="*/ 386 h 682"/>
                <a:gd name="T24" fmla="*/ 69 w 688"/>
                <a:gd name="T25" fmla="*/ 401 h 682"/>
                <a:gd name="T26" fmla="*/ 87 w 688"/>
                <a:gd name="T27" fmla="*/ 454 h 682"/>
                <a:gd name="T28" fmla="*/ 39 w 688"/>
                <a:gd name="T29" fmla="*/ 507 h 682"/>
                <a:gd name="T30" fmla="*/ 93 w 688"/>
                <a:gd name="T31" fmla="*/ 580 h 682"/>
                <a:gd name="T32" fmla="*/ 157 w 688"/>
                <a:gd name="T33" fmla="*/ 551 h 682"/>
                <a:gd name="T34" fmla="*/ 202 w 688"/>
                <a:gd name="T35" fmla="*/ 584 h 682"/>
                <a:gd name="T36" fmla="*/ 195 w 688"/>
                <a:gd name="T37" fmla="*/ 654 h 682"/>
                <a:gd name="T38" fmla="*/ 281 w 688"/>
                <a:gd name="T39" fmla="*/ 682 h 682"/>
                <a:gd name="T40" fmla="*/ 316 w 688"/>
                <a:gd name="T41" fmla="*/ 621 h 682"/>
                <a:gd name="T42" fmla="*/ 344 w 688"/>
                <a:gd name="T43" fmla="*/ 622 h 682"/>
                <a:gd name="T44" fmla="*/ 372 w 688"/>
                <a:gd name="T45" fmla="*/ 621 h 682"/>
                <a:gd name="T46" fmla="*/ 408 w 688"/>
                <a:gd name="T47" fmla="*/ 682 h 682"/>
                <a:gd name="T48" fmla="*/ 493 w 688"/>
                <a:gd name="T49" fmla="*/ 654 h 682"/>
                <a:gd name="T50" fmla="*/ 486 w 688"/>
                <a:gd name="T51" fmla="*/ 584 h 682"/>
                <a:gd name="T52" fmla="*/ 531 w 688"/>
                <a:gd name="T53" fmla="*/ 551 h 682"/>
                <a:gd name="T54" fmla="*/ 596 w 688"/>
                <a:gd name="T55" fmla="*/ 579 h 682"/>
                <a:gd name="T56" fmla="*/ 649 w 688"/>
                <a:gd name="T57" fmla="*/ 506 h 682"/>
                <a:gd name="T58" fmla="*/ 601 w 688"/>
                <a:gd name="T59" fmla="*/ 454 h 682"/>
                <a:gd name="T60" fmla="*/ 619 w 688"/>
                <a:gd name="T61" fmla="*/ 401 h 682"/>
                <a:gd name="T62" fmla="*/ 688 w 688"/>
                <a:gd name="T63" fmla="*/ 386 h 682"/>
                <a:gd name="T64" fmla="*/ 688 w 688"/>
                <a:gd name="T65" fmla="*/ 296 h 682"/>
                <a:gd name="T66" fmla="*/ 619 w 688"/>
                <a:gd name="T67" fmla="*/ 281 h 682"/>
                <a:gd name="T68" fmla="*/ 601 w 688"/>
                <a:gd name="T69" fmla="*/ 228 h 682"/>
                <a:gd name="T70" fmla="*/ 649 w 688"/>
                <a:gd name="T71" fmla="*/ 175 h 682"/>
                <a:gd name="T72" fmla="*/ 596 w 688"/>
                <a:gd name="T73" fmla="*/ 102 h 682"/>
                <a:gd name="T74" fmla="*/ 531 w 688"/>
                <a:gd name="T75" fmla="*/ 131 h 682"/>
                <a:gd name="T76" fmla="*/ 486 w 688"/>
                <a:gd name="T77" fmla="*/ 98 h 682"/>
                <a:gd name="T78" fmla="*/ 493 w 688"/>
                <a:gd name="T79" fmla="*/ 28 h 682"/>
                <a:gd name="T80" fmla="*/ 407 w 688"/>
                <a:gd name="T81" fmla="*/ 0 h 682"/>
                <a:gd name="T82" fmla="*/ 372 w 688"/>
                <a:gd name="T83" fmla="*/ 61 h 682"/>
                <a:gd name="T84" fmla="*/ 344 w 688"/>
                <a:gd name="T85" fmla="*/ 60 h 682"/>
                <a:gd name="T86" fmla="*/ 593 w 688"/>
                <a:gd name="T87" fmla="*/ 341 h 682"/>
                <a:gd name="T88" fmla="*/ 344 w 688"/>
                <a:gd name="T89" fmla="*/ 590 h 682"/>
                <a:gd name="T90" fmla="*/ 95 w 688"/>
                <a:gd name="T91" fmla="*/ 341 h 682"/>
                <a:gd name="T92" fmla="*/ 344 w 688"/>
                <a:gd name="T93" fmla="*/ 92 h 682"/>
                <a:gd name="T94" fmla="*/ 593 w 688"/>
                <a:gd name="T95" fmla="*/ 3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8" h="682">
                  <a:moveTo>
                    <a:pt x="344" y="60"/>
                  </a:moveTo>
                  <a:cubicBezTo>
                    <a:pt x="334" y="60"/>
                    <a:pt x="325" y="60"/>
                    <a:pt x="316" y="61"/>
                  </a:cubicBezTo>
                  <a:cubicBezTo>
                    <a:pt x="280" y="0"/>
                    <a:pt x="280" y="0"/>
                    <a:pt x="280" y="0"/>
                  </a:cubicBezTo>
                  <a:cubicBezTo>
                    <a:pt x="195" y="28"/>
                    <a:pt x="195" y="28"/>
                    <a:pt x="195" y="28"/>
                  </a:cubicBezTo>
                  <a:cubicBezTo>
                    <a:pt x="202" y="98"/>
                    <a:pt x="202" y="98"/>
                    <a:pt x="202" y="98"/>
                  </a:cubicBezTo>
                  <a:cubicBezTo>
                    <a:pt x="186" y="108"/>
                    <a:pt x="171" y="119"/>
                    <a:pt x="157" y="131"/>
                  </a:cubicBezTo>
                  <a:cubicBezTo>
                    <a:pt x="92" y="103"/>
                    <a:pt x="92" y="103"/>
                    <a:pt x="92" y="103"/>
                  </a:cubicBezTo>
                  <a:cubicBezTo>
                    <a:pt x="39" y="175"/>
                    <a:pt x="39" y="175"/>
                    <a:pt x="39" y="175"/>
                  </a:cubicBezTo>
                  <a:cubicBezTo>
                    <a:pt x="87" y="228"/>
                    <a:pt x="87" y="228"/>
                    <a:pt x="87" y="228"/>
                  </a:cubicBezTo>
                  <a:cubicBezTo>
                    <a:pt x="79" y="245"/>
                    <a:pt x="73" y="263"/>
                    <a:pt x="69" y="281"/>
                  </a:cubicBezTo>
                  <a:cubicBezTo>
                    <a:pt x="0" y="296"/>
                    <a:pt x="0" y="296"/>
                    <a:pt x="0" y="296"/>
                  </a:cubicBezTo>
                  <a:cubicBezTo>
                    <a:pt x="0" y="386"/>
                    <a:pt x="0" y="386"/>
                    <a:pt x="0" y="386"/>
                  </a:cubicBezTo>
                  <a:cubicBezTo>
                    <a:pt x="69" y="401"/>
                    <a:pt x="69" y="401"/>
                    <a:pt x="69" y="401"/>
                  </a:cubicBezTo>
                  <a:cubicBezTo>
                    <a:pt x="73" y="419"/>
                    <a:pt x="79" y="437"/>
                    <a:pt x="87" y="454"/>
                  </a:cubicBezTo>
                  <a:cubicBezTo>
                    <a:pt x="39" y="507"/>
                    <a:pt x="39" y="507"/>
                    <a:pt x="39" y="507"/>
                  </a:cubicBezTo>
                  <a:cubicBezTo>
                    <a:pt x="93" y="580"/>
                    <a:pt x="93" y="580"/>
                    <a:pt x="93" y="580"/>
                  </a:cubicBezTo>
                  <a:cubicBezTo>
                    <a:pt x="157" y="551"/>
                    <a:pt x="157" y="551"/>
                    <a:pt x="157" y="551"/>
                  </a:cubicBezTo>
                  <a:cubicBezTo>
                    <a:pt x="171" y="563"/>
                    <a:pt x="186" y="574"/>
                    <a:pt x="202" y="584"/>
                  </a:cubicBezTo>
                  <a:cubicBezTo>
                    <a:pt x="195" y="654"/>
                    <a:pt x="195" y="654"/>
                    <a:pt x="195" y="654"/>
                  </a:cubicBezTo>
                  <a:cubicBezTo>
                    <a:pt x="281" y="682"/>
                    <a:pt x="281" y="682"/>
                    <a:pt x="281" y="682"/>
                  </a:cubicBezTo>
                  <a:cubicBezTo>
                    <a:pt x="316" y="621"/>
                    <a:pt x="316" y="621"/>
                    <a:pt x="316" y="621"/>
                  </a:cubicBezTo>
                  <a:cubicBezTo>
                    <a:pt x="325" y="622"/>
                    <a:pt x="335" y="622"/>
                    <a:pt x="344" y="622"/>
                  </a:cubicBezTo>
                  <a:cubicBezTo>
                    <a:pt x="354" y="622"/>
                    <a:pt x="363" y="621"/>
                    <a:pt x="372" y="621"/>
                  </a:cubicBezTo>
                  <a:cubicBezTo>
                    <a:pt x="408" y="682"/>
                    <a:pt x="408" y="682"/>
                    <a:pt x="408" y="682"/>
                  </a:cubicBezTo>
                  <a:cubicBezTo>
                    <a:pt x="493" y="654"/>
                    <a:pt x="493" y="654"/>
                    <a:pt x="493" y="654"/>
                  </a:cubicBezTo>
                  <a:cubicBezTo>
                    <a:pt x="486" y="584"/>
                    <a:pt x="486" y="584"/>
                    <a:pt x="486" y="584"/>
                  </a:cubicBezTo>
                  <a:cubicBezTo>
                    <a:pt x="502" y="574"/>
                    <a:pt x="517" y="563"/>
                    <a:pt x="531" y="551"/>
                  </a:cubicBezTo>
                  <a:cubicBezTo>
                    <a:pt x="596" y="579"/>
                    <a:pt x="596" y="579"/>
                    <a:pt x="596" y="579"/>
                  </a:cubicBezTo>
                  <a:cubicBezTo>
                    <a:pt x="649" y="506"/>
                    <a:pt x="649" y="506"/>
                    <a:pt x="649" y="506"/>
                  </a:cubicBezTo>
                  <a:cubicBezTo>
                    <a:pt x="601" y="454"/>
                    <a:pt x="601" y="454"/>
                    <a:pt x="601" y="454"/>
                  </a:cubicBezTo>
                  <a:cubicBezTo>
                    <a:pt x="609" y="437"/>
                    <a:pt x="615" y="419"/>
                    <a:pt x="619" y="401"/>
                  </a:cubicBezTo>
                  <a:cubicBezTo>
                    <a:pt x="688" y="386"/>
                    <a:pt x="688" y="386"/>
                    <a:pt x="688" y="386"/>
                  </a:cubicBezTo>
                  <a:cubicBezTo>
                    <a:pt x="688" y="296"/>
                    <a:pt x="688" y="296"/>
                    <a:pt x="688" y="296"/>
                  </a:cubicBezTo>
                  <a:cubicBezTo>
                    <a:pt x="619" y="281"/>
                    <a:pt x="619" y="281"/>
                    <a:pt x="619" y="281"/>
                  </a:cubicBezTo>
                  <a:cubicBezTo>
                    <a:pt x="615" y="262"/>
                    <a:pt x="609" y="245"/>
                    <a:pt x="601" y="228"/>
                  </a:cubicBezTo>
                  <a:cubicBezTo>
                    <a:pt x="649" y="175"/>
                    <a:pt x="649" y="175"/>
                    <a:pt x="649" y="175"/>
                  </a:cubicBezTo>
                  <a:cubicBezTo>
                    <a:pt x="596" y="102"/>
                    <a:pt x="596" y="102"/>
                    <a:pt x="596" y="102"/>
                  </a:cubicBezTo>
                  <a:cubicBezTo>
                    <a:pt x="531" y="131"/>
                    <a:pt x="531" y="131"/>
                    <a:pt x="531" y="131"/>
                  </a:cubicBezTo>
                  <a:cubicBezTo>
                    <a:pt x="517" y="119"/>
                    <a:pt x="502" y="108"/>
                    <a:pt x="486" y="98"/>
                  </a:cubicBezTo>
                  <a:cubicBezTo>
                    <a:pt x="493" y="28"/>
                    <a:pt x="493" y="28"/>
                    <a:pt x="493" y="28"/>
                  </a:cubicBezTo>
                  <a:cubicBezTo>
                    <a:pt x="407" y="0"/>
                    <a:pt x="407" y="0"/>
                    <a:pt x="407" y="0"/>
                  </a:cubicBezTo>
                  <a:cubicBezTo>
                    <a:pt x="372" y="61"/>
                    <a:pt x="372" y="61"/>
                    <a:pt x="372" y="61"/>
                  </a:cubicBezTo>
                  <a:cubicBezTo>
                    <a:pt x="363" y="60"/>
                    <a:pt x="353" y="60"/>
                    <a:pt x="344" y="60"/>
                  </a:cubicBezTo>
                  <a:close/>
                  <a:moveTo>
                    <a:pt x="593" y="341"/>
                  </a:moveTo>
                  <a:cubicBezTo>
                    <a:pt x="593" y="478"/>
                    <a:pt x="482" y="590"/>
                    <a:pt x="344" y="590"/>
                  </a:cubicBezTo>
                  <a:cubicBezTo>
                    <a:pt x="207" y="590"/>
                    <a:pt x="95" y="479"/>
                    <a:pt x="95" y="341"/>
                  </a:cubicBezTo>
                  <a:cubicBezTo>
                    <a:pt x="95" y="204"/>
                    <a:pt x="206" y="92"/>
                    <a:pt x="344" y="92"/>
                  </a:cubicBezTo>
                  <a:cubicBezTo>
                    <a:pt x="481" y="92"/>
                    <a:pt x="593" y="203"/>
                    <a:pt x="593" y="3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Freeform 8"/>
            <p:cNvSpPr>
              <a:spLocks noEditPoints="1"/>
            </p:cNvSpPr>
            <p:nvPr/>
          </p:nvSpPr>
          <p:spPr bwMode="auto">
            <a:xfrm>
              <a:off x="4320" y="1871"/>
              <a:ext cx="942" cy="934"/>
            </a:xfrm>
            <a:custGeom>
              <a:avLst/>
              <a:gdLst>
                <a:gd name="T0" fmla="*/ 315 w 631"/>
                <a:gd name="T1" fmla="*/ 55 h 626"/>
                <a:gd name="T2" fmla="*/ 289 w 631"/>
                <a:gd name="T3" fmla="*/ 57 h 626"/>
                <a:gd name="T4" fmla="*/ 257 w 631"/>
                <a:gd name="T5" fmla="*/ 0 h 626"/>
                <a:gd name="T6" fmla="*/ 178 w 631"/>
                <a:gd name="T7" fmla="*/ 26 h 626"/>
                <a:gd name="T8" fmla="*/ 185 w 631"/>
                <a:gd name="T9" fmla="*/ 91 h 626"/>
                <a:gd name="T10" fmla="*/ 144 w 631"/>
                <a:gd name="T11" fmla="*/ 121 h 626"/>
                <a:gd name="T12" fmla="*/ 84 w 631"/>
                <a:gd name="T13" fmla="*/ 94 h 626"/>
                <a:gd name="T14" fmla="*/ 36 w 631"/>
                <a:gd name="T15" fmla="*/ 161 h 626"/>
                <a:gd name="T16" fmla="*/ 79 w 631"/>
                <a:gd name="T17" fmla="*/ 210 h 626"/>
                <a:gd name="T18" fmla="*/ 63 w 631"/>
                <a:gd name="T19" fmla="*/ 258 h 626"/>
                <a:gd name="T20" fmla="*/ 0 w 631"/>
                <a:gd name="T21" fmla="*/ 272 h 626"/>
                <a:gd name="T22" fmla="*/ 0 w 631"/>
                <a:gd name="T23" fmla="*/ 354 h 626"/>
                <a:gd name="T24" fmla="*/ 63 w 631"/>
                <a:gd name="T25" fmla="*/ 368 h 626"/>
                <a:gd name="T26" fmla="*/ 79 w 631"/>
                <a:gd name="T27" fmla="*/ 417 h 626"/>
                <a:gd name="T28" fmla="*/ 36 w 631"/>
                <a:gd name="T29" fmla="*/ 465 h 626"/>
                <a:gd name="T30" fmla="*/ 85 w 631"/>
                <a:gd name="T31" fmla="*/ 532 h 626"/>
                <a:gd name="T32" fmla="*/ 144 w 631"/>
                <a:gd name="T33" fmla="*/ 506 h 626"/>
                <a:gd name="T34" fmla="*/ 185 w 631"/>
                <a:gd name="T35" fmla="*/ 536 h 626"/>
                <a:gd name="T36" fmla="*/ 179 w 631"/>
                <a:gd name="T37" fmla="*/ 600 h 626"/>
                <a:gd name="T38" fmla="*/ 257 w 631"/>
                <a:gd name="T39" fmla="*/ 626 h 626"/>
                <a:gd name="T40" fmla="*/ 290 w 631"/>
                <a:gd name="T41" fmla="*/ 570 h 626"/>
                <a:gd name="T42" fmla="*/ 315 w 631"/>
                <a:gd name="T43" fmla="*/ 571 h 626"/>
                <a:gd name="T44" fmla="*/ 341 w 631"/>
                <a:gd name="T45" fmla="*/ 569 h 626"/>
                <a:gd name="T46" fmla="*/ 374 w 631"/>
                <a:gd name="T47" fmla="*/ 626 h 626"/>
                <a:gd name="T48" fmla="*/ 452 w 631"/>
                <a:gd name="T49" fmla="*/ 600 h 626"/>
                <a:gd name="T50" fmla="*/ 445 w 631"/>
                <a:gd name="T51" fmla="*/ 535 h 626"/>
                <a:gd name="T52" fmla="*/ 487 w 631"/>
                <a:gd name="T53" fmla="*/ 505 h 626"/>
                <a:gd name="T54" fmla="*/ 546 w 631"/>
                <a:gd name="T55" fmla="*/ 532 h 626"/>
                <a:gd name="T56" fmla="*/ 595 w 631"/>
                <a:gd name="T57" fmla="*/ 465 h 626"/>
                <a:gd name="T58" fmla="*/ 551 w 631"/>
                <a:gd name="T59" fmla="*/ 416 h 626"/>
                <a:gd name="T60" fmla="*/ 567 w 631"/>
                <a:gd name="T61" fmla="*/ 368 h 626"/>
                <a:gd name="T62" fmla="*/ 631 w 631"/>
                <a:gd name="T63" fmla="*/ 354 h 626"/>
                <a:gd name="T64" fmla="*/ 631 w 631"/>
                <a:gd name="T65" fmla="*/ 271 h 626"/>
                <a:gd name="T66" fmla="*/ 567 w 631"/>
                <a:gd name="T67" fmla="*/ 258 h 626"/>
                <a:gd name="T68" fmla="*/ 551 w 631"/>
                <a:gd name="T69" fmla="*/ 209 h 626"/>
                <a:gd name="T70" fmla="*/ 594 w 631"/>
                <a:gd name="T71" fmla="*/ 161 h 626"/>
                <a:gd name="T72" fmla="*/ 546 w 631"/>
                <a:gd name="T73" fmla="*/ 94 h 626"/>
                <a:gd name="T74" fmla="*/ 487 w 631"/>
                <a:gd name="T75" fmla="*/ 120 h 626"/>
                <a:gd name="T76" fmla="*/ 445 w 631"/>
                <a:gd name="T77" fmla="*/ 90 h 626"/>
                <a:gd name="T78" fmla="*/ 452 w 631"/>
                <a:gd name="T79" fmla="*/ 26 h 626"/>
                <a:gd name="T80" fmla="*/ 373 w 631"/>
                <a:gd name="T81" fmla="*/ 0 h 626"/>
                <a:gd name="T82" fmla="*/ 341 w 631"/>
                <a:gd name="T83" fmla="*/ 56 h 626"/>
                <a:gd name="T84" fmla="*/ 315 w 631"/>
                <a:gd name="T85" fmla="*/ 55 h 626"/>
                <a:gd name="T86" fmla="*/ 544 w 631"/>
                <a:gd name="T87" fmla="*/ 313 h 626"/>
                <a:gd name="T88" fmla="*/ 315 w 631"/>
                <a:gd name="T89" fmla="*/ 541 h 626"/>
                <a:gd name="T90" fmla="*/ 87 w 631"/>
                <a:gd name="T91" fmla="*/ 313 h 626"/>
                <a:gd name="T92" fmla="*/ 315 w 631"/>
                <a:gd name="T93" fmla="*/ 85 h 626"/>
                <a:gd name="T94" fmla="*/ 544 w 631"/>
                <a:gd name="T95" fmla="*/ 31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1" h="626">
                  <a:moveTo>
                    <a:pt x="315" y="55"/>
                  </a:moveTo>
                  <a:cubicBezTo>
                    <a:pt x="306" y="55"/>
                    <a:pt x="298" y="56"/>
                    <a:pt x="289" y="57"/>
                  </a:cubicBezTo>
                  <a:cubicBezTo>
                    <a:pt x="257" y="0"/>
                    <a:pt x="257" y="0"/>
                    <a:pt x="257" y="0"/>
                  </a:cubicBezTo>
                  <a:cubicBezTo>
                    <a:pt x="178" y="26"/>
                    <a:pt x="178" y="26"/>
                    <a:pt x="178" y="26"/>
                  </a:cubicBezTo>
                  <a:cubicBezTo>
                    <a:pt x="185" y="91"/>
                    <a:pt x="185" y="91"/>
                    <a:pt x="185" y="91"/>
                  </a:cubicBezTo>
                  <a:cubicBezTo>
                    <a:pt x="170" y="99"/>
                    <a:pt x="156" y="109"/>
                    <a:pt x="144" y="121"/>
                  </a:cubicBezTo>
                  <a:cubicBezTo>
                    <a:pt x="84" y="94"/>
                    <a:pt x="84" y="94"/>
                    <a:pt x="84" y="94"/>
                  </a:cubicBezTo>
                  <a:cubicBezTo>
                    <a:pt x="36" y="161"/>
                    <a:pt x="36" y="161"/>
                    <a:pt x="36" y="161"/>
                  </a:cubicBezTo>
                  <a:cubicBezTo>
                    <a:pt x="79" y="210"/>
                    <a:pt x="79" y="210"/>
                    <a:pt x="79" y="210"/>
                  </a:cubicBezTo>
                  <a:cubicBezTo>
                    <a:pt x="72" y="225"/>
                    <a:pt x="67" y="241"/>
                    <a:pt x="63" y="258"/>
                  </a:cubicBezTo>
                  <a:cubicBezTo>
                    <a:pt x="0" y="272"/>
                    <a:pt x="0" y="272"/>
                    <a:pt x="0" y="272"/>
                  </a:cubicBezTo>
                  <a:cubicBezTo>
                    <a:pt x="0" y="354"/>
                    <a:pt x="0" y="354"/>
                    <a:pt x="0" y="354"/>
                  </a:cubicBezTo>
                  <a:cubicBezTo>
                    <a:pt x="63" y="368"/>
                    <a:pt x="63" y="368"/>
                    <a:pt x="63" y="368"/>
                  </a:cubicBezTo>
                  <a:cubicBezTo>
                    <a:pt x="67" y="385"/>
                    <a:pt x="72" y="401"/>
                    <a:pt x="79" y="417"/>
                  </a:cubicBezTo>
                  <a:cubicBezTo>
                    <a:pt x="36" y="465"/>
                    <a:pt x="36" y="465"/>
                    <a:pt x="36" y="465"/>
                  </a:cubicBezTo>
                  <a:cubicBezTo>
                    <a:pt x="85" y="532"/>
                    <a:pt x="85" y="532"/>
                    <a:pt x="85" y="532"/>
                  </a:cubicBezTo>
                  <a:cubicBezTo>
                    <a:pt x="144" y="506"/>
                    <a:pt x="144" y="506"/>
                    <a:pt x="144" y="506"/>
                  </a:cubicBezTo>
                  <a:cubicBezTo>
                    <a:pt x="157" y="517"/>
                    <a:pt x="171" y="527"/>
                    <a:pt x="185" y="536"/>
                  </a:cubicBezTo>
                  <a:cubicBezTo>
                    <a:pt x="179" y="600"/>
                    <a:pt x="179" y="600"/>
                    <a:pt x="179" y="600"/>
                  </a:cubicBezTo>
                  <a:cubicBezTo>
                    <a:pt x="257" y="626"/>
                    <a:pt x="257" y="626"/>
                    <a:pt x="257" y="626"/>
                  </a:cubicBezTo>
                  <a:cubicBezTo>
                    <a:pt x="290" y="570"/>
                    <a:pt x="290" y="570"/>
                    <a:pt x="290" y="570"/>
                  </a:cubicBezTo>
                  <a:cubicBezTo>
                    <a:pt x="298" y="570"/>
                    <a:pt x="307" y="571"/>
                    <a:pt x="315" y="571"/>
                  </a:cubicBezTo>
                  <a:cubicBezTo>
                    <a:pt x="324" y="571"/>
                    <a:pt x="333" y="570"/>
                    <a:pt x="341" y="569"/>
                  </a:cubicBezTo>
                  <a:cubicBezTo>
                    <a:pt x="374" y="626"/>
                    <a:pt x="374" y="626"/>
                    <a:pt x="374" y="626"/>
                  </a:cubicBezTo>
                  <a:cubicBezTo>
                    <a:pt x="452" y="600"/>
                    <a:pt x="452" y="600"/>
                    <a:pt x="452" y="600"/>
                  </a:cubicBezTo>
                  <a:cubicBezTo>
                    <a:pt x="445" y="535"/>
                    <a:pt x="445" y="535"/>
                    <a:pt x="445" y="535"/>
                  </a:cubicBezTo>
                  <a:cubicBezTo>
                    <a:pt x="460" y="527"/>
                    <a:pt x="474" y="517"/>
                    <a:pt x="487" y="505"/>
                  </a:cubicBezTo>
                  <a:cubicBezTo>
                    <a:pt x="546" y="532"/>
                    <a:pt x="546" y="532"/>
                    <a:pt x="546" y="532"/>
                  </a:cubicBezTo>
                  <a:cubicBezTo>
                    <a:pt x="595" y="465"/>
                    <a:pt x="595" y="465"/>
                    <a:pt x="595" y="465"/>
                  </a:cubicBezTo>
                  <a:cubicBezTo>
                    <a:pt x="551" y="416"/>
                    <a:pt x="551" y="416"/>
                    <a:pt x="551" y="416"/>
                  </a:cubicBezTo>
                  <a:cubicBezTo>
                    <a:pt x="558" y="401"/>
                    <a:pt x="563" y="385"/>
                    <a:pt x="567" y="368"/>
                  </a:cubicBezTo>
                  <a:cubicBezTo>
                    <a:pt x="631" y="354"/>
                    <a:pt x="631" y="354"/>
                    <a:pt x="631" y="354"/>
                  </a:cubicBezTo>
                  <a:cubicBezTo>
                    <a:pt x="631" y="271"/>
                    <a:pt x="631" y="271"/>
                    <a:pt x="631" y="271"/>
                  </a:cubicBezTo>
                  <a:cubicBezTo>
                    <a:pt x="567" y="258"/>
                    <a:pt x="567" y="258"/>
                    <a:pt x="567" y="258"/>
                  </a:cubicBezTo>
                  <a:cubicBezTo>
                    <a:pt x="563" y="241"/>
                    <a:pt x="558" y="225"/>
                    <a:pt x="551" y="209"/>
                  </a:cubicBezTo>
                  <a:cubicBezTo>
                    <a:pt x="594" y="161"/>
                    <a:pt x="594" y="161"/>
                    <a:pt x="594" y="161"/>
                  </a:cubicBezTo>
                  <a:cubicBezTo>
                    <a:pt x="546" y="94"/>
                    <a:pt x="546" y="94"/>
                    <a:pt x="546" y="94"/>
                  </a:cubicBezTo>
                  <a:cubicBezTo>
                    <a:pt x="487" y="120"/>
                    <a:pt x="487" y="120"/>
                    <a:pt x="487" y="120"/>
                  </a:cubicBezTo>
                  <a:cubicBezTo>
                    <a:pt x="474" y="109"/>
                    <a:pt x="460" y="99"/>
                    <a:pt x="445" y="90"/>
                  </a:cubicBezTo>
                  <a:cubicBezTo>
                    <a:pt x="452" y="26"/>
                    <a:pt x="452" y="26"/>
                    <a:pt x="452" y="26"/>
                  </a:cubicBezTo>
                  <a:cubicBezTo>
                    <a:pt x="373" y="0"/>
                    <a:pt x="373" y="0"/>
                    <a:pt x="373" y="0"/>
                  </a:cubicBezTo>
                  <a:cubicBezTo>
                    <a:pt x="341" y="56"/>
                    <a:pt x="341" y="56"/>
                    <a:pt x="341" y="56"/>
                  </a:cubicBezTo>
                  <a:cubicBezTo>
                    <a:pt x="332" y="56"/>
                    <a:pt x="324" y="55"/>
                    <a:pt x="315" y="55"/>
                  </a:cubicBezTo>
                  <a:close/>
                  <a:moveTo>
                    <a:pt x="544" y="313"/>
                  </a:moveTo>
                  <a:cubicBezTo>
                    <a:pt x="544" y="439"/>
                    <a:pt x="441" y="541"/>
                    <a:pt x="315" y="541"/>
                  </a:cubicBezTo>
                  <a:cubicBezTo>
                    <a:pt x="189" y="541"/>
                    <a:pt x="87" y="439"/>
                    <a:pt x="87" y="313"/>
                  </a:cubicBezTo>
                  <a:cubicBezTo>
                    <a:pt x="87" y="187"/>
                    <a:pt x="189" y="85"/>
                    <a:pt x="315" y="85"/>
                  </a:cubicBezTo>
                  <a:cubicBezTo>
                    <a:pt x="441" y="85"/>
                    <a:pt x="543" y="187"/>
                    <a:pt x="544" y="31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7894" name="Freeform 15"/>
          <p:cNvSpPr>
            <a:spLocks noEditPoints="1"/>
          </p:cNvSpPr>
          <p:nvPr/>
        </p:nvSpPr>
        <p:spPr>
          <a:xfrm>
            <a:off x="1487488" y="3881438"/>
            <a:ext cx="831850" cy="833437"/>
          </a:xfrm>
          <a:custGeom>
            <a:avLst/>
            <a:gdLst/>
            <a:ahLst/>
            <a:cxnLst>
              <a:cxn ang="0">
                <a:pos x="2147483647" y="0"/>
              </a:cxn>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1570C1">
              <a:alpha val="100000"/>
            </a:srgbClr>
          </a:solidFill>
          <a:ln w="9525">
            <a:noFill/>
          </a:ln>
        </p:spPr>
        <p:txBody>
          <a:bodyPr/>
          <a:p>
            <a:endParaRPr lang="zh-CN" altLang="en-US"/>
          </a:p>
        </p:txBody>
      </p:sp>
      <p:grpSp>
        <p:nvGrpSpPr>
          <p:cNvPr id="67" name="组合 66"/>
          <p:cNvGrpSpPr/>
          <p:nvPr/>
        </p:nvGrpSpPr>
        <p:grpSpPr>
          <a:xfrm>
            <a:off x="3224398" y="2314587"/>
            <a:ext cx="509588" cy="581027"/>
            <a:chOff x="6326469" y="648820"/>
            <a:chExt cx="509588" cy="581026"/>
          </a:xfrm>
          <a:solidFill>
            <a:srgbClr val="1570C1"/>
          </a:solidFill>
        </p:grpSpPr>
        <p:sp>
          <p:nvSpPr>
            <p:cNvPr id="68" name="Freeform 20"/>
            <p:cNvSpPr>
              <a:spLocks noEditPoints="1"/>
            </p:cNvSpPr>
            <p:nvPr/>
          </p:nvSpPr>
          <p:spPr bwMode="auto">
            <a:xfrm>
              <a:off x="6551894" y="648820"/>
              <a:ext cx="219075" cy="177800"/>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21"/>
            <p:cNvSpPr>
              <a:spLocks noEditPoints="1"/>
            </p:cNvSpPr>
            <p:nvPr/>
          </p:nvSpPr>
          <p:spPr bwMode="auto">
            <a:xfrm>
              <a:off x="6389969" y="648820"/>
              <a:ext cx="219075" cy="177800"/>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22"/>
            <p:cNvSpPr/>
            <p:nvPr/>
          </p:nvSpPr>
          <p:spPr bwMode="auto">
            <a:xfrm>
              <a:off x="6602694" y="804395"/>
              <a:ext cx="233363" cy="192088"/>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23"/>
            <p:cNvSpPr/>
            <p:nvPr/>
          </p:nvSpPr>
          <p:spPr bwMode="auto">
            <a:xfrm>
              <a:off x="6602694" y="1037758"/>
              <a:ext cx="233363" cy="192088"/>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24"/>
            <p:cNvSpPr/>
            <p:nvPr/>
          </p:nvSpPr>
          <p:spPr bwMode="auto">
            <a:xfrm>
              <a:off x="6326469" y="804395"/>
              <a:ext cx="233363" cy="192088"/>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3" name="Freeform 25"/>
            <p:cNvSpPr/>
            <p:nvPr/>
          </p:nvSpPr>
          <p:spPr bwMode="auto">
            <a:xfrm>
              <a:off x="6326469" y="1037758"/>
              <a:ext cx="233363" cy="192088"/>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74" name="组合 73"/>
          <p:cNvGrpSpPr/>
          <p:nvPr/>
        </p:nvGrpSpPr>
        <p:grpSpPr>
          <a:xfrm>
            <a:off x="3780816" y="4401356"/>
            <a:ext cx="550863" cy="466725"/>
            <a:chOff x="9259888" y="3257550"/>
            <a:chExt cx="550863" cy="466725"/>
          </a:xfrm>
          <a:solidFill>
            <a:srgbClr val="1570C1"/>
          </a:solidFill>
        </p:grpSpPr>
        <p:sp>
          <p:nvSpPr>
            <p:cNvPr id="75" name="Rectangle 111"/>
            <p:cNvSpPr>
              <a:spLocks noChangeArrowheads="1"/>
            </p:cNvSpPr>
            <p:nvPr/>
          </p:nvSpPr>
          <p:spPr bwMode="auto">
            <a:xfrm>
              <a:off x="9366251" y="3468688"/>
              <a:ext cx="41275" cy="85725"/>
            </a:xfrm>
            <a:prstGeom prst="rect">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112"/>
            <p:cNvSpPr>
              <a:spLocks noEditPoints="1"/>
            </p:cNvSpPr>
            <p:nvPr/>
          </p:nvSpPr>
          <p:spPr bwMode="auto">
            <a:xfrm>
              <a:off x="9259888" y="3257550"/>
              <a:ext cx="550863" cy="233363"/>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113"/>
            <p:cNvSpPr/>
            <p:nvPr/>
          </p:nvSpPr>
          <p:spPr bwMode="auto">
            <a:xfrm>
              <a:off x="9280526" y="3511550"/>
              <a:ext cx="509588" cy="212725"/>
            </a:xfrm>
            <a:custGeom>
              <a:avLst/>
              <a:gdLst>
                <a:gd name="T0" fmla="*/ 281 w 321"/>
                <a:gd name="T1" fmla="*/ 40 h 134"/>
                <a:gd name="T2" fmla="*/ 227 w 321"/>
                <a:gd name="T3" fmla="*/ 40 h 134"/>
                <a:gd name="T4" fmla="*/ 227 w 321"/>
                <a:gd name="T5" fmla="*/ 0 h 134"/>
                <a:gd name="T6" fmla="*/ 94 w 321"/>
                <a:gd name="T7" fmla="*/ 0 h 134"/>
                <a:gd name="T8" fmla="*/ 94 w 321"/>
                <a:gd name="T9" fmla="*/ 40 h 134"/>
                <a:gd name="T10" fmla="*/ 40 w 321"/>
                <a:gd name="T11" fmla="*/ 40 h 134"/>
                <a:gd name="T12" fmla="*/ 40 w 321"/>
                <a:gd name="T13" fmla="*/ 0 h 134"/>
                <a:gd name="T14" fmla="*/ 0 w 321"/>
                <a:gd name="T15" fmla="*/ 0 h 134"/>
                <a:gd name="T16" fmla="*/ 0 w 321"/>
                <a:gd name="T17" fmla="*/ 134 h 134"/>
                <a:gd name="T18" fmla="*/ 321 w 321"/>
                <a:gd name="T19" fmla="*/ 134 h 134"/>
                <a:gd name="T20" fmla="*/ 321 w 321"/>
                <a:gd name="T21" fmla="*/ 0 h 134"/>
                <a:gd name="T22" fmla="*/ 281 w 321"/>
                <a:gd name="T23" fmla="*/ 0 h 134"/>
                <a:gd name="T24" fmla="*/ 281 w 321"/>
                <a:gd name="T25"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134">
                  <a:moveTo>
                    <a:pt x="281" y="40"/>
                  </a:moveTo>
                  <a:lnTo>
                    <a:pt x="227" y="40"/>
                  </a:lnTo>
                  <a:lnTo>
                    <a:pt x="227" y="0"/>
                  </a:lnTo>
                  <a:lnTo>
                    <a:pt x="94" y="0"/>
                  </a:lnTo>
                  <a:lnTo>
                    <a:pt x="94" y="40"/>
                  </a:lnTo>
                  <a:lnTo>
                    <a:pt x="40" y="40"/>
                  </a:lnTo>
                  <a:lnTo>
                    <a:pt x="40" y="0"/>
                  </a:lnTo>
                  <a:lnTo>
                    <a:pt x="0" y="0"/>
                  </a:lnTo>
                  <a:lnTo>
                    <a:pt x="0" y="134"/>
                  </a:lnTo>
                  <a:lnTo>
                    <a:pt x="321" y="134"/>
                  </a:lnTo>
                  <a:lnTo>
                    <a:pt x="321" y="0"/>
                  </a:lnTo>
                  <a:lnTo>
                    <a:pt x="281" y="0"/>
                  </a:lnTo>
                  <a:lnTo>
                    <a:pt x="281" y="4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8" name="Rectangle 114"/>
            <p:cNvSpPr>
              <a:spLocks noChangeArrowheads="1"/>
            </p:cNvSpPr>
            <p:nvPr/>
          </p:nvSpPr>
          <p:spPr bwMode="auto">
            <a:xfrm>
              <a:off x="9663113" y="3468688"/>
              <a:ext cx="41275" cy="85725"/>
            </a:xfrm>
            <a:prstGeom prst="rect">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7897" name="Freeform 31"/>
          <p:cNvSpPr/>
          <p:nvPr/>
        </p:nvSpPr>
        <p:spPr>
          <a:xfrm>
            <a:off x="4775200" y="3179763"/>
            <a:ext cx="509588" cy="509587"/>
          </a:xfrm>
          <a:custGeom>
            <a:avLst/>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1570C1">
              <a:alpha val="100000"/>
            </a:srgbClr>
          </a:solidFill>
          <a:ln w="9525">
            <a:noFill/>
          </a:ln>
        </p:spPr>
        <p:txBody>
          <a:bodyPr/>
          <a:p>
            <a:endParaRPr lang="zh-CN" altLang="en-US"/>
          </a:p>
        </p:txBody>
      </p:sp>
      <p:sp>
        <p:nvSpPr>
          <p:cNvPr id="80" name="TextBox 57"/>
          <p:cNvSpPr txBox="1"/>
          <p:nvPr/>
        </p:nvSpPr>
        <p:spPr bwMode="auto">
          <a:xfrm>
            <a:off x="5537200" y="2373313"/>
            <a:ext cx="3176588"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81" name="TextBox 57"/>
          <p:cNvSpPr txBox="1"/>
          <p:nvPr/>
        </p:nvSpPr>
        <p:spPr bwMode="auto">
          <a:xfrm>
            <a:off x="5537200" y="4129088"/>
            <a:ext cx="3176588"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82" name="TextBox 57"/>
          <p:cNvSpPr txBox="1"/>
          <p:nvPr/>
        </p:nvSpPr>
        <p:spPr bwMode="auto">
          <a:xfrm>
            <a:off x="8713788" y="2373313"/>
            <a:ext cx="3176588"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83" name="TextBox 57"/>
          <p:cNvSpPr txBox="1"/>
          <p:nvPr/>
        </p:nvSpPr>
        <p:spPr bwMode="auto">
          <a:xfrm>
            <a:off x="8713788" y="4129088"/>
            <a:ext cx="3176588"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8915"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8916"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grpSp>
        <p:nvGrpSpPr>
          <p:cNvPr id="32" name="组合 31"/>
          <p:cNvGrpSpPr/>
          <p:nvPr/>
        </p:nvGrpSpPr>
        <p:grpSpPr>
          <a:xfrm>
            <a:off x="8876560" y="3150473"/>
            <a:ext cx="2500016" cy="1282255"/>
            <a:chOff x="8876560" y="3074274"/>
            <a:chExt cx="2500016" cy="1282254"/>
          </a:xfrm>
          <a:solidFill>
            <a:srgbClr val="004E96"/>
          </a:solidFill>
        </p:grpSpPr>
        <p:sp>
          <p:nvSpPr>
            <p:cNvPr id="33" name="Freeform 5"/>
            <p:cNvSpPr/>
            <p:nvPr/>
          </p:nvSpPr>
          <p:spPr bwMode="auto">
            <a:xfrm>
              <a:off x="8876560"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p:cNvSpPr txBox="1"/>
            <p:nvPr/>
          </p:nvSpPr>
          <p:spPr>
            <a:xfrm>
              <a:off x="9593341" y="3709479"/>
              <a:ext cx="1617751"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SAMPLE TEXT</a:t>
              </a:r>
              <a:endPar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p:cNvSpPr txBox="1"/>
            <p:nvPr/>
          </p:nvSpPr>
          <p:spPr>
            <a:xfrm>
              <a:off x="9593341" y="3299184"/>
              <a:ext cx="1046569"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STEP O5</a:t>
              </a:r>
              <a:endPar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组合 35"/>
          <p:cNvGrpSpPr/>
          <p:nvPr/>
        </p:nvGrpSpPr>
        <p:grpSpPr>
          <a:xfrm>
            <a:off x="6926624" y="3150473"/>
            <a:ext cx="2507603" cy="1282255"/>
            <a:chOff x="6926624" y="3074274"/>
            <a:chExt cx="2507603" cy="1282254"/>
          </a:xfrm>
          <a:solidFill>
            <a:srgbClr val="77B224"/>
          </a:solidFill>
        </p:grpSpPr>
        <p:sp>
          <p:nvSpPr>
            <p:cNvPr id="37" name="Freeform 6"/>
            <p:cNvSpPr/>
            <p:nvPr/>
          </p:nvSpPr>
          <p:spPr bwMode="auto">
            <a:xfrm>
              <a:off x="6926624" y="3074274"/>
              <a:ext cx="2507603" cy="1282254"/>
            </a:xfrm>
            <a:custGeom>
              <a:avLst/>
              <a:gdLst>
                <a:gd name="T0" fmla="*/ 0 w 661"/>
                <a:gd name="T1" fmla="*/ 0 h 338"/>
                <a:gd name="T2" fmla="*/ 564 w 661"/>
                <a:gd name="T3" fmla="*/ 0 h 338"/>
                <a:gd name="T4" fmla="*/ 661 w 661"/>
                <a:gd name="T5" fmla="*/ 169 h 338"/>
                <a:gd name="T6" fmla="*/ 564 w 661"/>
                <a:gd name="T7" fmla="*/ 338 h 338"/>
                <a:gd name="T8" fmla="*/ 0 w 661"/>
                <a:gd name="T9" fmla="*/ 338 h 338"/>
                <a:gd name="T10" fmla="*/ 0 w 661"/>
                <a:gd name="T11" fmla="*/ 0 h 338"/>
              </a:gdLst>
              <a:ahLst/>
              <a:cxnLst>
                <a:cxn ang="0">
                  <a:pos x="T0" y="T1"/>
                </a:cxn>
                <a:cxn ang="0">
                  <a:pos x="T2" y="T3"/>
                </a:cxn>
                <a:cxn ang="0">
                  <a:pos x="T4" y="T5"/>
                </a:cxn>
                <a:cxn ang="0">
                  <a:pos x="T6" y="T7"/>
                </a:cxn>
                <a:cxn ang="0">
                  <a:pos x="T8" y="T9"/>
                </a:cxn>
                <a:cxn ang="0">
                  <a:pos x="T10" y="T11"/>
                </a:cxn>
              </a:cxnLst>
              <a:rect l="0" t="0" r="r" b="b"/>
              <a:pathLst>
                <a:path w="661" h="338">
                  <a:moveTo>
                    <a:pt x="0" y="0"/>
                  </a:moveTo>
                  <a:lnTo>
                    <a:pt x="564" y="0"/>
                  </a:lnTo>
                  <a:lnTo>
                    <a:pt x="661" y="169"/>
                  </a:lnTo>
                  <a:lnTo>
                    <a:pt x="564" y="338"/>
                  </a:lnTo>
                  <a:lnTo>
                    <a:pt x="0" y="338"/>
                  </a:lnTo>
                  <a:lnTo>
                    <a:pt x="0"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7663952" y="3709479"/>
              <a:ext cx="1617751"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SAMPLE TEXT</a:t>
              </a:r>
              <a:endPar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9" name="文本框 38"/>
            <p:cNvSpPr txBox="1"/>
            <p:nvPr/>
          </p:nvSpPr>
          <p:spPr>
            <a:xfrm>
              <a:off x="7663952" y="3299184"/>
              <a:ext cx="1046569"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STEP O4</a:t>
              </a:r>
              <a:endPar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0" name="组合 39"/>
          <p:cNvGrpSpPr/>
          <p:nvPr/>
        </p:nvGrpSpPr>
        <p:grpSpPr>
          <a:xfrm>
            <a:off x="4991862" y="3150473"/>
            <a:ext cx="2500016" cy="1282255"/>
            <a:chOff x="4991862" y="3074274"/>
            <a:chExt cx="2500016" cy="1282254"/>
          </a:xfrm>
          <a:solidFill>
            <a:srgbClr val="004E96"/>
          </a:solidFill>
        </p:grpSpPr>
        <p:sp>
          <p:nvSpPr>
            <p:cNvPr id="41" name="Freeform 7"/>
            <p:cNvSpPr/>
            <p:nvPr/>
          </p:nvSpPr>
          <p:spPr bwMode="auto">
            <a:xfrm>
              <a:off x="4991862"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p:cNvSpPr txBox="1"/>
            <p:nvPr/>
          </p:nvSpPr>
          <p:spPr>
            <a:xfrm>
              <a:off x="5776692" y="3709479"/>
              <a:ext cx="1617751"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SAMPLE TEXT</a:t>
              </a:r>
              <a:endPar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42"/>
            <p:cNvSpPr txBox="1"/>
            <p:nvPr/>
          </p:nvSpPr>
          <p:spPr>
            <a:xfrm>
              <a:off x="5776692" y="3299184"/>
              <a:ext cx="1046569"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STEP O3</a:t>
              </a:r>
              <a:endPar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4" name="组合 43"/>
          <p:cNvGrpSpPr/>
          <p:nvPr/>
        </p:nvGrpSpPr>
        <p:grpSpPr>
          <a:xfrm>
            <a:off x="3053306" y="3150473"/>
            <a:ext cx="2496222" cy="1282255"/>
            <a:chOff x="3053306" y="3074274"/>
            <a:chExt cx="2496222" cy="1282254"/>
          </a:xfrm>
          <a:solidFill>
            <a:srgbClr val="00B0F0"/>
          </a:solidFill>
        </p:grpSpPr>
        <p:sp>
          <p:nvSpPr>
            <p:cNvPr id="45" name="Freeform 8"/>
            <p:cNvSpPr/>
            <p:nvPr/>
          </p:nvSpPr>
          <p:spPr bwMode="auto">
            <a:xfrm>
              <a:off x="3053306" y="3074274"/>
              <a:ext cx="2496222" cy="1282254"/>
            </a:xfrm>
            <a:custGeom>
              <a:avLst/>
              <a:gdLst>
                <a:gd name="T0" fmla="*/ 0 w 658"/>
                <a:gd name="T1" fmla="*/ 0 h 338"/>
                <a:gd name="T2" fmla="*/ 564 w 658"/>
                <a:gd name="T3" fmla="*/ 0 h 338"/>
                <a:gd name="T4" fmla="*/ 658 w 658"/>
                <a:gd name="T5" fmla="*/ 169 h 338"/>
                <a:gd name="T6" fmla="*/ 564 w 658"/>
                <a:gd name="T7" fmla="*/ 338 h 338"/>
                <a:gd name="T8" fmla="*/ 0 w 658"/>
                <a:gd name="T9" fmla="*/ 338 h 338"/>
                <a:gd name="T10" fmla="*/ 0 w 658"/>
                <a:gd name="T11" fmla="*/ 0 h 338"/>
              </a:gdLst>
              <a:ahLst/>
              <a:cxnLst>
                <a:cxn ang="0">
                  <a:pos x="T0" y="T1"/>
                </a:cxn>
                <a:cxn ang="0">
                  <a:pos x="T2" y="T3"/>
                </a:cxn>
                <a:cxn ang="0">
                  <a:pos x="T4" y="T5"/>
                </a:cxn>
                <a:cxn ang="0">
                  <a:pos x="T6" y="T7"/>
                </a:cxn>
                <a:cxn ang="0">
                  <a:pos x="T8" y="T9"/>
                </a:cxn>
                <a:cxn ang="0">
                  <a:pos x="T10" y="T11"/>
                </a:cxn>
              </a:cxnLst>
              <a:rect l="0" t="0" r="r" b="b"/>
              <a:pathLst>
                <a:path w="658" h="338">
                  <a:moveTo>
                    <a:pt x="0" y="0"/>
                  </a:moveTo>
                  <a:lnTo>
                    <a:pt x="564" y="0"/>
                  </a:lnTo>
                  <a:lnTo>
                    <a:pt x="658" y="169"/>
                  </a:lnTo>
                  <a:lnTo>
                    <a:pt x="564" y="338"/>
                  </a:lnTo>
                  <a:lnTo>
                    <a:pt x="0" y="33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3772372" y="3709479"/>
              <a:ext cx="1617751" cy="338554"/>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SAMPLE TEXT</a:t>
              </a:r>
              <a:endPar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46"/>
            <p:cNvSpPr txBox="1"/>
            <p:nvPr/>
          </p:nvSpPr>
          <p:spPr>
            <a:xfrm>
              <a:off x="3772372" y="3299184"/>
              <a:ext cx="1046569" cy="338554"/>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STEP O2</a:t>
              </a:r>
              <a:endPar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1110957" y="3150473"/>
            <a:ext cx="2500016" cy="1282255"/>
            <a:chOff x="1110957" y="3074274"/>
            <a:chExt cx="2500016" cy="1282254"/>
          </a:xfrm>
          <a:solidFill>
            <a:srgbClr val="004E96"/>
          </a:solidFill>
        </p:grpSpPr>
        <p:sp>
          <p:nvSpPr>
            <p:cNvPr id="49" name="Freeform 9"/>
            <p:cNvSpPr/>
            <p:nvPr/>
          </p:nvSpPr>
          <p:spPr bwMode="auto">
            <a:xfrm>
              <a:off x="1110957" y="3074274"/>
              <a:ext cx="2500016" cy="1282254"/>
            </a:xfrm>
            <a:custGeom>
              <a:avLst/>
              <a:gdLst>
                <a:gd name="T0" fmla="*/ 0 w 659"/>
                <a:gd name="T1" fmla="*/ 0 h 338"/>
                <a:gd name="T2" fmla="*/ 564 w 659"/>
                <a:gd name="T3" fmla="*/ 0 h 338"/>
                <a:gd name="T4" fmla="*/ 659 w 659"/>
                <a:gd name="T5" fmla="*/ 169 h 338"/>
                <a:gd name="T6" fmla="*/ 564 w 659"/>
                <a:gd name="T7" fmla="*/ 338 h 338"/>
                <a:gd name="T8" fmla="*/ 0 w 659"/>
                <a:gd name="T9" fmla="*/ 338 h 338"/>
                <a:gd name="T10" fmla="*/ 0 w 659"/>
                <a:gd name="T11" fmla="*/ 0 h 338"/>
              </a:gdLst>
              <a:ahLst/>
              <a:cxnLst>
                <a:cxn ang="0">
                  <a:pos x="T0" y="T1"/>
                </a:cxn>
                <a:cxn ang="0">
                  <a:pos x="T2" y="T3"/>
                </a:cxn>
                <a:cxn ang="0">
                  <a:pos x="T4" y="T5"/>
                </a:cxn>
                <a:cxn ang="0">
                  <a:pos x="T6" y="T7"/>
                </a:cxn>
                <a:cxn ang="0">
                  <a:pos x="T8" y="T9"/>
                </a:cxn>
                <a:cxn ang="0">
                  <a:pos x="T10" y="T11"/>
                </a:cxn>
              </a:cxnLst>
              <a:rect l="0" t="0" r="r" b="b"/>
              <a:pathLst>
                <a:path w="659" h="338">
                  <a:moveTo>
                    <a:pt x="0" y="0"/>
                  </a:moveTo>
                  <a:lnTo>
                    <a:pt x="564" y="0"/>
                  </a:lnTo>
                  <a:lnTo>
                    <a:pt x="659" y="169"/>
                  </a:lnTo>
                  <a:lnTo>
                    <a:pt x="564" y="338"/>
                  </a:lnTo>
                  <a:lnTo>
                    <a:pt x="0" y="338"/>
                  </a:lnTo>
                  <a:lnTo>
                    <a:pt x="0" y="0"/>
                  </a:ln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49"/>
            <p:cNvSpPr txBox="1"/>
            <p:nvPr/>
          </p:nvSpPr>
          <p:spPr>
            <a:xfrm>
              <a:off x="1421521" y="3715401"/>
              <a:ext cx="1617751"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SAMPLE TEXT</a:t>
              </a:r>
              <a:endPar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1" name="文本框 50"/>
            <p:cNvSpPr txBox="1"/>
            <p:nvPr/>
          </p:nvSpPr>
          <p:spPr>
            <a:xfrm>
              <a:off x="1421521" y="3305106"/>
              <a:ext cx="1046569"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STEP O1</a:t>
              </a:r>
              <a:endPar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2" name="TextBox 57"/>
          <p:cNvSpPr txBox="1"/>
          <p:nvPr/>
        </p:nvSpPr>
        <p:spPr bwMode="auto">
          <a:xfrm>
            <a:off x="608013" y="22002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3" name="TextBox 57"/>
          <p:cNvSpPr txBox="1"/>
          <p:nvPr/>
        </p:nvSpPr>
        <p:spPr bwMode="auto">
          <a:xfrm>
            <a:off x="2716213" y="454342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4" name="TextBox 57"/>
          <p:cNvSpPr txBox="1"/>
          <p:nvPr/>
        </p:nvSpPr>
        <p:spPr bwMode="auto">
          <a:xfrm>
            <a:off x="4978400" y="22002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5" name="TextBox 57"/>
          <p:cNvSpPr txBox="1"/>
          <p:nvPr/>
        </p:nvSpPr>
        <p:spPr bwMode="auto">
          <a:xfrm>
            <a:off x="7086600" y="454342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6" name="TextBox 57"/>
          <p:cNvSpPr txBox="1"/>
          <p:nvPr/>
        </p:nvSpPr>
        <p:spPr bwMode="auto">
          <a:xfrm>
            <a:off x="9066213" y="22002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8"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9939"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9940"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57" name="Oval 5"/>
          <p:cNvSpPr>
            <a:spLocks noChangeArrowheads="1"/>
          </p:cNvSpPr>
          <p:nvPr/>
        </p:nvSpPr>
        <p:spPr bwMode="auto">
          <a:xfrm>
            <a:off x="5048250" y="2792413"/>
            <a:ext cx="1970088" cy="197961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942" name="Freeform 6"/>
          <p:cNvSpPr/>
          <p:nvPr/>
        </p:nvSpPr>
        <p:spPr>
          <a:xfrm>
            <a:off x="3775075" y="1530350"/>
            <a:ext cx="2005013" cy="2389188"/>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1570C1">
              <a:alpha val="100000"/>
            </a:srgbClr>
          </a:solidFill>
          <a:ln w="9525">
            <a:noFill/>
          </a:ln>
        </p:spPr>
        <p:txBody>
          <a:bodyPr/>
          <a:p>
            <a:endParaRPr lang="zh-CN" altLang="en-US"/>
          </a:p>
        </p:txBody>
      </p:sp>
      <p:sp>
        <p:nvSpPr>
          <p:cNvPr id="39943" name="Freeform 7"/>
          <p:cNvSpPr/>
          <p:nvPr/>
        </p:nvSpPr>
        <p:spPr>
          <a:xfrm>
            <a:off x="5861050" y="1512888"/>
            <a:ext cx="2392363" cy="1916112"/>
          </a:xfrm>
          <a:custGeom>
            <a:avLst/>
            <a:gdLst/>
            <a:ahLst/>
            <a:cxnLst>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1570C1">
              <a:alpha val="100000"/>
            </a:srgbClr>
          </a:solidFill>
          <a:ln w="9525">
            <a:noFill/>
          </a:ln>
        </p:spPr>
        <p:txBody>
          <a:bodyPr/>
          <a:p>
            <a:endParaRPr lang="zh-CN" altLang="en-US"/>
          </a:p>
        </p:txBody>
      </p:sp>
      <p:sp>
        <p:nvSpPr>
          <p:cNvPr id="39944" name="Freeform 8"/>
          <p:cNvSpPr/>
          <p:nvPr/>
        </p:nvSpPr>
        <p:spPr>
          <a:xfrm>
            <a:off x="6335713" y="3487738"/>
            <a:ext cx="1966912" cy="2508250"/>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1570C1">
              <a:alpha val="100000"/>
            </a:srgbClr>
          </a:solidFill>
          <a:ln w="9525">
            <a:noFill/>
          </a:ln>
        </p:spPr>
        <p:txBody>
          <a:bodyPr/>
          <a:p>
            <a:endParaRPr lang="zh-CN" altLang="en-US"/>
          </a:p>
        </p:txBody>
      </p:sp>
      <p:sp>
        <p:nvSpPr>
          <p:cNvPr id="39945" name="Freeform 9"/>
          <p:cNvSpPr/>
          <p:nvPr/>
        </p:nvSpPr>
        <p:spPr>
          <a:xfrm>
            <a:off x="3789363" y="3986213"/>
            <a:ext cx="2498725" cy="2054225"/>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1570C1">
              <a:alpha val="100000"/>
            </a:srgbClr>
          </a:solidFill>
          <a:ln w="9525">
            <a:noFill/>
          </a:ln>
        </p:spPr>
        <p:txBody>
          <a:bodyPr/>
          <a:p>
            <a:endParaRPr lang="zh-CN" altLang="en-US"/>
          </a:p>
        </p:txBody>
      </p:sp>
      <p:grpSp>
        <p:nvGrpSpPr>
          <p:cNvPr id="62" name="组合 61"/>
          <p:cNvGrpSpPr/>
          <p:nvPr/>
        </p:nvGrpSpPr>
        <p:grpSpPr>
          <a:xfrm>
            <a:off x="4528684" y="4969819"/>
            <a:ext cx="529274" cy="402575"/>
            <a:chOff x="4929188" y="4928507"/>
            <a:chExt cx="411163" cy="312738"/>
          </a:xfrm>
          <a:solidFill>
            <a:srgbClr val="357879"/>
          </a:solidFill>
        </p:grpSpPr>
        <p:sp>
          <p:nvSpPr>
            <p:cNvPr id="63" name="Freeform 10"/>
            <p:cNvSpPr/>
            <p:nvPr/>
          </p:nvSpPr>
          <p:spPr bwMode="auto">
            <a:xfrm>
              <a:off x="4929188" y="4966607"/>
              <a:ext cx="411163" cy="274638"/>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11"/>
            <p:cNvSpPr/>
            <p:nvPr/>
          </p:nvSpPr>
          <p:spPr bwMode="auto">
            <a:xfrm>
              <a:off x="4929188" y="4928507"/>
              <a:ext cx="411163" cy="134938"/>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9947" name="Freeform 12"/>
          <p:cNvSpPr>
            <a:spLocks noEditPoints="1"/>
          </p:cNvSpPr>
          <p:nvPr/>
        </p:nvSpPr>
        <p:spPr>
          <a:xfrm>
            <a:off x="7431088" y="4479925"/>
            <a:ext cx="434975" cy="5762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alpha val="100000"/>
            </a:schemeClr>
          </a:solidFill>
          <a:ln w="9525">
            <a:noFill/>
          </a:ln>
        </p:spPr>
        <p:txBody>
          <a:bodyPr/>
          <a:p>
            <a:endParaRPr lang="zh-CN" altLang="en-US"/>
          </a:p>
        </p:txBody>
      </p:sp>
      <p:grpSp>
        <p:nvGrpSpPr>
          <p:cNvPr id="66" name="组合 65"/>
          <p:cNvGrpSpPr/>
          <p:nvPr/>
        </p:nvGrpSpPr>
        <p:grpSpPr>
          <a:xfrm>
            <a:off x="6917567" y="2010791"/>
            <a:ext cx="594666" cy="580363"/>
            <a:chOff x="6784975" y="2629807"/>
            <a:chExt cx="461963" cy="450850"/>
          </a:xfrm>
          <a:solidFill>
            <a:srgbClr val="357879"/>
          </a:solidFill>
        </p:grpSpPr>
        <p:sp>
          <p:nvSpPr>
            <p:cNvPr id="67" name="Freeform 13"/>
            <p:cNvSpPr/>
            <p:nvPr/>
          </p:nvSpPr>
          <p:spPr bwMode="auto">
            <a:xfrm>
              <a:off x="7029450" y="2967945"/>
              <a:ext cx="71438" cy="104775"/>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8" name="Freeform 14"/>
            <p:cNvSpPr/>
            <p:nvPr/>
          </p:nvSpPr>
          <p:spPr bwMode="auto">
            <a:xfrm>
              <a:off x="7029450" y="2863170"/>
              <a:ext cx="90488" cy="96838"/>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15"/>
            <p:cNvSpPr/>
            <p:nvPr/>
          </p:nvSpPr>
          <p:spPr bwMode="auto">
            <a:xfrm>
              <a:off x="7029450" y="2742520"/>
              <a:ext cx="90488" cy="96838"/>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16"/>
            <p:cNvSpPr/>
            <p:nvPr/>
          </p:nvSpPr>
          <p:spPr bwMode="auto">
            <a:xfrm>
              <a:off x="6927850" y="2967945"/>
              <a:ext cx="79375" cy="104775"/>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17"/>
            <p:cNvSpPr/>
            <p:nvPr/>
          </p:nvSpPr>
          <p:spPr bwMode="auto">
            <a:xfrm>
              <a:off x="6908800" y="2745695"/>
              <a:ext cx="98425" cy="93663"/>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18"/>
            <p:cNvSpPr/>
            <p:nvPr/>
          </p:nvSpPr>
          <p:spPr bwMode="auto">
            <a:xfrm>
              <a:off x="7029450" y="2640920"/>
              <a:ext cx="66675" cy="93663"/>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3" name="Freeform 19"/>
            <p:cNvSpPr/>
            <p:nvPr/>
          </p:nvSpPr>
          <p:spPr bwMode="auto">
            <a:xfrm>
              <a:off x="6931025" y="2636157"/>
              <a:ext cx="76200" cy="98425"/>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4" name="Freeform 20"/>
            <p:cNvSpPr/>
            <p:nvPr/>
          </p:nvSpPr>
          <p:spPr bwMode="auto">
            <a:xfrm>
              <a:off x="6908800" y="2863170"/>
              <a:ext cx="98425" cy="96838"/>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5" name="Freeform 21"/>
            <p:cNvSpPr/>
            <p:nvPr/>
          </p:nvSpPr>
          <p:spPr bwMode="auto">
            <a:xfrm>
              <a:off x="6784975" y="2863170"/>
              <a:ext cx="112713" cy="146050"/>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22"/>
            <p:cNvSpPr/>
            <p:nvPr/>
          </p:nvSpPr>
          <p:spPr bwMode="auto">
            <a:xfrm>
              <a:off x="7062788" y="2629807"/>
              <a:ext cx="101600" cy="77788"/>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23"/>
            <p:cNvSpPr/>
            <p:nvPr/>
          </p:nvSpPr>
          <p:spPr bwMode="auto">
            <a:xfrm>
              <a:off x="7131050" y="2863170"/>
              <a:ext cx="115888" cy="149225"/>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8" name="Freeform 24"/>
            <p:cNvSpPr/>
            <p:nvPr/>
          </p:nvSpPr>
          <p:spPr bwMode="auto">
            <a:xfrm>
              <a:off x="6867525" y="2629807"/>
              <a:ext cx="93663" cy="77788"/>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9" name="Freeform 25"/>
            <p:cNvSpPr/>
            <p:nvPr/>
          </p:nvSpPr>
          <p:spPr bwMode="auto">
            <a:xfrm>
              <a:off x="7126288" y="2693307"/>
              <a:ext cx="120650" cy="146050"/>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0" name="Freeform 26"/>
            <p:cNvSpPr/>
            <p:nvPr/>
          </p:nvSpPr>
          <p:spPr bwMode="auto">
            <a:xfrm>
              <a:off x="6788150" y="2696482"/>
              <a:ext cx="112713" cy="142875"/>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1" name="Freeform 27"/>
            <p:cNvSpPr/>
            <p:nvPr/>
          </p:nvSpPr>
          <p:spPr bwMode="auto">
            <a:xfrm>
              <a:off x="7070725" y="2994932"/>
              <a:ext cx="96838" cy="85725"/>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2" name="Freeform 28"/>
            <p:cNvSpPr/>
            <p:nvPr/>
          </p:nvSpPr>
          <p:spPr bwMode="auto">
            <a:xfrm>
              <a:off x="6862763" y="2994932"/>
              <a:ext cx="95250" cy="82550"/>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9949" name="Freeform 29"/>
          <p:cNvSpPr>
            <a:spLocks noEditPoints="1"/>
          </p:cNvSpPr>
          <p:nvPr/>
        </p:nvSpPr>
        <p:spPr>
          <a:xfrm>
            <a:off x="4333875" y="2193925"/>
            <a:ext cx="554038" cy="5619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alpha val="100000"/>
            </a:schemeClr>
          </a:solidFill>
          <a:ln w="9525">
            <a:noFill/>
          </a:ln>
        </p:spPr>
        <p:txBody>
          <a:bodyPr/>
          <a:p>
            <a:endParaRPr lang="zh-CN" altLang="en-US"/>
          </a:p>
        </p:txBody>
      </p:sp>
      <p:sp>
        <p:nvSpPr>
          <p:cNvPr id="84" name="TextBox 57"/>
          <p:cNvSpPr txBox="1"/>
          <p:nvPr/>
        </p:nvSpPr>
        <p:spPr bwMode="auto">
          <a:xfrm>
            <a:off x="863600" y="22383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85" name="TextBox 57"/>
          <p:cNvSpPr txBox="1"/>
          <p:nvPr/>
        </p:nvSpPr>
        <p:spPr bwMode="auto">
          <a:xfrm>
            <a:off x="8555038" y="22383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86" name="TextBox 57"/>
          <p:cNvSpPr txBox="1"/>
          <p:nvPr/>
        </p:nvSpPr>
        <p:spPr bwMode="auto">
          <a:xfrm>
            <a:off x="863600" y="44910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87" name="TextBox 57"/>
          <p:cNvSpPr txBox="1"/>
          <p:nvPr/>
        </p:nvSpPr>
        <p:spPr bwMode="auto">
          <a:xfrm>
            <a:off x="8555038" y="44910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9954" name="Freeform 226"/>
          <p:cNvSpPr>
            <a:spLocks noEditPoints="1"/>
          </p:cNvSpPr>
          <p:nvPr/>
        </p:nvSpPr>
        <p:spPr>
          <a:xfrm>
            <a:off x="5532438" y="3298825"/>
            <a:ext cx="930275" cy="846138"/>
          </a:xfrm>
          <a:custGeom>
            <a:avLst/>
            <a:gdLst/>
            <a:ahLst/>
            <a:cxnLst>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51" h="319">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chemeClr val="bg1">
              <a:alpha val="100000"/>
            </a:schemeClr>
          </a:solidFill>
          <a:ln w="9525">
            <a:noFill/>
          </a:ln>
        </p:spPr>
        <p:txBody>
          <a:bodyPr/>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62"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0963"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0964"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41" name="泪滴形 40"/>
          <p:cNvSpPr/>
          <p:nvPr/>
        </p:nvSpPr>
        <p:spPr>
          <a:xfrm rot="8100000">
            <a:off x="1327150" y="2209800"/>
            <a:ext cx="1657350" cy="1657350"/>
          </a:xfrm>
          <a:prstGeom prst="teardrop">
            <a:avLst/>
          </a:pr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 name="泪滴形 41"/>
          <p:cNvSpPr/>
          <p:nvPr/>
        </p:nvSpPr>
        <p:spPr>
          <a:xfrm rot="8100000">
            <a:off x="4043363" y="2209800"/>
            <a:ext cx="1657350" cy="165735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泪滴形 42"/>
          <p:cNvSpPr/>
          <p:nvPr/>
        </p:nvSpPr>
        <p:spPr>
          <a:xfrm rot="8100000">
            <a:off x="6757988" y="2209800"/>
            <a:ext cx="1657350" cy="1657350"/>
          </a:xfrm>
          <a:prstGeom prst="teardrop">
            <a:avLst/>
          </a:pr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4" name="泪滴形 43"/>
          <p:cNvSpPr/>
          <p:nvPr/>
        </p:nvSpPr>
        <p:spPr>
          <a:xfrm rot="8100000">
            <a:off x="9474200" y="2209800"/>
            <a:ext cx="1657350" cy="165735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69" name="Freeform 36"/>
          <p:cNvSpPr>
            <a:spLocks noEditPoints="1"/>
          </p:cNvSpPr>
          <p:nvPr/>
        </p:nvSpPr>
        <p:spPr>
          <a:xfrm>
            <a:off x="1695450" y="2705100"/>
            <a:ext cx="876300" cy="6667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alpha val="100000"/>
            </a:schemeClr>
          </a:solidFill>
          <a:ln w="9525">
            <a:noFill/>
          </a:ln>
        </p:spPr>
        <p:txBody>
          <a:bodyPr/>
          <a:p>
            <a:endParaRPr lang="zh-CN" altLang="en-US"/>
          </a:p>
        </p:txBody>
      </p:sp>
      <p:sp>
        <p:nvSpPr>
          <p:cNvPr id="40970" name="Freeform 28"/>
          <p:cNvSpPr>
            <a:spLocks noEditPoints="1"/>
          </p:cNvSpPr>
          <p:nvPr/>
        </p:nvSpPr>
        <p:spPr>
          <a:xfrm>
            <a:off x="4502150" y="2649538"/>
            <a:ext cx="777875" cy="7778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alpha val="100000"/>
            </a:schemeClr>
          </a:solidFill>
          <a:ln w="9525">
            <a:noFill/>
          </a:ln>
        </p:spPr>
        <p:txBody>
          <a:bodyPr/>
          <a:p>
            <a:endParaRPr lang="zh-CN" altLang="en-US"/>
          </a:p>
        </p:txBody>
      </p:sp>
      <p:sp>
        <p:nvSpPr>
          <p:cNvPr id="40971" name="Freeform 12"/>
          <p:cNvSpPr>
            <a:spLocks noEditPoints="1"/>
          </p:cNvSpPr>
          <p:nvPr/>
        </p:nvSpPr>
        <p:spPr>
          <a:xfrm>
            <a:off x="7208838" y="2630488"/>
            <a:ext cx="773112" cy="814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alpha val="100000"/>
            </a:schemeClr>
          </a:solidFill>
          <a:ln w="9525">
            <a:noFill/>
          </a:ln>
        </p:spPr>
        <p:txBody>
          <a:bodyPr/>
          <a:p>
            <a:endParaRPr lang="zh-CN" altLang="en-US"/>
          </a:p>
        </p:txBody>
      </p:sp>
      <p:sp>
        <p:nvSpPr>
          <p:cNvPr id="40972" name="Freeform 10"/>
          <p:cNvSpPr>
            <a:spLocks noEditPoints="1"/>
          </p:cNvSpPr>
          <p:nvPr/>
        </p:nvSpPr>
        <p:spPr>
          <a:xfrm>
            <a:off x="9969500" y="2616200"/>
            <a:ext cx="744538" cy="8445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alpha val="100000"/>
            </a:schemeClr>
          </a:solidFill>
          <a:ln w="9525">
            <a:noFill/>
          </a:ln>
        </p:spPr>
        <p:txBody>
          <a:bodyPr/>
          <a:p>
            <a:endParaRPr lang="zh-CN" altLang="en-US"/>
          </a:p>
        </p:txBody>
      </p:sp>
      <p:sp>
        <p:nvSpPr>
          <p:cNvPr id="49" name="TextBox 57"/>
          <p:cNvSpPr txBox="1"/>
          <p:nvPr/>
        </p:nvSpPr>
        <p:spPr bwMode="auto">
          <a:xfrm>
            <a:off x="819150" y="44767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0" name="TextBox 57"/>
          <p:cNvSpPr txBox="1"/>
          <p:nvPr/>
        </p:nvSpPr>
        <p:spPr bwMode="auto">
          <a:xfrm>
            <a:off x="3535363" y="44767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1" name="TextBox 57"/>
          <p:cNvSpPr txBox="1"/>
          <p:nvPr/>
        </p:nvSpPr>
        <p:spPr bwMode="auto">
          <a:xfrm>
            <a:off x="6249988" y="44767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2" name="TextBox 57"/>
          <p:cNvSpPr txBox="1"/>
          <p:nvPr/>
        </p:nvSpPr>
        <p:spPr bwMode="auto">
          <a:xfrm>
            <a:off x="8966200" y="44767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6"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1987"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1988"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21" name="Freeform 9"/>
          <p:cNvSpPr/>
          <p:nvPr/>
        </p:nvSpPr>
        <p:spPr bwMode="auto">
          <a:xfrm>
            <a:off x="1600200" y="2562225"/>
            <a:ext cx="2654300" cy="2076450"/>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2" name="Freeform 6"/>
          <p:cNvSpPr/>
          <p:nvPr/>
        </p:nvSpPr>
        <p:spPr bwMode="auto">
          <a:xfrm>
            <a:off x="3759200" y="2562225"/>
            <a:ext cx="2509838" cy="2076450"/>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Freeform 7"/>
          <p:cNvSpPr/>
          <p:nvPr/>
        </p:nvSpPr>
        <p:spPr bwMode="auto">
          <a:xfrm>
            <a:off x="5772150" y="2562225"/>
            <a:ext cx="2509838" cy="2076450"/>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4" name="Freeform 8"/>
          <p:cNvSpPr/>
          <p:nvPr/>
        </p:nvSpPr>
        <p:spPr bwMode="auto">
          <a:xfrm>
            <a:off x="7785100" y="2562225"/>
            <a:ext cx="2506663" cy="2076450"/>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41993" name="Oval 27"/>
          <p:cNvSpPr/>
          <p:nvPr/>
        </p:nvSpPr>
        <p:spPr>
          <a:xfrm>
            <a:off x="1906588" y="3370263"/>
            <a:ext cx="2497137" cy="460375"/>
          </a:xfrm>
          <a:prstGeom prst="rect">
            <a:avLst/>
          </a:prstGeom>
          <a:noFill/>
          <a:ln w="9525">
            <a:noFill/>
          </a:ln>
        </p:spPr>
        <p:txBody>
          <a:bodyPr lIns="0" tIns="0" rIns="0" bIns="0" anchor="ctr"/>
          <a:p>
            <a:pPr algn="ctr" eaLnBrk="1" hangingPunct="1"/>
            <a:r>
              <a:rPr lang="zh-CN" altLang="en-US" sz="2800" dirty="0">
                <a:solidFill>
                  <a:schemeClr val="bg1"/>
                </a:solidFill>
                <a:latin typeface="微软雅黑" panose="020B0503020204020204" pitchFamily="34" charset="-122"/>
                <a:ea typeface="微软雅黑" panose="020B0503020204020204" pitchFamily="34" charset="-122"/>
              </a:rPr>
              <a:t>标题</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1994" name="Oval 27"/>
          <p:cNvSpPr/>
          <p:nvPr/>
        </p:nvSpPr>
        <p:spPr>
          <a:xfrm>
            <a:off x="3921125" y="3370263"/>
            <a:ext cx="2497138" cy="460375"/>
          </a:xfrm>
          <a:prstGeom prst="rect">
            <a:avLst/>
          </a:prstGeom>
          <a:noFill/>
          <a:ln w="9525">
            <a:noFill/>
          </a:ln>
        </p:spPr>
        <p:txBody>
          <a:bodyPr lIns="0" tIns="0" rIns="0" bIns="0" anchor="ctr"/>
          <a:p>
            <a:pPr algn="ctr" eaLnBrk="1" hangingPunct="1"/>
            <a:r>
              <a:rPr lang="zh-CN" altLang="en-US" sz="2800" dirty="0">
                <a:solidFill>
                  <a:schemeClr val="bg1"/>
                </a:solidFill>
                <a:latin typeface="微软雅黑" panose="020B0503020204020204" pitchFamily="34" charset="-122"/>
                <a:ea typeface="微软雅黑" panose="020B0503020204020204" pitchFamily="34" charset="-122"/>
              </a:rPr>
              <a:t>标题</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1995" name="Oval 27"/>
          <p:cNvSpPr/>
          <p:nvPr/>
        </p:nvSpPr>
        <p:spPr>
          <a:xfrm>
            <a:off x="5934075" y="3370263"/>
            <a:ext cx="2497138" cy="460375"/>
          </a:xfrm>
          <a:prstGeom prst="rect">
            <a:avLst/>
          </a:prstGeom>
          <a:noFill/>
          <a:ln w="9525">
            <a:noFill/>
          </a:ln>
        </p:spPr>
        <p:txBody>
          <a:bodyPr lIns="0" tIns="0" rIns="0" bIns="0" anchor="ctr"/>
          <a:p>
            <a:pPr algn="ctr" eaLnBrk="1" hangingPunct="1"/>
            <a:r>
              <a:rPr lang="zh-CN" altLang="en-US" sz="2800" dirty="0">
                <a:solidFill>
                  <a:schemeClr val="bg1"/>
                </a:solidFill>
                <a:latin typeface="微软雅黑" panose="020B0503020204020204" pitchFamily="34" charset="-122"/>
                <a:ea typeface="微软雅黑" panose="020B0503020204020204" pitchFamily="34" charset="-122"/>
              </a:rPr>
              <a:t>标题</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1996" name="Oval 27"/>
          <p:cNvSpPr/>
          <p:nvPr/>
        </p:nvSpPr>
        <p:spPr>
          <a:xfrm>
            <a:off x="7943850" y="3370263"/>
            <a:ext cx="2497138" cy="460375"/>
          </a:xfrm>
          <a:prstGeom prst="rect">
            <a:avLst/>
          </a:prstGeom>
          <a:noFill/>
          <a:ln w="9525">
            <a:noFill/>
          </a:ln>
        </p:spPr>
        <p:txBody>
          <a:bodyPr lIns="0" tIns="0" rIns="0" bIns="0" anchor="ctr"/>
          <a:p>
            <a:pPr algn="ctr" eaLnBrk="1" hangingPunct="1"/>
            <a:r>
              <a:rPr lang="zh-CN" altLang="en-US" sz="2800" dirty="0">
                <a:solidFill>
                  <a:schemeClr val="bg1"/>
                </a:solidFill>
                <a:latin typeface="微软雅黑" panose="020B0503020204020204" pitchFamily="34" charset="-122"/>
                <a:ea typeface="微软雅黑" panose="020B0503020204020204" pitchFamily="34" charset="-122"/>
              </a:rPr>
              <a:t>标题</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29" name="TextBox 57"/>
          <p:cNvSpPr txBox="1"/>
          <p:nvPr/>
        </p:nvSpPr>
        <p:spPr bwMode="auto">
          <a:xfrm>
            <a:off x="1287463" y="48656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0" name="TextBox 57"/>
          <p:cNvSpPr txBox="1"/>
          <p:nvPr/>
        </p:nvSpPr>
        <p:spPr bwMode="auto">
          <a:xfrm>
            <a:off x="3370263" y="16017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1" name="TextBox 57"/>
          <p:cNvSpPr txBox="1"/>
          <p:nvPr/>
        </p:nvSpPr>
        <p:spPr bwMode="auto">
          <a:xfrm>
            <a:off x="5589588" y="48656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2" name="TextBox 57"/>
          <p:cNvSpPr txBox="1"/>
          <p:nvPr/>
        </p:nvSpPr>
        <p:spPr bwMode="auto">
          <a:xfrm>
            <a:off x="7285038" y="16017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3010"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3011"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3012"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grpSp>
        <p:nvGrpSpPr>
          <p:cNvPr id="33" name="组合 32"/>
          <p:cNvGrpSpPr/>
          <p:nvPr/>
        </p:nvGrpSpPr>
        <p:grpSpPr>
          <a:xfrm>
            <a:off x="1430826" y="1610626"/>
            <a:ext cx="5000624" cy="4167185"/>
            <a:chOff x="3311525" y="1416050"/>
            <a:chExt cx="5362576" cy="4468813"/>
          </a:xfrm>
          <a:solidFill>
            <a:srgbClr val="EA510D"/>
          </a:solidFill>
        </p:grpSpPr>
        <p:sp>
          <p:nvSpPr>
            <p:cNvPr id="34" name="Freeform 262"/>
            <p:cNvSpPr/>
            <p:nvPr/>
          </p:nvSpPr>
          <p:spPr bwMode="auto">
            <a:xfrm>
              <a:off x="7300913" y="2155825"/>
              <a:ext cx="1373188" cy="1376363"/>
            </a:xfrm>
            <a:custGeom>
              <a:avLst/>
              <a:gdLst>
                <a:gd name="T0" fmla="*/ 124 w 700"/>
                <a:gd name="T1" fmla="*/ 127 h 701"/>
                <a:gd name="T2" fmla="*/ 575 w 700"/>
                <a:gd name="T3" fmla="*/ 127 h 701"/>
                <a:gd name="T4" fmla="*/ 575 w 700"/>
                <a:gd name="T5" fmla="*/ 577 h 701"/>
                <a:gd name="T6" fmla="*/ 163 w 700"/>
                <a:gd name="T7" fmla="*/ 609 h 701"/>
                <a:gd name="T8" fmla="*/ 49 w 700"/>
                <a:gd name="T9" fmla="*/ 647 h 701"/>
                <a:gd name="T10" fmla="*/ 88 w 700"/>
                <a:gd name="T11" fmla="*/ 532 h 701"/>
                <a:gd name="T12" fmla="*/ 124 w 700"/>
                <a:gd name="T13" fmla="*/ 127 h 701"/>
              </a:gdLst>
              <a:ahLst/>
              <a:cxnLst>
                <a:cxn ang="0">
                  <a:pos x="T0" y="T1"/>
                </a:cxn>
                <a:cxn ang="0">
                  <a:pos x="T2" y="T3"/>
                </a:cxn>
                <a:cxn ang="0">
                  <a:pos x="T4" y="T5"/>
                </a:cxn>
                <a:cxn ang="0">
                  <a:pos x="T6" y="T7"/>
                </a:cxn>
                <a:cxn ang="0">
                  <a:pos x="T8" y="T9"/>
                </a:cxn>
                <a:cxn ang="0">
                  <a:pos x="T10" y="T11"/>
                </a:cxn>
                <a:cxn ang="0">
                  <a:pos x="T12" y="T13"/>
                </a:cxn>
              </a:cxnLst>
              <a:rect l="0" t="0" r="r" b="b"/>
              <a:pathLst>
                <a:path w="700" h="701">
                  <a:moveTo>
                    <a:pt x="124" y="127"/>
                  </a:moveTo>
                  <a:cubicBezTo>
                    <a:pt x="249" y="0"/>
                    <a:pt x="452" y="0"/>
                    <a:pt x="575" y="127"/>
                  </a:cubicBezTo>
                  <a:cubicBezTo>
                    <a:pt x="700" y="249"/>
                    <a:pt x="700" y="452"/>
                    <a:pt x="575" y="577"/>
                  </a:cubicBezTo>
                  <a:cubicBezTo>
                    <a:pt x="463" y="690"/>
                    <a:pt x="286" y="701"/>
                    <a:pt x="163" y="609"/>
                  </a:cubicBezTo>
                  <a:cubicBezTo>
                    <a:pt x="49" y="647"/>
                    <a:pt x="49" y="647"/>
                    <a:pt x="49" y="647"/>
                  </a:cubicBezTo>
                  <a:cubicBezTo>
                    <a:pt x="88" y="532"/>
                    <a:pt x="88" y="532"/>
                    <a:pt x="88" y="532"/>
                  </a:cubicBezTo>
                  <a:cubicBezTo>
                    <a:pt x="0" y="409"/>
                    <a:pt x="12" y="237"/>
                    <a:pt x="124" y="127"/>
                  </a:cubicBez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520"/>
            <p:cNvSpPr/>
            <p:nvPr/>
          </p:nvSpPr>
          <p:spPr bwMode="auto">
            <a:xfrm>
              <a:off x="3311525" y="2549525"/>
              <a:ext cx="1204913" cy="1206500"/>
            </a:xfrm>
            <a:custGeom>
              <a:avLst/>
              <a:gdLst>
                <a:gd name="T0" fmla="*/ 108 w 614"/>
                <a:gd name="T1" fmla="*/ 508 h 615"/>
                <a:gd name="T2" fmla="*/ 108 w 614"/>
                <a:gd name="T3" fmla="*/ 111 h 615"/>
                <a:gd name="T4" fmla="*/ 505 w 614"/>
                <a:gd name="T5" fmla="*/ 111 h 615"/>
                <a:gd name="T6" fmla="*/ 534 w 614"/>
                <a:gd name="T7" fmla="*/ 472 h 615"/>
                <a:gd name="T8" fmla="*/ 567 w 614"/>
                <a:gd name="T9" fmla="*/ 575 h 615"/>
                <a:gd name="T10" fmla="*/ 466 w 614"/>
                <a:gd name="T11" fmla="*/ 538 h 615"/>
                <a:gd name="T12" fmla="*/ 108 w 614"/>
                <a:gd name="T13" fmla="*/ 508 h 615"/>
              </a:gdLst>
              <a:ahLst/>
              <a:cxnLst>
                <a:cxn ang="0">
                  <a:pos x="T0" y="T1"/>
                </a:cxn>
                <a:cxn ang="0">
                  <a:pos x="T2" y="T3"/>
                </a:cxn>
                <a:cxn ang="0">
                  <a:pos x="T4" y="T5"/>
                </a:cxn>
                <a:cxn ang="0">
                  <a:pos x="T6" y="T7"/>
                </a:cxn>
                <a:cxn ang="0">
                  <a:pos x="T8" y="T9"/>
                </a:cxn>
                <a:cxn ang="0">
                  <a:pos x="T10" y="T11"/>
                </a:cxn>
                <a:cxn ang="0">
                  <a:pos x="T12" y="T13"/>
                </a:cxn>
              </a:cxnLst>
              <a:rect l="0" t="0" r="r" b="b"/>
              <a:pathLst>
                <a:path w="614" h="615">
                  <a:moveTo>
                    <a:pt x="108" y="508"/>
                  </a:moveTo>
                  <a:cubicBezTo>
                    <a:pt x="0" y="398"/>
                    <a:pt x="0" y="220"/>
                    <a:pt x="108" y="111"/>
                  </a:cubicBezTo>
                  <a:cubicBezTo>
                    <a:pt x="219" y="0"/>
                    <a:pt x="397" y="0"/>
                    <a:pt x="505" y="111"/>
                  </a:cubicBezTo>
                  <a:cubicBezTo>
                    <a:pt x="603" y="210"/>
                    <a:pt x="614" y="365"/>
                    <a:pt x="534" y="472"/>
                  </a:cubicBezTo>
                  <a:cubicBezTo>
                    <a:pt x="567" y="575"/>
                    <a:pt x="567" y="575"/>
                    <a:pt x="567" y="575"/>
                  </a:cubicBezTo>
                  <a:cubicBezTo>
                    <a:pt x="466" y="538"/>
                    <a:pt x="466" y="538"/>
                    <a:pt x="466" y="538"/>
                  </a:cubicBezTo>
                  <a:cubicBezTo>
                    <a:pt x="356" y="615"/>
                    <a:pt x="206" y="605"/>
                    <a:pt x="108" y="508"/>
                  </a:cubicBez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778"/>
            <p:cNvSpPr/>
            <p:nvPr/>
          </p:nvSpPr>
          <p:spPr bwMode="auto">
            <a:xfrm>
              <a:off x="5151438" y="1416050"/>
              <a:ext cx="1470025" cy="1711325"/>
            </a:xfrm>
            <a:custGeom>
              <a:avLst/>
              <a:gdLst>
                <a:gd name="T0" fmla="*/ 0 w 749"/>
                <a:gd name="T1" fmla="*/ 376 h 872"/>
                <a:gd name="T2" fmla="*/ 374 w 749"/>
                <a:gd name="T3" fmla="*/ 0 h 872"/>
                <a:gd name="T4" fmla="*/ 749 w 749"/>
                <a:gd name="T5" fmla="*/ 376 h 872"/>
                <a:gd name="T6" fmla="*/ 433 w 749"/>
                <a:gd name="T7" fmla="*/ 746 h 872"/>
                <a:gd name="T8" fmla="*/ 367 w 749"/>
                <a:gd name="T9" fmla="*/ 872 h 872"/>
                <a:gd name="T10" fmla="*/ 305 w 749"/>
                <a:gd name="T11" fmla="*/ 746 h 872"/>
                <a:gd name="T12" fmla="*/ 0 w 749"/>
                <a:gd name="T13" fmla="*/ 376 h 872"/>
              </a:gdLst>
              <a:ahLst/>
              <a:cxnLst>
                <a:cxn ang="0">
                  <a:pos x="T0" y="T1"/>
                </a:cxn>
                <a:cxn ang="0">
                  <a:pos x="T2" y="T3"/>
                </a:cxn>
                <a:cxn ang="0">
                  <a:pos x="T4" y="T5"/>
                </a:cxn>
                <a:cxn ang="0">
                  <a:pos x="T6" y="T7"/>
                </a:cxn>
                <a:cxn ang="0">
                  <a:pos x="T8" y="T9"/>
                </a:cxn>
                <a:cxn ang="0">
                  <a:pos x="T10" y="T11"/>
                </a:cxn>
                <a:cxn ang="0">
                  <a:pos x="T12" y="T13"/>
                </a:cxn>
              </a:cxnLst>
              <a:rect l="0" t="0" r="r" b="b"/>
              <a:pathLst>
                <a:path w="749" h="872">
                  <a:moveTo>
                    <a:pt x="0" y="376"/>
                  </a:moveTo>
                  <a:cubicBezTo>
                    <a:pt x="0" y="168"/>
                    <a:pt x="166" y="0"/>
                    <a:pt x="374" y="0"/>
                  </a:cubicBezTo>
                  <a:cubicBezTo>
                    <a:pt x="581" y="0"/>
                    <a:pt x="749" y="168"/>
                    <a:pt x="749" y="376"/>
                  </a:cubicBezTo>
                  <a:cubicBezTo>
                    <a:pt x="749" y="563"/>
                    <a:pt x="611" y="718"/>
                    <a:pt x="433" y="746"/>
                  </a:cubicBezTo>
                  <a:cubicBezTo>
                    <a:pt x="367" y="872"/>
                    <a:pt x="367" y="872"/>
                    <a:pt x="367" y="872"/>
                  </a:cubicBezTo>
                  <a:cubicBezTo>
                    <a:pt x="305" y="746"/>
                    <a:pt x="305" y="746"/>
                    <a:pt x="305" y="746"/>
                  </a:cubicBezTo>
                  <a:cubicBezTo>
                    <a:pt x="129" y="713"/>
                    <a:pt x="0" y="560"/>
                    <a:pt x="0" y="376"/>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1228"/>
            <p:cNvSpPr/>
            <p:nvPr/>
          </p:nvSpPr>
          <p:spPr bwMode="auto">
            <a:xfrm>
              <a:off x="4943475" y="4535488"/>
              <a:ext cx="1714500" cy="1349375"/>
            </a:xfrm>
            <a:custGeom>
              <a:avLst/>
              <a:gdLst>
                <a:gd name="T0" fmla="*/ 718 w 873"/>
                <a:gd name="T1" fmla="*/ 171 h 687"/>
                <a:gd name="T2" fmla="*/ 564 w 873"/>
                <a:gd name="T3" fmla="*/ 30 h 687"/>
                <a:gd name="T4" fmla="*/ 561 w 873"/>
                <a:gd name="T5" fmla="*/ 0 h 687"/>
                <a:gd name="T6" fmla="*/ 438 w 873"/>
                <a:gd name="T7" fmla="*/ 48 h 687"/>
                <a:gd name="T8" fmla="*/ 311 w 873"/>
                <a:gd name="T9" fmla="*/ 0 h 687"/>
                <a:gd name="T10" fmla="*/ 309 w 873"/>
                <a:gd name="T11" fmla="*/ 30 h 687"/>
                <a:gd name="T12" fmla="*/ 155 w 873"/>
                <a:gd name="T13" fmla="*/ 171 h 687"/>
                <a:gd name="T14" fmla="*/ 0 w 873"/>
                <a:gd name="T15" fmla="*/ 404 h 687"/>
                <a:gd name="T16" fmla="*/ 0 w 873"/>
                <a:gd name="T17" fmla="*/ 556 h 687"/>
                <a:gd name="T18" fmla="*/ 438 w 873"/>
                <a:gd name="T19" fmla="*/ 677 h 687"/>
                <a:gd name="T20" fmla="*/ 873 w 873"/>
                <a:gd name="T21" fmla="*/ 556 h 687"/>
                <a:gd name="T22" fmla="*/ 873 w 873"/>
                <a:gd name="T23" fmla="*/ 404 h 687"/>
                <a:gd name="T24" fmla="*/ 718 w 873"/>
                <a:gd name="T25" fmla="*/ 171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3" h="687">
                  <a:moveTo>
                    <a:pt x="718" y="171"/>
                  </a:moveTo>
                  <a:cubicBezTo>
                    <a:pt x="635" y="171"/>
                    <a:pt x="564" y="108"/>
                    <a:pt x="564" y="30"/>
                  </a:cubicBezTo>
                  <a:cubicBezTo>
                    <a:pt x="564" y="20"/>
                    <a:pt x="563" y="9"/>
                    <a:pt x="561" y="0"/>
                  </a:cubicBezTo>
                  <a:cubicBezTo>
                    <a:pt x="525" y="30"/>
                    <a:pt x="480" y="48"/>
                    <a:pt x="438" y="48"/>
                  </a:cubicBezTo>
                  <a:cubicBezTo>
                    <a:pt x="391" y="48"/>
                    <a:pt x="349" y="30"/>
                    <a:pt x="311" y="0"/>
                  </a:cubicBezTo>
                  <a:cubicBezTo>
                    <a:pt x="311" y="9"/>
                    <a:pt x="309" y="20"/>
                    <a:pt x="309" y="30"/>
                  </a:cubicBezTo>
                  <a:cubicBezTo>
                    <a:pt x="309" y="108"/>
                    <a:pt x="239" y="171"/>
                    <a:pt x="155" y="171"/>
                  </a:cubicBezTo>
                  <a:cubicBezTo>
                    <a:pt x="69" y="171"/>
                    <a:pt x="0" y="275"/>
                    <a:pt x="0" y="404"/>
                  </a:cubicBezTo>
                  <a:cubicBezTo>
                    <a:pt x="0" y="556"/>
                    <a:pt x="0" y="556"/>
                    <a:pt x="0" y="556"/>
                  </a:cubicBezTo>
                  <a:cubicBezTo>
                    <a:pt x="0" y="687"/>
                    <a:pt x="309" y="677"/>
                    <a:pt x="438" y="677"/>
                  </a:cubicBezTo>
                  <a:cubicBezTo>
                    <a:pt x="564" y="677"/>
                    <a:pt x="873" y="687"/>
                    <a:pt x="873" y="556"/>
                  </a:cubicBezTo>
                  <a:cubicBezTo>
                    <a:pt x="873" y="404"/>
                    <a:pt x="873" y="404"/>
                    <a:pt x="873" y="404"/>
                  </a:cubicBezTo>
                  <a:cubicBezTo>
                    <a:pt x="873" y="275"/>
                    <a:pt x="804" y="171"/>
                    <a:pt x="718" y="171"/>
                  </a:cubicBez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229"/>
            <p:cNvSpPr/>
            <p:nvPr/>
          </p:nvSpPr>
          <p:spPr bwMode="auto">
            <a:xfrm>
              <a:off x="5287963" y="3416300"/>
              <a:ext cx="1025525" cy="1152525"/>
            </a:xfrm>
            <a:custGeom>
              <a:avLst/>
              <a:gdLst>
                <a:gd name="T0" fmla="*/ 495 w 523"/>
                <a:gd name="T1" fmla="*/ 163 h 587"/>
                <a:gd name="T2" fmla="*/ 484 w 523"/>
                <a:gd name="T3" fmla="*/ 166 h 587"/>
                <a:gd name="T4" fmla="*/ 475 w 523"/>
                <a:gd name="T5" fmla="*/ 128 h 587"/>
                <a:gd name="T6" fmla="*/ 470 w 523"/>
                <a:gd name="T7" fmla="*/ 128 h 587"/>
                <a:gd name="T8" fmla="*/ 228 w 523"/>
                <a:gd name="T9" fmla="*/ 0 h 587"/>
                <a:gd name="T10" fmla="*/ 169 w 523"/>
                <a:gd name="T11" fmla="*/ 46 h 587"/>
                <a:gd name="T12" fmla="*/ 50 w 523"/>
                <a:gd name="T13" fmla="*/ 169 h 587"/>
                <a:gd name="T14" fmla="*/ 30 w 523"/>
                <a:gd name="T15" fmla="*/ 207 h 587"/>
                <a:gd name="T16" fmla="*/ 29 w 523"/>
                <a:gd name="T17" fmla="*/ 166 h 587"/>
                <a:gd name="T18" fmla="*/ 29 w 523"/>
                <a:gd name="T19" fmla="*/ 163 h 587"/>
                <a:gd name="T20" fmla="*/ 0 w 523"/>
                <a:gd name="T21" fmla="*/ 191 h 587"/>
                <a:gd name="T22" fmla="*/ 0 w 523"/>
                <a:gd name="T23" fmla="*/ 330 h 587"/>
                <a:gd name="T24" fmla="*/ 30 w 523"/>
                <a:gd name="T25" fmla="*/ 361 h 587"/>
                <a:gd name="T26" fmla="*/ 40 w 523"/>
                <a:gd name="T27" fmla="*/ 358 h 587"/>
                <a:gd name="T28" fmla="*/ 263 w 523"/>
                <a:gd name="T29" fmla="*/ 587 h 587"/>
                <a:gd name="T30" fmla="*/ 484 w 523"/>
                <a:gd name="T31" fmla="*/ 358 h 587"/>
                <a:gd name="T32" fmla="*/ 495 w 523"/>
                <a:gd name="T33" fmla="*/ 361 h 587"/>
                <a:gd name="T34" fmla="*/ 523 w 523"/>
                <a:gd name="T35" fmla="*/ 330 h 587"/>
                <a:gd name="T36" fmla="*/ 523 w 523"/>
                <a:gd name="T37" fmla="*/ 191 h 587"/>
                <a:gd name="T38" fmla="*/ 495 w 523"/>
                <a:gd name="T39" fmla="*/ 163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87">
                  <a:moveTo>
                    <a:pt x="495" y="163"/>
                  </a:moveTo>
                  <a:cubicBezTo>
                    <a:pt x="490" y="163"/>
                    <a:pt x="486" y="163"/>
                    <a:pt x="484" y="166"/>
                  </a:cubicBezTo>
                  <a:cubicBezTo>
                    <a:pt x="479" y="152"/>
                    <a:pt x="477" y="140"/>
                    <a:pt x="475" y="128"/>
                  </a:cubicBezTo>
                  <a:cubicBezTo>
                    <a:pt x="470" y="128"/>
                    <a:pt x="470" y="128"/>
                    <a:pt x="470" y="128"/>
                  </a:cubicBezTo>
                  <a:cubicBezTo>
                    <a:pt x="346" y="126"/>
                    <a:pt x="263" y="43"/>
                    <a:pt x="228" y="0"/>
                  </a:cubicBezTo>
                  <a:cubicBezTo>
                    <a:pt x="222" y="17"/>
                    <a:pt x="204" y="33"/>
                    <a:pt x="169" y="46"/>
                  </a:cubicBezTo>
                  <a:cubicBezTo>
                    <a:pt x="106" y="69"/>
                    <a:pt x="53" y="169"/>
                    <a:pt x="50" y="169"/>
                  </a:cubicBezTo>
                  <a:cubicBezTo>
                    <a:pt x="30" y="207"/>
                    <a:pt x="30" y="207"/>
                    <a:pt x="30" y="207"/>
                  </a:cubicBezTo>
                  <a:cubicBezTo>
                    <a:pt x="29" y="166"/>
                    <a:pt x="29" y="166"/>
                    <a:pt x="29" y="166"/>
                  </a:cubicBezTo>
                  <a:cubicBezTo>
                    <a:pt x="29" y="163"/>
                    <a:pt x="29" y="163"/>
                    <a:pt x="29" y="163"/>
                  </a:cubicBezTo>
                  <a:cubicBezTo>
                    <a:pt x="12" y="163"/>
                    <a:pt x="0" y="176"/>
                    <a:pt x="0" y="191"/>
                  </a:cubicBezTo>
                  <a:cubicBezTo>
                    <a:pt x="0" y="330"/>
                    <a:pt x="0" y="330"/>
                    <a:pt x="0" y="330"/>
                  </a:cubicBezTo>
                  <a:cubicBezTo>
                    <a:pt x="0" y="347"/>
                    <a:pt x="12" y="361"/>
                    <a:pt x="30" y="361"/>
                  </a:cubicBezTo>
                  <a:cubicBezTo>
                    <a:pt x="34" y="361"/>
                    <a:pt x="37" y="360"/>
                    <a:pt x="40" y="358"/>
                  </a:cubicBezTo>
                  <a:cubicBezTo>
                    <a:pt x="70" y="491"/>
                    <a:pt x="158" y="587"/>
                    <a:pt x="263" y="587"/>
                  </a:cubicBezTo>
                  <a:cubicBezTo>
                    <a:pt x="366" y="587"/>
                    <a:pt x="454" y="491"/>
                    <a:pt x="484" y="358"/>
                  </a:cubicBezTo>
                  <a:cubicBezTo>
                    <a:pt x="486" y="360"/>
                    <a:pt x="490" y="361"/>
                    <a:pt x="495" y="361"/>
                  </a:cubicBezTo>
                  <a:cubicBezTo>
                    <a:pt x="511" y="361"/>
                    <a:pt x="523" y="347"/>
                    <a:pt x="523" y="330"/>
                  </a:cubicBezTo>
                  <a:cubicBezTo>
                    <a:pt x="523" y="191"/>
                    <a:pt x="523" y="191"/>
                    <a:pt x="523" y="191"/>
                  </a:cubicBezTo>
                  <a:cubicBezTo>
                    <a:pt x="523" y="176"/>
                    <a:pt x="511" y="163"/>
                    <a:pt x="495" y="163"/>
                  </a:cubicBez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1230"/>
            <p:cNvSpPr/>
            <p:nvPr/>
          </p:nvSpPr>
          <p:spPr bwMode="auto">
            <a:xfrm>
              <a:off x="5345113" y="3267075"/>
              <a:ext cx="882650" cy="447675"/>
            </a:xfrm>
            <a:custGeom>
              <a:avLst/>
              <a:gdLst>
                <a:gd name="T0" fmla="*/ 450 w 450"/>
                <a:gd name="T1" fmla="*/ 179 h 228"/>
                <a:gd name="T2" fmla="*/ 450 w 450"/>
                <a:gd name="T3" fmla="*/ 179 h 228"/>
                <a:gd name="T4" fmla="*/ 400 w 450"/>
                <a:gd name="T5" fmla="*/ 59 h 228"/>
                <a:gd name="T6" fmla="*/ 242 w 450"/>
                <a:gd name="T7" fmla="*/ 0 h 228"/>
                <a:gd name="T8" fmla="*/ 213 w 450"/>
                <a:gd name="T9" fmla="*/ 1 h 228"/>
                <a:gd name="T10" fmla="*/ 56 w 450"/>
                <a:gd name="T11" fmla="*/ 70 h 228"/>
                <a:gd name="T12" fmla="*/ 0 w 450"/>
                <a:gd name="T13" fmla="*/ 226 h 228"/>
                <a:gd name="T14" fmla="*/ 4 w 450"/>
                <a:gd name="T15" fmla="*/ 228 h 228"/>
                <a:gd name="T16" fmla="*/ 24 w 450"/>
                <a:gd name="T17" fmla="*/ 202 h 228"/>
                <a:gd name="T18" fmla="*/ 25 w 450"/>
                <a:gd name="T19" fmla="*/ 194 h 228"/>
                <a:gd name="T20" fmla="*/ 24 w 450"/>
                <a:gd name="T21" fmla="*/ 199 h 228"/>
                <a:gd name="T22" fmla="*/ 131 w 450"/>
                <a:gd name="T23" fmla="*/ 100 h 228"/>
                <a:gd name="T24" fmla="*/ 195 w 450"/>
                <a:gd name="T25" fmla="*/ 46 h 228"/>
                <a:gd name="T26" fmla="*/ 429 w 450"/>
                <a:gd name="T27" fmla="*/ 179 h 228"/>
                <a:gd name="T28" fmla="*/ 437 w 450"/>
                <a:gd name="T29" fmla="*/ 179 h 228"/>
                <a:gd name="T30" fmla="*/ 450 w 450"/>
                <a:gd name="T31" fmla="*/ 17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0" h="228">
                  <a:moveTo>
                    <a:pt x="450" y="179"/>
                  </a:moveTo>
                  <a:cubicBezTo>
                    <a:pt x="450" y="179"/>
                    <a:pt x="450" y="179"/>
                    <a:pt x="450" y="179"/>
                  </a:cubicBezTo>
                  <a:cubicBezTo>
                    <a:pt x="450" y="156"/>
                    <a:pt x="442" y="103"/>
                    <a:pt x="400" y="59"/>
                  </a:cubicBezTo>
                  <a:cubicBezTo>
                    <a:pt x="365" y="22"/>
                    <a:pt x="310" y="0"/>
                    <a:pt x="242" y="0"/>
                  </a:cubicBezTo>
                  <a:cubicBezTo>
                    <a:pt x="231" y="0"/>
                    <a:pt x="222" y="0"/>
                    <a:pt x="213" y="1"/>
                  </a:cubicBezTo>
                  <a:cubicBezTo>
                    <a:pt x="210" y="1"/>
                    <a:pt x="118" y="5"/>
                    <a:pt x="56" y="70"/>
                  </a:cubicBezTo>
                  <a:cubicBezTo>
                    <a:pt x="19" y="108"/>
                    <a:pt x="0" y="162"/>
                    <a:pt x="0" y="226"/>
                  </a:cubicBezTo>
                  <a:cubicBezTo>
                    <a:pt x="1" y="226"/>
                    <a:pt x="4" y="228"/>
                    <a:pt x="4" y="228"/>
                  </a:cubicBezTo>
                  <a:cubicBezTo>
                    <a:pt x="24" y="202"/>
                    <a:pt x="24" y="202"/>
                    <a:pt x="24" y="202"/>
                  </a:cubicBezTo>
                  <a:cubicBezTo>
                    <a:pt x="24" y="199"/>
                    <a:pt x="24" y="194"/>
                    <a:pt x="25" y="194"/>
                  </a:cubicBezTo>
                  <a:cubicBezTo>
                    <a:pt x="24" y="194"/>
                    <a:pt x="24" y="195"/>
                    <a:pt x="24" y="199"/>
                  </a:cubicBezTo>
                  <a:cubicBezTo>
                    <a:pt x="48" y="162"/>
                    <a:pt x="87" y="114"/>
                    <a:pt x="131" y="100"/>
                  </a:cubicBezTo>
                  <a:cubicBezTo>
                    <a:pt x="187" y="81"/>
                    <a:pt x="195" y="48"/>
                    <a:pt x="195" y="46"/>
                  </a:cubicBezTo>
                  <a:cubicBezTo>
                    <a:pt x="197" y="49"/>
                    <a:pt x="287" y="168"/>
                    <a:pt x="429" y="179"/>
                  </a:cubicBezTo>
                  <a:cubicBezTo>
                    <a:pt x="437" y="179"/>
                    <a:pt x="437" y="179"/>
                    <a:pt x="437" y="179"/>
                  </a:cubicBezTo>
                  <a:cubicBezTo>
                    <a:pt x="441" y="179"/>
                    <a:pt x="446" y="179"/>
                    <a:pt x="450" y="179"/>
                  </a:cubicBez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1231"/>
            <p:cNvSpPr/>
            <p:nvPr/>
          </p:nvSpPr>
          <p:spPr bwMode="auto">
            <a:xfrm>
              <a:off x="6303963" y="4408488"/>
              <a:ext cx="1327150" cy="1120775"/>
            </a:xfrm>
            <a:custGeom>
              <a:avLst/>
              <a:gdLst>
                <a:gd name="T0" fmla="*/ 547 w 676"/>
                <a:gd name="T1" fmla="*/ 142 h 571"/>
                <a:gd name="T2" fmla="*/ 420 w 676"/>
                <a:gd name="T3" fmla="*/ 25 h 571"/>
                <a:gd name="T4" fmla="*/ 417 w 676"/>
                <a:gd name="T5" fmla="*/ 0 h 571"/>
                <a:gd name="T6" fmla="*/ 312 w 676"/>
                <a:gd name="T7" fmla="*/ 37 h 571"/>
                <a:gd name="T8" fmla="*/ 208 w 676"/>
                <a:gd name="T9" fmla="*/ 0 h 571"/>
                <a:gd name="T10" fmla="*/ 207 w 676"/>
                <a:gd name="T11" fmla="*/ 25 h 571"/>
                <a:gd name="T12" fmla="*/ 78 w 676"/>
                <a:gd name="T13" fmla="*/ 142 h 571"/>
                <a:gd name="T14" fmla="*/ 0 w 676"/>
                <a:gd name="T15" fmla="*/ 179 h 571"/>
                <a:gd name="T16" fmla="*/ 25 w 676"/>
                <a:gd name="T17" fmla="*/ 182 h 571"/>
                <a:gd name="T18" fmla="*/ 177 w 676"/>
                <a:gd name="T19" fmla="*/ 272 h 571"/>
                <a:gd name="T20" fmla="*/ 234 w 676"/>
                <a:gd name="T21" fmla="*/ 469 h 571"/>
                <a:gd name="T22" fmla="*/ 234 w 676"/>
                <a:gd name="T23" fmla="*/ 565 h 571"/>
                <a:gd name="T24" fmla="*/ 312 w 676"/>
                <a:gd name="T25" fmla="*/ 565 h 571"/>
                <a:gd name="T26" fmla="*/ 676 w 676"/>
                <a:gd name="T27" fmla="*/ 466 h 571"/>
                <a:gd name="T28" fmla="*/ 676 w 676"/>
                <a:gd name="T29" fmla="*/ 336 h 571"/>
                <a:gd name="T30" fmla="*/ 547 w 676"/>
                <a:gd name="T31" fmla="*/ 14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6" h="571">
                  <a:moveTo>
                    <a:pt x="547" y="142"/>
                  </a:moveTo>
                  <a:cubicBezTo>
                    <a:pt x="477" y="142"/>
                    <a:pt x="420" y="91"/>
                    <a:pt x="420" y="25"/>
                  </a:cubicBezTo>
                  <a:cubicBezTo>
                    <a:pt x="420" y="16"/>
                    <a:pt x="418" y="8"/>
                    <a:pt x="417" y="0"/>
                  </a:cubicBezTo>
                  <a:cubicBezTo>
                    <a:pt x="385" y="25"/>
                    <a:pt x="349" y="37"/>
                    <a:pt x="312" y="37"/>
                  </a:cubicBezTo>
                  <a:cubicBezTo>
                    <a:pt x="275" y="37"/>
                    <a:pt x="240" y="25"/>
                    <a:pt x="208" y="0"/>
                  </a:cubicBezTo>
                  <a:cubicBezTo>
                    <a:pt x="207" y="8"/>
                    <a:pt x="207" y="16"/>
                    <a:pt x="207" y="25"/>
                  </a:cubicBezTo>
                  <a:cubicBezTo>
                    <a:pt x="207" y="91"/>
                    <a:pt x="148" y="142"/>
                    <a:pt x="78" y="142"/>
                  </a:cubicBezTo>
                  <a:cubicBezTo>
                    <a:pt x="50" y="142"/>
                    <a:pt x="23" y="157"/>
                    <a:pt x="0" y="179"/>
                  </a:cubicBezTo>
                  <a:cubicBezTo>
                    <a:pt x="10" y="180"/>
                    <a:pt x="17" y="182"/>
                    <a:pt x="25" y="182"/>
                  </a:cubicBezTo>
                  <a:cubicBezTo>
                    <a:pt x="82" y="182"/>
                    <a:pt x="138" y="213"/>
                    <a:pt x="177" y="272"/>
                  </a:cubicBezTo>
                  <a:cubicBezTo>
                    <a:pt x="213" y="324"/>
                    <a:pt x="234" y="394"/>
                    <a:pt x="234" y="469"/>
                  </a:cubicBezTo>
                  <a:cubicBezTo>
                    <a:pt x="234" y="565"/>
                    <a:pt x="234" y="565"/>
                    <a:pt x="234" y="565"/>
                  </a:cubicBezTo>
                  <a:cubicBezTo>
                    <a:pt x="264" y="565"/>
                    <a:pt x="292" y="565"/>
                    <a:pt x="312" y="565"/>
                  </a:cubicBezTo>
                  <a:cubicBezTo>
                    <a:pt x="420" y="565"/>
                    <a:pt x="676" y="571"/>
                    <a:pt x="676" y="466"/>
                  </a:cubicBezTo>
                  <a:cubicBezTo>
                    <a:pt x="676" y="336"/>
                    <a:pt x="676" y="336"/>
                    <a:pt x="676" y="336"/>
                  </a:cubicBezTo>
                  <a:cubicBezTo>
                    <a:pt x="676" y="230"/>
                    <a:pt x="617" y="142"/>
                    <a:pt x="547" y="142"/>
                  </a:cubicBez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1232"/>
            <p:cNvSpPr/>
            <p:nvPr/>
          </p:nvSpPr>
          <p:spPr bwMode="auto">
            <a:xfrm>
              <a:off x="6488113" y="3473450"/>
              <a:ext cx="855663" cy="965200"/>
            </a:xfrm>
            <a:custGeom>
              <a:avLst/>
              <a:gdLst>
                <a:gd name="T0" fmla="*/ 25 w 436"/>
                <a:gd name="T1" fmla="*/ 301 h 492"/>
                <a:gd name="T2" fmla="*/ 34 w 436"/>
                <a:gd name="T3" fmla="*/ 299 h 492"/>
                <a:gd name="T4" fmla="*/ 218 w 436"/>
                <a:gd name="T5" fmla="*/ 492 h 492"/>
                <a:gd name="T6" fmla="*/ 404 w 436"/>
                <a:gd name="T7" fmla="*/ 299 h 492"/>
                <a:gd name="T8" fmla="*/ 414 w 436"/>
                <a:gd name="T9" fmla="*/ 301 h 492"/>
                <a:gd name="T10" fmla="*/ 436 w 436"/>
                <a:gd name="T11" fmla="*/ 277 h 492"/>
                <a:gd name="T12" fmla="*/ 436 w 436"/>
                <a:gd name="T13" fmla="*/ 160 h 492"/>
                <a:gd name="T14" fmla="*/ 414 w 436"/>
                <a:gd name="T15" fmla="*/ 137 h 492"/>
                <a:gd name="T16" fmla="*/ 404 w 436"/>
                <a:gd name="T17" fmla="*/ 138 h 492"/>
                <a:gd name="T18" fmla="*/ 397 w 436"/>
                <a:gd name="T19" fmla="*/ 107 h 492"/>
                <a:gd name="T20" fmla="*/ 393 w 436"/>
                <a:gd name="T21" fmla="*/ 107 h 492"/>
                <a:gd name="T22" fmla="*/ 190 w 436"/>
                <a:gd name="T23" fmla="*/ 0 h 492"/>
                <a:gd name="T24" fmla="*/ 140 w 436"/>
                <a:gd name="T25" fmla="*/ 40 h 492"/>
                <a:gd name="T26" fmla="*/ 42 w 436"/>
                <a:gd name="T27" fmla="*/ 140 h 492"/>
                <a:gd name="T28" fmla="*/ 25 w 436"/>
                <a:gd name="T29" fmla="*/ 173 h 492"/>
                <a:gd name="T30" fmla="*/ 24 w 436"/>
                <a:gd name="T31" fmla="*/ 138 h 492"/>
                <a:gd name="T32" fmla="*/ 24 w 436"/>
                <a:gd name="T33" fmla="*/ 137 h 492"/>
                <a:gd name="T34" fmla="*/ 0 w 436"/>
                <a:gd name="T35" fmla="*/ 160 h 492"/>
                <a:gd name="T36" fmla="*/ 0 w 436"/>
                <a:gd name="T37" fmla="*/ 277 h 492"/>
                <a:gd name="T38" fmla="*/ 25 w 436"/>
                <a:gd name="T39" fmla="*/ 30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6" h="492">
                  <a:moveTo>
                    <a:pt x="25" y="301"/>
                  </a:moveTo>
                  <a:cubicBezTo>
                    <a:pt x="27" y="301"/>
                    <a:pt x="32" y="300"/>
                    <a:pt x="34" y="299"/>
                  </a:cubicBezTo>
                  <a:cubicBezTo>
                    <a:pt x="57" y="411"/>
                    <a:pt x="132" y="492"/>
                    <a:pt x="218" y="492"/>
                  </a:cubicBezTo>
                  <a:cubicBezTo>
                    <a:pt x="307" y="492"/>
                    <a:pt x="378" y="411"/>
                    <a:pt x="404" y="299"/>
                  </a:cubicBezTo>
                  <a:cubicBezTo>
                    <a:pt x="405" y="300"/>
                    <a:pt x="409" y="301"/>
                    <a:pt x="414" y="301"/>
                  </a:cubicBezTo>
                  <a:cubicBezTo>
                    <a:pt x="426" y="301"/>
                    <a:pt x="436" y="290"/>
                    <a:pt x="436" y="277"/>
                  </a:cubicBezTo>
                  <a:cubicBezTo>
                    <a:pt x="436" y="160"/>
                    <a:pt x="436" y="160"/>
                    <a:pt x="436" y="160"/>
                  </a:cubicBezTo>
                  <a:cubicBezTo>
                    <a:pt x="436" y="147"/>
                    <a:pt x="426" y="137"/>
                    <a:pt x="414" y="137"/>
                  </a:cubicBezTo>
                  <a:cubicBezTo>
                    <a:pt x="409" y="137"/>
                    <a:pt x="405" y="137"/>
                    <a:pt x="404" y="138"/>
                  </a:cubicBezTo>
                  <a:cubicBezTo>
                    <a:pt x="400" y="127"/>
                    <a:pt x="399" y="116"/>
                    <a:pt x="397" y="107"/>
                  </a:cubicBezTo>
                  <a:cubicBezTo>
                    <a:pt x="393" y="107"/>
                    <a:pt x="393" y="107"/>
                    <a:pt x="393" y="107"/>
                  </a:cubicBezTo>
                  <a:cubicBezTo>
                    <a:pt x="288" y="106"/>
                    <a:pt x="218" y="35"/>
                    <a:pt x="190" y="0"/>
                  </a:cubicBezTo>
                  <a:cubicBezTo>
                    <a:pt x="183" y="14"/>
                    <a:pt x="170" y="27"/>
                    <a:pt x="140" y="40"/>
                  </a:cubicBezTo>
                  <a:cubicBezTo>
                    <a:pt x="89" y="57"/>
                    <a:pt x="42" y="140"/>
                    <a:pt x="42" y="140"/>
                  </a:cubicBezTo>
                  <a:cubicBezTo>
                    <a:pt x="25" y="173"/>
                    <a:pt x="25" y="173"/>
                    <a:pt x="25" y="173"/>
                  </a:cubicBezTo>
                  <a:cubicBezTo>
                    <a:pt x="24" y="138"/>
                    <a:pt x="24" y="138"/>
                    <a:pt x="24" y="138"/>
                  </a:cubicBezTo>
                  <a:cubicBezTo>
                    <a:pt x="24" y="137"/>
                    <a:pt x="24" y="137"/>
                    <a:pt x="24" y="137"/>
                  </a:cubicBezTo>
                  <a:cubicBezTo>
                    <a:pt x="10" y="137"/>
                    <a:pt x="0" y="147"/>
                    <a:pt x="0" y="160"/>
                  </a:cubicBezTo>
                  <a:cubicBezTo>
                    <a:pt x="0" y="277"/>
                    <a:pt x="0" y="277"/>
                    <a:pt x="0" y="277"/>
                  </a:cubicBezTo>
                  <a:cubicBezTo>
                    <a:pt x="0" y="290"/>
                    <a:pt x="11" y="301"/>
                    <a:pt x="25" y="301"/>
                  </a:cubicBez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1233"/>
            <p:cNvSpPr/>
            <p:nvPr/>
          </p:nvSpPr>
          <p:spPr bwMode="auto">
            <a:xfrm>
              <a:off x="6535738" y="3349625"/>
              <a:ext cx="738188" cy="377825"/>
            </a:xfrm>
            <a:custGeom>
              <a:avLst/>
              <a:gdLst>
                <a:gd name="T0" fmla="*/ 18 w 376"/>
                <a:gd name="T1" fmla="*/ 168 h 192"/>
                <a:gd name="T2" fmla="*/ 20 w 376"/>
                <a:gd name="T3" fmla="*/ 162 h 192"/>
                <a:gd name="T4" fmla="*/ 20 w 376"/>
                <a:gd name="T5" fmla="*/ 163 h 192"/>
                <a:gd name="T6" fmla="*/ 109 w 376"/>
                <a:gd name="T7" fmla="*/ 84 h 192"/>
                <a:gd name="T8" fmla="*/ 164 w 376"/>
                <a:gd name="T9" fmla="*/ 40 h 192"/>
                <a:gd name="T10" fmla="*/ 359 w 376"/>
                <a:gd name="T11" fmla="*/ 150 h 192"/>
                <a:gd name="T12" fmla="*/ 364 w 376"/>
                <a:gd name="T13" fmla="*/ 150 h 192"/>
                <a:gd name="T14" fmla="*/ 364 w 376"/>
                <a:gd name="T15" fmla="*/ 152 h 192"/>
                <a:gd name="T16" fmla="*/ 376 w 376"/>
                <a:gd name="T17" fmla="*/ 152 h 192"/>
                <a:gd name="T18" fmla="*/ 376 w 376"/>
                <a:gd name="T19" fmla="*/ 150 h 192"/>
                <a:gd name="T20" fmla="*/ 335 w 376"/>
                <a:gd name="T21" fmla="*/ 49 h 192"/>
                <a:gd name="T22" fmla="*/ 202 w 376"/>
                <a:gd name="T23" fmla="*/ 0 h 192"/>
                <a:gd name="T24" fmla="*/ 179 w 376"/>
                <a:gd name="T25" fmla="*/ 0 h 192"/>
                <a:gd name="T26" fmla="*/ 47 w 376"/>
                <a:gd name="T27" fmla="*/ 58 h 192"/>
                <a:gd name="T28" fmla="*/ 0 w 376"/>
                <a:gd name="T29" fmla="*/ 189 h 192"/>
                <a:gd name="T30" fmla="*/ 3 w 376"/>
                <a:gd name="T31" fmla="*/ 192 h 192"/>
                <a:gd name="T32" fmla="*/ 18 w 376"/>
                <a:gd name="T33"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192">
                  <a:moveTo>
                    <a:pt x="18" y="168"/>
                  </a:moveTo>
                  <a:cubicBezTo>
                    <a:pt x="20" y="163"/>
                    <a:pt x="20" y="163"/>
                    <a:pt x="20" y="162"/>
                  </a:cubicBezTo>
                  <a:cubicBezTo>
                    <a:pt x="20" y="163"/>
                    <a:pt x="20" y="163"/>
                    <a:pt x="20" y="163"/>
                  </a:cubicBezTo>
                  <a:cubicBezTo>
                    <a:pt x="39" y="136"/>
                    <a:pt x="74" y="96"/>
                    <a:pt x="109" y="84"/>
                  </a:cubicBezTo>
                  <a:cubicBezTo>
                    <a:pt x="156" y="67"/>
                    <a:pt x="164" y="40"/>
                    <a:pt x="164" y="40"/>
                  </a:cubicBezTo>
                  <a:cubicBezTo>
                    <a:pt x="164" y="40"/>
                    <a:pt x="241" y="141"/>
                    <a:pt x="359" y="150"/>
                  </a:cubicBezTo>
                  <a:cubicBezTo>
                    <a:pt x="364" y="150"/>
                    <a:pt x="364" y="150"/>
                    <a:pt x="364" y="150"/>
                  </a:cubicBezTo>
                  <a:cubicBezTo>
                    <a:pt x="364" y="152"/>
                    <a:pt x="364" y="152"/>
                    <a:pt x="364" y="152"/>
                  </a:cubicBezTo>
                  <a:cubicBezTo>
                    <a:pt x="370" y="152"/>
                    <a:pt x="373" y="152"/>
                    <a:pt x="376" y="152"/>
                  </a:cubicBezTo>
                  <a:cubicBezTo>
                    <a:pt x="376" y="152"/>
                    <a:pt x="376" y="152"/>
                    <a:pt x="376" y="150"/>
                  </a:cubicBezTo>
                  <a:cubicBezTo>
                    <a:pt x="376" y="130"/>
                    <a:pt x="370" y="84"/>
                    <a:pt x="335" y="49"/>
                  </a:cubicBezTo>
                  <a:cubicBezTo>
                    <a:pt x="304" y="16"/>
                    <a:pt x="260" y="0"/>
                    <a:pt x="202" y="0"/>
                  </a:cubicBezTo>
                  <a:cubicBezTo>
                    <a:pt x="194" y="0"/>
                    <a:pt x="187" y="0"/>
                    <a:pt x="179" y="0"/>
                  </a:cubicBezTo>
                  <a:cubicBezTo>
                    <a:pt x="175" y="0"/>
                    <a:pt x="99" y="1"/>
                    <a:pt x="47" y="58"/>
                  </a:cubicBezTo>
                  <a:cubicBezTo>
                    <a:pt x="14" y="88"/>
                    <a:pt x="0" y="134"/>
                    <a:pt x="0" y="189"/>
                  </a:cubicBezTo>
                  <a:cubicBezTo>
                    <a:pt x="1" y="189"/>
                    <a:pt x="2" y="190"/>
                    <a:pt x="3" y="192"/>
                  </a:cubicBezTo>
                  <a:lnTo>
                    <a:pt x="18" y="168"/>
                  </a:ln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1234"/>
            <p:cNvSpPr/>
            <p:nvPr/>
          </p:nvSpPr>
          <p:spPr bwMode="auto">
            <a:xfrm>
              <a:off x="4202113" y="4475163"/>
              <a:ext cx="1087438" cy="925513"/>
            </a:xfrm>
            <a:custGeom>
              <a:avLst/>
              <a:gdLst>
                <a:gd name="T0" fmla="*/ 381 w 554"/>
                <a:gd name="T1" fmla="*/ 238 h 472"/>
                <a:gd name="T2" fmla="*/ 533 w 554"/>
                <a:gd name="T3" fmla="*/ 148 h 472"/>
                <a:gd name="T4" fmla="*/ 554 w 554"/>
                <a:gd name="T5" fmla="*/ 145 h 472"/>
                <a:gd name="T6" fmla="*/ 494 w 554"/>
                <a:gd name="T7" fmla="*/ 119 h 472"/>
                <a:gd name="T8" fmla="*/ 388 w 554"/>
                <a:gd name="T9" fmla="*/ 22 h 472"/>
                <a:gd name="T10" fmla="*/ 384 w 554"/>
                <a:gd name="T11" fmla="*/ 0 h 472"/>
                <a:gd name="T12" fmla="*/ 301 w 554"/>
                <a:gd name="T13" fmla="*/ 32 h 472"/>
                <a:gd name="T14" fmla="*/ 213 w 554"/>
                <a:gd name="T15" fmla="*/ 0 h 472"/>
                <a:gd name="T16" fmla="*/ 211 w 554"/>
                <a:gd name="T17" fmla="*/ 22 h 472"/>
                <a:gd name="T18" fmla="*/ 106 w 554"/>
                <a:gd name="T19" fmla="*/ 119 h 472"/>
                <a:gd name="T20" fmla="*/ 0 w 554"/>
                <a:gd name="T21" fmla="*/ 277 h 472"/>
                <a:gd name="T22" fmla="*/ 0 w 554"/>
                <a:gd name="T23" fmla="*/ 384 h 472"/>
                <a:gd name="T24" fmla="*/ 301 w 554"/>
                <a:gd name="T25" fmla="*/ 468 h 472"/>
                <a:gd name="T26" fmla="*/ 324 w 554"/>
                <a:gd name="T27" fmla="*/ 468 h 472"/>
                <a:gd name="T28" fmla="*/ 324 w 554"/>
                <a:gd name="T29" fmla="*/ 435 h 472"/>
                <a:gd name="T30" fmla="*/ 381 w 554"/>
                <a:gd name="T31" fmla="*/ 23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472">
                  <a:moveTo>
                    <a:pt x="381" y="238"/>
                  </a:moveTo>
                  <a:cubicBezTo>
                    <a:pt x="421" y="179"/>
                    <a:pt x="474" y="148"/>
                    <a:pt x="533" y="148"/>
                  </a:cubicBezTo>
                  <a:cubicBezTo>
                    <a:pt x="540" y="148"/>
                    <a:pt x="546" y="148"/>
                    <a:pt x="554" y="145"/>
                  </a:cubicBezTo>
                  <a:cubicBezTo>
                    <a:pt x="538" y="128"/>
                    <a:pt x="517" y="119"/>
                    <a:pt x="494" y="119"/>
                  </a:cubicBezTo>
                  <a:cubicBezTo>
                    <a:pt x="436" y="119"/>
                    <a:pt x="388" y="73"/>
                    <a:pt x="388" y="22"/>
                  </a:cubicBezTo>
                  <a:cubicBezTo>
                    <a:pt x="388" y="15"/>
                    <a:pt x="388" y="7"/>
                    <a:pt x="384" y="0"/>
                  </a:cubicBezTo>
                  <a:cubicBezTo>
                    <a:pt x="359" y="20"/>
                    <a:pt x="332" y="32"/>
                    <a:pt x="301" y="32"/>
                  </a:cubicBezTo>
                  <a:cubicBezTo>
                    <a:pt x="269" y="32"/>
                    <a:pt x="241" y="20"/>
                    <a:pt x="213" y="0"/>
                  </a:cubicBezTo>
                  <a:cubicBezTo>
                    <a:pt x="212" y="7"/>
                    <a:pt x="211" y="15"/>
                    <a:pt x="211" y="22"/>
                  </a:cubicBezTo>
                  <a:cubicBezTo>
                    <a:pt x="211" y="73"/>
                    <a:pt x="164" y="119"/>
                    <a:pt x="106" y="119"/>
                  </a:cubicBezTo>
                  <a:cubicBezTo>
                    <a:pt x="47" y="119"/>
                    <a:pt x="0" y="189"/>
                    <a:pt x="0" y="277"/>
                  </a:cubicBezTo>
                  <a:cubicBezTo>
                    <a:pt x="0" y="384"/>
                    <a:pt x="0" y="384"/>
                    <a:pt x="0" y="384"/>
                  </a:cubicBezTo>
                  <a:cubicBezTo>
                    <a:pt x="0" y="472"/>
                    <a:pt x="211" y="468"/>
                    <a:pt x="301" y="468"/>
                  </a:cubicBezTo>
                  <a:cubicBezTo>
                    <a:pt x="308" y="468"/>
                    <a:pt x="315" y="468"/>
                    <a:pt x="324" y="468"/>
                  </a:cubicBezTo>
                  <a:cubicBezTo>
                    <a:pt x="324" y="435"/>
                    <a:pt x="324" y="435"/>
                    <a:pt x="324" y="435"/>
                  </a:cubicBezTo>
                  <a:cubicBezTo>
                    <a:pt x="324" y="360"/>
                    <a:pt x="345" y="290"/>
                    <a:pt x="381" y="238"/>
                  </a:cubicBez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1235"/>
            <p:cNvSpPr/>
            <p:nvPr/>
          </p:nvSpPr>
          <p:spPr bwMode="auto">
            <a:xfrm>
              <a:off x="4437063" y="3706813"/>
              <a:ext cx="709613" cy="795338"/>
            </a:xfrm>
            <a:custGeom>
              <a:avLst/>
              <a:gdLst>
                <a:gd name="T0" fmla="*/ 19 w 361"/>
                <a:gd name="T1" fmla="*/ 245 h 405"/>
                <a:gd name="T2" fmla="*/ 26 w 361"/>
                <a:gd name="T3" fmla="*/ 245 h 405"/>
                <a:gd name="T4" fmla="*/ 181 w 361"/>
                <a:gd name="T5" fmla="*/ 405 h 405"/>
                <a:gd name="T6" fmla="*/ 333 w 361"/>
                <a:gd name="T7" fmla="*/ 245 h 405"/>
                <a:gd name="T8" fmla="*/ 341 w 361"/>
                <a:gd name="T9" fmla="*/ 245 h 405"/>
                <a:gd name="T10" fmla="*/ 361 w 361"/>
                <a:gd name="T11" fmla="*/ 228 h 405"/>
                <a:gd name="T12" fmla="*/ 361 w 361"/>
                <a:gd name="T13" fmla="*/ 130 h 405"/>
                <a:gd name="T14" fmla="*/ 341 w 361"/>
                <a:gd name="T15" fmla="*/ 110 h 405"/>
                <a:gd name="T16" fmla="*/ 333 w 361"/>
                <a:gd name="T17" fmla="*/ 111 h 405"/>
                <a:gd name="T18" fmla="*/ 326 w 361"/>
                <a:gd name="T19" fmla="*/ 87 h 405"/>
                <a:gd name="T20" fmla="*/ 321 w 361"/>
                <a:gd name="T21" fmla="*/ 87 h 405"/>
                <a:gd name="T22" fmla="*/ 158 w 361"/>
                <a:gd name="T23" fmla="*/ 0 h 405"/>
                <a:gd name="T24" fmla="*/ 114 w 361"/>
                <a:gd name="T25" fmla="*/ 30 h 405"/>
                <a:gd name="T26" fmla="*/ 34 w 361"/>
                <a:gd name="T27" fmla="*/ 115 h 405"/>
                <a:gd name="T28" fmla="*/ 20 w 361"/>
                <a:gd name="T29" fmla="*/ 142 h 405"/>
                <a:gd name="T30" fmla="*/ 19 w 361"/>
                <a:gd name="T31" fmla="*/ 114 h 405"/>
                <a:gd name="T32" fmla="*/ 19 w 361"/>
                <a:gd name="T33" fmla="*/ 110 h 405"/>
                <a:gd name="T34" fmla="*/ 0 w 361"/>
                <a:gd name="T35" fmla="*/ 130 h 405"/>
                <a:gd name="T36" fmla="*/ 0 w 361"/>
                <a:gd name="T37" fmla="*/ 228 h 405"/>
                <a:gd name="T38" fmla="*/ 19 w 361"/>
                <a:gd name="T39" fmla="*/ 24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1" h="405">
                  <a:moveTo>
                    <a:pt x="19" y="245"/>
                  </a:moveTo>
                  <a:cubicBezTo>
                    <a:pt x="21" y="245"/>
                    <a:pt x="25" y="245"/>
                    <a:pt x="26" y="245"/>
                  </a:cubicBezTo>
                  <a:cubicBezTo>
                    <a:pt x="46" y="335"/>
                    <a:pt x="108" y="405"/>
                    <a:pt x="181" y="405"/>
                  </a:cubicBezTo>
                  <a:cubicBezTo>
                    <a:pt x="252" y="405"/>
                    <a:pt x="313" y="335"/>
                    <a:pt x="333" y="245"/>
                  </a:cubicBezTo>
                  <a:cubicBezTo>
                    <a:pt x="335" y="245"/>
                    <a:pt x="337" y="245"/>
                    <a:pt x="341" y="245"/>
                  </a:cubicBezTo>
                  <a:cubicBezTo>
                    <a:pt x="352" y="245"/>
                    <a:pt x="361" y="238"/>
                    <a:pt x="361" y="228"/>
                  </a:cubicBezTo>
                  <a:cubicBezTo>
                    <a:pt x="361" y="130"/>
                    <a:pt x="361" y="130"/>
                    <a:pt x="361" y="130"/>
                  </a:cubicBezTo>
                  <a:cubicBezTo>
                    <a:pt x="361" y="119"/>
                    <a:pt x="352" y="110"/>
                    <a:pt x="341" y="110"/>
                  </a:cubicBezTo>
                  <a:cubicBezTo>
                    <a:pt x="337" y="110"/>
                    <a:pt x="335" y="110"/>
                    <a:pt x="333" y="111"/>
                  </a:cubicBezTo>
                  <a:cubicBezTo>
                    <a:pt x="331" y="101"/>
                    <a:pt x="327" y="94"/>
                    <a:pt x="326" y="87"/>
                  </a:cubicBezTo>
                  <a:cubicBezTo>
                    <a:pt x="321" y="87"/>
                    <a:pt x="321" y="87"/>
                    <a:pt x="321" y="87"/>
                  </a:cubicBezTo>
                  <a:cubicBezTo>
                    <a:pt x="238" y="83"/>
                    <a:pt x="180" y="27"/>
                    <a:pt x="158" y="0"/>
                  </a:cubicBezTo>
                  <a:cubicBezTo>
                    <a:pt x="150" y="10"/>
                    <a:pt x="139" y="21"/>
                    <a:pt x="114" y="30"/>
                  </a:cubicBezTo>
                  <a:cubicBezTo>
                    <a:pt x="72" y="46"/>
                    <a:pt x="34" y="115"/>
                    <a:pt x="34" y="115"/>
                  </a:cubicBezTo>
                  <a:cubicBezTo>
                    <a:pt x="20" y="142"/>
                    <a:pt x="20" y="142"/>
                    <a:pt x="20" y="142"/>
                  </a:cubicBezTo>
                  <a:cubicBezTo>
                    <a:pt x="19" y="114"/>
                    <a:pt x="19" y="114"/>
                    <a:pt x="19" y="114"/>
                  </a:cubicBezTo>
                  <a:cubicBezTo>
                    <a:pt x="19" y="110"/>
                    <a:pt x="19" y="110"/>
                    <a:pt x="19" y="110"/>
                  </a:cubicBezTo>
                  <a:cubicBezTo>
                    <a:pt x="9" y="110"/>
                    <a:pt x="0" y="119"/>
                    <a:pt x="0" y="130"/>
                  </a:cubicBezTo>
                  <a:cubicBezTo>
                    <a:pt x="0" y="228"/>
                    <a:pt x="0" y="228"/>
                    <a:pt x="0" y="228"/>
                  </a:cubicBezTo>
                  <a:cubicBezTo>
                    <a:pt x="0" y="238"/>
                    <a:pt x="9" y="245"/>
                    <a:pt x="19" y="245"/>
                  </a:cubicBez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5" name="Freeform 1236"/>
            <p:cNvSpPr/>
            <p:nvPr/>
          </p:nvSpPr>
          <p:spPr bwMode="auto">
            <a:xfrm>
              <a:off x="4475163" y="3597275"/>
              <a:ext cx="614363" cy="315913"/>
            </a:xfrm>
            <a:custGeom>
              <a:avLst/>
              <a:gdLst>
                <a:gd name="T0" fmla="*/ 15 w 313"/>
                <a:gd name="T1" fmla="*/ 139 h 161"/>
                <a:gd name="T2" fmla="*/ 19 w 313"/>
                <a:gd name="T3" fmla="*/ 134 h 161"/>
                <a:gd name="T4" fmla="*/ 16 w 313"/>
                <a:gd name="T5" fmla="*/ 139 h 161"/>
                <a:gd name="T6" fmla="*/ 90 w 313"/>
                <a:gd name="T7" fmla="*/ 71 h 161"/>
                <a:gd name="T8" fmla="*/ 136 w 313"/>
                <a:gd name="T9" fmla="*/ 34 h 161"/>
                <a:gd name="T10" fmla="*/ 296 w 313"/>
                <a:gd name="T11" fmla="*/ 125 h 161"/>
                <a:gd name="T12" fmla="*/ 301 w 313"/>
                <a:gd name="T13" fmla="*/ 125 h 161"/>
                <a:gd name="T14" fmla="*/ 301 w 313"/>
                <a:gd name="T15" fmla="*/ 126 h 161"/>
                <a:gd name="T16" fmla="*/ 313 w 313"/>
                <a:gd name="T17" fmla="*/ 126 h 161"/>
                <a:gd name="T18" fmla="*/ 313 w 313"/>
                <a:gd name="T19" fmla="*/ 125 h 161"/>
                <a:gd name="T20" fmla="*/ 277 w 313"/>
                <a:gd name="T21" fmla="*/ 43 h 161"/>
                <a:gd name="T22" fmla="*/ 167 w 313"/>
                <a:gd name="T23" fmla="*/ 0 h 161"/>
                <a:gd name="T24" fmla="*/ 147 w 313"/>
                <a:gd name="T25" fmla="*/ 3 h 161"/>
                <a:gd name="T26" fmla="*/ 40 w 313"/>
                <a:gd name="T27" fmla="*/ 50 h 161"/>
                <a:gd name="T28" fmla="*/ 0 w 313"/>
                <a:gd name="T29" fmla="*/ 157 h 161"/>
                <a:gd name="T30" fmla="*/ 4 w 313"/>
                <a:gd name="T31" fmla="*/ 161 h 161"/>
                <a:gd name="T32" fmla="*/ 15 w 313"/>
                <a:gd name="T33"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161">
                  <a:moveTo>
                    <a:pt x="15" y="139"/>
                  </a:moveTo>
                  <a:cubicBezTo>
                    <a:pt x="15" y="139"/>
                    <a:pt x="16" y="136"/>
                    <a:pt x="19" y="134"/>
                  </a:cubicBezTo>
                  <a:cubicBezTo>
                    <a:pt x="16" y="139"/>
                    <a:pt x="16" y="139"/>
                    <a:pt x="16" y="139"/>
                  </a:cubicBezTo>
                  <a:cubicBezTo>
                    <a:pt x="33" y="113"/>
                    <a:pt x="61" y="82"/>
                    <a:pt x="90" y="71"/>
                  </a:cubicBezTo>
                  <a:cubicBezTo>
                    <a:pt x="129" y="57"/>
                    <a:pt x="136" y="36"/>
                    <a:pt x="136" y="34"/>
                  </a:cubicBezTo>
                  <a:cubicBezTo>
                    <a:pt x="136" y="36"/>
                    <a:pt x="199" y="119"/>
                    <a:pt x="296" y="125"/>
                  </a:cubicBezTo>
                  <a:cubicBezTo>
                    <a:pt x="301" y="125"/>
                    <a:pt x="301" y="125"/>
                    <a:pt x="301" y="125"/>
                  </a:cubicBezTo>
                  <a:cubicBezTo>
                    <a:pt x="301" y="126"/>
                    <a:pt x="301" y="126"/>
                    <a:pt x="301" y="126"/>
                  </a:cubicBezTo>
                  <a:cubicBezTo>
                    <a:pt x="305" y="126"/>
                    <a:pt x="308" y="126"/>
                    <a:pt x="313" y="126"/>
                  </a:cubicBezTo>
                  <a:cubicBezTo>
                    <a:pt x="313" y="125"/>
                    <a:pt x="313" y="125"/>
                    <a:pt x="313" y="125"/>
                  </a:cubicBezTo>
                  <a:cubicBezTo>
                    <a:pt x="312" y="110"/>
                    <a:pt x="306" y="71"/>
                    <a:pt x="277" y="43"/>
                  </a:cubicBezTo>
                  <a:cubicBezTo>
                    <a:pt x="251" y="15"/>
                    <a:pt x="213" y="0"/>
                    <a:pt x="167" y="0"/>
                  </a:cubicBezTo>
                  <a:cubicBezTo>
                    <a:pt x="161" y="0"/>
                    <a:pt x="154" y="3"/>
                    <a:pt x="147" y="3"/>
                  </a:cubicBezTo>
                  <a:cubicBezTo>
                    <a:pt x="145" y="3"/>
                    <a:pt x="82" y="4"/>
                    <a:pt x="40" y="50"/>
                  </a:cubicBezTo>
                  <a:cubicBezTo>
                    <a:pt x="13" y="76"/>
                    <a:pt x="0" y="113"/>
                    <a:pt x="0" y="157"/>
                  </a:cubicBezTo>
                  <a:cubicBezTo>
                    <a:pt x="1" y="157"/>
                    <a:pt x="2" y="157"/>
                    <a:pt x="4" y="161"/>
                  </a:cubicBezTo>
                  <a:lnTo>
                    <a:pt x="15" y="139"/>
                  </a:lnTo>
                  <a:close/>
                </a:path>
              </a:pathLst>
            </a:custGeom>
            <a:solidFill>
              <a:srgbClr val="1570C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6" name="组合 45"/>
          <p:cNvGrpSpPr/>
          <p:nvPr/>
        </p:nvGrpSpPr>
        <p:grpSpPr>
          <a:xfrm>
            <a:off x="1703794" y="2925214"/>
            <a:ext cx="593725" cy="593726"/>
            <a:chOff x="7274206" y="1633070"/>
            <a:chExt cx="593725" cy="593725"/>
          </a:xfrm>
          <a:solidFill>
            <a:schemeClr val="bg1"/>
          </a:solidFill>
        </p:grpSpPr>
        <p:sp>
          <p:nvSpPr>
            <p:cNvPr id="47" name="Freeform 44"/>
            <p:cNvSpPr>
              <a:spLocks noEditPoints="1"/>
            </p:cNvSpPr>
            <p:nvPr/>
          </p:nvSpPr>
          <p:spPr bwMode="auto">
            <a:xfrm>
              <a:off x="7274206" y="1633070"/>
              <a:ext cx="593725" cy="593725"/>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8" name="Oval 45"/>
            <p:cNvSpPr>
              <a:spLocks noChangeArrowheads="1"/>
            </p:cNvSpPr>
            <p:nvPr/>
          </p:nvSpPr>
          <p:spPr bwMode="auto">
            <a:xfrm>
              <a:off x="7548844" y="171720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6"/>
            <p:cNvSpPr/>
            <p:nvPr/>
          </p:nvSpPr>
          <p:spPr bwMode="auto">
            <a:xfrm>
              <a:off x="7640919" y="1739433"/>
              <a:ext cx="49213" cy="49213"/>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7"/>
            <p:cNvSpPr/>
            <p:nvPr/>
          </p:nvSpPr>
          <p:spPr bwMode="auto">
            <a:xfrm>
              <a:off x="7712356" y="1809283"/>
              <a:ext cx="49213" cy="50800"/>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 name="Oval 48"/>
            <p:cNvSpPr>
              <a:spLocks noChangeArrowheads="1"/>
            </p:cNvSpPr>
            <p:nvPr/>
          </p:nvSpPr>
          <p:spPr bwMode="auto">
            <a:xfrm>
              <a:off x="7740931" y="1909295"/>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49"/>
            <p:cNvSpPr/>
            <p:nvPr/>
          </p:nvSpPr>
          <p:spPr bwMode="auto">
            <a:xfrm>
              <a:off x="7450419" y="1739433"/>
              <a:ext cx="49213" cy="49213"/>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50"/>
            <p:cNvSpPr/>
            <p:nvPr/>
          </p:nvSpPr>
          <p:spPr bwMode="auto">
            <a:xfrm>
              <a:off x="7378981" y="1809283"/>
              <a:ext cx="50800" cy="50800"/>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4" name="Oval 51"/>
            <p:cNvSpPr>
              <a:spLocks noChangeArrowheads="1"/>
            </p:cNvSpPr>
            <p:nvPr/>
          </p:nvSpPr>
          <p:spPr bwMode="auto">
            <a:xfrm>
              <a:off x="7358344" y="1909295"/>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52"/>
            <p:cNvSpPr/>
            <p:nvPr/>
          </p:nvSpPr>
          <p:spPr bwMode="auto">
            <a:xfrm>
              <a:off x="7490106" y="1826745"/>
              <a:ext cx="122238" cy="166688"/>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3015" name="Freeform 28"/>
          <p:cNvSpPr>
            <a:spLocks noEditPoints="1"/>
          </p:cNvSpPr>
          <p:nvPr/>
        </p:nvSpPr>
        <p:spPr>
          <a:xfrm>
            <a:off x="3436938" y="1911350"/>
            <a:ext cx="792162" cy="7937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alpha val="100000"/>
            </a:schemeClr>
          </a:solidFill>
          <a:ln w="9525">
            <a:noFill/>
          </a:ln>
        </p:spPr>
        <p:txBody>
          <a:bodyPr/>
          <a:p>
            <a:endParaRPr lang="zh-CN" altLang="en-US"/>
          </a:p>
        </p:txBody>
      </p:sp>
      <p:sp>
        <p:nvSpPr>
          <p:cNvPr id="43016" name="Freeform 70"/>
          <p:cNvSpPr/>
          <p:nvPr/>
        </p:nvSpPr>
        <p:spPr>
          <a:xfrm>
            <a:off x="5437188" y="2576513"/>
            <a:ext cx="708025" cy="6699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Lst>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alpha val="100000"/>
            </a:schemeClr>
          </a:solidFill>
          <a:ln w="9525">
            <a:noFill/>
          </a:ln>
        </p:spPr>
        <p:txBody>
          <a:bodyPr/>
          <a:p>
            <a:endParaRPr lang="zh-CN" altLang="en-US"/>
          </a:p>
        </p:txBody>
      </p:sp>
      <p:sp>
        <p:nvSpPr>
          <p:cNvPr id="58" name="TextBox 57"/>
          <p:cNvSpPr txBox="1"/>
          <p:nvPr/>
        </p:nvSpPr>
        <p:spPr bwMode="auto">
          <a:xfrm>
            <a:off x="7432675" y="20859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9" name="TextBox 57"/>
          <p:cNvSpPr txBox="1"/>
          <p:nvPr/>
        </p:nvSpPr>
        <p:spPr bwMode="auto">
          <a:xfrm>
            <a:off x="7432675" y="3313113"/>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0" name="TextBox 57"/>
          <p:cNvSpPr txBox="1"/>
          <p:nvPr/>
        </p:nvSpPr>
        <p:spPr bwMode="auto">
          <a:xfrm>
            <a:off x="7432675" y="45418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387"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6388"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9" name="Rectangle 37"/>
          <p:cNvSpPr/>
          <p:nvPr/>
        </p:nvSpPr>
        <p:spPr>
          <a:xfrm>
            <a:off x="1588" y="1912938"/>
            <a:ext cx="12190413" cy="284480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Content Placeholder 2"/>
          <p:cNvSpPr txBox="1"/>
          <p:nvPr/>
        </p:nvSpPr>
        <p:spPr>
          <a:xfrm>
            <a:off x="746125" y="3559175"/>
            <a:ext cx="1830388"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chemeClr val="bg1"/>
                </a:solidFill>
                <a:effectLst/>
                <a:uLnTx/>
                <a:uFillTx/>
                <a:latin typeface="+mn-lt"/>
                <a:ea typeface="+mn-ea"/>
                <a:cs typeface="+mn-cs"/>
              </a:rPr>
              <a:t>Social Media</a:t>
            </a:r>
            <a:endParaRPr kumimoji="0" lang="en-US"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65" b="0" i="0" u="none" strike="noStrike" kern="1200" cap="none" spc="0" normalizeH="0" baseline="0" noProof="0" dirty="0">
                <a:ln>
                  <a:noFill/>
                </a:ln>
                <a:solidFill>
                  <a:schemeClr val="bg1"/>
                </a:solidFill>
                <a:effectLst/>
                <a:uLnTx/>
                <a:uFillTx/>
                <a:latin typeface="+mn-lt"/>
                <a:ea typeface="+mn-ea"/>
                <a:cs typeface="+mn-cs"/>
              </a:rPr>
              <a:t>Lorem ipsum dolor sit amet, consectetur adipiscing.</a:t>
            </a:r>
            <a:endParaRPr kumimoji="0" lang="en-US" sz="1065" b="0" i="0" u="none" strike="noStrike" kern="1200" cap="none" spc="0" normalizeH="0" baseline="0" noProof="0" dirty="0">
              <a:ln>
                <a:noFill/>
              </a:ln>
              <a:solidFill>
                <a:schemeClr val="bg1"/>
              </a:solidFill>
              <a:effectLst/>
              <a:uLnTx/>
              <a:uFillTx/>
              <a:latin typeface="+mn-lt"/>
              <a:ea typeface="+mn-ea"/>
              <a:cs typeface="+mn-cs"/>
            </a:endParaRPr>
          </a:p>
        </p:txBody>
      </p:sp>
      <p:sp>
        <p:nvSpPr>
          <p:cNvPr id="16391" name="Freeform 7"/>
          <p:cNvSpPr>
            <a:spLocks noEditPoints="1"/>
          </p:cNvSpPr>
          <p:nvPr/>
        </p:nvSpPr>
        <p:spPr>
          <a:xfrm>
            <a:off x="1217613" y="2487613"/>
            <a:ext cx="846137" cy="8461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alpha val="100000"/>
            </a:schemeClr>
          </a:solidFill>
          <a:ln w="9525">
            <a:noFill/>
          </a:ln>
        </p:spPr>
        <p:txBody>
          <a:bodyPr/>
          <a:p>
            <a:endParaRPr lang="zh-CN" altLang="en-US"/>
          </a:p>
        </p:txBody>
      </p:sp>
      <p:sp>
        <p:nvSpPr>
          <p:cNvPr id="13" name="Content Placeholder 2"/>
          <p:cNvSpPr txBox="1"/>
          <p:nvPr/>
        </p:nvSpPr>
        <p:spPr>
          <a:xfrm>
            <a:off x="2938463" y="3559175"/>
            <a:ext cx="18161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chemeClr val="bg1"/>
                </a:solidFill>
                <a:effectLst/>
                <a:uLnTx/>
                <a:uFillTx/>
                <a:latin typeface="+mn-lt"/>
                <a:ea typeface="+mn-ea"/>
                <a:cs typeface="+mn-cs"/>
              </a:rPr>
              <a:t>Code</a:t>
            </a:r>
            <a:endParaRPr kumimoji="0" lang="en-US"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65" b="0" i="0" u="none" strike="noStrike" kern="1200" cap="none" spc="0" normalizeH="0" baseline="0" noProof="0" dirty="0">
                <a:ln>
                  <a:noFill/>
                </a:ln>
                <a:solidFill>
                  <a:schemeClr val="bg1"/>
                </a:solidFill>
                <a:effectLst/>
                <a:uLnTx/>
                <a:uFillTx/>
                <a:latin typeface="+mn-lt"/>
                <a:ea typeface="+mn-ea"/>
                <a:cs typeface="+mn-cs"/>
              </a:rPr>
              <a:t>Lorem ipsum dolor sit amet, consectetur adipiscing.</a:t>
            </a:r>
            <a:endParaRPr kumimoji="0" lang="en-US" sz="1065" b="0" i="0" u="none" strike="noStrike" kern="1200" cap="none" spc="0" normalizeH="0" baseline="0" noProof="0" dirty="0">
              <a:ln>
                <a:noFill/>
              </a:ln>
              <a:solidFill>
                <a:schemeClr val="bg1"/>
              </a:solidFill>
              <a:effectLst/>
              <a:uLnTx/>
              <a:uFillTx/>
              <a:latin typeface="+mn-lt"/>
              <a:ea typeface="+mn-ea"/>
              <a:cs typeface="+mn-cs"/>
            </a:endParaRPr>
          </a:p>
        </p:txBody>
      </p:sp>
      <p:sp>
        <p:nvSpPr>
          <p:cNvPr id="16393" name="Freeform 12"/>
          <p:cNvSpPr>
            <a:spLocks noEditPoints="1"/>
          </p:cNvSpPr>
          <p:nvPr/>
        </p:nvSpPr>
        <p:spPr>
          <a:xfrm>
            <a:off x="3262313" y="2600325"/>
            <a:ext cx="1166812" cy="711200"/>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alpha val="100000"/>
            </a:schemeClr>
          </a:solidFill>
          <a:ln w="9525">
            <a:noFill/>
          </a:ln>
        </p:spPr>
        <p:txBody>
          <a:bodyPr/>
          <a:p>
            <a:endParaRPr lang="zh-CN" altLang="en-US"/>
          </a:p>
        </p:txBody>
      </p:sp>
      <p:sp>
        <p:nvSpPr>
          <p:cNvPr id="19" name="Content Placeholder 2"/>
          <p:cNvSpPr txBox="1"/>
          <p:nvPr/>
        </p:nvSpPr>
        <p:spPr>
          <a:xfrm>
            <a:off x="5116513" y="3559175"/>
            <a:ext cx="1843088"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chemeClr val="bg1"/>
                </a:solidFill>
                <a:effectLst/>
                <a:uLnTx/>
                <a:uFillTx/>
                <a:latin typeface="+mn-lt"/>
                <a:ea typeface="+mn-ea"/>
                <a:cs typeface="+mn-cs"/>
              </a:rPr>
              <a:t>Photography</a:t>
            </a:r>
            <a:endParaRPr kumimoji="0" lang="en-US"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65" b="0" i="0" u="none" strike="noStrike" kern="1200" cap="none" spc="0" normalizeH="0" baseline="0" noProof="0" dirty="0">
                <a:ln>
                  <a:noFill/>
                </a:ln>
                <a:solidFill>
                  <a:schemeClr val="bg1"/>
                </a:solidFill>
                <a:effectLst/>
                <a:uLnTx/>
                <a:uFillTx/>
                <a:latin typeface="+mn-lt"/>
                <a:ea typeface="+mn-ea"/>
                <a:cs typeface="+mn-cs"/>
              </a:rPr>
              <a:t>Lorem ipsum dolor sit amet, consectetur adipiscing.</a:t>
            </a:r>
            <a:endParaRPr kumimoji="0" lang="en-US" sz="1065" b="0" i="0" u="none" strike="noStrike" kern="1200" cap="none" spc="0" normalizeH="0" baseline="0" noProof="0" dirty="0">
              <a:ln>
                <a:noFill/>
              </a:ln>
              <a:solidFill>
                <a:schemeClr val="bg1"/>
              </a:solidFill>
              <a:effectLst/>
              <a:uLnTx/>
              <a:uFillTx/>
              <a:latin typeface="+mn-lt"/>
              <a:ea typeface="+mn-ea"/>
              <a:cs typeface="+mn-cs"/>
            </a:endParaRPr>
          </a:p>
        </p:txBody>
      </p:sp>
      <p:sp>
        <p:nvSpPr>
          <p:cNvPr id="16395" name="Freeform 17"/>
          <p:cNvSpPr>
            <a:spLocks noEditPoints="1"/>
          </p:cNvSpPr>
          <p:nvPr/>
        </p:nvSpPr>
        <p:spPr>
          <a:xfrm>
            <a:off x="5561013" y="2541588"/>
            <a:ext cx="942975" cy="7540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alpha val="100000"/>
            </a:schemeClr>
          </a:solidFill>
          <a:ln w="9525">
            <a:noFill/>
          </a:ln>
        </p:spPr>
        <p:txBody>
          <a:bodyPr/>
          <a:p>
            <a:endParaRPr lang="zh-CN" altLang="en-US"/>
          </a:p>
        </p:txBody>
      </p:sp>
      <p:sp>
        <p:nvSpPr>
          <p:cNvPr id="21" name="Content Placeholder 2"/>
          <p:cNvSpPr txBox="1"/>
          <p:nvPr/>
        </p:nvSpPr>
        <p:spPr>
          <a:xfrm>
            <a:off x="7321550" y="3559175"/>
            <a:ext cx="18542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chemeClr val="bg1"/>
                </a:solidFill>
                <a:effectLst/>
                <a:uLnTx/>
                <a:uFillTx/>
                <a:latin typeface="+mn-lt"/>
                <a:ea typeface="+mn-ea"/>
                <a:cs typeface="+mn-cs"/>
              </a:rPr>
              <a:t>Copywriting</a:t>
            </a:r>
            <a:endParaRPr kumimoji="0" lang="en-US"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65" b="0" i="0" u="none" strike="noStrike" kern="1200" cap="none" spc="0" normalizeH="0" baseline="0" noProof="0" dirty="0">
                <a:ln>
                  <a:noFill/>
                </a:ln>
                <a:solidFill>
                  <a:schemeClr val="bg1"/>
                </a:solidFill>
                <a:effectLst/>
                <a:uLnTx/>
                <a:uFillTx/>
                <a:latin typeface="+mn-lt"/>
                <a:ea typeface="+mn-ea"/>
                <a:cs typeface="+mn-cs"/>
              </a:rPr>
              <a:t>Lorem ipsum dolor sit amet, consectetur adipiscing.</a:t>
            </a:r>
            <a:endParaRPr kumimoji="0" lang="en-US" sz="1065" b="0" i="0" u="none" strike="noStrike" kern="1200" cap="none" spc="0" normalizeH="0" baseline="0" noProof="0" dirty="0">
              <a:ln>
                <a:noFill/>
              </a:ln>
              <a:solidFill>
                <a:schemeClr val="bg1"/>
              </a:solidFill>
              <a:effectLst/>
              <a:uLnTx/>
              <a:uFillTx/>
              <a:latin typeface="+mn-lt"/>
              <a:ea typeface="+mn-ea"/>
              <a:cs typeface="+mn-cs"/>
            </a:endParaRPr>
          </a:p>
        </p:txBody>
      </p:sp>
      <p:sp>
        <p:nvSpPr>
          <p:cNvPr id="16397" name="Freeform 22"/>
          <p:cNvSpPr>
            <a:spLocks noEditPoints="1"/>
          </p:cNvSpPr>
          <p:nvPr/>
        </p:nvSpPr>
        <p:spPr>
          <a:xfrm>
            <a:off x="7902575" y="2592388"/>
            <a:ext cx="692150" cy="690562"/>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alpha val="100000"/>
            </a:schemeClr>
          </a:solidFill>
          <a:ln w="9525">
            <a:noFill/>
          </a:ln>
        </p:spPr>
        <p:txBody>
          <a:bodyPr/>
          <a:p>
            <a:endParaRPr lang="zh-CN" altLang="en-US"/>
          </a:p>
        </p:txBody>
      </p:sp>
      <p:sp>
        <p:nvSpPr>
          <p:cNvPr id="23" name="Content Placeholder 2"/>
          <p:cNvSpPr txBox="1"/>
          <p:nvPr/>
        </p:nvSpPr>
        <p:spPr>
          <a:xfrm>
            <a:off x="9537700" y="3559175"/>
            <a:ext cx="1866900" cy="733425"/>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s-HN" sz="1600" b="1" i="0" u="none" strike="noStrike" kern="1200" cap="none" spc="0" normalizeH="0" baseline="0" noProof="0" dirty="0">
                <a:ln>
                  <a:noFill/>
                </a:ln>
                <a:solidFill>
                  <a:schemeClr val="bg1"/>
                </a:solidFill>
                <a:effectLst/>
                <a:uLnTx/>
                <a:uFillTx/>
                <a:latin typeface="+mn-lt"/>
                <a:ea typeface="+mn-ea"/>
                <a:cs typeface="+mn-cs"/>
              </a:rPr>
              <a:t>Films</a:t>
            </a:r>
            <a:endParaRPr kumimoji="0" lang="en-US"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065" b="0" i="0" u="none" strike="noStrike" kern="1200" cap="none" spc="0" normalizeH="0" baseline="0" noProof="0" dirty="0">
                <a:ln>
                  <a:noFill/>
                </a:ln>
                <a:solidFill>
                  <a:schemeClr val="bg1"/>
                </a:solidFill>
                <a:effectLst/>
                <a:uLnTx/>
                <a:uFillTx/>
                <a:latin typeface="+mn-lt"/>
                <a:ea typeface="+mn-ea"/>
                <a:cs typeface="+mn-cs"/>
              </a:rPr>
              <a:t>Lorem ipsum dolor sit amet, consectetur adipiscing.</a:t>
            </a:r>
            <a:endParaRPr kumimoji="0" lang="en-US" sz="1065" b="0" i="0" u="none" strike="noStrike" kern="1200" cap="none" spc="0" normalizeH="0" baseline="0" noProof="0" dirty="0">
              <a:ln>
                <a:noFill/>
              </a:ln>
              <a:solidFill>
                <a:schemeClr val="bg1"/>
              </a:solidFill>
              <a:effectLst/>
              <a:uLnTx/>
              <a:uFillTx/>
              <a:latin typeface="+mn-lt"/>
              <a:ea typeface="+mn-ea"/>
              <a:cs typeface="+mn-cs"/>
            </a:endParaRPr>
          </a:p>
        </p:txBody>
      </p:sp>
      <p:sp>
        <p:nvSpPr>
          <p:cNvPr id="16399" name="Freeform 27"/>
          <p:cNvSpPr>
            <a:spLocks noEditPoints="1"/>
          </p:cNvSpPr>
          <p:nvPr/>
        </p:nvSpPr>
        <p:spPr>
          <a:xfrm>
            <a:off x="9982200" y="2587625"/>
            <a:ext cx="977900" cy="700088"/>
          </a:xfrm>
          <a:custGeom>
            <a:avLst/>
            <a:gdLst/>
            <a:ahLst/>
            <a:cxnLst>
              <a:cxn ang="0">
                <a:pos x="2147483647" y="2147483647"/>
              </a:cxn>
              <a:cxn ang="0">
                <a:pos x="2147483647" y="2147483647"/>
              </a:cxn>
              <a:cxn ang="0">
                <a:pos x="2147483647" y="0"/>
              </a:cxn>
              <a:cxn ang="0">
                <a:pos x="2147483647" y="0"/>
              </a:cxn>
              <a:cxn ang="0">
                <a:pos x="0" y="2147483647"/>
              </a:cxn>
              <a:cxn ang="0">
                <a:pos x="0"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alpha val="100000"/>
            </a:schemeClr>
          </a:solidFill>
          <a:ln w="9525">
            <a:noFill/>
          </a:ln>
        </p:spPr>
        <p:txBody>
          <a:bodyPr/>
          <a:p>
            <a:endParaRPr lang="zh-CN" altLang="en-US"/>
          </a:p>
        </p:txBody>
      </p:sp>
      <p:sp>
        <p:nvSpPr>
          <p:cNvPr id="25" name="Content Placeholder 2"/>
          <p:cNvSpPr txBox="1"/>
          <p:nvPr/>
        </p:nvSpPr>
        <p:spPr>
          <a:xfrm>
            <a:off x="809625" y="4927600"/>
            <a:ext cx="10572750" cy="1089025"/>
          </a:xfrm>
          <a:prstGeom prst="rect">
            <a:avLst/>
          </a:prstGeom>
          <a:noFill/>
          <a:ln w="9525">
            <a:noFill/>
          </a:ln>
        </p:spPr>
        <p:txBody>
          <a:bodyPr lIns="121920" tIns="60960" rIns="121920" bIns="60960"/>
          <a:p>
            <a:pPr eaLnBrk="1" hangingPunct="1">
              <a:lnSpc>
                <a:spcPct val="150000"/>
              </a:lnSpc>
              <a:spcBef>
                <a:spcPct val="20000"/>
              </a:spcBef>
              <a:buFont typeface="Arial" panose="020B0604020202020204" pitchFamily="34" charset="0"/>
              <a:buNone/>
            </a:pPr>
            <a:r>
              <a:rPr lang="en-US" altLang="zh-CN" sz="1200" dirty="0">
                <a:solidFill>
                  <a:srgbClr val="95A5A6"/>
                </a:solidFill>
                <a:latin typeface="Calibri" panose="020F0502020204030204" pitchFamily="34" charset="0"/>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altLang="zh-CN" sz="1200" dirty="0">
              <a:solidFill>
                <a:srgbClr val="95A5A6"/>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4034"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4035"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4036"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61" name="椭圆 60"/>
          <p:cNvSpPr/>
          <p:nvPr/>
        </p:nvSpPr>
        <p:spPr>
          <a:xfrm>
            <a:off x="4429125" y="2009775"/>
            <a:ext cx="1790700" cy="1790700"/>
          </a:xfrm>
          <a:prstGeom prst="ellipse">
            <a:avLst/>
          </a:prstGeom>
          <a:solidFill>
            <a:schemeClr val="bg1">
              <a:lumMod val="85000"/>
              <a:alpha val="61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椭圆 61"/>
          <p:cNvSpPr/>
          <p:nvPr/>
        </p:nvSpPr>
        <p:spPr>
          <a:xfrm>
            <a:off x="5895975" y="2009775"/>
            <a:ext cx="1790700" cy="1790700"/>
          </a:xfrm>
          <a:prstGeom prst="ellipse">
            <a:avLst/>
          </a:prstGeom>
          <a:solidFill>
            <a:schemeClr val="bg1">
              <a:lumMod val="85000"/>
              <a:alpha val="61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3" name="椭圆 62"/>
          <p:cNvSpPr/>
          <p:nvPr/>
        </p:nvSpPr>
        <p:spPr>
          <a:xfrm>
            <a:off x="4429125" y="3563938"/>
            <a:ext cx="1790700" cy="1790700"/>
          </a:xfrm>
          <a:prstGeom prst="ellipse">
            <a:avLst/>
          </a:prstGeom>
          <a:solidFill>
            <a:schemeClr val="bg1">
              <a:lumMod val="85000"/>
              <a:alpha val="61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4" name="椭圆 63"/>
          <p:cNvSpPr/>
          <p:nvPr/>
        </p:nvSpPr>
        <p:spPr>
          <a:xfrm>
            <a:off x="5895975" y="3563938"/>
            <a:ext cx="1790700" cy="1790700"/>
          </a:xfrm>
          <a:prstGeom prst="ellipse">
            <a:avLst/>
          </a:prstGeom>
          <a:solidFill>
            <a:schemeClr val="bg1">
              <a:lumMod val="85000"/>
              <a:alpha val="61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5" name="TextBox 57"/>
          <p:cNvSpPr txBox="1"/>
          <p:nvPr/>
        </p:nvSpPr>
        <p:spPr bwMode="auto">
          <a:xfrm>
            <a:off x="1438275" y="2486025"/>
            <a:ext cx="2673350" cy="838200"/>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6" name="TextBox 57"/>
          <p:cNvSpPr txBox="1"/>
          <p:nvPr/>
        </p:nvSpPr>
        <p:spPr bwMode="auto">
          <a:xfrm>
            <a:off x="8056563" y="2486025"/>
            <a:ext cx="2673350" cy="838200"/>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7" name="TextBox 57"/>
          <p:cNvSpPr txBox="1"/>
          <p:nvPr/>
        </p:nvSpPr>
        <p:spPr bwMode="auto">
          <a:xfrm>
            <a:off x="1438275" y="4157663"/>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8" name="TextBox 57"/>
          <p:cNvSpPr txBox="1"/>
          <p:nvPr/>
        </p:nvSpPr>
        <p:spPr bwMode="auto">
          <a:xfrm>
            <a:off x="8056563" y="4157663"/>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44045" name="Freeform 33"/>
          <p:cNvSpPr>
            <a:spLocks noEditPoints="1"/>
          </p:cNvSpPr>
          <p:nvPr/>
        </p:nvSpPr>
        <p:spPr>
          <a:xfrm>
            <a:off x="5048250" y="2579688"/>
            <a:ext cx="542925" cy="650875"/>
          </a:xfrm>
          <a:custGeom>
            <a:avLst/>
            <a:gdLst/>
            <a:ahLst/>
            <a:cxnLst>
              <a:cxn ang="0">
                <a:pos x="2147483647" y="2147483647"/>
              </a:cxn>
              <a:cxn ang="0">
                <a:pos x="2147483647" y="2147483647"/>
              </a:cxn>
              <a:cxn ang="0">
                <a:pos x="2147483647" y="0"/>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00B0F0">
              <a:alpha val="100000"/>
            </a:srgbClr>
          </a:solidFill>
          <a:ln w="9525">
            <a:noFill/>
          </a:ln>
        </p:spPr>
        <p:txBody>
          <a:bodyPr/>
          <a:p>
            <a:endParaRPr lang="zh-CN" altLang="en-US"/>
          </a:p>
        </p:txBody>
      </p:sp>
      <p:grpSp>
        <p:nvGrpSpPr>
          <p:cNvPr id="70" name="组合 69"/>
          <p:cNvGrpSpPr/>
          <p:nvPr/>
        </p:nvGrpSpPr>
        <p:grpSpPr>
          <a:xfrm>
            <a:off x="6410894" y="2575136"/>
            <a:ext cx="790005" cy="659978"/>
            <a:chOff x="2345019" y="1656883"/>
            <a:chExt cx="636588" cy="531812"/>
          </a:xfrm>
          <a:solidFill>
            <a:srgbClr val="1570C1"/>
          </a:solidFill>
        </p:grpSpPr>
        <p:sp>
          <p:nvSpPr>
            <p:cNvPr id="71" name="Freeform 35"/>
            <p:cNvSpPr/>
            <p:nvPr/>
          </p:nvSpPr>
          <p:spPr bwMode="auto">
            <a:xfrm>
              <a:off x="2345019" y="1794995"/>
              <a:ext cx="488950" cy="393700"/>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2" name="Freeform 36"/>
            <p:cNvSpPr/>
            <p:nvPr/>
          </p:nvSpPr>
          <p:spPr bwMode="auto">
            <a:xfrm>
              <a:off x="2494244" y="1656883"/>
              <a:ext cx="487363" cy="393700"/>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4047" name="Freeform 188"/>
          <p:cNvSpPr/>
          <p:nvPr/>
        </p:nvSpPr>
        <p:spPr>
          <a:xfrm>
            <a:off x="4992688" y="4157663"/>
            <a:ext cx="661987" cy="6286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1570C1">
              <a:alpha val="100000"/>
            </a:srgbClr>
          </a:solidFill>
          <a:ln w="9525">
            <a:noFill/>
          </a:ln>
        </p:spPr>
        <p:txBody>
          <a:bodyPr/>
          <a:p>
            <a:endParaRPr lang="zh-CN" altLang="en-US"/>
          </a:p>
        </p:txBody>
      </p:sp>
      <p:sp>
        <p:nvSpPr>
          <p:cNvPr id="44048" name="Freeform 374"/>
          <p:cNvSpPr>
            <a:spLocks noEditPoints="1"/>
          </p:cNvSpPr>
          <p:nvPr/>
        </p:nvSpPr>
        <p:spPr>
          <a:xfrm>
            <a:off x="6461125" y="4164013"/>
            <a:ext cx="660400" cy="6477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00B0F0">
              <a:alpha val="100000"/>
            </a:srgbClr>
          </a:solidFill>
          <a:ln w="9525">
            <a:noFill/>
          </a:ln>
        </p:spPr>
        <p:txBody>
          <a:bodyPr/>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5058"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5059"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5060"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23" name="Freeform 7"/>
          <p:cNvSpPr/>
          <p:nvPr/>
        </p:nvSpPr>
        <p:spPr bwMode="auto">
          <a:xfrm>
            <a:off x="1422400" y="3683000"/>
            <a:ext cx="2316163" cy="1662113"/>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2" name="Freeform 8"/>
          <p:cNvSpPr/>
          <p:nvPr/>
        </p:nvSpPr>
        <p:spPr>
          <a:xfrm>
            <a:off x="3675063" y="4638675"/>
            <a:ext cx="25400" cy="222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pathLst>
              <a:path w="10" h="9">
                <a:moveTo>
                  <a:pt x="4" y="8"/>
                </a:moveTo>
                <a:cubicBezTo>
                  <a:pt x="3" y="8"/>
                  <a:pt x="3" y="8"/>
                  <a:pt x="3" y="8"/>
                </a:cubicBezTo>
                <a:cubicBezTo>
                  <a:pt x="3" y="7"/>
                  <a:pt x="3" y="6"/>
                  <a:pt x="3" y="6"/>
                </a:cubicBezTo>
                <a:cubicBezTo>
                  <a:pt x="4" y="5"/>
                  <a:pt x="4" y="5"/>
                  <a:pt x="5" y="4"/>
                </a:cubicBezTo>
                <a:cubicBezTo>
                  <a:pt x="4" y="4"/>
                  <a:pt x="3" y="4"/>
                  <a:pt x="2" y="4"/>
                </a:cubicBezTo>
                <a:cubicBezTo>
                  <a:pt x="2" y="5"/>
                  <a:pt x="1" y="4"/>
                  <a:pt x="1" y="3"/>
                </a:cubicBezTo>
                <a:cubicBezTo>
                  <a:pt x="0" y="2"/>
                  <a:pt x="1" y="1"/>
                  <a:pt x="2" y="1"/>
                </a:cubicBezTo>
                <a:cubicBezTo>
                  <a:pt x="4" y="1"/>
                  <a:pt x="6" y="1"/>
                  <a:pt x="8" y="0"/>
                </a:cubicBezTo>
                <a:cubicBezTo>
                  <a:pt x="9" y="0"/>
                  <a:pt x="10" y="0"/>
                  <a:pt x="10" y="1"/>
                </a:cubicBezTo>
                <a:cubicBezTo>
                  <a:pt x="10" y="2"/>
                  <a:pt x="10" y="2"/>
                  <a:pt x="10" y="3"/>
                </a:cubicBezTo>
                <a:cubicBezTo>
                  <a:pt x="8" y="4"/>
                  <a:pt x="7" y="6"/>
                  <a:pt x="6" y="8"/>
                </a:cubicBezTo>
                <a:cubicBezTo>
                  <a:pt x="5" y="8"/>
                  <a:pt x="4" y="9"/>
                  <a:pt x="4" y="8"/>
                </a:cubicBezTo>
                <a:close/>
              </a:path>
            </a:pathLst>
          </a:custGeom>
          <a:solidFill>
            <a:srgbClr val="FFFFFF">
              <a:alpha val="100000"/>
            </a:srgbClr>
          </a:solidFill>
          <a:ln w="9525">
            <a:noFill/>
          </a:ln>
        </p:spPr>
        <p:txBody>
          <a:bodyPr/>
          <a:p>
            <a:endParaRPr lang="zh-CN" altLang="en-US"/>
          </a:p>
        </p:txBody>
      </p:sp>
      <p:sp>
        <p:nvSpPr>
          <p:cNvPr id="45063" name="Freeform 11"/>
          <p:cNvSpPr/>
          <p:nvPr/>
        </p:nvSpPr>
        <p:spPr>
          <a:xfrm>
            <a:off x="2482850" y="3019425"/>
            <a:ext cx="2009775" cy="1441450"/>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rgbClr val="1570C1">
              <a:alpha val="100000"/>
            </a:srgbClr>
          </a:solidFill>
          <a:ln w="9525">
            <a:noFill/>
          </a:ln>
        </p:spPr>
        <p:txBody>
          <a:bodyPr/>
          <a:p>
            <a:endParaRPr lang="zh-CN" altLang="en-US"/>
          </a:p>
        </p:txBody>
      </p:sp>
      <p:sp>
        <p:nvSpPr>
          <p:cNvPr id="45064" name="Freeform 12"/>
          <p:cNvSpPr/>
          <p:nvPr/>
        </p:nvSpPr>
        <p:spPr>
          <a:xfrm>
            <a:off x="2517775" y="3848100"/>
            <a:ext cx="19050" cy="174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0" y="2147483647"/>
              </a:cxn>
              <a:cxn ang="0">
                <a:pos x="2147483647" y="2147483647"/>
              </a:cxn>
              <a:cxn ang="0">
                <a:pos x="2147483647" y="2147483647"/>
              </a:cxn>
            </a:cxnLst>
            <a:pathLst>
              <a:path w="8" h="7">
                <a:moveTo>
                  <a:pt x="5" y="7"/>
                </a:moveTo>
                <a:cubicBezTo>
                  <a:pt x="6" y="7"/>
                  <a:pt x="6" y="7"/>
                  <a:pt x="6" y="7"/>
                </a:cubicBezTo>
                <a:cubicBezTo>
                  <a:pt x="6" y="6"/>
                  <a:pt x="6" y="5"/>
                  <a:pt x="6" y="5"/>
                </a:cubicBezTo>
                <a:cubicBezTo>
                  <a:pt x="6" y="4"/>
                  <a:pt x="5" y="4"/>
                  <a:pt x="5" y="3"/>
                </a:cubicBezTo>
                <a:cubicBezTo>
                  <a:pt x="5" y="3"/>
                  <a:pt x="6" y="4"/>
                  <a:pt x="7" y="4"/>
                </a:cubicBezTo>
                <a:cubicBezTo>
                  <a:pt x="7" y="4"/>
                  <a:pt x="8" y="3"/>
                  <a:pt x="8" y="2"/>
                </a:cubicBezTo>
                <a:cubicBezTo>
                  <a:pt x="8" y="2"/>
                  <a:pt x="8" y="1"/>
                  <a:pt x="7" y="1"/>
                </a:cubicBezTo>
                <a:cubicBezTo>
                  <a:pt x="5" y="1"/>
                  <a:pt x="3" y="0"/>
                  <a:pt x="2" y="0"/>
                </a:cubicBezTo>
                <a:cubicBezTo>
                  <a:pt x="1" y="0"/>
                  <a:pt x="1" y="0"/>
                  <a:pt x="0" y="1"/>
                </a:cubicBezTo>
                <a:cubicBezTo>
                  <a:pt x="0" y="1"/>
                  <a:pt x="0" y="2"/>
                  <a:pt x="0" y="2"/>
                </a:cubicBezTo>
                <a:cubicBezTo>
                  <a:pt x="1" y="4"/>
                  <a:pt x="3" y="5"/>
                  <a:pt x="4" y="7"/>
                </a:cubicBezTo>
                <a:cubicBezTo>
                  <a:pt x="4" y="7"/>
                  <a:pt x="5" y="7"/>
                  <a:pt x="5" y="7"/>
                </a:cubicBezTo>
                <a:close/>
              </a:path>
            </a:pathLst>
          </a:custGeom>
          <a:solidFill>
            <a:srgbClr val="FFFFFF">
              <a:alpha val="100000"/>
            </a:srgbClr>
          </a:solidFill>
          <a:ln w="9525">
            <a:noFill/>
          </a:ln>
        </p:spPr>
        <p:txBody>
          <a:bodyPr/>
          <a:p>
            <a:endParaRPr lang="zh-CN" altLang="en-US"/>
          </a:p>
        </p:txBody>
      </p:sp>
      <p:sp>
        <p:nvSpPr>
          <p:cNvPr id="27" name="Freeform 15"/>
          <p:cNvSpPr/>
          <p:nvPr/>
        </p:nvSpPr>
        <p:spPr bwMode="auto">
          <a:xfrm>
            <a:off x="1731963" y="2354263"/>
            <a:ext cx="1876425" cy="1344613"/>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6" name="Freeform 16"/>
          <p:cNvSpPr/>
          <p:nvPr/>
        </p:nvSpPr>
        <p:spPr>
          <a:xfrm>
            <a:off x="3557588" y="3127375"/>
            <a:ext cx="19050" cy="174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pathLst>
              <a:path w="8" h="7">
                <a:moveTo>
                  <a:pt x="3" y="6"/>
                </a:moveTo>
                <a:cubicBezTo>
                  <a:pt x="3" y="6"/>
                  <a:pt x="3" y="6"/>
                  <a:pt x="3" y="6"/>
                </a:cubicBezTo>
                <a:cubicBezTo>
                  <a:pt x="2" y="6"/>
                  <a:pt x="2" y="5"/>
                  <a:pt x="3" y="4"/>
                </a:cubicBezTo>
                <a:cubicBezTo>
                  <a:pt x="3" y="4"/>
                  <a:pt x="3" y="4"/>
                  <a:pt x="4" y="3"/>
                </a:cubicBezTo>
                <a:cubicBezTo>
                  <a:pt x="3" y="3"/>
                  <a:pt x="3" y="3"/>
                  <a:pt x="2" y="3"/>
                </a:cubicBezTo>
                <a:cubicBezTo>
                  <a:pt x="1" y="3"/>
                  <a:pt x="1" y="3"/>
                  <a:pt x="1" y="2"/>
                </a:cubicBezTo>
                <a:cubicBezTo>
                  <a:pt x="0" y="2"/>
                  <a:pt x="1" y="1"/>
                  <a:pt x="2" y="1"/>
                </a:cubicBezTo>
                <a:cubicBezTo>
                  <a:pt x="3" y="1"/>
                  <a:pt x="5" y="0"/>
                  <a:pt x="7" y="0"/>
                </a:cubicBezTo>
                <a:cubicBezTo>
                  <a:pt x="7" y="0"/>
                  <a:pt x="8" y="0"/>
                  <a:pt x="8" y="1"/>
                </a:cubicBezTo>
                <a:cubicBezTo>
                  <a:pt x="8" y="1"/>
                  <a:pt x="8" y="2"/>
                  <a:pt x="8" y="2"/>
                </a:cubicBezTo>
                <a:cubicBezTo>
                  <a:pt x="7" y="3"/>
                  <a:pt x="6" y="5"/>
                  <a:pt x="5" y="6"/>
                </a:cubicBezTo>
                <a:cubicBezTo>
                  <a:pt x="4" y="7"/>
                  <a:pt x="4" y="7"/>
                  <a:pt x="3" y="6"/>
                </a:cubicBezTo>
                <a:close/>
              </a:path>
            </a:pathLst>
          </a:custGeom>
          <a:solidFill>
            <a:srgbClr val="FFFFFF">
              <a:alpha val="100000"/>
            </a:srgbClr>
          </a:solidFill>
          <a:ln w="9525">
            <a:noFill/>
          </a:ln>
        </p:spPr>
        <p:txBody>
          <a:bodyPr/>
          <a:p>
            <a:endParaRPr lang="zh-CN" altLang="en-US"/>
          </a:p>
        </p:txBody>
      </p:sp>
      <p:sp>
        <p:nvSpPr>
          <p:cNvPr id="45067" name="Freeform 19"/>
          <p:cNvSpPr/>
          <p:nvPr/>
        </p:nvSpPr>
        <p:spPr>
          <a:xfrm>
            <a:off x="2640013" y="1863725"/>
            <a:ext cx="1568450" cy="1125538"/>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rgbClr val="1570C1">
              <a:alpha val="100000"/>
            </a:srgbClr>
          </a:solidFill>
          <a:ln w="9525">
            <a:noFill/>
          </a:ln>
        </p:spPr>
        <p:txBody>
          <a:bodyPr/>
          <a:p>
            <a:endParaRPr lang="zh-CN" altLang="en-US"/>
          </a:p>
        </p:txBody>
      </p:sp>
      <p:sp>
        <p:nvSpPr>
          <p:cNvPr id="45068" name="Freeform 20"/>
          <p:cNvSpPr/>
          <p:nvPr/>
        </p:nvSpPr>
        <p:spPr>
          <a:xfrm>
            <a:off x="2663825" y="2513013"/>
            <a:ext cx="15875" cy="142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Lst>
            <a:pathLst>
              <a:path w="7" h="6">
                <a:moveTo>
                  <a:pt x="5" y="5"/>
                </a:moveTo>
                <a:cubicBezTo>
                  <a:pt x="5" y="5"/>
                  <a:pt x="5" y="5"/>
                  <a:pt x="5" y="5"/>
                </a:cubicBezTo>
                <a:cubicBezTo>
                  <a:pt x="5" y="5"/>
                  <a:pt x="5" y="4"/>
                  <a:pt x="5" y="4"/>
                </a:cubicBezTo>
                <a:cubicBezTo>
                  <a:pt x="5" y="3"/>
                  <a:pt x="4" y="3"/>
                  <a:pt x="4" y="3"/>
                </a:cubicBezTo>
                <a:cubicBezTo>
                  <a:pt x="5" y="3"/>
                  <a:pt x="5" y="3"/>
                  <a:pt x="6" y="3"/>
                </a:cubicBezTo>
                <a:cubicBezTo>
                  <a:pt x="6" y="3"/>
                  <a:pt x="7" y="2"/>
                  <a:pt x="7" y="2"/>
                </a:cubicBezTo>
                <a:cubicBezTo>
                  <a:pt x="7" y="1"/>
                  <a:pt x="7" y="1"/>
                  <a:pt x="6" y="1"/>
                </a:cubicBezTo>
                <a:cubicBezTo>
                  <a:pt x="4" y="0"/>
                  <a:pt x="3" y="0"/>
                  <a:pt x="2" y="0"/>
                </a:cubicBezTo>
                <a:cubicBezTo>
                  <a:pt x="1" y="0"/>
                  <a:pt x="1" y="0"/>
                  <a:pt x="1" y="0"/>
                </a:cubicBezTo>
                <a:cubicBezTo>
                  <a:pt x="0" y="1"/>
                  <a:pt x="0" y="1"/>
                  <a:pt x="1" y="2"/>
                </a:cubicBezTo>
                <a:cubicBezTo>
                  <a:pt x="2" y="3"/>
                  <a:pt x="2" y="4"/>
                  <a:pt x="3" y="5"/>
                </a:cubicBezTo>
                <a:cubicBezTo>
                  <a:pt x="4" y="5"/>
                  <a:pt x="4" y="6"/>
                  <a:pt x="5" y="5"/>
                </a:cubicBezTo>
                <a:close/>
              </a:path>
            </a:pathLst>
          </a:custGeom>
          <a:solidFill>
            <a:srgbClr val="FFFFFF">
              <a:alpha val="100000"/>
            </a:srgbClr>
          </a:solidFill>
          <a:ln w="9525">
            <a:noFill/>
          </a:ln>
        </p:spPr>
        <p:txBody>
          <a:bodyPr/>
          <a:p>
            <a:endParaRPr lang="zh-CN" altLang="en-US"/>
          </a:p>
        </p:txBody>
      </p:sp>
      <p:sp>
        <p:nvSpPr>
          <p:cNvPr id="45069" name="Freeform 22"/>
          <p:cNvSpPr/>
          <p:nvPr/>
        </p:nvSpPr>
        <p:spPr>
          <a:xfrm>
            <a:off x="1758950" y="3992563"/>
            <a:ext cx="390525" cy="285750"/>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3" h="119">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alpha val="100000"/>
            </a:srgbClr>
          </a:solidFill>
          <a:ln w="9525">
            <a:noFill/>
          </a:ln>
        </p:spPr>
        <p:txBody>
          <a:bodyPr/>
          <a:p>
            <a:endParaRPr lang="zh-CN" altLang="en-US"/>
          </a:p>
        </p:txBody>
      </p:sp>
      <p:sp>
        <p:nvSpPr>
          <p:cNvPr id="45070" name="Freeform 23"/>
          <p:cNvSpPr/>
          <p:nvPr/>
        </p:nvSpPr>
        <p:spPr>
          <a:xfrm>
            <a:off x="1901825" y="3956050"/>
            <a:ext cx="109538" cy="1095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Lst>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alpha val="100000"/>
            </a:srgbClr>
          </a:solidFill>
          <a:ln w="9525">
            <a:noFill/>
          </a:ln>
        </p:spPr>
        <p:txBody>
          <a:bodyPr/>
          <a:p>
            <a:endParaRPr lang="zh-CN" altLang="en-US"/>
          </a:p>
        </p:txBody>
      </p:sp>
      <p:sp>
        <p:nvSpPr>
          <p:cNvPr id="45071" name="Freeform 24"/>
          <p:cNvSpPr/>
          <p:nvPr/>
        </p:nvSpPr>
        <p:spPr>
          <a:xfrm>
            <a:off x="3925888" y="3262313"/>
            <a:ext cx="287337" cy="334962"/>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pathLst>
              <a:path w="247" h="289">
                <a:moveTo>
                  <a:pt x="0" y="123"/>
                </a:moveTo>
                <a:lnTo>
                  <a:pt x="0" y="289"/>
                </a:lnTo>
                <a:lnTo>
                  <a:pt x="83" y="289"/>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solidFill>
            <a:srgbClr val="FFFFFF">
              <a:alpha val="100000"/>
            </a:srgbClr>
          </a:solidFill>
          <a:ln w="9525">
            <a:noFill/>
          </a:ln>
        </p:spPr>
        <p:txBody>
          <a:bodyPr/>
          <a:p>
            <a:endParaRPr lang="zh-CN" altLang="en-US"/>
          </a:p>
        </p:txBody>
      </p:sp>
      <p:sp>
        <p:nvSpPr>
          <p:cNvPr id="45072" name="Freeform 25"/>
          <p:cNvSpPr/>
          <p:nvPr/>
        </p:nvSpPr>
        <p:spPr>
          <a:xfrm>
            <a:off x="3854450" y="3194050"/>
            <a:ext cx="431800" cy="2365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79" h="98">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solidFill>
            <a:srgbClr val="FFFFFF">
              <a:alpha val="100000"/>
            </a:srgbClr>
          </a:solidFill>
          <a:ln w="9525">
            <a:noFill/>
          </a:ln>
        </p:spPr>
        <p:txBody>
          <a:bodyPr/>
          <a:p>
            <a:endParaRPr lang="zh-CN" altLang="en-US"/>
          </a:p>
        </p:txBody>
      </p:sp>
      <p:sp>
        <p:nvSpPr>
          <p:cNvPr id="45073" name="Freeform 26"/>
          <p:cNvSpPr>
            <a:spLocks noEditPoints="1"/>
          </p:cNvSpPr>
          <p:nvPr/>
        </p:nvSpPr>
        <p:spPr>
          <a:xfrm>
            <a:off x="2249488" y="2636838"/>
            <a:ext cx="87312" cy="95250"/>
          </a:xfrm>
          <a:custGeom>
            <a:avLst/>
            <a:gdLst/>
            <a:ahLst/>
            <a:cxnLst>
              <a:cxn ang="0">
                <a:pos x="2147483647" y="0"/>
              </a:cxn>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alpha val="100000"/>
            </a:srgbClr>
          </a:solidFill>
          <a:ln w="9525">
            <a:noFill/>
          </a:ln>
        </p:spPr>
        <p:txBody>
          <a:bodyPr/>
          <a:p>
            <a:endParaRPr lang="zh-CN" altLang="en-US"/>
          </a:p>
        </p:txBody>
      </p:sp>
      <p:sp>
        <p:nvSpPr>
          <p:cNvPr id="45074" name="Freeform 27"/>
          <p:cNvSpPr>
            <a:spLocks noEditPoints="1"/>
          </p:cNvSpPr>
          <p:nvPr/>
        </p:nvSpPr>
        <p:spPr>
          <a:xfrm>
            <a:off x="1960563" y="2668588"/>
            <a:ext cx="398462" cy="263525"/>
          </a:xfrm>
          <a:custGeom>
            <a:avLst/>
            <a:gdLst/>
            <a:ahLst/>
            <a:cxnLst>
              <a:cxn ang="0">
                <a:pos x="2147483647" y="0"/>
              </a:cxn>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165" h="109">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alpha val="100000"/>
            </a:srgbClr>
          </a:solidFill>
          <a:ln w="9525">
            <a:noFill/>
          </a:ln>
        </p:spPr>
        <p:txBody>
          <a:bodyPr/>
          <a:p>
            <a:endParaRPr lang="zh-CN" altLang="en-US"/>
          </a:p>
        </p:txBody>
      </p:sp>
      <p:sp>
        <p:nvSpPr>
          <p:cNvPr id="45075" name="Freeform 28"/>
          <p:cNvSpPr>
            <a:spLocks noEditPoints="1"/>
          </p:cNvSpPr>
          <p:nvPr/>
        </p:nvSpPr>
        <p:spPr>
          <a:xfrm>
            <a:off x="3729038" y="2036763"/>
            <a:ext cx="292100" cy="3651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1" h="151">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solidFill>
            <a:srgbClr val="FFFFFF">
              <a:alpha val="100000"/>
            </a:srgbClr>
          </a:solidFill>
          <a:ln w="9525">
            <a:noFill/>
          </a:ln>
        </p:spPr>
        <p:txBody>
          <a:bodyPr/>
          <a:p>
            <a:endParaRPr lang="zh-CN" altLang="en-US"/>
          </a:p>
        </p:txBody>
      </p:sp>
      <p:sp>
        <p:nvSpPr>
          <p:cNvPr id="38" name="TextBox 57"/>
          <p:cNvSpPr txBox="1"/>
          <p:nvPr/>
        </p:nvSpPr>
        <p:spPr bwMode="auto">
          <a:xfrm>
            <a:off x="5237163" y="22367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9" name="TextBox 57"/>
          <p:cNvSpPr txBox="1"/>
          <p:nvPr/>
        </p:nvSpPr>
        <p:spPr bwMode="auto">
          <a:xfrm>
            <a:off x="8713788" y="22367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40" name="TextBox 57"/>
          <p:cNvSpPr txBox="1"/>
          <p:nvPr/>
        </p:nvSpPr>
        <p:spPr bwMode="auto">
          <a:xfrm>
            <a:off x="5237163" y="4138613"/>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41" name="TextBox 57"/>
          <p:cNvSpPr txBox="1"/>
          <p:nvPr/>
        </p:nvSpPr>
        <p:spPr bwMode="auto">
          <a:xfrm>
            <a:off x="8713788" y="4138613"/>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6082"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6083"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6084"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42" name="空心弧 41"/>
          <p:cNvSpPr/>
          <p:nvPr/>
        </p:nvSpPr>
        <p:spPr>
          <a:xfrm flipV="1">
            <a:off x="1069975" y="2249488"/>
            <a:ext cx="1906588" cy="1906588"/>
          </a:xfrm>
          <a:prstGeom prst="blockArc">
            <a:avLst>
              <a:gd name="adj1" fmla="val 6741711"/>
              <a:gd name="adj2" fmla="val 0"/>
              <a:gd name="adj3" fmla="val 1957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空心弧 42"/>
          <p:cNvSpPr/>
          <p:nvPr/>
        </p:nvSpPr>
        <p:spPr>
          <a:xfrm flipV="1">
            <a:off x="3748088" y="2249488"/>
            <a:ext cx="1906588" cy="1906588"/>
          </a:xfrm>
          <a:prstGeom prst="blockArc">
            <a:avLst>
              <a:gd name="adj1" fmla="val 5607005"/>
              <a:gd name="adj2" fmla="val 0"/>
              <a:gd name="adj3" fmla="val 1957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空心弧 43"/>
          <p:cNvSpPr/>
          <p:nvPr/>
        </p:nvSpPr>
        <p:spPr>
          <a:xfrm flipV="1">
            <a:off x="6407150" y="2249488"/>
            <a:ext cx="1906588" cy="1906588"/>
          </a:xfrm>
          <a:prstGeom prst="blockArc">
            <a:avLst>
              <a:gd name="adj1" fmla="val 4958870"/>
              <a:gd name="adj2" fmla="val 0"/>
              <a:gd name="adj3" fmla="val 1957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空心弧 44"/>
          <p:cNvSpPr/>
          <p:nvPr/>
        </p:nvSpPr>
        <p:spPr>
          <a:xfrm flipV="1">
            <a:off x="9086850" y="2249488"/>
            <a:ext cx="1906588" cy="1906588"/>
          </a:xfrm>
          <a:prstGeom prst="blockArc">
            <a:avLst>
              <a:gd name="adj1" fmla="val 3332729"/>
              <a:gd name="adj2" fmla="val 0"/>
              <a:gd name="adj3" fmla="val 1957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89" name="矩形 45"/>
          <p:cNvSpPr/>
          <p:nvPr/>
        </p:nvSpPr>
        <p:spPr>
          <a:xfrm>
            <a:off x="1773238" y="2984500"/>
            <a:ext cx="598487" cy="400050"/>
          </a:xfrm>
          <a:prstGeom prst="rect">
            <a:avLst/>
          </a:prstGeom>
          <a:noFill/>
          <a:ln w="9525">
            <a:noFill/>
          </a:ln>
        </p:spPr>
        <p:txBody>
          <a:bodyPr wrap="none">
            <a:spAutoFit/>
          </a:bodyPr>
          <a:p>
            <a:pPr eaLnBrk="1" hangingPunct="1"/>
            <a:r>
              <a:rPr lang="en-US" altLang="zh-CN" sz="2000" dirty="0">
                <a:solidFill>
                  <a:srgbClr val="1570C1"/>
                </a:solidFill>
                <a:latin typeface="Impact" panose="020B0806030902050204" pitchFamily="34" charset="0"/>
                <a:ea typeface="Malgun Gothic" panose="020B0503020000020004" pitchFamily="34" charset="-127"/>
              </a:rPr>
              <a:t>01%</a:t>
            </a:r>
            <a:endParaRPr lang="zh-CN" altLang="en-US" sz="2000" dirty="0">
              <a:solidFill>
                <a:srgbClr val="1570C1"/>
              </a:solidFill>
              <a:latin typeface="Impact" panose="020B0806030902050204" pitchFamily="34" charset="0"/>
              <a:ea typeface="Malgun Gothic" panose="020B0503020000020004" pitchFamily="34" charset="-127"/>
            </a:endParaRPr>
          </a:p>
        </p:txBody>
      </p:sp>
      <p:sp>
        <p:nvSpPr>
          <p:cNvPr id="46090" name="矩形 46"/>
          <p:cNvSpPr/>
          <p:nvPr/>
        </p:nvSpPr>
        <p:spPr>
          <a:xfrm>
            <a:off x="4329113" y="2995613"/>
            <a:ext cx="628650" cy="401637"/>
          </a:xfrm>
          <a:prstGeom prst="rect">
            <a:avLst/>
          </a:prstGeom>
          <a:noFill/>
          <a:ln w="9525">
            <a:noFill/>
          </a:ln>
        </p:spPr>
        <p:txBody>
          <a:bodyPr wrap="none">
            <a:spAutoFit/>
          </a:bodyPr>
          <a:p>
            <a:pPr eaLnBrk="1" hangingPunct="1"/>
            <a:r>
              <a:rPr lang="en-US" altLang="zh-CN" sz="2000" dirty="0">
                <a:solidFill>
                  <a:srgbClr val="1570C1"/>
                </a:solidFill>
                <a:latin typeface="Impact" panose="020B0806030902050204" pitchFamily="34" charset="0"/>
                <a:ea typeface="Malgun Gothic" panose="020B0503020000020004" pitchFamily="34" charset="-127"/>
              </a:rPr>
              <a:t>02%</a:t>
            </a:r>
            <a:endParaRPr lang="zh-CN" altLang="en-US" sz="2000" dirty="0">
              <a:solidFill>
                <a:srgbClr val="1570C1"/>
              </a:solidFill>
              <a:latin typeface="Impact" panose="020B0806030902050204" pitchFamily="34" charset="0"/>
              <a:ea typeface="Malgun Gothic" panose="020B0503020000020004" pitchFamily="34" charset="-127"/>
            </a:endParaRPr>
          </a:p>
        </p:txBody>
      </p:sp>
      <p:sp>
        <p:nvSpPr>
          <p:cNvPr id="46091" name="矩形 47"/>
          <p:cNvSpPr/>
          <p:nvPr/>
        </p:nvSpPr>
        <p:spPr>
          <a:xfrm>
            <a:off x="6977063" y="2984500"/>
            <a:ext cx="636587" cy="400050"/>
          </a:xfrm>
          <a:prstGeom prst="rect">
            <a:avLst/>
          </a:prstGeom>
          <a:noFill/>
          <a:ln w="9525">
            <a:noFill/>
          </a:ln>
        </p:spPr>
        <p:txBody>
          <a:bodyPr wrap="none">
            <a:spAutoFit/>
          </a:bodyPr>
          <a:p>
            <a:pPr eaLnBrk="1" hangingPunct="1"/>
            <a:r>
              <a:rPr lang="en-US" altLang="zh-CN" sz="2000" dirty="0">
                <a:solidFill>
                  <a:srgbClr val="1570C1"/>
                </a:solidFill>
                <a:latin typeface="Impact" panose="020B0806030902050204" pitchFamily="34" charset="0"/>
                <a:ea typeface="Malgun Gothic" panose="020B0503020000020004" pitchFamily="34" charset="-127"/>
              </a:rPr>
              <a:t>03%</a:t>
            </a:r>
            <a:endParaRPr lang="zh-CN" altLang="en-US" sz="2000" dirty="0">
              <a:solidFill>
                <a:srgbClr val="1570C1"/>
              </a:solidFill>
              <a:latin typeface="Impact" panose="020B0806030902050204" pitchFamily="34" charset="0"/>
              <a:ea typeface="Malgun Gothic" panose="020B0503020000020004" pitchFamily="34" charset="-127"/>
            </a:endParaRPr>
          </a:p>
        </p:txBody>
      </p:sp>
      <p:sp>
        <p:nvSpPr>
          <p:cNvPr id="46092" name="矩形 48"/>
          <p:cNvSpPr/>
          <p:nvPr/>
        </p:nvSpPr>
        <p:spPr>
          <a:xfrm>
            <a:off x="9680575" y="2995613"/>
            <a:ext cx="628650" cy="401637"/>
          </a:xfrm>
          <a:prstGeom prst="rect">
            <a:avLst/>
          </a:prstGeom>
          <a:noFill/>
          <a:ln w="9525">
            <a:noFill/>
          </a:ln>
        </p:spPr>
        <p:txBody>
          <a:bodyPr wrap="none">
            <a:spAutoFit/>
          </a:bodyPr>
          <a:p>
            <a:pPr eaLnBrk="1" hangingPunct="1"/>
            <a:r>
              <a:rPr lang="en-US" altLang="zh-CN" sz="2000" dirty="0">
                <a:solidFill>
                  <a:srgbClr val="1570C1"/>
                </a:solidFill>
                <a:latin typeface="Impact" panose="020B0806030902050204" pitchFamily="34" charset="0"/>
                <a:ea typeface="Malgun Gothic" panose="020B0503020000020004" pitchFamily="34" charset="-127"/>
              </a:rPr>
              <a:t>04%</a:t>
            </a:r>
            <a:endParaRPr lang="zh-CN" altLang="en-US" sz="2000" dirty="0">
              <a:solidFill>
                <a:srgbClr val="1570C1"/>
              </a:solidFill>
              <a:latin typeface="Impact" panose="020B0806030902050204" pitchFamily="34" charset="0"/>
              <a:ea typeface="Malgun Gothic" panose="020B0503020000020004" pitchFamily="34" charset="-127"/>
            </a:endParaRPr>
          </a:p>
        </p:txBody>
      </p:sp>
      <p:sp>
        <p:nvSpPr>
          <p:cNvPr id="50" name="TextBox 57"/>
          <p:cNvSpPr txBox="1"/>
          <p:nvPr/>
        </p:nvSpPr>
        <p:spPr bwMode="auto">
          <a:xfrm>
            <a:off x="736600" y="447040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1" name="TextBox 57"/>
          <p:cNvSpPr txBox="1"/>
          <p:nvPr/>
        </p:nvSpPr>
        <p:spPr bwMode="auto">
          <a:xfrm>
            <a:off x="3365500" y="447040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2" name="TextBox 57"/>
          <p:cNvSpPr txBox="1"/>
          <p:nvPr/>
        </p:nvSpPr>
        <p:spPr bwMode="auto">
          <a:xfrm>
            <a:off x="5959475" y="447040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3" name="TextBox 57"/>
          <p:cNvSpPr txBox="1"/>
          <p:nvPr/>
        </p:nvSpPr>
        <p:spPr bwMode="auto">
          <a:xfrm>
            <a:off x="8702675" y="447040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106"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7107"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7108"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21" name="Freeform 10"/>
          <p:cNvSpPr/>
          <p:nvPr/>
        </p:nvSpPr>
        <p:spPr bwMode="auto">
          <a:xfrm>
            <a:off x="1933575"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Freeform 11"/>
          <p:cNvSpPr/>
          <p:nvPr/>
        </p:nvSpPr>
        <p:spPr bwMode="auto">
          <a:xfrm>
            <a:off x="1854200" y="1600200"/>
            <a:ext cx="2970213"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Freeform 10"/>
          <p:cNvSpPr/>
          <p:nvPr/>
        </p:nvSpPr>
        <p:spPr bwMode="auto">
          <a:xfrm>
            <a:off x="7085013" y="1438275"/>
            <a:ext cx="3152775" cy="2179638"/>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Freeform 11"/>
          <p:cNvSpPr/>
          <p:nvPr/>
        </p:nvSpPr>
        <p:spPr bwMode="auto">
          <a:xfrm>
            <a:off x="7005638" y="1600200"/>
            <a:ext cx="2970213" cy="2017713"/>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Freeform 10"/>
          <p:cNvSpPr/>
          <p:nvPr/>
        </p:nvSpPr>
        <p:spPr bwMode="auto">
          <a:xfrm>
            <a:off x="1933575"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Freeform 11"/>
          <p:cNvSpPr/>
          <p:nvPr/>
        </p:nvSpPr>
        <p:spPr bwMode="auto">
          <a:xfrm>
            <a:off x="1854200" y="4213225"/>
            <a:ext cx="2970213"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Freeform 10"/>
          <p:cNvSpPr/>
          <p:nvPr/>
        </p:nvSpPr>
        <p:spPr bwMode="auto">
          <a:xfrm>
            <a:off x="7085013" y="4051300"/>
            <a:ext cx="3152775" cy="2178050"/>
          </a:xfrm>
          <a:custGeom>
            <a:avLst/>
            <a:gdLst>
              <a:gd name="T0" fmla="*/ 1192 w 1192"/>
              <a:gd name="T1" fmla="*/ 148 h 1156"/>
              <a:gd name="T2" fmla="*/ 74 w 1192"/>
              <a:gd name="T3" fmla="*/ 0 h 1156"/>
              <a:gd name="T4" fmla="*/ 0 w 1192"/>
              <a:gd name="T5" fmla="*/ 788 h 1156"/>
              <a:gd name="T6" fmla="*/ 710 w 1192"/>
              <a:gd name="T7" fmla="*/ 854 h 1156"/>
              <a:gd name="T8" fmla="*/ 898 w 1192"/>
              <a:gd name="T9" fmla="*/ 1156 h 1156"/>
              <a:gd name="T10" fmla="*/ 881 w 1192"/>
              <a:gd name="T11" fmla="*/ 866 h 1156"/>
              <a:gd name="T12" fmla="*/ 1093 w 1192"/>
              <a:gd name="T13" fmla="*/ 873 h 1156"/>
              <a:gd name="T14" fmla="*/ 1192 w 1192"/>
              <a:gd name="T15" fmla="*/ 148 h 1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156">
                <a:moveTo>
                  <a:pt x="1192" y="148"/>
                </a:moveTo>
                <a:lnTo>
                  <a:pt x="74" y="0"/>
                </a:lnTo>
                <a:lnTo>
                  <a:pt x="0" y="788"/>
                </a:lnTo>
                <a:lnTo>
                  <a:pt x="710" y="854"/>
                </a:lnTo>
                <a:lnTo>
                  <a:pt x="898" y="1156"/>
                </a:lnTo>
                <a:lnTo>
                  <a:pt x="881" y="866"/>
                </a:lnTo>
                <a:lnTo>
                  <a:pt x="1093" y="873"/>
                </a:lnTo>
                <a:lnTo>
                  <a:pt x="1192" y="148"/>
                </a:lnTo>
                <a:close/>
              </a:path>
            </a:pathLst>
          </a:cu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Freeform 11"/>
          <p:cNvSpPr/>
          <p:nvPr/>
        </p:nvSpPr>
        <p:spPr bwMode="auto">
          <a:xfrm>
            <a:off x="7005638" y="4213225"/>
            <a:ext cx="2970213" cy="2016125"/>
          </a:xfrm>
          <a:custGeom>
            <a:avLst/>
            <a:gdLst>
              <a:gd name="T0" fmla="*/ 1123 w 1123"/>
              <a:gd name="T1" fmla="*/ 0 h 1070"/>
              <a:gd name="T2" fmla="*/ 0 w 1123"/>
              <a:gd name="T3" fmla="*/ 0 h 1070"/>
              <a:gd name="T4" fmla="*/ 0 w 1123"/>
              <a:gd name="T5" fmla="*/ 787 h 1070"/>
              <a:gd name="T6" fmla="*/ 712 w 1123"/>
              <a:gd name="T7" fmla="*/ 787 h 1070"/>
              <a:gd name="T8" fmla="*/ 928 w 1123"/>
              <a:gd name="T9" fmla="*/ 1070 h 1070"/>
              <a:gd name="T10" fmla="*/ 928 w 1123"/>
              <a:gd name="T11" fmla="*/ 787 h 1070"/>
              <a:gd name="T12" fmla="*/ 1123 w 1123"/>
              <a:gd name="T13" fmla="*/ 787 h 1070"/>
              <a:gd name="T14" fmla="*/ 1123 w 1123"/>
              <a:gd name="T15" fmla="*/ 0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1070">
                <a:moveTo>
                  <a:pt x="1123" y="0"/>
                </a:moveTo>
                <a:lnTo>
                  <a:pt x="0" y="0"/>
                </a:lnTo>
                <a:lnTo>
                  <a:pt x="0" y="787"/>
                </a:lnTo>
                <a:lnTo>
                  <a:pt x="712" y="787"/>
                </a:lnTo>
                <a:lnTo>
                  <a:pt x="928" y="1070"/>
                </a:lnTo>
                <a:lnTo>
                  <a:pt x="928" y="787"/>
                </a:lnTo>
                <a:lnTo>
                  <a:pt x="1123" y="787"/>
                </a:lnTo>
                <a:lnTo>
                  <a:pt x="112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TextBox 57"/>
          <p:cNvSpPr txBox="1"/>
          <p:nvPr/>
        </p:nvSpPr>
        <p:spPr bwMode="auto">
          <a:xfrm>
            <a:off x="1947863" y="196850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30" name="TextBox 57"/>
          <p:cNvSpPr txBox="1"/>
          <p:nvPr/>
        </p:nvSpPr>
        <p:spPr bwMode="auto">
          <a:xfrm>
            <a:off x="7154863" y="196850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31" name="TextBox 57"/>
          <p:cNvSpPr txBox="1"/>
          <p:nvPr/>
        </p:nvSpPr>
        <p:spPr bwMode="auto">
          <a:xfrm>
            <a:off x="1947863" y="45751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32" name="TextBox 57"/>
          <p:cNvSpPr txBox="1"/>
          <p:nvPr/>
        </p:nvSpPr>
        <p:spPr bwMode="auto">
          <a:xfrm>
            <a:off x="7154863" y="45751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8130"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8131"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8132"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33" name="Freeform 5"/>
          <p:cNvSpPr/>
          <p:nvPr/>
        </p:nvSpPr>
        <p:spPr bwMode="auto">
          <a:xfrm>
            <a:off x="6021388" y="2003425"/>
            <a:ext cx="1614488"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Freeform 6"/>
          <p:cNvSpPr/>
          <p:nvPr/>
        </p:nvSpPr>
        <p:spPr bwMode="auto">
          <a:xfrm>
            <a:off x="4314825" y="2003425"/>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Freeform 7"/>
          <p:cNvSpPr/>
          <p:nvPr/>
        </p:nvSpPr>
        <p:spPr bwMode="auto">
          <a:xfrm>
            <a:off x="6021388" y="3695700"/>
            <a:ext cx="1614488"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Freeform 8"/>
          <p:cNvSpPr/>
          <p:nvPr/>
        </p:nvSpPr>
        <p:spPr bwMode="auto">
          <a:xfrm>
            <a:off x="4314825" y="3695700"/>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Oval 9"/>
          <p:cNvSpPr>
            <a:spLocks noChangeArrowheads="1"/>
          </p:cNvSpPr>
          <p:nvPr/>
        </p:nvSpPr>
        <p:spPr bwMode="auto">
          <a:xfrm>
            <a:off x="5257800" y="2946400"/>
            <a:ext cx="1441450" cy="1427163"/>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endParaRPr>
          </a:p>
        </p:txBody>
      </p:sp>
      <p:sp>
        <p:nvSpPr>
          <p:cNvPr id="48138" name="矩形 37"/>
          <p:cNvSpPr/>
          <p:nvPr/>
        </p:nvSpPr>
        <p:spPr>
          <a:xfrm>
            <a:off x="5494338" y="3113088"/>
            <a:ext cx="466725" cy="461962"/>
          </a:xfrm>
          <a:prstGeom prst="rect">
            <a:avLst/>
          </a:prstGeom>
          <a:noFill/>
          <a:ln w="9525">
            <a:noFill/>
          </a:ln>
        </p:spPr>
        <p:txBody>
          <a:bodyPr wrap="none">
            <a:spAutoFit/>
          </a:bodyPr>
          <a:p>
            <a:pPr eaLnBrk="1" hangingPunct="1"/>
            <a:r>
              <a:rPr lang="en-US" altLang="zh-CN" sz="2400" dirty="0">
                <a:solidFill>
                  <a:schemeClr val="bg1"/>
                </a:solidFill>
                <a:latin typeface="Impact" panose="020B0806030902050204" pitchFamily="34" charset="0"/>
                <a:ea typeface="Malgun Gothic" panose="020B0503020000020004" pitchFamily="34" charset="-127"/>
              </a:rPr>
              <a:t>01</a:t>
            </a:r>
            <a:endParaRPr lang="zh-CN" altLang="en-US" sz="2400" dirty="0">
              <a:solidFill>
                <a:schemeClr val="bg1"/>
              </a:solidFill>
              <a:latin typeface="Impact" panose="020B0806030902050204" pitchFamily="34" charset="0"/>
              <a:ea typeface="Malgun Gothic" panose="020B0503020000020004" pitchFamily="34" charset="-127"/>
            </a:endParaRPr>
          </a:p>
        </p:txBody>
      </p:sp>
      <p:sp>
        <p:nvSpPr>
          <p:cNvPr id="48139" name="矩形 38"/>
          <p:cNvSpPr/>
          <p:nvPr/>
        </p:nvSpPr>
        <p:spPr>
          <a:xfrm>
            <a:off x="6037263" y="3113088"/>
            <a:ext cx="503237" cy="461962"/>
          </a:xfrm>
          <a:prstGeom prst="rect">
            <a:avLst/>
          </a:prstGeom>
          <a:noFill/>
          <a:ln w="9525">
            <a:noFill/>
          </a:ln>
        </p:spPr>
        <p:txBody>
          <a:bodyPr wrap="none">
            <a:spAutoFit/>
          </a:bodyPr>
          <a:p>
            <a:pPr eaLnBrk="1" hangingPunct="1"/>
            <a:r>
              <a:rPr lang="en-US" altLang="zh-CN" sz="2400" dirty="0">
                <a:solidFill>
                  <a:schemeClr val="bg1"/>
                </a:solidFill>
                <a:latin typeface="Impact" panose="020B0806030902050204" pitchFamily="34" charset="0"/>
                <a:ea typeface="Malgun Gothic" panose="020B0503020000020004" pitchFamily="34" charset="-127"/>
              </a:rPr>
              <a:t>02</a:t>
            </a:r>
            <a:endParaRPr lang="zh-CN" altLang="en-US" sz="2400" dirty="0">
              <a:solidFill>
                <a:schemeClr val="bg1"/>
              </a:solidFill>
              <a:latin typeface="Impact" panose="020B0806030902050204" pitchFamily="34" charset="0"/>
              <a:ea typeface="Malgun Gothic" panose="020B0503020000020004" pitchFamily="34" charset="-127"/>
            </a:endParaRPr>
          </a:p>
        </p:txBody>
      </p:sp>
      <p:sp>
        <p:nvSpPr>
          <p:cNvPr id="48140" name="矩形 39"/>
          <p:cNvSpPr/>
          <p:nvPr/>
        </p:nvSpPr>
        <p:spPr>
          <a:xfrm>
            <a:off x="5473700" y="3724275"/>
            <a:ext cx="503238" cy="461963"/>
          </a:xfrm>
          <a:prstGeom prst="rect">
            <a:avLst/>
          </a:prstGeom>
          <a:noFill/>
          <a:ln w="9525">
            <a:noFill/>
          </a:ln>
        </p:spPr>
        <p:txBody>
          <a:bodyPr wrap="none">
            <a:spAutoFit/>
          </a:bodyPr>
          <a:p>
            <a:pPr eaLnBrk="1" hangingPunct="1"/>
            <a:r>
              <a:rPr lang="en-US" altLang="zh-CN" sz="2400" dirty="0">
                <a:solidFill>
                  <a:schemeClr val="bg1"/>
                </a:solidFill>
                <a:latin typeface="Impact" panose="020B0806030902050204" pitchFamily="34" charset="0"/>
                <a:ea typeface="Malgun Gothic" panose="020B0503020000020004" pitchFamily="34" charset="-127"/>
              </a:rPr>
              <a:t>04</a:t>
            </a:r>
            <a:endParaRPr lang="zh-CN" altLang="en-US" sz="2400" dirty="0">
              <a:solidFill>
                <a:schemeClr val="bg1"/>
              </a:solidFill>
              <a:latin typeface="Impact" panose="020B0806030902050204" pitchFamily="34" charset="0"/>
              <a:ea typeface="Malgun Gothic" panose="020B0503020000020004" pitchFamily="34" charset="-127"/>
            </a:endParaRPr>
          </a:p>
        </p:txBody>
      </p:sp>
      <p:sp>
        <p:nvSpPr>
          <p:cNvPr id="48141" name="矩形 40"/>
          <p:cNvSpPr/>
          <p:nvPr/>
        </p:nvSpPr>
        <p:spPr>
          <a:xfrm>
            <a:off x="5999163" y="3714750"/>
            <a:ext cx="514350" cy="461963"/>
          </a:xfrm>
          <a:prstGeom prst="rect">
            <a:avLst/>
          </a:prstGeom>
          <a:noFill/>
          <a:ln w="9525">
            <a:noFill/>
          </a:ln>
        </p:spPr>
        <p:txBody>
          <a:bodyPr wrap="none">
            <a:spAutoFit/>
          </a:bodyPr>
          <a:p>
            <a:pPr eaLnBrk="1" hangingPunct="1"/>
            <a:r>
              <a:rPr lang="en-US" altLang="zh-CN" sz="2400" dirty="0">
                <a:solidFill>
                  <a:schemeClr val="bg1"/>
                </a:solidFill>
                <a:latin typeface="Impact" panose="020B0806030902050204" pitchFamily="34" charset="0"/>
                <a:ea typeface="Malgun Gothic" panose="020B0503020000020004" pitchFamily="34" charset="-127"/>
              </a:rPr>
              <a:t>03</a:t>
            </a:r>
            <a:endParaRPr lang="zh-CN" altLang="en-US" sz="2400" dirty="0">
              <a:solidFill>
                <a:schemeClr val="bg1"/>
              </a:solidFill>
              <a:latin typeface="Impact" panose="020B0806030902050204" pitchFamily="34" charset="0"/>
              <a:ea typeface="Malgun Gothic" panose="020B0503020000020004" pitchFamily="34" charset="-127"/>
            </a:endParaRPr>
          </a:p>
        </p:txBody>
      </p:sp>
      <p:grpSp>
        <p:nvGrpSpPr>
          <p:cNvPr id="42" name="组合 41"/>
          <p:cNvGrpSpPr/>
          <p:nvPr/>
        </p:nvGrpSpPr>
        <p:grpSpPr>
          <a:xfrm>
            <a:off x="6637897" y="4296197"/>
            <a:ext cx="619055" cy="622865"/>
            <a:chOff x="5595939" y="4999038"/>
            <a:chExt cx="515938" cy="519113"/>
          </a:xfrm>
          <a:solidFill>
            <a:schemeClr val="bg1"/>
          </a:solidFill>
        </p:grpSpPr>
        <p:sp>
          <p:nvSpPr>
            <p:cNvPr id="43" name="Freeform 5"/>
            <p:cNvSpPr/>
            <p:nvPr/>
          </p:nvSpPr>
          <p:spPr bwMode="auto">
            <a:xfrm>
              <a:off x="5599114" y="4999038"/>
              <a:ext cx="430213" cy="303213"/>
            </a:xfrm>
            <a:custGeom>
              <a:avLst/>
              <a:gdLst>
                <a:gd name="T0" fmla="*/ 298 w 298"/>
                <a:gd name="T1" fmla="*/ 81 h 211"/>
                <a:gd name="T2" fmla="*/ 292 w 298"/>
                <a:gd name="T3" fmla="*/ 0 h 211"/>
                <a:gd name="T4" fmla="*/ 210 w 298"/>
                <a:gd name="T5" fmla="*/ 30 h 211"/>
                <a:gd name="T6" fmla="*/ 242 w 298"/>
                <a:gd name="T7" fmla="*/ 48 h 211"/>
                <a:gd name="T8" fmla="*/ 100 w 298"/>
                <a:gd name="T9" fmla="*/ 155 h 211"/>
                <a:gd name="T10" fmla="*/ 1 w 298"/>
                <a:gd name="T11" fmla="*/ 169 h 211"/>
                <a:gd name="T12" fmla="*/ 1 w 298"/>
                <a:gd name="T13" fmla="*/ 188 h 211"/>
                <a:gd name="T14" fmla="*/ 1 w 298"/>
                <a:gd name="T15" fmla="*/ 207 h 211"/>
                <a:gd name="T16" fmla="*/ 1 w 298"/>
                <a:gd name="T17" fmla="*/ 207 h 211"/>
                <a:gd name="T18" fmla="*/ 112 w 298"/>
                <a:gd name="T19" fmla="*/ 191 h 211"/>
                <a:gd name="T20" fmla="*/ 208 w 298"/>
                <a:gd name="T21" fmla="*/ 139 h 211"/>
                <a:gd name="T22" fmla="*/ 275 w 298"/>
                <a:gd name="T23" fmla="*/ 68 h 211"/>
                <a:gd name="T24" fmla="*/ 298 w 298"/>
                <a:gd name="T25"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11">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4" name="Rectangle 6"/>
            <p:cNvSpPr>
              <a:spLocks noChangeArrowheads="1"/>
            </p:cNvSpPr>
            <p:nvPr/>
          </p:nvSpPr>
          <p:spPr bwMode="auto">
            <a:xfrm>
              <a:off x="5595939" y="5345113"/>
              <a:ext cx="10001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7"/>
            <p:cNvSpPr/>
            <p:nvPr/>
          </p:nvSpPr>
          <p:spPr bwMode="auto">
            <a:xfrm>
              <a:off x="5713414" y="5310188"/>
              <a:ext cx="98425" cy="144463"/>
            </a:xfrm>
            <a:custGeom>
              <a:avLst/>
              <a:gdLst>
                <a:gd name="T0" fmla="*/ 62 w 62"/>
                <a:gd name="T1" fmla="*/ 0 h 91"/>
                <a:gd name="T2" fmla="*/ 1 w 62"/>
                <a:gd name="T3" fmla="*/ 0 h 91"/>
                <a:gd name="T4" fmla="*/ 0 w 62"/>
                <a:gd name="T5" fmla="*/ 91 h 91"/>
                <a:gd name="T6" fmla="*/ 62 w 62"/>
                <a:gd name="T7" fmla="*/ 91 h 91"/>
                <a:gd name="T8" fmla="*/ 62 w 62"/>
                <a:gd name="T9" fmla="*/ 0 h 91"/>
              </a:gdLst>
              <a:ahLst/>
              <a:cxnLst>
                <a:cxn ang="0">
                  <a:pos x="T0" y="T1"/>
                </a:cxn>
                <a:cxn ang="0">
                  <a:pos x="T2" y="T3"/>
                </a:cxn>
                <a:cxn ang="0">
                  <a:pos x="T4" y="T5"/>
                </a:cxn>
                <a:cxn ang="0">
                  <a:pos x="T6" y="T7"/>
                </a:cxn>
                <a:cxn ang="0">
                  <a:pos x="T8" y="T9"/>
                </a:cxn>
              </a:cxnLst>
              <a:rect l="0" t="0" r="r" b="b"/>
              <a:pathLst>
                <a:path w="62" h="91">
                  <a:moveTo>
                    <a:pt x="62" y="0"/>
                  </a:moveTo>
                  <a:lnTo>
                    <a:pt x="1" y="0"/>
                  </a:lnTo>
                  <a:lnTo>
                    <a:pt x="0" y="91"/>
                  </a:lnTo>
                  <a:lnTo>
                    <a:pt x="62" y="91"/>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 name="Rectangle 8"/>
            <p:cNvSpPr>
              <a:spLocks noChangeArrowheads="1"/>
            </p:cNvSpPr>
            <p:nvPr/>
          </p:nvSpPr>
          <p:spPr bwMode="auto">
            <a:xfrm>
              <a:off x="5830889" y="5260976"/>
              <a:ext cx="98425" cy="193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7" name="Rectangle 9"/>
            <p:cNvSpPr>
              <a:spLocks noChangeArrowheads="1"/>
            </p:cNvSpPr>
            <p:nvPr/>
          </p:nvSpPr>
          <p:spPr bwMode="auto">
            <a:xfrm>
              <a:off x="5948364" y="5183188"/>
              <a:ext cx="98425"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10"/>
            <p:cNvSpPr/>
            <p:nvPr/>
          </p:nvSpPr>
          <p:spPr bwMode="auto">
            <a:xfrm>
              <a:off x="5595939" y="4999038"/>
              <a:ext cx="515938" cy="519113"/>
            </a:xfrm>
            <a:custGeom>
              <a:avLst/>
              <a:gdLst>
                <a:gd name="T0" fmla="*/ 343 w 358"/>
                <a:gd name="T1" fmla="*/ 0 h 361"/>
                <a:gd name="T2" fmla="*/ 343 w 358"/>
                <a:gd name="T3" fmla="*/ 0 h 361"/>
                <a:gd name="T4" fmla="*/ 343 w 358"/>
                <a:gd name="T5" fmla="*/ 0 h 361"/>
                <a:gd name="T6" fmla="*/ 334 w 358"/>
                <a:gd name="T7" fmla="*/ 4 h 361"/>
                <a:gd name="T8" fmla="*/ 329 w 358"/>
                <a:gd name="T9" fmla="*/ 14 h 361"/>
                <a:gd name="T10" fmla="*/ 339 w 358"/>
                <a:gd name="T11" fmla="*/ 28 h 361"/>
                <a:gd name="T12" fmla="*/ 339 w 358"/>
                <a:gd name="T13" fmla="*/ 343 h 361"/>
                <a:gd name="T14" fmla="*/ 29 w 358"/>
                <a:gd name="T15" fmla="*/ 343 h 361"/>
                <a:gd name="T16" fmla="*/ 15 w 358"/>
                <a:gd name="T17" fmla="*/ 332 h 361"/>
                <a:gd name="T18" fmla="*/ 0 w 358"/>
                <a:gd name="T19" fmla="*/ 347 h 361"/>
                <a:gd name="T20" fmla="*/ 0 w 358"/>
                <a:gd name="T21" fmla="*/ 348 h 361"/>
                <a:gd name="T22" fmla="*/ 15 w 358"/>
                <a:gd name="T23" fmla="*/ 361 h 361"/>
                <a:gd name="T24" fmla="*/ 29 w 358"/>
                <a:gd name="T25" fmla="*/ 351 h 361"/>
                <a:gd name="T26" fmla="*/ 347 w 358"/>
                <a:gd name="T27" fmla="*/ 351 h 361"/>
                <a:gd name="T28" fmla="*/ 347 w 358"/>
                <a:gd name="T29" fmla="*/ 28 h 361"/>
                <a:gd name="T30" fmla="*/ 358 w 358"/>
                <a:gd name="T31" fmla="*/ 14 h 361"/>
                <a:gd name="T32" fmla="*/ 343 w 358"/>
                <a:gd name="T3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361">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49" name="组合 48"/>
          <p:cNvGrpSpPr/>
          <p:nvPr/>
        </p:nvGrpSpPr>
        <p:grpSpPr>
          <a:xfrm>
            <a:off x="4707286" y="2381300"/>
            <a:ext cx="710485" cy="483815"/>
            <a:chOff x="5842315" y="2065986"/>
            <a:chExt cx="592138" cy="403225"/>
          </a:xfrm>
          <a:solidFill>
            <a:schemeClr val="bg1"/>
          </a:solidFill>
        </p:grpSpPr>
        <p:sp>
          <p:nvSpPr>
            <p:cNvPr id="50" name="Oval 14"/>
            <p:cNvSpPr>
              <a:spLocks noChangeArrowheads="1"/>
            </p:cNvSpPr>
            <p:nvPr/>
          </p:nvSpPr>
          <p:spPr bwMode="auto">
            <a:xfrm>
              <a:off x="6050278" y="2065986"/>
              <a:ext cx="174625"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51" name="组合 50"/>
            <p:cNvGrpSpPr/>
            <p:nvPr/>
          </p:nvGrpSpPr>
          <p:grpSpPr>
            <a:xfrm>
              <a:off x="5842315" y="2112023"/>
              <a:ext cx="592138" cy="357188"/>
              <a:chOff x="5543551" y="2033588"/>
              <a:chExt cx="592138" cy="357188"/>
            </a:xfrm>
            <a:grpFill/>
          </p:grpSpPr>
          <p:sp>
            <p:nvSpPr>
              <p:cNvPr id="52"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7"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8" name="Oval 21"/>
              <p:cNvSpPr>
                <a:spLocks noChangeArrowheads="1"/>
              </p:cNvSpPr>
              <p:nvPr/>
            </p:nvSpPr>
            <p:spPr bwMode="auto">
              <a:xfrm>
                <a:off x="5594351" y="2033588"/>
                <a:ext cx="12700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63" name="组合 62"/>
          <p:cNvGrpSpPr/>
          <p:nvPr/>
        </p:nvGrpSpPr>
        <p:grpSpPr>
          <a:xfrm>
            <a:off x="6724565" y="2217488"/>
            <a:ext cx="630485" cy="647626"/>
            <a:chOff x="5572126" y="3962401"/>
            <a:chExt cx="525463" cy="539750"/>
          </a:xfrm>
          <a:solidFill>
            <a:schemeClr val="bg1"/>
          </a:solidFill>
        </p:grpSpPr>
        <p:sp>
          <p:nvSpPr>
            <p:cNvPr id="64" name="Freeform 26"/>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Freeform 27"/>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 name="Freeform 28"/>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7" name="组合 66"/>
          <p:cNvGrpSpPr/>
          <p:nvPr/>
        </p:nvGrpSpPr>
        <p:grpSpPr>
          <a:xfrm>
            <a:off x="4707286" y="4322380"/>
            <a:ext cx="432387" cy="641913"/>
            <a:chOff x="5649914" y="2946401"/>
            <a:chExt cx="360363" cy="534987"/>
          </a:xfrm>
          <a:solidFill>
            <a:schemeClr val="bg1"/>
          </a:solidFill>
        </p:grpSpPr>
        <p:sp>
          <p:nvSpPr>
            <p:cNvPr id="68"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72" name="TextBox 57"/>
          <p:cNvSpPr txBox="1"/>
          <p:nvPr/>
        </p:nvSpPr>
        <p:spPr bwMode="auto">
          <a:xfrm>
            <a:off x="7874000" y="21859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73" name="TextBox 57"/>
          <p:cNvSpPr txBox="1"/>
          <p:nvPr/>
        </p:nvSpPr>
        <p:spPr bwMode="auto">
          <a:xfrm>
            <a:off x="1282700" y="21859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74" name="TextBox 57"/>
          <p:cNvSpPr txBox="1"/>
          <p:nvPr/>
        </p:nvSpPr>
        <p:spPr bwMode="auto">
          <a:xfrm>
            <a:off x="7874000" y="42227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75" name="TextBox 57"/>
          <p:cNvSpPr txBox="1"/>
          <p:nvPr/>
        </p:nvSpPr>
        <p:spPr bwMode="auto">
          <a:xfrm>
            <a:off x="1282700" y="42227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9154"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9155"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9156"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grpSp>
        <p:nvGrpSpPr>
          <p:cNvPr id="76" name="组合 75"/>
          <p:cNvGrpSpPr/>
          <p:nvPr/>
        </p:nvGrpSpPr>
        <p:grpSpPr>
          <a:xfrm>
            <a:off x="1063625" y="1796483"/>
            <a:ext cx="2174874" cy="2858294"/>
            <a:chOff x="3908425" y="969169"/>
            <a:chExt cx="2174875" cy="2858294"/>
          </a:xfrm>
          <a:solidFill>
            <a:srgbClr val="1570C1"/>
          </a:solidFill>
        </p:grpSpPr>
        <p:sp>
          <p:nvSpPr>
            <p:cNvPr id="77" name="Freeform 6"/>
            <p:cNvSpPr>
              <a:spLocks noEditPoints="1"/>
            </p:cNvSpPr>
            <p:nvPr/>
          </p:nvSpPr>
          <p:spPr bwMode="auto">
            <a:xfrm>
              <a:off x="3968750" y="1439863"/>
              <a:ext cx="2114550" cy="2387600"/>
            </a:xfrm>
            <a:custGeom>
              <a:avLst/>
              <a:gdLst>
                <a:gd name="T0" fmla="*/ 292 w 563"/>
                <a:gd name="T1" fmla="*/ 0 h 635"/>
                <a:gd name="T2" fmla="*/ 286 w 563"/>
                <a:gd name="T3" fmla="*/ 130 h 635"/>
                <a:gd name="T4" fmla="*/ 329 w 563"/>
                <a:gd name="T5" fmla="*/ 5 h 635"/>
                <a:gd name="T6" fmla="*/ 315 w 563"/>
                <a:gd name="T7" fmla="*/ 119 h 635"/>
                <a:gd name="T8" fmla="*/ 373 w 563"/>
                <a:gd name="T9" fmla="*/ 30 h 635"/>
                <a:gd name="T10" fmla="*/ 432 w 563"/>
                <a:gd name="T11" fmla="*/ 155 h 635"/>
                <a:gd name="T12" fmla="*/ 561 w 563"/>
                <a:gd name="T13" fmla="*/ 178 h 635"/>
                <a:gd name="T14" fmla="*/ 397 w 563"/>
                <a:gd name="T15" fmla="*/ 203 h 635"/>
                <a:gd name="T16" fmla="*/ 382 w 563"/>
                <a:gd name="T17" fmla="*/ 161 h 635"/>
                <a:gd name="T18" fmla="*/ 364 w 563"/>
                <a:gd name="T19" fmla="*/ 136 h 635"/>
                <a:gd name="T20" fmla="*/ 373 w 563"/>
                <a:gd name="T21" fmla="*/ 275 h 635"/>
                <a:gd name="T22" fmla="*/ 447 w 563"/>
                <a:gd name="T23" fmla="*/ 403 h 635"/>
                <a:gd name="T24" fmla="*/ 324 w 563"/>
                <a:gd name="T25" fmla="*/ 509 h 635"/>
                <a:gd name="T26" fmla="*/ 291 w 563"/>
                <a:gd name="T27" fmla="*/ 631 h 635"/>
                <a:gd name="T28" fmla="*/ 250 w 563"/>
                <a:gd name="T29" fmla="*/ 629 h 635"/>
                <a:gd name="T30" fmla="*/ 238 w 563"/>
                <a:gd name="T31" fmla="*/ 579 h 635"/>
                <a:gd name="T32" fmla="*/ 260 w 563"/>
                <a:gd name="T33" fmla="*/ 418 h 635"/>
                <a:gd name="T34" fmla="*/ 224 w 563"/>
                <a:gd name="T35" fmla="*/ 250 h 635"/>
                <a:gd name="T36" fmla="*/ 140 w 563"/>
                <a:gd name="T37" fmla="*/ 93 h 635"/>
                <a:gd name="T38" fmla="*/ 128 w 563"/>
                <a:gd name="T39" fmla="*/ 213 h 635"/>
                <a:gd name="T40" fmla="*/ 162 w 563"/>
                <a:gd name="T41" fmla="*/ 245 h 635"/>
                <a:gd name="T42" fmla="*/ 115 w 563"/>
                <a:gd name="T43" fmla="*/ 289 h 635"/>
                <a:gd name="T44" fmla="*/ 74 w 563"/>
                <a:gd name="T45" fmla="*/ 280 h 635"/>
                <a:gd name="T46" fmla="*/ 70 w 563"/>
                <a:gd name="T47" fmla="*/ 276 h 635"/>
                <a:gd name="T48" fmla="*/ 0 w 563"/>
                <a:gd name="T49" fmla="*/ 250 h 635"/>
                <a:gd name="T50" fmla="*/ 58 w 563"/>
                <a:gd name="T51" fmla="*/ 221 h 635"/>
                <a:gd name="T52" fmla="*/ 72 w 563"/>
                <a:gd name="T53" fmla="*/ 200 h 635"/>
                <a:gd name="T54" fmla="*/ 255 w 563"/>
                <a:gd name="T55" fmla="*/ 6 h 635"/>
                <a:gd name="T56" fmla="*/ 117 w 563"/>
                <a:gd name="T57" fmla="*/ 234 h 635"/>
                <a:gd name="T58" fmla="*/ 69 w 563"/>
                <a:gd name="T59" fmla="*/ 211 h 635"/>
                <a:gd name="T60" fmla="*/ 299 w 563"/>
                <a:gd name="T61" fmla="*/ 291 h 635"/>
                <a:gd name="T62" fmla="*/ 368 w 563"/>
                <a:gd name="T63" fmla="*/ 395 h 635"/>
                <a:gd name="T64" fmla="*/ 315 w 563"/>
                <a:gd name="T65" fmla="*/ 309 h 635"/>
                <a:gd name="T66" fmla="*/ 299 w 563"/>
                <a:gd name="T67" fmla="*/ 2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635">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Freeform 7"/>
            <p:cNvSpPr/>
            <p:nvPr/>
          </p:nvSpPr>
          <p:spPr bwMode="auto">
            <a:xfrm>
              <a:off x="3908425" y="2387600"/>
              <a:ext cx="630238" cy="409575"/>
            </a:xfrm>
            <a:custGeom>
              <a:avLst/>
              <a:gdLst>
                <a:gd name="T0" fmla="*/ 14 w 168"/>
                <a:gd name="T1" fmla="*/ 0 h 109"/>
                <a:gd name="T2" fmla="*/ 77 w 168"/>
                <a:gd name="T3" fmla="*/ 33 h 109"/>
                <a:gd name="T4" fmla="*/ 76 w 168"/>
                <a:gd name="T5" fmla="*/ 49 h 109"/>
                <a:gd name="T6" fmla="*/ 90 w 168"/>
                <a:gd name="T7" fmla="*/ 39 h 109"/>
                <a:gd name="T8" fmla="*/ 137 w 168"/>
                <a:gd name="T9" fmla="*/ 39 h 109"/>
                <a:gd name="T10" fmla="*/ 168 w 168"/>
                <a:gd name="T11" fmla="*/ 39 h 109"/>
                <a:gd name="T12" fmla="*/ 152 w 168"/>
                <a:gd name="T13" fmla="*/ 109 h 109"/>
                <a:gd name="T14" fmla="*/ 102 w 168"/>
                <a:gd name="T15" fmla="*/ 98 h 109"/>
                <a:gd name="T16" fmla="*/ 1 w 168"/>
                <a:gd name="T17" fmla="*/ 74 h 109"/>
                <a:gd name="T18" fmla="*/ 14 w 16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09">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9" name="Line 9"/>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 name="Line 10"/>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 name="椭圆 80"/>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2" name="矩形 81"/>
          <p:cNvSpPr/>
          <p:nvPr/>
        </p:nvSpPr>
        <p:spPr>
          <a:xfrm>
            <a:off x="0" y="4654550"/>
            <a:ext cx="5661025" cy="1195388"/>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3" name="矩形 82"/>
          <p:cNvSpPr/>
          <p:nvPr/>
        </p:nvSpPr>
        <p:spPr>
          <a:xfrm>
            <a:off x="3033713" y="3624263"/>
            <a:ext cx="4818063" cy="1031875"/>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 name="矩形 83"/>
          <p:cNvSpPr/>
          <p:nvPr/>
        </p:nvSpPr>
        <p:spPr>
          <a:xfrm>
            <a:off x="4616450" y="2593975"/>
            <a:ext cx="4819650" cy="1030288"/>
          </a:xfrm>
          <a:prstGeom prst="rect">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5" name="矩形 84"/>
          <p:cNvSpPr/>
          <p:nvPr/>
        </p:nvSpPr>
        <p:spPr>
          <a:xfrm>
            <a:off x="0" y="4845050"/>
            <a:ext cx="5661025" cy="777875"/>
          </a:xfrm>
          <a:prstGeom prst="rect">
            <a:avLst/>
          </a:prstGeom>
        </p:spPr>
        <p:txBody>
          <a:bodyPr>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6" name="矩形 85"/>
          <p:cNvSpPr/>
          <p:nvPr/>
        </p:nvSpPr>
        <p:spPr>
          <a:xfrm>
            <a:off x="2613025" y="3746500"/>
            <a:ext cx="5659438" cy="812800"/>
          </a:xfrm>
          <a:prstGeom prst="rect">
            <a:avLst/>
          </a:prstGeom>
        </p:spPr>
        <p:txBody>
          <a:bodyPr>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7" name="矩形 86"/>
          <p:cNvSpPr/>
          <p:nvPr/>
        </p:nvSpPr>
        <p:spPr>
          <a:xfrm>
            <a:off x="4195763" y="2701925"/>
            <a:ext cx="5661025" cy="812800"/>
          </a:xfrm>
          <a:prstGeom prst="rect">
            <a:avLst/>
          </a:prstGeom>
        </p:spPr>
        <p:txBody>
          <a:bodyPr>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88" name="矩形 87"/>
          <p:cNvSpPr/>
          <p:nvPr/>
        </p:nvSpPr>
        <p:spPr>
          <a:xfrm>
            <a:off x="6053138" y="1562100"/>
            <a:ext cx="4818063" cy="1031875"/>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9" name="矩形 88"/>
          <p:cNvSpPr/>
          <p:nvPr/>
        </p:nvSpPr>
        <p:spPr>
          <a:xfrm>
            <a:off x="5632450" y="1684338"/>
            <a:ext cx="5659438" cy="812800"/>
          </a:xfrm>
          <a:prstGeom prst="rect">
            <a:avLst/>
          </a:prstGeom>
        </p:spPr>
        <p:txBody>
          <a:bodyPr>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0178"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0179"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0180"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23" name="Freeform 5"/>
          <p:cNvSpPr/>
          <p:nvPr/>
        </p:nvSpPr>
        <p:spPr bwMode="auto">
          <a:xfrm>
            <a:off x="2933700" y="3495675"/>
            <a:ext cx="528638" cy="889000"/>
          </a:xfrm>
          <a:custGeom>
            <a:avLst/>
            <a:gdLst>
              <a:gd name="T0" fmla="*/ 69 w 75"/>
              <a:gd name="T1" fmla="*/ 1 h 126"/>
              <a:gd name="T2" fmla="*/ 65 w 75"/>
              <a:gd name="T3" fmla="*/ 0 h 126"/>
              <a:gd name="T4" fmla="*/ 8 w 75"/>
              <a:gd name="T5" fmla="*/ 0 h 126"/>
              <a:gd name="T6" fmla="*/ 2 w 75"/>
              <a:gd name="T7" fmla="*/ 4 h 126"/>
              <a:gd name="T8" fmla="*/ 0 w 75"/>
              <a:gd name="T9" fmla="*/ 8 h 126"/>
              <a:gd name="T10" fmla="*/ 0 w 75"/>
              <a:gd name="T11" fmla="*/ 9 h 126"/>
              <a:gd name="T12" fmla="*/ 0 w 75"/>
              <a:gd name="T13" fmla="*/ 11 h 126"/>
              <a:gd name="T14" fmla="*/ 0 w 75"/>
              <a:gd name="T15" fmla="*/ 57 h 126"/>
              <a:gd name="T16" fmla="*/ 6 w 75"/>
              <a:gd name="T17" fmla="*/ 63 h 126"/>
              <a:gd name="T18" fmla="*/ 12 w 75"/>
              <a:gd name="T19" fmla="*/ 57 h 126"/>
              <a:gd name="T20" fmla="*/ 12 w 75"/>
              <a:gd name="T21" fmla="*/ 20 h 126"/>
              <a:gd name="T22" fmla="*/ 16 w 75"/>
              <a:gd name="T23" fmla="*/ 20 h 126"/>
              <a:gd name="T24" fmla="*/ 16 w 75"/>
              <a:gd name="T25" fmla="*/ 65 h 126"/>
              <a:gd name="T26" fmla="*/ 16 w 75"/>
              <a:gd name="T27" fmla="*/ 66 h 126"/>
              <a:gd name="T28" fmla="*/ 16 w 75"/>
              <a:gd name="T29" fmla="*/ 67 h 126"/>
              <a:gd name="T30" fmla="*/ 16 w 75"/>
              <a:gd name="T31" fmla="*/ 118 h 126"/>
              <a:gd name="T32" fmla="*/ 24 w 75"/>
              <a:gd name="T33" fmla="*/ 126 h 126"/>
              <a:gd name="T34" fmla="*/ 33 w 75"/>
              <a:gd name="T35" fmla="*/ 118 h 126"/>
              <a:gd name="T36" fmla="*/ 33 w 75"/>
              <a:gd name="T37" fmla="*/ 74 h 126"/>
              <a:gd name="T38" fmla="*/ 42 w 75"/>
              <a:gd name="T39" fmla="*/ 74 h 126"/>
              <a:gd name="T40" fmla="*/ 42 w 75"/>
              <a:gd name="T41" fmla="*/ 118 h 126"/>
              <a:gd name="T42" fmla="*/ 51 w 75"/>
              <a:gd name="T43" fmla="*/ 126 h 126"/>
              <a:gd name="T44" fmla="*/ 60 w 75"/>
              <a:gd name="T45" fmla="*/ 118 h 126"/>
              <a:gd name="T46" fmla="*/ 60 w 75"/>
              <a:gd name="T47" fmla="*/ 67 h 126"/>
              <a:gd name="T48" fmla="*/ 60 w 75"/>
              <a:gd name="T49" fmla="*/ 66 h 126"/>
              <a:gd name="T50" fmla="*/ 60 w 75"/>
              <a:gd name="T51" fmla="*/ 65 h 126"/>
              <a:gd name="T52" fmla="*/ 60 w 75"/>
              <a:gd name="T53" fmla="*/ 20 h 126"/>
              <a:gd name="T54" fmla="*/ 63 w 75"/>
              <a:gd name="T55" fmla="*/ 20 h 126"/>
              <a:gd name="T56" fmla="*/ 63 w 75"/>
              <a:gd name="T57" fmla="*/ 56 h 126"/>
              <a:gd name="T58" fmla="*/ 69 w 75"/>
              <a:gd name="T59" fmla="*/ 62 h 126"/>
              <a:gd name="T60" fmla="*/ 75 w 75"/>
              <a:gd name="T61" fmla="*/ 56 h 126"/>
              <a:gd name="T62" fmla="*/ 75 w 75"/>
              <a:gd name="T63" fmla="*/ 7 h 126"/>
              <a:gd name="T64" fmla="*/ 69 w 75"/>
              <a:gd name="T6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26">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Oval 6"/>
          <p:cNvSpPr>
            <a:spLocks noChangeArrowheads="1"/>
          </p:cNvSpPr>
          <p:nvPr/>
        </p:nvSpPr>
        <p:spPr bwMode="auto">
          <a:xfrm>
            <a:off x="3074988" y="3249613"/>
            <a:ext cx="231775" cy="2111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Freeform 7"/>
          <p:cNvSpPr>
            <a:spLocks noEditPoints="1"/>
          </p:cNvSpPr>
          <p:nvPr/>
        </p:nvSpPr>
        <p:spPr bwMode="auto">
          <a:xfrm>
            <a:off x="1641475" y="4964113"/>
            <a:ext cx="409575" cy="550863"/>
          </a:xfrm>
          <a:custGeom>
            <a:avLst/>
            <a:gdLst>
              <a:gd name="T0" fmla="*/ 13 w 58"/>
              <a:gd name="T1" fmla="*/ 3 h 78"/>
              <a:gd name="T2" fmla="*/ 49 w 58"/>
              <a:gd name="T3" fmla="*/ 4 h 78"/>
              <a:gd name="T4" fmla="*/ 55 w 58"/>
              <a:gd name="T5" fmla="*/ 40 h 78"/>
              <a:gd name="T6" fmla="*/ 48 w 58"/>
              <a:gd name="T7" fmla="*/ 75 h 78"/>
              <a:gd name="T8" fmla="*/ 9 w 58"/>
              <a:gd name="T9" fmla="*/ 75 h 78"/>
              <a:gd name="T10" fmla="*/ 2 w 58"/>
              <a:gd name="T11" fmla="*/ 40 h 78"/>
              <a:gd name="T12" fmla="*/ 2 w 58"/>
              <a:gd name="T13" fmla="*/ 24 h 78"/>
              <a:gd name="T14" fmla="*/ 13 w 58"/>
              <a:gd name="T15" fmla="*/ 3 h 78"/>
              <a:gd name="T16" fmla="*/ 9 w 58"/>
              <a:gd name="T17" fmla="*/ 36 h 78"/>
              <a:gd name="T18" fmla="*/ 11 w 58"/>
              <a:gd name="T19" fmla="*/ 58 h 78"/>
              <a:gd name="T20" fmla="*/ 29 w 58"/>
              <a:gd name="T21" fmla="*/ 59 h 78"/>
              <a:gd name="T22" fmla="*/ 46 w 58"/>
              <a:gd name="T23" fmla="*/ 58 h 78"/>
              <a:gd name="T24" fmla="*/ 48 w 58"/>
              <a:gd name="T25" fmla="*/ 35 h 78"/>
              <a:gd name="T26" fmla="*/ 46 w 58"/>
              <a:gd name="T27" fmla="*/ 12 h 78"/>
              <a:gd name="T28" fmla="*/ 14 w 58"/>
              <a:gd name="T29" fmla="*/ 11 h 78"/>
              <a:gd name="T30" fmla="*/ 9 w 58"/>
              <a:gd name="T31" fmla="*/ 36 h 78"/>
              <a:gd name="T32" fmla="*/ 29 w 58"/>
              <a:gd name="T33" fmla="*/ 71 h 78"/>
              <a:gd name="T34" fmla="*/ 27 w 58"/>
              <a:gd name="T35" fmla="*/ 63 h 78"/>
              <a:gd name="T36" fmla="*/ 29 w 58"/>
              <a:gd name="T37"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Freeform 8"/>
          <p:cNvSpPr>
            <a:spLocks noEditPoints="1"/>
          </p:cNvSpPr>
          <p:nvPr/>
        </p:nvSpPr>
        <p:spPr bwMode="auto">
          <a:xfrm>
            <a:off x="2925763" y="5648325"/>
            <a:ext cx="608013" cy="458788"/>
          </a:xfrm>
          <a:custGeom>
            <a:avLst/>
            <a:gdLst>
              <a:gd name="T0" fmla="*/ 80 w 86"/>
              <a:gd name="T1" fmla="*/ 0 h 65"/>
              <a:gd name="T2" fmla="*/ 5 w 86"/>
              <a:gd name="T3" fmla="*/ 0 h 65"/>
              <a:gd name="T4" fmla="*/ 0 w 86"/>
              <a:gd name="T5" fmla="*/ 5 h 65"/>
              <a:gd name="T6" fmla="*/ 0 w 86"/>
              <a:gd name="T7" fmla="*/ 60 h 65"/>
              <a:gd name="T8" fmla="*/ 5 w 86"/>
              <a:gd name="T9" fmla="*/ 65 h 65"/>
              <a:gd name="T10" fmla="*/ 80 w 86"/>
              <a:gd name="T11" fmla="*/ 65 h 65"/>
              <a:gd name="T12" fmla="*/ 86 w 86"/>
              <a:gd name="T13" fmla="*/ 60 h 65"/>
              <a:gd name="T14" fmla="*/ 86 w 86"/>
              <a:gd name="T15" fmla="*/ 5 h 65"/>
              <a:gd name="T16" fmla="*/ 80 w 86"/>
              <a:gd name="T17" fmla="*/ 0 h 65"/>
              <a:gd name="T18" fmla="*/ 48 w 86"/>
              <a:gd name="T19" fmla="*/ 58 h 65"/>
              <a:gd name="T20" fmla="*/ 45 w 86"/>
              <a:gd name="T21" fmla="*/ 61 h 65"/>
              <a:gd name="T22" fmla="*/ 41 w 86"/>
              <a:gd name="T23" fmla="*/ 61 h 65"/>
              <a:gd name="T24" fmla="*/ 38 w 86"/>
              <a:gd name="T25" fmla="*/ 58 h 65"/>
              <a:gd name="T26" fmla="*/ 38 w 86"/>
              <a:gd name="T27" fmla="*/ 54 h 65"/>
              <a:gd name="T28" fmla="*/ 41 w 86"/>
              <a:gd name="T29" fmla="*/ 51 h 65"/>
              <a:gd name="T30" fmla="*/ 45 w 86"/>
              <a:gd name="T31" fmla="*/ 51 h 65"/>
              <a:gd name="T32" fmla="*/ 48 w 86"/>
              <a:gd name="T33" fmla="*/ 54 h 65"/>
              <a:gd name="T34" fmla="*/ 48 w 86"/>
              <a:gd name="T35" fmla="*/ 58 h 65"/>
              <a:gd name="T36" fmla="*/ 78 w 86"/>
              <a:gd name="T37" fmla="*/ 45 h 65"/>
              <a:gd name="T38" fmla="*/ 75 w 86"/>
              <a:gd name="T39" fmla="*/ 48 h 65"/>
              <a:gd name="T40" fmla="*/ 11 w 86"/>
              <a:gd name="T41" fmla="*/ 48 h 65"/>
              <a:gd name="T42" fmla="*/ 7 w 86"/>
              <a:gd name="T43" fmla="*/ 45 h 65"/>
              <a:gd name="T44" fmla="*/ 7 w 86"/>
              <a:gd name="T45" fmla="*/ 10 h 65"/>
              <a:gd name="T46" fmla="*/ 11 w 86"/>
              <a:gd name="T47" fmla="*/ 7 h 65"/>
              <a:gd name="T48" fmla="*/ 75 w 86"/>
              <a:gd name="T49" fmla="*/ 7 h 65"/>
              <a:gd name="T50" fmla="*/ 78 w 86"/>
              <a:gd name="T51" fmla="*/ 10 h 65"/>
              <a:gd name="T52" fmla="*/ 78 w 86"/>
              <a:gd name="T5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65">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Freeform 9"/>
          <p:cNvSpPr>
            <a:spLocks noEditPoints="1"/>
          </p:cNvSpPr>
          <p:nvPr/>
        </p:nvSpPr>
        <p:spPr bwMode="auto">
          <a:xfrm>
            <a:off x="4492625" y="4906963"/>
            <a:ext cx="374650" cy="481013"/>
          </a:xfrm>
          <a:custGeom>
            <a:avLst/>
            <a:gdLst>
              <a:gd name="T0" fmla="*/ 0 w 236"/>
              <a:gd name="T1" fmla="*/ 0 h 303"/>
              <a:gd name="T2" fmla="*/ 0 w 236"/>
              <a:gd name="T3" fmla="*/ 303 h 303"/>
              <a:gd name="T4" fmla="*/ 236 w 236"/>
              <a:gd name="T5" fmla="*/ 303 h 303"/>
              <a:gd name="T6" fmla="*/ 236 w 236"/>
              <a:gd name="T7" fmla="*/ 0 h 303"/>
              <a:gd name="T8" fmla="*/ 0 w 236"/>
              <a:gd name="T9" fmla="*/ 0 h 303"/>
              <a:gd name="T10" fmla="*/ 85 w 236"/>
              <a:gd name="T11" fmla="*/ 258 h 303"/>
              <a:gd name="T12" fmla="*/ 36 w 236"/>
              <a:gd name="T13" fmla="*/ 258 h 303"/>
              <a:gd name="T14" fmla="*/ 36 w 236"/>
              <a:gd name="T15" fmla="*/ 205 h 303"/>
              <a:gd name="T16" fmla="*/ 85 w 236"/>
              <a:gd name="T17" fmla="*/ 205 h 303"/>
              <a:gd name="T18" fmla="*/ 85 w 236"/>
              <a:gd name="T19" fmla="*/ 258 h 303"/>
              <a:gd name="T20" fmla="*/ 85 w 236"/>
              <a:gd name="T21" fmla="*/ 183 h 303"/>
              <a:gd name="T22" fmla="*/ 36 w 236"/>
              <a:gd name="T23" fmla="*/ 183 h 303"/>
              <a:gd name="T24" fmla="*/ 36 w 236"/>
              <a:gd name="T25" fmla="*/ 129 h 303"/>
              <a:gd name="T26" fmla="*/ 85 w 236"/>
              <a:gd name="T27" fmla="*/ 129 h 303"/>
              <a:gd name="T28" fmla="*/ 85 w 236"/>
              <a:gd name="T29" fmla="*/ 183 h 303"/>
              <a:gd name="T30" fmla="*/ 209 w 236"/>
              <a:gd name="T31" fmla="*/ 232 h 303"/>
              <a:gd name="T32" fmla="*/ 107 w 236"/>
              <a:gd name="T33" fmla="*/ 232 h 303"/>
              <a:gd name="T34" fmla="*/ 107 w 236"/>
              <a:gd name="T35" fmla="*/ 129 h 303"/>
              <a:gd name="T36" fmla="*/ 209 w 236"/>
              <a:gd name="T37" fmla="*/ 129 h 303"/>
              <a:gd name="T38" fmla="*/ 209 w 236"/>
              <a:gd name="T39" fmla="*/ 232 h 303"/>
              <a:gd name="T40" fmla="*/ 209 w 236"/>
              <a:gd name="T41" fmla="*/ 98 h 303"/>
              <a:gd name="T42" fmla="*/ 31 w 236"/>
              <a:gd name="T43" fmla="*/ 98 h 303"/>
              <a:gd name="T44" fmla="*/ 31 w 236"/>
              <a:gd name="T45" fmla="*/ 36 h 303"/>
              <a:gd name="T46" fmla="*/ 209 w 236"/>
              <a:gd name="T47" fmla="*/ 36 h 303"/>
              <a:gd name="T48" fmla="*/ 209 w 236"/>
              <a:gd name="T49"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03">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Freeform 10"/>
          <p:cNvSpPr/>
          <p:nvPr/>
        </p:nvSpPr>
        <p:spPr bwMode="auto">
          <a:xfrm>
            <a:off x="4732338" y="2444750"/>
            <a:ext cx="92075" cy="127000"/>
          </a:xfrm>
          <a:custGeom>
            <a:avLst/>
            <a:gdLst>
              <a:gd name="T0" fmla="*/ 0 w 13"/>
              <a:gd name="T1" fmla="*/ 0 h 18"/>
              <a:gd name="T2" fmla="*/ 0 w 13"/>
              <a:gd name="T3" fmla="*/ 18 h 18"/>
              <a:gd name="T4" fmla="*/ 13 w 13"/>
              <a:gd name="T5" fmla="*/ 3 h 18"/>
              <a:gd name="T6" fmla="*/ 0 w 13"/>
              <a:gd name="T7" fmla="*/ 0 h 18"/>
            </a:gdLst>
            <a:ahLst/>
            <a:cxnLst>
              <a:cxn ang="0">
                <a:pos x="T0" y="T1"/>
              </a:cxn>
              <a:cxn ang="0">
                <a:pos x="T2" y="T3"/>
              </a:cxn>
              <a:cxn ang="0">
                <a:pos x="T4" y="T5"/>
              </a:cxn>
              <a:cxn ang="0">
                <a:pos x="T6" y="T7"/>
              </a:cxn>
            </a:cxnLst>
            <a:rect l="0" t="0" r="r" b="b"/>
            <a:pathLst>
              <a:path w="13" h="18">
                <a:moveTo>
                  <a:pt x="0" y="0"/>
                </a:moveTo>
                <a:cubicBezTo>
                  <a:pt x="0" y="18"/>
                  <a:pt x="0" y="18"/>
                  <a:pt x="0" y="18"/>
                </a:cubicBezTo>
                <a:cubicBezTo>
                  <a:pt x="5" y="17"/>
                  <a:pt x="10" y="11"/>
                  <a:pt x="13" y="3"/>
                </a:cubicBezTo>
                <a:cubicBezTo>
                  <a:pt x="9" y="1"/>
                  <a:pt x="5" y="0"/>
                  <a:pt x="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Freeform 11"/>
          <p:cNvSpPr/>
          <p:nvPr/>
        </p:nvSpPr>
        <p:spPr bwMode="auto">
          <a:xfrm>
            <a:off x="4732338" y="2317750"/>
            <a:ext cx="112713" cy="119063"/>
          </a:xfrm>
          <a:custGeom>
            <a:avLst/>
            <a:gdLst>
              <a:gd name="T0" fmla="*/ 16 w 16"/>
              <a:gd name="T1" fmla="*/ 0 h 17"/>
              <a:gd name="T2" fmla="*/ 0 w 16"/>
              <a:gd name="T3" fmla="*/ 0 h 17"/>
              <a:gd name="T4" fmla="*/ 0 w 16"/>
              <a:gd name="T5" fmla="*/ 14 h 17"/>
              <a:gd name="T6" fmla="*/ 14 w 16"/>
              <a:gd name="T7" fmla="*/ 17 h 17"/>
              <a:gd name="T8" fmla="*/ 16 w 16"/>
              <a:gd name="T9" fmla="*/ 0 h 17"/>
            </a:gdLst>
            <a:ahLst/>
            <a:cxnLst>
              <a:cxn ang="0">
                <a:pos x="T0" y="T1"/>
              </a:cxn>
              <a:cxn ang="0">
                <a:pos x="T2" y="T3"/>
              </a:cxn>
              <a:cxn ang="0">
                <a:pos x="T4" y="T5"/>
              </a:cxn>
              <a:cxn ang="0">
                <a:pos x="T6" y="T7"/>
              </a:cxn>
              <a:cxn ang="0">
                <a:pos x="T8" y="T9"/>
              </a:cxn>
            </a:cxnLst>
            <a:rect l="0" t="0" r="r" b="b"/>
            <a:pathLst>
              <a:path w="16" h="17">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Freeform 12"/>
          <p:cNvSpPr/>
          <p:nvPr/>
        </p:nvSpPr>
        <p:spPr bwMode="auto">
          <a:xfrm>
            <a:off x="4732338" y="2168525"/>
            <a:ext cx="112713" cy="120650"/>
          </a:xfrm>
          <a:custGeom>
            <a:avLst/>
            <a:gdLst>
              <a:gd name="T0" fmla="*/ 0 w 16"/>
              <a:gd name="T1" fmla="*/ 3 h 17"/>
              <a:gd name="T2" fmla="*/ 0 w 16"/>
              <a:gd name="T3" fmla="*/ 17 h 17"/>
              <a:gd name="T4" fmla="*/ 16 w 16"/>
              <a:gd name="T5" fmla="*/ 17 h 17"/>
              <a:gd name="T6" fmla="*/ 14 w 16"/>
              <a:gd name="T7" fmla="*/ 0 h 17"/>
              <a:gd name="T8" fmla="*/ 0 w 16"/>
              <a:gd name="T9" fmla="*/ 3 h 17"/>
            </a:gdLst>
            <a:ahLst/>
            <a:cxnLst>
              <a:cxn ang="0">
                <a:pos x="T0" y="T1"/>
              </a:cxn>
              <a:cxn ang="0">
                <a:pos x="T2" y="T3"/>
              </a:cxn>
              <a:cxn ang="0">
                <a:pos x="T4" y="T5"/>
              </a:cxn>
              <a:cxn ang="0">
                <a:pos x="T6" y="T7"/>
              </a:cxn>
              <a:cxn ang="0">
                <a:pos x="T8" y="T9"/>
              </a:cxn>
            </a:cxnLst>
            <a:rect l="0" t="0" r="r" b="b"/>
            <a:pathLst>
              <a:path w="16" h="17">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Freeform 13"/>
          <p:cNvSpPr/>
          <p:nvPr/>
        </p:nvSpPr>
        <p:spPr bwMode="auto">
          <a:xfrm>
            <a:off x="4613275" y="2444750"/>
            <a:ext cx="98425" cy="133350"/>
          </a:xfrm>
          <a:custGeom>
            <a:avLst/>
            <a:gdLst>
              <a:gd name="T0" fmla="*/ 14 w 14"/>
              <a:gd name="T1" fmla="*/ 19 h 19"/>
              <a:gd name="T2" fmla="*/ 14 w 14"/>
              <a:gd name="T3" fmla="*/ 0 h 19"/>
              <a:gd name="T4" fmla="*/ 0 w 14"/>
              <a:gd name="T5" fmla="*/ 3 h 19"/>
              <a:gd name="T6" fmla="*/ 14 w 14"/>
              <a:gd name="T7" fmla="*/ 19 h 19"/>
            </a:gdLst>
            <a:ahLst/>
            <a:cxnLst>
              <a:cxn ang="0">
                <a:pos x="T0" y="T1"/>
              </a:cxn>
              <a:cxn ang="0">
                <a:pos x="T2" y="T3"/>
              </a:cxn>
              <a:cxn ang="0">
                <a:pos x="T4" y="T5"/>
              </a:cxn>
              <a:cxn ang="0">
                <a:pos x="T6" y="T7"/>
              </a:cxn>
            </a:cxnLst>
            <a:rect l="0" t="0" r="r" b="b"/>
            <a:pathLst>
              <a:path w="14" h="19">
                <a:moveTo>
                  <a:pt x="14" y="19"/>
                </a:moveTo>
                <a:cubicBezTo>
                  <a:pt x="14" y="0"/>
                  <a:pt x="14" y="0"/>
                  <a:pt x="14" y="0"/>
                </a:cubicBezTo>
                <a:cubicBezTo>
                  <a:pt x="9" y="0"/>
                  <a:pt x="4" y="1"/>
                  <a:pt x="0" y="3"/>
                </a:cubicBezTo>
                <a:cubicBezTo>
                  <a:pt x="3" y="11"/>
                  <a:pt x="8" y="17"/>
                  <a:pt x="14" y="19"/>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Freeform 14"/>
          <p:cNvSpPr/>
          <p:nvPr/>
        </p:nvSpPr>
        <p:spPr bwMode="auto">
          <a:xfrm>
            <a:off x="4591050" y="2176463"/>
            <a:ext cx="120650" cy="112713"/>
          </a:xfrm>
          <a:custGeom>
            <a:avLst/>
            <a:gdLst>
              <a:gd name="T0" fmla="*/ 0 w 17"/>
              <a:gd name="T1" fmla="*/ 16 h 16"/>
              <a:gd name="T2" fmla="*/ 17 w 17"/>
              <a:gd name="T3" fmla="*/ 16 h 16"/>
              <a:gd name="T4" fmla="*/ 17 w 17"/>
              <a:gd name="T5" fmla="*/ 3 h 16"/>
              <a:gd name="T6" fmla="*/ 2 w 17"/>
              <a:gd name="T7" fmla="*/ 0 h 16"/>
              <a:gd name="T8" fmla="*/ 0 w 17"/>
              <a:gd name="T9" fmla="*/ 16 h 16"/>
            </a:gdLst>
            <a:ahLst/>
            <a:cxnLst>
              <a:cxn ang="0">
                <a:pos x="T0" y="T1"/>
              </a:cxn>
              <a:cxn ang="0">
                <a:pos x="T2" y="T3"/>
              </a:cxn>
              <a:cxn ang="0">
                <a:pos x="T4" y="T5"/>
              </a:cxn>
              <a:cxn ang="0">
                <a:pos x="T6" y="T7"/>
              </a:cxn>
              <a:cxn ang="0">
                <a:pos x="T8" y="T9"/>
              </a:cxn>
            </a:cxnLst>
            <a:rect l="0" t="0" r="r" b="b"/>
            <a:pathLst>
              <a:path w="17" h="16">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Freeform 15"/>
          <p:cNvSpPr/>
          <p:nvPr/>
        </p:nvSpPr>
        <p:spPr bwMode="auto">
          <a:xfrm>
            <a:off x="4732338" y="2049463"/>
            <a:ext cx="85725" cy="112713"/>
          </a:xfrm>
          <a:custGeom>
            <a:avLst/>
            <a:gdLst>
              <a:gd name="T0" fmla="*/ 0 w 12"/>
              <a:gd name="T1" fmla="*/ 0 h 16"/>
              <a:gd name="T2" fmla="*/ 0 w 12"/>
              <a:gd name="T3" fmla="*/ 16 h 16"/>
              <a:gd name="T4" fmla="*/ 12 w 12"/>
              <a:gd name="T5" fmla="*/ 13 h 16"/>
              <a:gd name="T6" fmla="*/ 0 w 12"/>
              <a:gd name="T7" fmla="*/ 0 h 16"/>
            </a:gdLst>
            <a:ahLst/>
            <a:cxnLst>
              <a:cxn ang="0">
                <a:pos x="T0" y="T1"/>
              </a:cxn>
              <a:cxn ang="0">
                <a:pos x="T2" y="T3"/>
              </a:cxn>
              <a:cxn ang="0">
                <a:pos x="T4" y="T5"/>
              </a:cxn>
              <a:cxn ang="0">
                <a:pos x="T6" y="T7"/>
              </a:cxn>
            </a:cxnLst>
            <a:rect l="0" t="0" r="r" b="b"/>
            <a:pathLst>
              <a:path w="12" h="16">
                <a:moveTo>
                  <a:pt x="0" y="0"/>
                </a:moveTo>
                <a:cubicBezTo>
                  <a:pt x="0" y="16"/>
                  <a:pt x="0" y="16"/>
                  <a:pt x="0" y="16"/>
                </a:cubicBezTo>
                <a:cubicBezTo>
                  <a:pt x="4" y="16"/>
                  <a:pt x="8" y="15"/>
                  <a:pt x="12" y="13"/>
                </a:cubicBezTo>
                <a:cubicBezTo>
                  <a:pt x="9" y="6"/>
                  <a:pt x="5" y="1"/>
                  <a:pt x="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Freeform 16"/>
          <p:cNvSpPr/>
          <p:nvPr/>
        </p:nvSpPr>
        <p:spPr bwMode="auto">
          <a:xfrm>
            <a:off x="4619625" y="2041525"/>
            <a:ext cx="92075" cy="120650"/>
          </a:xfrm>
          <a:custGeom>
            <a:avLst/>
            <a:gdLst>
              <a:gd name="T0" fmla="*/ 13 w 13"/>
              <a:gd name="T1" fmla="*/ 17 h 17"/>
              <a:gd name="T2" fmla="*/ 13 w 13"/>
              <a:gd name="T3" fmla="*/ 0 h 17"/>
              <a:gd name="T4" fmla="*/ 0 w 13"/>
              <a:gd name="T5" fmla="*/ 15 h 17"/>
              <a:gd name="T6" fmla="*/ 13 w 13"/>
              <a:gd name="T7" fmla="*/ 17 h 17"/>
            </a:gdLst>
            <a:ahLst/>
            <a:cxnLst>
              <a:cxn ang="0">
                <a:pos x="T0" y="T1"/>
              </a:cxn>
              <a:cxn ang="0">
                <a:pos x="T2" y="T3"/>
              </a:cxn>
              <a:cxn ang="0">
                <a:pos x="T4" y="T5"/>
              </a:cxn>
              <a:cxn ang="0">
                <a:pos x="T6" y="T7"/>
              </a:cxn>
            </a:cxnLst>
            <a:rect l="0" t="0" r="r" b="b"/>
            <a:pathLst>
              <a:path w="13" h="17">
                <a:moveTo>
                  <a:pt x="13" y="17"/>
                </a:moveTo>
                <a:cubicBezTo>
                  <a:pt x="13" y="0"/>
                  <a:pt x="13" y="0"/>
                  <a:pt x="13" y="0"/>
                </a:cubicBezTo>
                <a:cubicBezTo>
                  <a:pt x="7" y="2"/>
                  <a:pt x="3" y="7"/>
                  <a:pt x="0" y="15"/>
                </a:cubicBezTo>
                <a:cubicBezTo>
                  <a:pt x="4" y="16"/>
                  <a:pt x="8" y="17"/>
                  <a:pt x="13" y="17"/>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Freeform 17"/>
          <p:cNvSpPr/>
          <p:nvPr/>
        </p:nvSpPr>
        <p:spPr bwMode="auto">
          <a:xfrm>
            <a:off x="4591050" y="2317750"/>
            <a:ext cx="120650" cy="119063"/>
          </a:xfrm>
          <a:custGeom>
            <a:avLst/>
            <a:gdLst>
              <a:gd name="T0" fmla="*/ 2 w 17"/>
              <a:gd name="T1" fmla="*/ 17 h 17"/>
              <a:gd name="T2" fmla="*/ 17 w 17"/>
              <a:gd name="T3" fmla="*/ 14 h 17"/>
              <a:gd name="T4" fmla="*/ 17 w 17"/>
              <a:gd name="T5" fmla="*/ 0 h 17"/>
              <a:gd name="T6" fmla="*/ 0 w 17"/>
              <a:gd name="T7" fmla="*/ 0 h 17"/>
              <a:gd name="T8" fmla="*/ 2 w 17"/>
              <a:gd name="T9" fmla="*/ 17 h 17"/>
            </a:gdLst>
            <a:ahLst/>
            <a:cxnLst>
              <a:cxn ang="0">
                <a:pos x="T0" y="T1"/>
              </a:cxn>
              <a:cxn ang="0">
                <a:pos x="T2" y="T3"/>
              </a:cxn>
              <a:cxn ang="0">
                <a:pos x="T4" y="T5"/>
              </a:cxn>
              <a:cxn ang="0">
                <a:pos x="T6" y="T7"/>
              </a:cxn>
              <a:cxn ang="0">
                <a:pos x="T8" y="T9"/>
              </a:cxn>
            </a:cxnLst>
            <a:rect l="0" t="0" r="r" b="b"/>
            <a:pathLst>
              <a:path w="17" h="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Freeform 18"/>
          <p:cNvSpPr/>
          <p:nvPr/>
        </p:nvSpPr>
        <p:spPr bwMode="auto">
          <a:xfrm>
            <a:off x="4443413" y="2317750"/>
            <a:ext cx="134938" cy="176213"/>
          </a:xfrm>
          <a:custGeom>
            <a:avLst/>
            <a:gdLst>
              <a:gd name="T0" fmla="*/ 19 w 19"/>
              <a:gd name="T1" fmla="*/ 19 h 25"/>
              <a:gd name="T2" fmla="*/ 16 w 19"/>
              <a:gd name="T3" fmla="*/ 0 h 25"/>
              <a:gd name="T4" fmla="*/ 0 w 19"/>
              <a:gd name="T5" fmla="*/ 0 h 25"/>
              <a:gd name="T6" fmla="*/ 10 w 19"/>
              <a:gd name="T7" fmla="*/ 25 h 25"/>
              <a:gd name="T8" fmla="*/ 19 w 19"/>
              <a:gd name="T9" fmla="*/ 19 h 25"/>
            </a:gdLst>
            <a:ahLst/>
            <a:cxnLst>
              <a:cxn ang="0">
                <a:pos x="T0" y="T1"/>
              </a:cxn>
              <a:cxn ang="0">
                <a:pos x="T2" y="T3"/>
              </a:cxn>
              <a:cxn ang="0">
                <a:pos x="T4" y="T5"/>
              </a:cxn>
              <a:cxn ang="0">
                <a:pos x="T6" y="T7"/>
              </a:cxn>
              <a:cxn ang="0">
                <a:pos x="T8" y="T9"/>
              </a:cxn>
            </a:cxnLst>
            <a:rect l="0" t="0" r="r" b="b"/>
            <a:pathLst>
              <a:path w="19" h="25">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Freeform 19"/>
          <p:cNvSpPr/>
          <p:nvPr/>
        </p:nvSpPr>
        <p:spPr bwMode="auto">
          <a:xfrm>
            <a:off x="4781550" y="2035175"/>
            <a:ext cx="120650" cy="92075"/>
          </a:xfrm>
          <a:custGeom>
            <a:avLst/>
            <a:gdLst>
              <a:gd name="T0" fmla="*/ 0 w 17"/>
              <a:gd name="T1" fmla="*/ 0 h 13"/>
              <a:gd name="T2" fmla="*/ 9 w 17"/>
              <a:gd name="T3" fmla="*/ 13 h 13"/>
              <a:gd name="T4" fmla="*/ 17 w 17"/>
              <a:gd name="T5" fmla="*/ 8 h 13"/>
              <a:gd name="T6" fmla="*/ 0 w 17"/>
              <a:gd name="T7" fmla="*/ 0 h 13"/>
            </a:gdLst>
            <a:ahLst/>
            <a:cxnLst>
              <a:cxn ang="0">
                <a:pos x="T0" y="T1"/>
              </a:cxn>
              <a:cxn ang="0">
                <a:pos x="T2" y="T3"/>
              </a:cxn>
              <a:cxn ang="0">
                <a:pos x="T4" y="T5"/>
              </a:cxn>
              <a:cxn ang="0">
                <a:pos x="T6" y="T7"/>
              </a:cxn>
            </a:cxnLst>
            <a:rect l="0" t="0" r="r" b="b"/>
            <a:pathLst>
              <a:path w="17" h="13">
                <a:moveTo>
                  <a:pt x="0" y="0"/>
                </a:moveTo>
                <a:cubicBezTo>
                  <a:pt x="3" y="2"/>
                  <a:pt x="7" y="7"/>
                  <a:pt x="9" y="13"/>
                </a:cubicBezTo>
                <a:cubicBezTo>
                  <a:pt x="12" y="12"/>
                  <a:pt x="15" y="10"/>
                  <a:pt x="17" y="8"/>
                </a:cubicBezTo>
                <a:cubicBezTo>
                  <a:pt x="12" y="4"/>
                  <a:pt x="6" y="1"/>
                  <a:pt x="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Freeform 20"/>
          <p:cNvSpPr/>
          <p:nvPr/>
        </p:nvSpPr>
        <p:spPr bwMode="auto">
          <a:xfrm>
            <a:off x="4859338" y="2317750"/>
            <a:ext cx="149225" cy="182563"/>
          </a:xfrm>
          <a:custGeom>
            <a:avLst/>
            <a:gdLst>
              <a:gd name="T0" fmla="*/ 3 w 21"/>
              <a:gd name="T1" fmla="*/ 0 h 26"/>
              <a:gd name="T2" fmla="*/ 0 w 21"/>
              <a:gd name="T3" fmla="*/ 19 h 26"/>
              <a:gd name="T4" fmla="*/ 10 w 21"/>
              <a:gd name="T5" fmla="*/ 26 h 26"/>
              <a:gd name="T6" fmla="*/ 21 w 21"/>
              <a:gd name="T7" fmla="*/ 0 h 26"/>
              <a:gd name="T8" fmla="*/ 3 w 21"/>
              <a:gd name="T9" fmla="*/ 0 h 26"/>
            </a:gdLst>
            <a:ahLst/>
            <a:cxnLst>
              <a:cxn ang="0">
                <a:pos x="T0" y="T1"/>
              </a:cxn>
              <a:cxn ang="0">
                <a:pos x="T2" y="T3"/>
              </a:cxn>
              <a:cxn ang="0">
                <a:pos x="T4" y="T5"/>
              </a:cxn>
              <a:cxn ang="0">
                <a:pos x="T6" y="T7"/>
              </a:cxn>
              <a:cxn ang="0">
                <a:pos x="T8" y="T9"/>
              </a:cxn>
            </a:cxnLst>
            <a:rect l="0" t="0" r="r" b="b"/>
            <a:pathLst>
              <a:path w="21" h="26">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Freeform 21"/>
          <p:cNvSpPr/>
          <p:nvPr/>
        </p:nvSpPr>
        <p:spPr bwMode="auto">
          <a:xfrm>
            <a:off x="4535488" y="2035175"/>
            <a:ext cx="119063" cy="98425"/>
          </a:xfrm>
          <a:custGeom>
            <a:avLst/>
            <a:gdLst>
              <a:gd name="T0" fmla="*/ 8 w 17"/>
              <a:gd name="T1" fmla="*/ 14 h 14"/>
              <a:gd name="T2" fmla="*/ 17 w 17"/>
              <a:gd name="T3" fmla="*/ 0 h 14"/>
              <a:gd name="T4" fmla="*/ 0 w 17"/>
              <a:gd name="T5" fmla="*/ 8 h 14"/>
              <a:gd name="T6" fmla="*/ 8 w 17"/>
              <a:gd name="T7" fmla="*/ 14 h 14"/>
            </a:gdLst>
            <a:ahLst/>
            <a:cxnLst>
              <a:cxn ang="0">
                <a:pos x="T0" y="T1"/>
              </a:cxn>
              <a:cxn ang="0">
                <a:pos x="T2" y="T3"/>
              </a:cxn>
              <a:cxn ang="0">
                <a:pos x="T4" y="T5"/>
              </a:cxn>
              <a:cxn ang="0">
                <a:pos x="T6" y="T7"/>
              </a:cxn>
            </a:cxnLst>
            <a:rect l="0" t="0" r="r" b="b"/>
            <a:pathLst>
              <a:path w="17" h="14">
                <a:moveTo>
                  <a:pt x="8" y="14"/>
                </a:moveTo>
                <a:cubicBezTo>
                  <a:pt x="10" y="8"/>
                  <a:pt x="13" y="3"/>
                  <a:pt x="17" y="0"/>
                </a:cubicBezTo>
                <a:cubicBezTo>
                  <a:pt x="11" y="1"/>
                  <a:pt x="5" y="4"/>
                  <a:pt x="0" y="8"/>
                </a:cubicBezTo>
                <a:cubicBezTo>
                  <a:pt x="3" y="10"/>
                  <a:pt x="5" y="12"/>
                  <a:pt x="8" y="14"/>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Freeform 22"/>
          <p:cNvSpPr/>
          <p:nvPr/>
        </p:nvSpPr>
        <p:spPr bwMode="auto">
          <a:xfrm>
            <a:off x="4859338" y="2112963"/>
            <a:ext cx="141288" cy="176213"/>
          </a:xfrm>
          <a:custGeom>
            <a:avLst/>
            <a:gdLst>
              <a:gd name="T0" fmla="*/ 0 w 20"/>
              <a:gd name="T1" fmla="*/ 7 h 25"/>
              <a:gd name="T2" fmla="*/ 2 w 20"/>
              <a:gd name="T3" fmla="*/ 25 h 25"/>
              <a:gd name="T4" fmla="*/ 20 w 20"/>
              <a:gd name="T5" fmla="*/ 25 h 25"/>
              <a:gd name="T6" fmla="*/ 9 w 20"/>
              <a:gd name="T7" fmla="*/ 0 h 25"/>
              <a:gd name="T8" fmla="*/ 0 w 20"/>
              <a:gd name="T9" fmla="*/ 7 h 25"/>
            </a:gdLst>
            <a:ahLst/>
            <a:cxnLst>
              <a:cxn ang="0">
                <a:pos x="T0" y="T1"/>
              </a:cxn>
              <a:cxn ang="0">
                <a:pos x="T2" y="T3"/>
              </a:cxn>
              <a:cxn ang="0">
                <a:pos x="T4" y="T5"/>
              </a:cxn>
              <a:cxn ang="0">
                <a:pos x="T6" y="T7"/>
              </a:cxn>
              <a:cxn ang="0">
                <a:pos x="T8" y="T9"/>
              </a:cxn>
            </a:cxnLst>
            <a:rect l="0" t="0" r="r" b="b"/>
            <a:pathLst>
              <a:path w="20" h="25">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Freeform 23"/>
          <p:cNvSpPr/>
          <p:nvPr/>
        </p:nvSpPr>
        <p:spPr bwMode="auto">
          <a:xfrm>
            <a:off x="4443413" y="2112963"/>
            <a:ext cx="134938" cy="176213"/>
          </a:xfrm>
          <a:custGeom>
            <a:avLst/>
            <a:gdLst>
              <a:gd name="T0" fmla="*/ 17 w 19"/>
              <a:gd name="T1" fmla="*/ 25 h 25"/>
              <a:gd name="T2" fmla="*/ 19 w 19"/>
              <a:gd name="T3" fmla="*/ 7 h 25"/>
              <a:gd name="T4" fmla="*/ 10 w 19"/>
              <a:gd name="T5" fmla="*/ 0 h 25"/>
              <a:gd name="T6" fmla="*/ 0 w 19"/>
              <a:gd name="T7" fmla="*/ 25 h 25"/>
              <a:gd name="T8" fmla="*/ 17 w 19"/>
              <a:gd name="T9" fmla="*/ 25 h 25"/>
            </a:gdLst>
            <a:ahLst/>
            <a:cxnLst>
              <a:cxn ang="0">
                <a:pos x="T0" y="T1"/>
              </a:cxn>
              <a:cxn ang="0">
                <a:pos x="T2" y="T3"/>
              </a:cxn>
              <a:cxn ang="0">
                <a:pos x="T4" y="T5"/>
              </a:cxn>
              <a:cxn ang="0">
                <a:pos x="T6" y="T7"/>
              </a:cxn>
              <a:cxn ang="0">
                <a:pos x="T8" y="T9"/>
              </a:cxn>
            </a:cxnLst>
            <a:rect l="0" t="0" r="r" b="b"/>
            <a:pathLst>
              <a:path w="19" h="25">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Freeform 24"/>
          <p:cNvSpPr/>
          <p:nvPr/>
        </p:nvSpPr>
        <p:spPr bwMode="auto">
          <a:xfrm>
            <a:off x="4781550" y="2479675"/>
            <a:ext cx="127000" cy="106363"/>
          </a:xfrm>
          <a:custGeom>
            <a:avLst/>
            <a:gdLst>
              <a:gd name="T0" fmla="*/ 10 w 18"/>
              <a:gd name="T1" fmla="*/ 0 h 15"/>
              <a:gd name="T2" fmla="*/ 0 w 18"/>
              <a:gd name="T3" fmla="*/ 15 h 15"/>
              <a:gd name="T4" fmla="*/ 18 w 18"/>
              <a:gd name="T5" fmla="*/ 6 h 15"/>
              <a:gd name="T6" fmla="*/ 10 w 18"/>
              <a:gd name="T7" fmla="*/ 0 h 15"/>
            </a:gdLst>
            <a:ahLst/>
            <a:cxnLst>
              <a:cxn ang="0">
                <a:pos x="T0" y="T1"/>
              </a:cxn>
              <a:cxn ang="0">
                <a:pos x="T2" y="T3"/>
              </a:cxn>
              <a:cxn ang="0">
                <a:pos x="T4" y="T5"/>
              </a:cxn>
              <a:cxn ang="0">
                <a:pos x="T6" y="T7"/>
              </a:cxn>
            </a:cxnLst>
            <a:rect l="0" t="0" r="r" b="b"/>
            <a:pathLst>
              <a:path w="18" h="15">
                <a:moveTo>
                  <a:pt x="10" y="0"/>
                </a:moveTo>
                <a:cubicBezTo>
                  <a:pt x="7" y="7"/>
                  <a:pt x="4" y="12"/>
                  <a:pt x="0" y="15"/>
                </a:cubicBezTo>
                <a:cubicBezTo>
                  <a:pt x="7" y="13"/>
                  <a:pt x="13" y="10"/>
                  <a:pt x="18" y="6"/>
                </a:cubicBezTo>
                <a:cubicBezTo>
                  <a:pt x="15" y="4"/>
                  <a:pt x="13" y="2"/>
                  <a:pt x="10"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Freeform 25"/>
          <p:cNvSpPr/>
          <p:nvPr/>
        </p:nvSpPr>
        <p:spPr bwMode="auto">
          <a:xfrm>
            <a:off x="4535488" y="2479675"/>
            <a:ext cx="112713" cy="98425"/>
          </a:xfrm>
          <a:custGeom>
            <a:avLst/>
            <a:gdLst>
              <a:gd name="T0" fmla="*/ 7 w 16"/>
              <a:gd name="T1" fmla="*/ 0 h 14"/>
              <a:gd name="T2" fmla="*/ 0 w 16"/>
              <a:gd name="T3" fmla="*/ 5 h 14"/>
              <a:gd name="T4" fmla="*/ 16 w 16"/>
              <a:gd name="T5" fmla="*/ 14 h 14"/>
              <a:gd name="T6" fmla="*/ 7 w 16"/>
              <a:gd name="T7" fmla="*/ 0 h 14"/>
            </a:gdLst>
            <a:ahLst/>
            <a:cxnLst>
              <a:cxn ang="0">
                <a:pos x="T0" y="T1"/>
              </a:cxn>
              <a:cxn ang="0">
                <a:pos x="T2" y="T3"/>
              </a:cxn>
              <a:cxn ang="0">
                <a:pos x="T4" y="T5"/>
              </a:cxn>
              <a:cxn ang="0">
                <a:pos x="T6" y="T7"/>
              </a:cxn>
            </a:cxnLst>
            <a:rect l="0" t="0" r="r" b="b"/>
            <a:pathLst>
              <a:path w="16" h="14">
                <a:moveTo>
                  <a:pt x="7" y="0"/>
                </a:moveTo>
                <a:cubicBezTo>
                  <a:pt x="4" y="1"/>
                  <a:pt x="2" y="3"/>
                  <a:pt x="0" y="5"/>
                </a:cubicBezTo>
                <a:cubicBezTo>
                  <a:pt x="4" y="10"/>
                  <a:pt x="10" y="13"/>
                  <a:pt x="16" y="14"/>
                </a:cubicBezTo>
                <a:cubicBezTo>
                  <a:pt x="13" y="11"/>
                  <a:pt x="9" y="6"/>
                  <a:pt x="7" y="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Freeform 26"/>
          <p:cNvSpPr>
            <a:spLocks noEditPoints="1"/>
          </p:cNvSpPr>
          <p:nvPr/>
        </p:nvSpPr>
        <p:spPr bwMode="auto">
          <a:xfrm>
            <a:off x="1458913" y="2006600"/>
            <a:ext cx="522288" cy="528638"/>
          </a:xfrm>
          <a:custGeom>
            <a:avLst/>
            <a:gdLst>
              <a:gd name="T0" fmla="*/ 74 w 74"/>
              <a:gd name="T1" fmla="*/ 65 h 75"/>
              <a:gd name="T2" fmla="*/ 55 w 74"/>
              <a:gd name="T3" fmla="*/ 47 h 75"/>
              <a:gd name="T4" fmla="*/ 58 w 74"/>
              <a:gd name="T5" fmla="*/ 30 h 75"/>
              <a:gd name="T6" fmla="*/ 28 w 74"/>
              <a:gd name="T7" fmla="*/ 1 h 75"/>
              <a:gd name="T8" fmla="*/ 1 w 74"/>
              <a:gd name="T9" fmla="*/ 33 h 75"/>
              <a:gd name="T10" fmla="*/ 32 w 74"/>
              <a:gd name="T11" fmla="*/ 62 h 75"/>
              <a:gd name="T12" fmla="*/ 47 w 74"/>
              <a:gd name="T13" fmla="*/ 56 h 75"/>
              <a:gd name="T14" fmla="*/ 66 w 74"/>
              <a:gd name="T15" fmla="*/ 74 h 75"/>
              <a:gd name="T16" fmla="*/ 68 w 74"/>
              <a:gd name="T17" fmla="*/ 74 h 75"/>
              <a:gd name="T18" fmla="*/ 74 w 74"/>
              <a:gd name="T19" fmla="*/ 67 h 75"/>
              <a:gd name="T20" fmla="*/ 74 w 74"/>
              <a:gd name="T21" fmla="*/ 65 h 75"/>
              <a:gd name="T22" fmla="*/ 10 w 74"/>
              <a:gd name="T23" fmla="*/ 32 h 75"/>
              <a:gd name="T24" fmla="*/ 29 w 74"/>
              <a:gd name="T25" fmla="*/ 11 h 75"/>
              <a:gd name="T26" fmla="*/ 49 w 74"/>
              <a:gd name="T27" fmla="*/ 31 h 75"/>
              <a:gd name="T28" fmla="*/ 31 w 74"/>
              <a:gd name="T29" fmla="*/ 52 h 75"/>
              <a:gd name="T30" fmla="*/ 10 w 74"/>
              <a:gd name="T31"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5">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Freeform 27"/>
          <p:cNvSpPr/>
          <p:nvPr/>
        </p:nvSpPr>
        <p:spPr bwMode="auto">
          <a:xfrm>
            <a:off x="5326063" y="3700463"/>
            <a:ext cx="366713" cy="366713"/>
          </a:xfrm>
          <a:custGeom>
            <a:avLst/>
            <a:gdLst>
              <a:gd name="T0" fmla="*/ 33 w 52"/>
              <a:gd name="T1" fmla="*/ 32 h 52"/>
              <a:gd name="T2" fmla="*/ 32 w 52"/>
              <a:gd name="T3" fmla="*/ 29 h 52"/>
              <a:gd name="T4" fmla="*/ 34 w 52"/>
              <a:gd name="T5" fmla="*/ 22 h 52"/>
              <a:gd name="T6" fmla="*/ 36 w 52"/>
              <a:gd name="T7" fmla="*/ 21 h 52"/>
              <a:gd name="T8" fmla="*/ 36 w 52"/>
              <a:gd name="T9" fmla="*/ 18 h 52"/>
              <a:gd name="T10" fmla="*/ 36 w 52"/>
              <a:gd name="T11" fmla="*/ 17 h 52"/>
              <a:gd name="T12" fmla="*/ 37 w 52"/>
              <a:gd name="T13" fmla="*/ 9 h 52"/>
              <a:gd name="T14" fmla="*/ 29 w 52"/>
              <a:gd name="T15" fmla="*/ 1 h 52"/>
              <a:gd name="T16" fmla="*/ 19 w 52"/>
              <a:gd name="T17" fmla="*/ 2 h 52"/>
              <a:gd name="T18" fmla="*/ 15 w 52"/>
              <a:gd name="T19" fmla="*/ 9 h 52"/>
              <a:gd name="T20" fmla="*/ 16 w 52"/>
              <a:gd name="T21" fmla="*/ 17 h 52"/>
              <a:gd name="T22" fmla="*/ 15 w 52"/>
              <a:gd name="T23" fmla="*/ 19 h 52"/>
              <a:gd name="T24" fmla="*/ 17 w 52"/>
              <a:gd name="T25" fmla="*/ 22 h 52"/>
              <a:gd name="T26" fmla="*/ 19 w 52"/>
              <a:gd name="T27" fmla="*/ 31 h 52"/>
              <a:gd name="T28" fmla="*/ 7 w 52"/>
              <a:gd name="T29" fmla="*/ 39 h 52"/>
              <a:gd name="T30" fmla="*/ 0 w 52"/>
              <a:gd name="T31" fmla="*/ 52 h 52"/>
              <a:gd name="T32" fmla="*/ 52 w 52"/>
              <a:gd name="T33" fmla="*/ 52 h 52"/>
              <a:gd name="T34" fmla="*/ 48 w 52"/>
              <a:gd name="T35" fmla="*/ 39 h 52"/>
              <a:gd name="T36" fmla="*/ 33 w 52"/>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Freeform 28"/>
          <p:cNvSpPr/>
          <p:nvPr/>
        </p:nvSpPr>
        <p:spPr bwMode="auto">
          <a:xfrm>
            <a:off x="5326063" y="3925888"/>
            <a:ext cx="182563" cy="141288"/>
          </a:xfrm>
          <a:custGeom>
            <a:avLst/>
            <a:gdLst>
              <a:gd name="T0" fmla="*/ 0 w 26"/>
              <a:gd name="T1" fmla="*/ 20 h 20"/>
              <a:gd name="T2" fmla="*/ 26 w 26"/>
              <a:gd name="T3" fmla="*/ 20 h 20"/>
              <a:gd name="T4" fmla="*/ 20 w 26"/>
              <a:gd name="T5" fmla="*/ 2 h 20"/>
              <a:gd name="T6" fmla="*/ 18 w 26"/>
              <a:gd name="T7" fmla="*/ 0 h 20"/>
              <a:gd name="T8" fmla="*/ 7 w 26"/>
              <a:gd name="T9" fmla="*/ 7 h 20"/>
              <a:gd name="T10" fmla="*/ 0 w 26"/>
              <a:gd name="T11" fmla="*/ 20 h 20"/>
            </a:gdLst>
            <a:ahLst/>
            <a:cxnLst>
              <a:cxn ang="0">
                <a:pos x="T0" y="T1"/>
              </a:cxn>
              <a:cxn ang="0">
                <a:pos x="T2" y="T3"/>
              </a:cxn>
              <a:cxn ang="0">
                <a:pos x="T4" y="T5"/>
              </a:cxn>
              <a:cxn ang="0">
                <a:pos x="T6" y="T7"/>
              </a:cxn>
              <a:cxn ang="0">
                <a:pos x="T8" y="T9"/>
              </a:cxn>
              <a:cxn ang="0">
                <a:pos x="T10" y="T11"/>
              </a:cxn>
            </a:cxnLst>
            <a:rect l="0" t="0" r="r" b="b"/>
            <a:pathLst>
              <a:path w="26" h="20">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Freeform 29"/>
          <p:cNvSpPr/>
          <p:nvPr/>
        </p:nvSpPr>
        <p:spPr bwMode="auto">
          <a:xfrm>
            <a:off x="5000625" y="3567113"/>
            <a:ext cx="417513" cy="500063"/>
          </a:xfrm>
          <a:custGeom>
            <a:avLst/>
            <a:gdLst>
              <a:gd name="T0" fmla="*/ 51 w 59"/>
              <a:gd name="T1" fmla="*/ 54 h 71"/>
              <a:gd name="T2" fmla="*/ 57 w 59"/>
              <a:gd name="T3" fmla="*/ 50 h 71"/>
              <a:gd name="T4" fmla="*/ 59 w 59"/>
              <a:gd name="T5" fmla="*/ 49 h 71"/>
              <a:gd name="T6" fmla="*/ 46 w 59"/>
              <a:gd name="T7" fmla="*/ 43 h 71"/>
              <a:gd name="T8" fmla="*/ 45 w 59"/>
              <a:gd name="T9" fmla="*/ 39 h 71"/>
              <a:gd name="T10" fmla="*/ 47 w 59"/>
              <a:gd name="T11" fmla="*/ 30 h 71"/>
              <a:gd name="T12" fmla="*/ 50 w 59"/>
              <a:gd name="T13" fmla="*/ 27 h 71"/>
              <a:gd name="T14" fmla="*/ 50 w 59"/>
              <a:gd name="T15" fmla="*/ 23 h 71"/>
              <a:gd name="T16" fmla="*/ 50 w 59"/>
              <a:gd name="T17" fmla="*/ 22 h 71"/>
              <a:gd name="T18" fmla="*/ 51 w 59"/>
              <a:gd name="T19" fmla="*/ 11 h 71"/>
              <a:gd name="T20" fmla="*/ 40 w 59"/>
              <a:gd name="T21" fmla="*/ 1 h 71"/>
              <a:gd name="T22" fmla="*/ 27 w 59"/>
              <a:gd name="T23" fmla="*/ 2 h 71"/>
              <a:gd name="T24" fmla="*/ 20 w 59"/>
              <a:gd name="T25" fmla="*/ 12 h 71"/>
              <a:gd name="T26" fmla="*/ 22 w 59"/>
              <a:gd name="T27" fmla="*/ 23 h 71"/>
              <a:gd name="T28" fmla="*/ 20 w 59"/>
              <a:gd name="T29" fmla="*/ 26 h 71"/>
              <a:gd name="T30" fmla="*/ 23 w 59"/>
              <a:gd name="T31" fmla="*/ 30 h 71"/>
              <a:gd name="T32" fmla="*/ 26 w 59"/>
              <a:gd name="T33" fmla="*/ 41 h 71"/>
              <a:gd name="T34" fmla="*/ 10 w 59"/>
              <a:gd name="T35" fmla="*/ 53 h 71"/>
              <a:gd name="T36" fmla="*/ 0 w 59"/>
              <a:gd name="T37" fmla="*/ 71 h 71"/>
              <a:gd name="T38" fmla="*/ 42 w 59"/>
              <a:gd name="T39" fmla="*/ 71 h 71"/>
              <a:gd name="T40" fmla="*/ 51 w 59"/>
              <a:gd name="T4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1">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Freeform 30"/>
          <p:cNvSpPr/>
          <p:nvPr/>
        </p:nvSpPr>
        <p:spPr bwMode="auto">
          <a:xfrm>
            <a:off x="836613" y="3587750"/>
            <a:ext cx="558800" cy="487363"/>
          </a:xfrm>
          <a:custGeom>
            <a:avLst/>
            <a:gdLst>
              <a:gd name="T0" fmla="*/ 0 w 79"/>
              <a:gd name="T1" fmla="*/ 26 h 69"/>
              <a:gd name="T2" fmla="*/ 20 w 79"/>
              <a:gd name="T3" fmla="*/ 49 h 69"/>
              <a:gd name="T4" fmla="*/ 15 w 79"/>
              <a:gd name="T5" fmla="*/ 69 h 69"/>
              <a:gd name="T6" fmla="*/ 39 w 79"/>
              <a:gd name="T7" fmla="*/ 53 h 69"/>
              <a:gd name="T8" fmla="*/ 45 w 79"/>
              <a:gd name="T9" fmla="*/ 52 h 69"/>
              <a:gd name="T10" fmla="*/ 79 w 79"/>
              <a:gd name="T11" fmla="*/ 26 h 69"/>
              <a:gd name="T12" fmla="*/ 39 w 79"/>
              <a:gd name="T13" fmla="*/ 0 h 69"/>
              <a:gd name="T14" fmla="*/ 0 w 79"/>
              <a:gd name="T15" fmla="*/ 2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Freeform 31"/>
          <p:cNvSpPr>
            <a:spLocks noEditPoints="1"/>
          </p:cNvSpPr>
          <p:nvPr/>
        </p:nvSpPr>
        <p:spPr bwMode="auto">
          <a:xfrm>
            <a:off x="3243263" y="1801813"/>
            <a:ext cx="204788" cy="204788"/>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23 w 29"/>
              <a:gd name="T11" fmla="*/ 16 h 29"/>
              <a:gd name="T12" fmla="*/ 17 w 29"/>
              <a:gd name="T13" fmla="*/ 16 h 29"/>
              <a:gd name="T14" fmla="*/ 17 w 29"/>
              <a:gd name="T15" fmla="*/ 23 h 29"/>
              <a:gd name="T16" fmla="*/ 13 w 29"/>
              <a:gd name="T17" fmla="*/ 23 h 29"/>
              <a:gd name="T18" fmla="*/ 13 w 29"/>
              <a:gd name="T19" fmla="*/ 16 h 29"/>
              <a:gd name="T20" fmla="*/ 7 w 29"/>
              <a:gd name="T21" fmla="*/ 16 h 29"/>
              <a:gd name="T22" fmla="*/ 7 w 29"/>
              <a:gd name="T23" fmla="*/ 12 h 29"/>
              <a:gd name="T24" fmla="*/ 13 w 29"/>
              <a:gd name="T25" fmla="*/ 12 h 29"/>
              <a:gd name="T26" fmla="*/ 13 w 29"/>
              <a:gd name="T27" fmla="*/ 5 h 29"/>
              <a:gd name="T28" fmla="*/ 17 w 29"/>
              <a:gd name="T29" fmla="*/ 5 h 29"/>
              <a:gd name="T30" fmla="*/ 17 w 29"/>
              <a:gd name="T31" fmla="*/ 12 h 29"/>
              <a:gd name="T32" fmla="*/ 23 w 29"/>
              <a:gd name="T33" fmla="*/ 12 h 29"/>
              <a:gd name="T34" fmla="*/ 23 w 29"/>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Freeform 32"/>
          <p:cNvSpPr/>
          <p:nvPr/>
        </p:nvSpPr>
        <p:spPr bwMode="auto">
          <a:xfrm>
            <a:off x="3243263" y="1865313"/>
            <a:ext cx="149225" cy="141288"/>
          </a:xfrm>
          <a:custGeom>
            <a:avLst/>
            <a:gdLst>
              <a:gd name="T0" fmla="*/ 15 w 21"/>
              <a:gd name="T1" fmla="*/ 20 h 20"/>
              <a:gd name="T2" fmla="*/ 21 w 21"/>
              <a:gd name="T3" fmla="*/ 18 h 20"/>
              <a:gd name="T4" fmla="*/ 17 w 21"/>
              <a:gd name="T5" fmla="*/ 9 h 20"/>
              <a:gd name="T6" fmla="*/ 17 w 21"/>
              <a:gd name="T7" fmla="*/ 8 h 20"/>
              <a:gd name="T8" fmla="*/ 17 w 21"/>
              <a:gd name="T9" fmla="*/ 14 h 20"/>
              <a:gd name="T10" fmla="*/ 13 w 21"/>
              <a:gd name="T11" fmla="*/ 14 h 20"/>
              <a:gd name="T12" fmla="*/ 13 w 21"/>
              <a:gd name="T13" fmla="*/ 7 h 20"/>
              <a:gd name="T14" fmla="*/ 7 w 21"/>
              <a:gd name="T15" fmla="*/ 7 h 20"/>
              <a:gd name="T16" fmla="*/ 7 w 21"/>
              <a:gd name="T17" fmla="*/ 3 h 20"/>
              <a:gd name="T18" fmla="*/ 9 w 21"/>
              <a:gd name="T19" fmla="*/ 3 h 20"/>
              <a:gd name="T20" fmla="*/ 1 w 21"/>
              <a:gd name="T21" fmla="*/ 0 h 20"/>
              <a:gd name="T22" fmla="*/ 0 w 21"/>
              <a:gd name="T23" fmla="*/ 5 h 20"/>
              <a:gd name="T24" fmla="*/ 15 w 2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Freeform 33"/>
          <p:cNvSpPr/>
          <p:nvPr/>
        </p:nvSpPr>
        <p:spPr bwMode="auto">
          <a:xfrm>
            <a:off x="2947988" y="1547813"/>
            <a:ext cx="458788" cy="501650"/>
          </a:xfrm>
          <a:custGeom>
            <a:avLst/>
            <a:gdLst>
              <a:gd name="T0" fmla="*/ 57 w 65"/>
              <a:gd name="T1" fmla="*/ 69 h 71"/>
              <a:gd name="T2" fmla="*/ 38 w 65"/>
              <a:gd name="T3" fmla="*/ 50 h 71"/>
              <a:gd name="T4" fmla="*/ 40 w 65"/>
              <a:gd name="T5" fmla="*/ 41 h 71"/>
              <a:gd name="T6" fmla="*/ 40 w 65"/>
              <a:gd name="T7" fmla="*/ 39 h 71"/>
              <a:gd name="T8" fmla="*/ 42 w 65"/>
              <a:gd name="T9" fmla="*/ 29 h 71"/>
              <a:gd name="T10" fmla="*/ 44 w 65"/>
              <a:gd name="T11" fmla="*/ 26 h 71"/>
              <a:gd name="T12" fmla="*/ 45 w 65"/>
              <a:gd name="T13" fmla="*/ 22 h 71"/>
              <a:gd name="T14" fmla="*/ 44 w 65"/>
              <a:gd name="T15" fmla="*/ 21 h 71"/>
              <a:gd name="T16" fmla="*/ 45 w 65"/>
              <a:gd name="T17" fmla="*/ 14 h 71"/>
              <a:gd name="T18" fmla="*/ 45 w 65"/>
              <a:gd name="T19" fmla="*/ 10 h 71"/>
              <a:gd name="T20" fmla="*/ 36 w 65"/>
              <a:gd name="T21" fmla="*/ 1 h 71"/>
              <a:gd name="T22" fmla="*/ 26 w 65"/>
              <a:gd name="T23" fmla="*/ 2 h 71"/>
              <a:gd name="T24" fmla="*/ 18 w 65"/>
              <a:gd name="T25" fmla="*/ 0 h 71"/>
              <a:gd name="T26" fmla="*/ 18 w 65"/>
              <a:gd name="T27" fmla="*/ 11 h 71"/>
              <a:gd name="T28" fmla="*/ 19 w 65"/>
              <a:gd name="T29" fmla="*/ 21 h 71"/>
              <a:gd name="T30" fmla="*/ 18 w 65"/>
              <a:gd name="T31" fmla="*/ 24 h 71"/>
              <a:gd name="T32" fmla="*/ 20 w 65"/>
              <a:gd name="T33" fmla="*/ 29 h 71"/>
              <a:gd name="T34" fmla="*/ 23 w 65"/>
              <a:gd name="T35" fmla="*/ 41 h 71"/>
              <a:gd name="T36" fmla="*/ 9 w 65"/>
              <a:gd name="T37" fmla="*/ 52 h 71"/>
              <a:gd name="T38" fmla="*/ 0 w 65"/>
              <a:gd name="T39" fmla="*/ 71 h 71"/>
              <a:gd name="T40" fmla="*/ 65 w 65"/>
              <a:gd name="T41" fmla="*/ 71 h 71"/>
              <a:gd name="T42" fmla="*/ 64 w 65"/>
              <a:gd name="T43" fmla="*/ 67 h 71"/>
              <a:gd name="T44" fmla="*/ 57 w 65"/>
              <a:gd name="T4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1">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Freeform 34"/>
          <p:cNvSpPr/>
          <p:nvPr/>
        </p:nvSpPr>
        <p:spPr bwMode="auto">
          <a:xfrm>
            <a:off x="3970338" y="3630613"/>
            <a:ext cx="862013" cy="373063"/>
          </a:xfrm>
          <a:custGeom>
            <a:avLst/>
            <a:gdLst>
              <a:gd name="T0" fmla="*/ 122 w 122"/>
              <a:gd name="T1" fmla="*/ 27 h 53"/>
              <a:gd name="T2" fmla="*/ 81 w 122"/>
              <a:gd name="T3" fmla="*/ 0 h 53"/>
              <a:gd name="T4" fmla="*/ 7 w 122"/>
              <a:gd name="T5" fmla="*/ 0 h 53"/>
              <a:gd name="T6" fmla="*/ 0 w 122"/>
              <a:gd name="T7" fmla="*/ 4 h 53"/>
              <a:gd name="T8" fmla="*/ 0 w 122"/>
              <a:gd name="T9" fmla="*/ 49 h 53"/>
              <a:gd name="T10" fmla="*/ 7 w 122"/>
              <a:gd name="T11" fmla="*/ 53 h 53"/>
              <a:gd name="T12" fmla="*/ 83 w 122"/>
              <a:gd name="T13" fmla="*/ 53 h 53"/>
              <a:gd name="T14" fmla="*/ 122 w 122"/>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3">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Freeform 35"/>
          <p:cNvSpPr/>
          <p:nvPr/>
        </p:nvSpPr>
        <p:spPr bwMode="auto">
          <a:xfrm>
            <a:off x="1563688" y="3630613"/>
            <a:ext cx="868363" cy="373063"/>
          </a:xfrm>
          <a:custGeom>
            <a:avLst/>
            <a:gdLst>
              <a:gd name="T0" fmla="*/ 0 w 123"/>
              <a:gd name="T1" fmla="*/ 25 h 53"/>
              <a:gd name="T2" fmla="*/ 41 w 123"/>
              <a:gd name="T3" fmla="*/ 53 h 53"/>
              <a:gd name="T4" fmla="*/ 115 w 123"/>
              <a:gd name="T5" fmla="*/ 53 h 53"/>
              <a:gd name="T6" fmla="*/ 122 w 123"/>
              <a:gd name="T7" fmla="*/ 49 h 53"/>
              <a:gd name="T8" fmla="*/ 123 w 123"/>
              <a:gd name="T9" fmla="*/ 5 h 53"/>
              <a:gd name="T10" fmla="*/ 116 w 123"/>
              <a:gd name="T11" fmla="*/ 0 h 53"/>
              <a:gd name="T12" fmla="*/ 39 w 123"/>
              <a:gd name="T13" fmla="*/ 0 h 53"/>
              <a:gd name="T14" fmla="*/ 0 w 123"/>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 name="Freeform 36"/>
          <p:cNvSpPr/>
          <p:nvPr/>
        </p:nvSpPr>
        <p:spPr bwMode="auto">
          <a:xfrm>
            <a:off x="2997200" y="2182813"/>
            <a:ext cx="381000" cy="868363"/>
          </a:xfrm>
          <a:custGeom>
            <a:avLst/>
            <a:gdLst>
              <a:gd name="T0" fmla="*/ 27 w 54"/>
              <a:gd name="T1" fmla="*/ 0 h 123"/>
              <a:gd name="T2" fmla="*/ 0 w 54"/>
              <a:gd name="T3" fmla="*/ 42 h 123"/>
              <a:gd name="T4" fmla="*/ 0 w 54"/>
              <a:gd name="T5" fmla="*/ 116 h 123"/>
              <a:gd name="T6" fmla="*/ 5 w 54"/>
              <a:gd name="T7" fmla="*/ 123 h 123"/>
              <a:gd name="T8" fmla="*/ 49 w 54"/>
              <a:gd name="T9" fmla="*/ 123 h 123"/>
              <a:gd name="T10" fmla="*/ 54 w 54"/>
              <a:gd name="T11" fmla="*/ 116 h 123"/>
              <a:gd name="T12" fmla="*/ 53 w 54"/>
              <a:gd name="T13" fmla="*/ 39 h 123"/>
              <a:gd name="T14" fmla="*/ 27 w 5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3">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Freeform 37"/>
          <p:cNvSpPr/>
          <p:nvPr/>
        </p:nvSpPr>
        <p:spPr bwMode="auto">
          <a:xfrm>
            <a:off x="3011488" y="4583113"/>
            <a:ext cx="373063" cy="868363"/>
          </a:xfrm>
          <a:custGeom>
            <a:avLst/>
            <a:gdLst>
              <a:gd name="T0" fmla="*/ 26 w 53"/>
              <a:gd name="T1" fmla="*/ 123 h 123"/>
              <a:gd name="T2" fmla="*/ 53 w 53"/>
              <a:gd name="T3" fmla="*/ 81 h 123"/>
              <a:gd name="T4" fmla="*/ 53 w 53"/>
              <a:gd name="T5" fmla="*/ 7 h 123"/>
              <a:gd name="T6" fmla="*/ 49 w 53"/>
              <a:gd name="T7" fmla="*/ 1 h 123"/>
              <a:gd name="T8" fmla="*/ 4 w 53"/>
              <a:gd name="T9" fmla="*/ 0 h 123"/>
              <a:gd name="T10" fmla="*/ 0 w 53"/>
              <a:gd name="T11" fmla="*/ 7 h 123"/>
              <a:gd name="T12" fmla="*/ 0 w 53"/>
              <a:gd name="T13" fmla="*/ 84 h 123"/>
              <a:gd name="T14" fmla="*/ 26 w 53"/>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23">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Freeform 38"/>
          <p:cNvSpPr/>
          <p:nvPr/>
        </p:nvSpPr>
        <p:spPr bwMode="auto">
          <a:xfrm>
            <a:off x="3632200" y="2627313"/>
            <a:ext cx="719138" cy="749300"/>
          </a:xfrm>
          <a:custGeom>
            <a:avLst/>
            <a:gdLst>
              <a:gd name="T0" fmla="*/ 102 w 102"/>
              <a:gd name="T1" fmla="*/ 0 h 106"/>
              <a:gd name="T2" fmla="*/ 53 w 102"/>
              <a:gd name="T3" fmla="*/ 12 h 106"/>
              <a:gd name="T4" fmla="*/ 3 w 102"/>
              <a:gd name="T5" fmla="*/ 66 h 106"/>
              <a:gd name="T6" fmla="*/ 1 w 102"/>
              <a:gd name="T7" fmla="*/ 74 h 106"/>
              <a:gd name="T8" fmla="*/ 34 w 102"/>
              <a:gd name="T9" fmla="*/ 104 h 106"/>
              <a:gd name="T10" fmla="*/ 42 w 102"/>
              <a:gd name="T11" fmla="*/ 102 h 106"/>
              <a:gd name="T12" fmla="*/ 94 w 102"/>
              <a:gd name="T13" fmla="*/ 46 h 106"/>
              <a:gd name="T14" fmla="*/ 102 w 102"/>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6">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 name="Freeform 39"/>
          <p:cNvSpPr/>
          <p:nvPr/>
        </p:nvSpPr>
        <p:spPr bwMode="auto">
          <a:xfrm>
            <a:off x="2108200" y="4257675"/>
            <a:ext cx="725488" cy="749300"/>
          </a:xfrm>
          <a:custGeom>
            <a:avLst/>
            <a:gdLst>
              <a:gd name="T0" fmla="*/ 0 w 103"/>
              <a:gd name="T1" fmla="*/ 106 h 106"/>
              <a:gd name="T2" fmla="*/ 49 w 103"/>
              <a:gd name="T3" fmla="*/ 95 h 106"/>
              <a:gd name="T4" fmla="*/ 100 w 103"/>
              <a:gd name="T5" fmla="*/ 41 h 106"/>
              <a:gd name="T6" fmla="*/ 101 w 103"/>
              <a:gd name="T7" fmla="*/ 33 h 106"/>
              <a:gd name="T8" fmla="*/ 69 w 103"/>
              <a:gd name="T9" fmla="*/ 2 h 106"/>
              <a:gd name="T10" fmla="*/ 61 w 103"/>
              <a:gd name="T11" fmla="*/ 4 h 106"/>
              <a:gd name="T12" fmla="*/ 8 w 103"/>
              <a:gd name="T13" fmla="*/ 60 h 106"/>
              <a:gd name="T14" fmla="*/ 0 w 10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6">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Freeform 40"/>
          <p:cNvSpPr/>
          <p:nvPr/>
        </p:nvSpPr>
        <p:spPr bwMode="auto">
          <a:xfrm>
            <a:off x="3617913" y="4243388"/>
            <a:ext cx="727075" cy="741363"/>
          </a:xfrm>
          <a:custGeom>
            <a:avLst/>
            <a:gdLst>
              <a:gd name="T0" fmla="*/ 103 w 103"/>
              <a:gd name="T1" fmla="*/ 105 h 105"/>
              <a:gd name="T2" fmla="*/ 93 w 103"/>
              <a:gd name="T3" fmla="*/ 56 h 105"/>
              <a:gd name="T4" fmla="*/ 41 w 103"/>
              <a:gd name="T5" fmla="*/ 3 h 105"/>
              <a:gd name="T6" fmla="*/ 33 w 103"/>
              <a:gd name="T7" fmla="*/ 1 h 105"/>
              <a:gd name="T8" fmla="*/ 2 w 103"/>
              <a:gd name="T9" fmla="*/ 33 h 105"/>
              <a:gd name="T10" fmla="*/ 3 w 103"/>
              <a:gd name="T11" fmla="*/ 41 h 105"/>
              <a:gd name="T12" fmla="*/ 57 w 103"/>
              <a:gd name="T13" fmla="*/ 95 h 105"/>
              <a:gd name="T14" fmla="*/ 103 w 10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Freeform 41"/>
          <p:cNvSpPr/>
          <p:nvPr/>
        </p:nvSpPr>
        <p:spPr bwMode="auto">
          <a:xfrm>
            <a:off x="2051050" y="2649538"/>
            <a:ext cx="727075" cy="739775"/>
          </a:xfrm>
          <a:custGeom>
            <a:avLst/>
            <a:gdLst>
              <a:gd name="T0" fmla="*/ 0 w 103"/>
              <a:gd name="T1" fmla="*/ 0 h 105"/>
              <a:gd name="T2" fmla="*/ 10 w 103"/>
              <a:gd name="T3" fmla="*/ 49 h 105"/>
              <a:gd name="T4" fmla="*/ 62 w 103"/>
              <a:gd name="T5" fmla="*/ 102 h 105"/>
              <a:gd name="T6" fmla="*/ 70 w 103"/>
              <a:gd name="T7" fmla="*/ 104 h 105"/>
              <a:gd name="T8" fmla="*/ 101 w 103"/>
              <a:gd name="T9" fmla="*/ 73 h 105"/>
              <a:gd name="T10" fmla="*/ 100 w 103"/>
              <a:gd name="T11" fmla="*/ 65 h 105"/>
              <a:gd name="T12" fmla="*/ 46 w 103"/>
              <a:gd name="T13" fmla="*/ 10 h 105"/>
              <a:gd name="T14" fmla="*/ 0 w 103"/>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TextBox 57"/>
          <p:cNvSpPr txBox="1"/>
          <p:nvPr/>
        </p:nvSpPr>
        <p:spPr bwMode="auto">
          <a:xfrm>
            <a:off x="5872163" y="21367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1" name="TextBox 57"/>
          <p:cNvSpPr txBox="1"/>
          <p:nvPr/>
        </p:nvSpPr>
        <p:spPr bwMode="auto">
          <a:xfrm>
            <a:off x="8920163" y="21367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2" name="TextBox 57"/>
          <p:cNvSpPr txBox="1"/>
          <p:nvPr/>
        </p:nvSpPr>
        <p:spPr bwMode="auto">
          <a:xfrm>
            <a:off x="5872163" y="331152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3" name="TextBox 57"/>
          <p:cNvSpPr txBox="1"/>
          <p:nvPr/>
        </p:nvSpPr>
        <p:spPr bwMode="auto">
          <a:xfrm>
            <a:off x="8920163" y="331152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4" name="TextBox 57"/>
          <p:cNvSpPr txBox="1"/>
          <p:nvPr/>
        </p:nvSpPr>
        <p:spPr bwMode="auto">
          <a:xfrm>
            <a:off x="5872163" y="44862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65" name="TextBox 57"/>
          <p:cNvSpPr txBox="1"/>
          <p:nvPr/>
        </p:nvSpPr>
        <p:spPr bwMode="auto">
          <a:xfrm>
            <a:off x="8920163" y="4486275"/>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02"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1203"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1204"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66" name="矩形 65"/>
          <p:cNvSpPr/>
          <p:nvPr/>
        </p:nvSpPr>
        <p:spPr>
          <a:xfrm>
            <a:off x="1077913" y="1376363"/>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rPr>
              <a:t>KEYWORDS</a:t>
            </a:r>
            <a:endParaRPr kumimoji="0" lang="zh-CN" altLang="en-US"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endParaRPr>
          </a:p>
        </p:txBody>
      </p:sp>
      <p:sp>
        <p:nvSpPr>
          <p:cNvPr id="67" name="矩形 66"/>
          <p:cNvSpPr/>
          <p:nvPr/>
        </p:nvSpPr>
        <p:spPr>
          <a:xfrm>
            <a:off x="1077913" y="1878013"/>
            <a:ext cx="3240088"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8" name="矩形 67"/>
          <p:cNvSpPr/>
          <p:nvPr/>
        </p:nvSpPr>
        <p:spPr>
          <a:xfrm>
            <a:off x="4429125" y="1376363"/>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rPr>
              <a:t>KEYWORDS</a:t>
            </a:r>
            <a:endParaRPr kumimoji="0" lang="zh-CN" altLang="en-US"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endParaRPr>
          </a:p>
        </p:txBody>
      </p:sp>
      <p:sp>
        <p:nvSpPr>
          <p:cNvPr id="69" name="矩形 68"/>
          <p:cNvSpPr/>
          <p:nvPr/>
        </p:nvSpPr>
        <p:spPr>
          <a:xfrm>
            <a:off x="4429125" y="1878013"/>
            <a:ext cx="3240088"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矩形 69"/>
          <p:cNvSpPr/>
          <p:nvPr/>
        </p:nvSpPr>
        <p:spPr>
          <a:xfrm>
            <a:off x="7781925" y="1376363"/>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rPr>
              <a:t>KEYWORDS</a:t>
            </a:r>
            <a:endParaRPr kumimoji="0" lang="zh-CN" altLang="en-US"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endParaRPr>
          </a:p>
        </p:txBody>
      </p:sp>
      <p:sp>
        <p:nvSpPr>
          <p:cNvPr id="71" name="矩形 70"/>
          <p:cNvSpPr/>
          <p:nvPr/>
        </p:nvSpPr>
        <p:spPr>
          <a:xfrm>
            <a:off x="7781925" y="1878013"/>
            <a:ext cx="3240088"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矩形 71"/>
          <p:cNvSpPr/>
          <p:nvPr/>
        </p:nvSpPr>
        <p:spPr>
          <a:xfrm>
            <a:off x="1077913" y="3762375"/>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rPr>
              <a:t>KEYWORDS</a:t>
            </a:r>
            <a:endParaRPr kumimoji="0" lang="zh-CN" altLang="en-US"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endParaRPr>
          </a:p>
        </p:txBody>
      </p:sp>
      <p:sp>
        <p:nvSpPr>
          <p:cNvPr id="73" name="矩形 72"/>
          <p:cNvSpPr/>
          <p:nvPr/>
        </p:nvSpPr>
        <p:spPr>
          <a:xfrm>
            <a:off x="1077913" y="4264025"/>
            <a:ext cx="3240088"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矩形 73"/>
          <p:cNvSpPr/>
          <p:nvPr/>
        </p:nvSpPr>
        <p:spPr>
          <a:xfrm>
            <a:off x="4429125" y="3762375"/>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rPr>
              <a:t>KEYWORDS</a:t>
            </a:r>
            <a:endParaRPr kumimoji="0" lang="zh-CN" altLang="en-US"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endParaRPr>
          </a:p>
        </p:txBody>
      </p:sp>
      <p:sp>
        <p:nvSpPr>
          <p:cNvPr id="75" name="矩形 74"/>
          <p:cNvSpPr/>
          <p:nvPr/>
        </p:nvSpPr>
        <p:spPr>
          <a:xfrm>
            <a:off x="4429125" y="4264025"/>
            <a:ext cx="3240088"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6" name="矩形 75"/>
          <p:cNvSpPr/>
          <p:nvPr/>
        </p:nvSpPr>
        <p:spPr>
          <a:xfrm>
            <a:off x="7781925" y="3762375"/>
            <a:ext cx="3240088" cy="501650"/>
          </a:xfrm>
          <a:prstGeom prst="rect">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rPr>
              <a:t>KEYWORDS</a:t>
            </a:r>
            <a:endParaRPr kumimoji="0" lang="zh-CN" altLang="en-US" sz="2800" b="0" i="0" u="none" strike="noStrike" kern="1200" cap="none" spc="0" normalizeH="0" baseline="0" noProof="0" dirty="0">
              <a:ln>
                <a:noFill/>
              </a:ln>
              <a:solidFill>
                <a:schemeClr val="lt1"/>
              </a:solidFill>
              <a:effectLst/>
              <a:uLnTx/>
              <a:uFillTx/>
              <a:latin typeface="Impact" panose="020B0806030902050204" pitchFamily="34" charset="0"/>
              <a:ea typeface="+mn-ea"/>
              <a:cs typeface="+mn-cs"/>
            </a:endParaRPr>
          </a:p>
        </p:txBody>
      </p:sp>
      <p:sp>
        <p:nvSpPr>
          <p:cNvPr id="77" name="矩形 76"/>
          <p:cNvSpPr/>
          <p:nvPr/>
        </p:nvSpPr>
        <p:spPr>
          <a:xfrm>
            <a:off x="7781925" y="4264025"/>
            <a:ext cx="3240088" cy="1658938"/>
          </a:xfrm>
          <a:prstGeom prst="rect">
            <a:avLst/>
          </a:prstGeom>
          <a:solidFill>
            <a:srgbClr val="00B0F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226"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2227"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2228"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0074872" y="2502616"/>
            <a:ext cx="1190170" cy="1190169"/>
          </a:xfrm>
          <a:custGeom>
            <a:avLst/>
            <a:gdLst>
              <a:gd name="connsiteX0" fmla="*/ 595085 w 1190170"/>
              <a:gd name="connsiteY0" fmla="*/ 0 h 1190170"/>
              <a:gd name="connsiteX1" fmla="*/ 1190170 w 1190170"/>
              <a:gd name="connsiteY1" fmla="*/ 595085 h 1190170"/>
              <a:gd name="connsiteX2" fmla="*/ 595085 w 1190170"/>
              <a:gd name="connsiteY2" fmla="*/ 1190170 h 1190170"/>
              <a:gd name="connsiteX3" fmla="*/ 0 w 1190170"/>
              <a:gd name="connsiteY3" fmla="*/ 595085 h 1190170"/>
              <a:gd name="connsiteX4" fmla="*/ 595085 w 1190170"/>
              <a:gd name="connsiteY4" fmla="*/ 0 h 119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170" h="1190170">
                <a:moveTo>
                  <a:pt x="595085" y="0"/>
                </a:moveTo>
                <a:cubicBezTo>
                  <a:pt x="923741" y="0"/>
                  <a:pt x="1190170" y="266429"/>
                  <a:pt x="1190170" y="595085"/>
                </a:cubicBezTo>
                <a:cubicBezTo>
                  <a:pt x="1190170" y="923741"/>
                  <a:pt x="923741" y="1190170"/>
                  <a:pt x="595085" y="1190170"/>
                </a:cubicBezTo>
                <a:cubicBezTo>
                  <a:pt x="266429" y="1190170"/>
                  <a:pt x="0" y="923741"/>
                  <a:pt x="0" y="595085"/>
                </a:cubicBezTo>
                <a:cubicBezTo>
                  <a:pt x="0" y="266429"/>
                  <a:pt x="266429" y="0"/>
                  <a:pt x="595085" y="0"/>
                </a:cubicBezTo>
                <a:close/>
              </a:path>
            </a:pathLst>
          </a:custGeom>
          <a:solidFill>
            <a:srgbClr val="357879"/>
          </a:solidFill>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592600" y="4146356"/>
            <a:ext cx="1767116" cy="1767116"/>
          </a:xfrm>
          <a:custGeom>
            <a:avLst/>
            <a:gdLst>
              <a:gd name="connsiteX0" fmla="*/ 883558 w 1767116"/>
              <a:gd name="connsiteY0" fmla="*/ 0 h 1767116"/>
              <a:gd name="connsiteX1" fmla="*/ 1767116 w 1767116"/>
              <a:gd name="connsiteY1" fmla="*/ 883558 h 1767116"/>
              <a:gd name="connsiteX2" fmla="*/ 883558 w 1767116"/>
              <a:gd name="connsiteY2" fmla="*/ 1767116 h 1767116"/>
              <a:gd name="connsiteX3" fmla="*/ 0 w 1767116"/>
              <a:gd name="connsiteY3" fmla="*/ 883558 h 1767116"/>
              <a:gd name="connsiteX4" fmla="*/ 883558 w 1767116"/>
              <a:gd name="connsiteY4" fmla="*/ 0 h 176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116" h="1767116">
                <a:moveTo>
                  <a:pt x="883558" y="0"/>
                </a:moveTo>
                <a:cubicBezTo>
                  <a:pt x="1371534" y="0"/>
                  <a:pt x="1767116" y="395582"/>
                  <a:pt x="1767116" y="883558"/>
                </a:cubicBezTo>
                <a:cubicBezTo>
                  <a:pt x="1767116" y="1371534"/>
                  <a:pt x="1371534" y="1767116"/>
                  <a:pt x="883558" y="1767116"/>
                </a:cubicBezTo>
                <a:cubicBezTo>
                  <a:pt x="395582" y="1767116"/>
                  <a:pt x="0" y="1371534"/>
                  <a:pt x="0" y="883558"/>
                </a:cubicBezTo>
                <a:cubicBezTo>
                  <a:pt x="0" y="395582"/>
                  <a:pt x="395582" y="0"/>
                  <a:pt x="883558" y="0"/>
                </a:cubicBezTo>
                <a:close/>
              </a:path>
            </a:pathLst>
          </a:custGeom>
          <a:solidFill>
            <a:srgbClr val="357879"/>
          </a:solidFill>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863586" y="1268900"/>
            <a:ext cx="2612571" cy="2612572"/>
          </a:xfrm>
          <a:custGeom>
            <a:avLst/>
            <a:gdLst>
              <a:gd name="connsiteX0" fmla="*/ 1306286 w 2612572"/>
              <a:gd name="connsiteY0" fmla="*/ 0 h 2612572"/>
              <a:gd name="connsiteX1" fmla="*/ 2612572 w 2612572"/>
              <a:gd name="connsiteY1" fmla="*/ 1306286 h 2612572"/>
              <a:gd name="connsiteX2" fmla="*/ 1306286 w 2612572"/>
              <a:gd name="connsiteY2" fmla="*/ 2612572 h 2612572"/>
              <a:gd name="connsiteX3" fmla="*/ 0 w 2612572"/>
              <a:gd name="connsiteY3" fmla="*/ 1306286 h 2612572"/>
              <a:gd name="connsiteX4" fmla="*/ 1306286 w 2612572"/>
              <a:gd name="connsiteY4" fmla="*/ 0 h 261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572" h="2612572">
                <a:moveTo>
                  <a:pt x="1306286" y="0"/>
                </a:moveTo>
                <a:cubicBezTo>
                  <a:pt x="2027728" y="0"/>
                  <a:pt x="2612572" y="584844"/>
                  <a:pt x="2612572" y="1306286"/>
                </a:cubicBezTo>
                <a:cubicBezTo>
                  <a:pt x="2612572" y="2027728"/>
                  <a:pt x="2027728" y="2612572"/>
                  <a:pt x="1306286" y="2612572"/>
                </a:cubicBezTo>
                <a:cubicBezTo>
                  <a:pt x="584844" y="2612572"/>
                  <a:pt x="0" y="2027728"/>
                  <a:pt x="0" y="1306286"/>
                </a:cubicBezTo>
                <a:cubicBezTo>
                  <a:pt x="0" y="584844"/>
                  <a:pt x="584844" y="0"/>
                  <a:pt x="1306286" y="0"/>
                </a:cubicBezTo>
                <a:close/>
              </a:path>
            </a:pathLst>
          </a:custGeom>
          <a:solidFill>
            <a:srgbClr val="357879"/>
          </a:solidFill>
        </p:spPr>
      </p:pic>
      <p:sp>
        <p:nvSpPr>
          <p:cNvPr id="24" name="椭圆 23"/>
          <p:cNvSpPr/>
          <p:nvPr/>
        </p:nvSpPr>
        <p:spPr>
          <a:xfrm>
            <a:off x="9439275" y="3322638"/>
            <a:ext cx="755650" cy="7540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p:nvPr/>
        </p:nvSpPr>
        <p:spPr>
          <a:xfrm>
            <a:off x="10861675" y="3768725"/>
            <a:ext cx="377825" cy="377825"/>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26" name="椭圆 25"/>
          <p:cNvSpPr/>
          <p:nvPr/>
        </p:nvSpPr>
        <p:spPr>
          <a:xfrm>
            <a:off x="8040688" y="4157663"/>
            <a:ext cx="552450" cy="550863"/>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27" name="椭圆 26"/>
          <p:cNvSpPr/>
          <p:nvPr/>
        </p:nvSpPr>
        <p:spPr>
          <a:xfrm>
            <a:off x="9626600" y="1798638"/>
            <a:ext cx="804863" cy="804863"/>
          </a:xfrm>
          <a:prstGeom prst="ellips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28" name="TextBox 57"/>
          <p:cNvSpPr txBox="1"/>
          <p:nvPr/>
        </p:nvSpPr>
        <p:spPr bwMode="auto">
          <a:xfrm>
            <a:off x="711200" y="208280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29" name="TextBox 57"/>
          <p:cNvSpPr txBox="1"/>
          <p:nvPr/>
        </p:nvSpPr>
        <p:spPr bwMode="auto">
          <a:xfrm>
            <a:off x="3759200" y="208280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0" name="TextBox 57"/>
          <p:cNvSpPr txBox="1"/>
          <p:nvPr/>
        </p:nvSpPr>
        <p:spPr bwMode="auto">
          <a:xfrm>
            <a:off x="711200" y="32575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1" name="TextBox 57"/>
          <p:cNvSpPr txBox="1"/>
          <p:nvPr/>
        </p:nvSpPr>
        <p:spPr bwMode="auto">
          <a:xfrm>
            <a:off x="3759200" y="32575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2" name="TextBox 57"/>
          <p:cNvSpPr txBox="1"/>
          <p:nvPr/>
        </p:nvSpPr>
        <p:spPr bwMode="auto">
          <a:xfrm>
            <a:off x="711200" y="443230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33" name="TextBox 57"/>
          <p:cNvSpPr txBox="1"/>
          <p:nvPr/>
        </p:nvSpPr>
        <p:spPr bwMode="auto">
          <a:xfrm>
            <a:off x="3759200" y="443230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3250"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3251"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3252"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34" name="Freeform 29"/>
          <p:cNvSpPr>
            <a:spLocks noEditPoints="1"/>
          </p:cNvSpPr>
          <p:nvPr/>
        </p:nvSpPr>
        <p:spPr bwMode="auto">
          <a:xfrm>
            <a:off x="990600" y="2027238"/>
            <a:ext cx="450850" cy="1333500"/>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35" name="Freeform 30"/>
          <p:cNvSpPr>
            <a:spLocks noEditPoints="1"/>
          </p:cNvSpPr>
          <p:nvPr/>
        </p:nvSpPr>
        <p:spPr bwMode="auto">
          <a:xfrm>
            <a:off x="1704975" y="2027238"/>
            <a:ext cx="452438" cy="1333500"/>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36" name="Freeform 31"/>
          <p:cNvSpPr>
            <a:spLocks noEditPoints="1"/>
          </p:cNvSpPr>
          <p:nvPr/>
        </p:nvSpPr>
        <p:spPr bwMode="auto">
          <a:xfrm>
            <a:off x="2420938" y="2027238"/>
            <a:ext cx="450850" cy="1333500"/>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37" name="Freeform 32"/>
          <p:cNvSpPr>
            <a:spLocks noEditPoints="1"/>
          </p:cNvSpPr>
          <p:nvPr/>
        </p:nvSpPr>
        <p:spPr bwMode="auto">
          <a:xfrm>
            <a:off x="3138488" y="2027238"/>
            <a:ext cx="449263" cy="1333500"/>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4 h 100"/>
              <a:gd name="T20" fmla="*/ 9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38" name="Freeform 33"/>
          <p:cNvSpPr>
            <a:spLocks noEditPoints="1"/>
          </p:cNvSpPr>
          <p:nvPr/>
        </p:nvSpPr>
        <p:spPr bwMode="auto">
          <a:xfrm>
            <a:off x="3867150" y="2027238"/>
            <a:ext cx="450850" cy="1333500"/>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7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39" name="Freeform 34"/>
          <p:cNvSpPr>
            <a:spLocks noEditPoints="1"/>
          </p:cNvSpPr>
          <p:nvPr/>
        </p:nvSpPr>
        <p:spPr bwMode="auto">
          <a:xfrm>
            <a:off x="4583113" y="2027238"/>
            <a:ext cx="450850" cy="1333500"/>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5 w 34"/>
              <a:gd name="T27" fmla="*/ 92 h 100"/>
              <a:gd name="T28" fmla="*/ 25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0" name="Freeform 35"/>
          <p:cNvSpPr>
            <a:spLocks noEditPoints="1"/>
          </p:cNvSpPr>
          <p:nvPr/>
        </p:nvSpPr>
        <p:spPr bwMode="auto">
          <a:xfrm>
            <a:off x="5299075" y="2027238"/>
            <a:ext cx="450850" cy="1333500"/>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1" name="Freeform 36"/>
          <p:cNvSpPr>
            <a:spLocks noEditPoints="1"/>
          </p:cNvSpPr>
          <p:nvPr/>
        </p:nvSpPr>
        <p:spPr bwMode="auto">
          <a:xfrm>
            <a:off x="6013450" y="2027238"/>
            <a:ext cx="452438" cy="1333500"/>
          </a:xfrm>
          <a:custGeom>
            <a:avLst/>
            <a:gdLst>
              <a:gd name="T0" fmla="*/ 17 w 34"/>
              <a:gd name="T1" fmla="*/ 19 h 100"/>
              <a:gd name="T2" fmla="*/ 26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2" name="Freeform 37"/>
          <p:cNvSpPr>
            <a:spLocks noEditPoints="1"/>
          </p:cNvSpPr>
          <p:nvPr/>
        </p:nvSpPr>
        <p:spPr bwMode="auto">
          <a:xfrm>
            <a:off x="6729413" y="2027238"/>
            <a:ext cx="450850" cy="1333500"/>
          </a:xfrm>
          <a:custGeom>
            <a:avLst/>
            <a:gdLst>
              <a:gd name="T0" fmla="*/ 17 w 34"/>
              <a:gd name="T1" fmla="*/ 19 h 100"/>
              <a:gd name="T2" fmla="*/ 27 w 34"/>
              <a:gd name="T3" fmla="*/ 9 h 100"/>
              <a:gd name="T4" fmla="*/ 17 w 34"/>
              <a:gd name="T5" fmla="*/ 0 h 100"/>
              <a:gd name="T6" fmla="*/ 7 w 34"/>
              <a:gd name="T7" fmla="*/ 9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3" name="Freeform 38"/>
          <p:cNvSpPr>
            <a:spLocks noEditPoints="1"/>
          </p:cNvSpPr>
          <p:nvPr/>
        </p:nvSpPr>
        <p:spPr bwMode="auto">
          <a:xfrm>
            <a:off x="7445375" y="2027238"/>
            <a:ext cx="450850" cy="1333500"/>
          </a:xfrm>
          <a:custGeom>
            <a:avLst/>
            <a:gdLst>
              <a:gd name="T0" fmla="*/ 17 w 34"/>
              <a:gd name="T1" fmla="*/ 19 h 100"/>
              <a:gd name="T2" fmla="*/ 27 w 34"/>
              <a:gd name="T3" fmla="*/ 9 h 100"/>
              <a:gd name="T4" fmla="*/ 17 w 34"/>
              <a:gd name="T5" fmla="*/ 0 h 100"/>
              <a:gd name="T6" fmla="*/ 8 w 34"/>
              <a:gd name="T7" fmla="*/ 9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4 h 100"/>
              <a:gd name="T20" fmla="*/ 8 w 34"/>
              <a:gd name="T21" fmla="*/ 92 h 100"/>
              <a:gd name="T22" fmla="*/ 16 w 34"/>
              <a:gd name="T23" fmla="*/ 100 h 100"/>
              <a:gd name="T24" fmla="*/ 18 w 34"/>
              <a:gd name="T25" fmla="*/ 100 h 100"/>
              <a:gd name="T26" fmla="*/ 26 w 34"/>
              <a:gd name="T27" fmla="*/ 92 h 100"/>
              <a:gd name="T28" fmla="*/ 26 w 34"/>
              <a:gd name="T29" fmla="*/ 64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4" name="Freeform 39"/>
          <p:cNvSpPr>
            <a:spLocks noEditPoints="1"/>
          </p:cNvSpPr>
          <p:nvPr/>
        </p:nvSpPr>
        <p:spPr bwMode="auto">
          <a:xfrm>
            <a:off x="990600" y="3773488"/>
            <a:ext cx="450850" cy="1330325"/>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5" name="Freeform 40"/>
          <p:cNvSpPr>
            <a:spLocks noEditPoints="1"/>
          </p:cNvSpPr>
          <p:nvPr/>
        </p:nvSpPr>
        <p:spPr bwMode="auto">
          <a:xfrm>
            <a:off x="1704975" y="3773488"/>
            <a:ext cx="452438"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6" name="Freeform 41"/>
          <p:cNvSpPr>
            <a:spLocks noEditPoints="1"/>
          </p:cNvSpPr>
          <p:nvPr/>
        </p:nvSpPr>
        <p:spPr bwMode="auto">
          <a:xfrm>
            <a:off x="2420938" y="3773488"/>
            <a:ext cx="450850"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7" name="Freeform 42"/>
          <p:cNvSpPr>
            <a:spLocks noEditPoints="1"/>
          </p:cNvSpPr>
          <p:nvPr/>
        </p:nvSpPr>
        <p:spPr bwMode="auto">
          <a:xfrm>
            <a:off x="3138488" y="3773488"/>
            <a:ext cx="449263"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9 w 34"/>
              <a:gd name="T19" fmla="*/ 65 h 100"/>
              <a:gd name="T20" fmla="*/ 9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8" name="Freeform 43"/>
          <p:cNvSpPr>
            <a:spLocks noEditPoints="1"/>
          </p:cNvSpPr>
          <p:nvPr/>
        </p:nvSpPr>
        <p:spPr bwMode="auto">
          <a:xfrm>
            <a:off x="3867150" y="377348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7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Impact" panose="020B0806030902050204" pitchFamily="34" charset="0"/>
              <a:ea typeface="+mn-ea"/>
              <a:cs typeface="+mn-cs"/>
            </a:endParaRPr>
          </a:p>
        </p:txBody>
      </p:sp>
      <p:sp>
        <p:nvSpPr>
          <p:cNvPr id="49" name="Freeform 44"/>
          <p:cNvSpPr>
            <a:spLocks noEditPoints="1"/>
          </p:cNvSpPr>
          <p:nvPr/>
        </p:nvSpPr>
        <p:spPr bwMode="auto">
          <a:xfrm>
            <a:off x="4583113" y="377348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5 w 34"/>
              <a:gd name="T27" fmla="*/ 93 h 100"/>
              <a:gd name="T28" fmla="*/ 25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Freeform 45"/>
          <p:cNvSpPr>
            <a:spLocks noEditPoints="1"/>
          </p:cNvSpPr>
          <p:nvPr/>
        </p:nvSpPr>
        <p:spPr bwMode="auto">
          <a:xfrm>
            <a:off x="5299075" y="3773488"/>
            <a:ext cx="450850"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Freeform 46"/>
          <p:cNvSpPr>
            <a:spLocks noEditPoints="1"/>
          </p:cNvSpPr>
          <p:nvPr/>
        </p:nvSpPr>
        <p:spPr bwMode="auto">
          <a:xfrm>
            <a:off x="6013450" y="3773488"/>
            <a:ext cx="452438" cy="1330325"/>
          </a:xfrm>
          <a:custGeom>
            <a:avLst/>
            <a:gdLst>
              <a:gd name="T0" fmla="*/ 17 w 34"/>
              <a:gd name="T1" fmla="*/ 19 h 100"/>
              <a:gd name="T2" fmla="*/ 26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Freeform 47"/>
          <p:cNvSpPr>
            <a:spLocks noEditPoints="1"/>
          </p:cNvSpPr>
          <p:nvPr/>
        </p:nvSpPr>
        <p:spPr bwMode="auto">
          <a:xfrm>
            <a:off x="6729413" y="3773488"/>
            <a:ext cx="450850" cy="1330325"/>
          </a:xfrm>
          <a:custGeom>
            <a:avLst/>
            <a:gdLst>
              <a:gd name="T0" fmla="*/ 17 w 34"/>
              <a:gd name="T1" fmla="*/ 19 h 100"/>
              <a:gd name="T2" fmla="*/ 27 w 34"/>
              <a:gd name="T3" fmla="*/ 10 h 100"/>
              <a:gd name="T4" fmla="*/ 17 w 34"/>
              <a:gd name="T5" fmla="*/ 0 h 100"/>
              <a:gd name="T6" fmla="*/ 7 w 34"/>
              <a:gd name="T7" fmla="*/ 10 h 100"/>
              <a:gd name="T8" fmla="*/ 17 w 34"/>
              <a:gd name="T9" fmla="*/ 19 h 100"/>
              <a:gd name="T10" fmla="*/ 24 w 34"/>
              <a:gd name="T11" fmla="*/ 22 h 100"/>
              <a:gd name="T12" fmla="*/ 9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4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Freeform 48"/>
          <p:cNvSpPr>
            <a:spLocks noEditPoints="1"/>
          </p:cNvSpPr>
          <p:nvPr/>
        </p:nvSpPr>
        <p:spPr bwMode="auto">
          <a:xfrm>
            <a:off x="7445375" y="3773488"/>
            <a:ext cx="450850" cy="1330325"/>
          </a:xfrm>
          <a:custGeom>
            <a:avLst/>
            <a:gdLst>
              <a:gd name="T0" fmla="*/ 17 w 34"/>
              <a:gd name="T1" fmla="*/ 19 h 100"/>
              <a:gd name="T2" fmla="*/ 27 w 34"/>
              <a:gd name="T3" fmla="*/ 10 h 100"/>
              <a:gd name="T4" fmla="*/ 17 w 34"/>
              <a:gd name="T5" fmla="*/ 0 h 100"/>
              <a:gd name="T6" fmla="*/ 8 w 34"/>
              <a:gd name="T7" fmla="*/ 10 h 100"/>
              <a:gd name="T8" fmla="*/ 17 w 34"/>
              <a:gd name="T9" fmla="*/ 19 h 100"/>
              <a:gd name="T10" fmla="*/ 25 w 34"/>
              <a:gd name="T11" fmla="*/ 22 h 100"/>
              <a:gd name="T12" fmla="*/ 10 w 34"/>
              <a:gd name="T13" fmla="*/ 22 h 100"/>
              <a:gd name="T14" fmla="*/ 0 w 34"/>
              <a:gd name="T15" fmla="*/ 30 h 100"/>
              <a:gd name="T16" fmla="*/ 0 w 34"/>
              <a:gd name="T17" fmla="*/ 57 h 100"/>
              <a:gd name="T18" fmla="*/ 8 w 34"/>
              <a:gd name="T19" fmla="*/ 65 h 100"/>
              <a:gd name="T20" fmla="*/ 8 w 34"/>
              <a:gd name="T21" fmla="*/ 93 h 100"/>
              <a:gd name="T22" fmla="*/ 16 w 34"/>
              <a:gd name="T23" fmla="*/ 100 h 100"/>
              <a:gd name="T24" fmla="*/ 18 w 34"/>
              <a:gd name="T25" fmla="*/ 100 h 100"/>
              <a:gd name="T26" fmla="*/ 26 w 34"/>
              <a:gd name="T27" fmla="*/ 93 h 100"/>
              <a:gd name="T28" fmla="*/ 26 w 34"/>
              <a:gd name="T29" fmla="*/ 65 h 100"/>
              <a:gd name="T30" fmla="*/ 34 w 34"/>
              <a:gd name="T31" fmla="*/ 57 h 100"/>
              <a:gd name="T32" fmla="*/ 34 w 34"/>
              <a:gd name="T33" fmla="*/ 30 h 100"/>
              <a:gd name="T34" fmla="*/ 25 w 34"/>
              <a:gd name="T35" fmla="*/ 2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0">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 name="TextBox 57"/>
          <p:cNvSpPr txBox="1"/>
          <p:nvPr/>
        </p:nvSpPr>
        <p:spPr bwMode="auto">
          <a:xfrm>
            <a:off x="8562975" y="202723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5" name="TextBox 57"/>
          <p:cNvSpPr txBox="1"/>
          <p:nvPr/>
        </p:nvSpPr>
        <p:spPr bwMode="auto">
          <a:xfrm>
            <a:off x="8562975" y="3151188"/>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
        <p:nvSpPr>
          <p:cNvPr id="56" name="TextBox 57"/>
          <p:cNvSpPr txBox="1"/>
          <p:nvPr/>
        </p:nvSpPr>
        <p:spPr bwMode="auto">
          <a:xfrm>
            <a:off x="8562975" y="4273550"/>
            <a:ext cx="2673350" cy="839788"/>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buNone/>
              <a:defRPr/>
            </a:pPr>
            <a:r>
              <a:rPr kumimoji="0" lang="zh-CN" altLang="en-US"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kumimoji="0" lang="en-US" altLang="zh-CN" sz="1865" kern="0" cap="none" spc="0" normalizeH="0" baseline="0" noProof="0" dirty="0">
              <a:solidFill>
                <a:schemeClr val="tx1">
                  <a:lumMod val="50000"/>
                  <a:lumOff val="50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7411"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7412"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57" name="Title 1"/>
          <p:cNvSpPr txBox="1"/>
          <p:nvPr/>
        </p:nvSpPr>
        <p:spPr>
          <a:xfrm>
            <a:off x="3967163" y="1512888"/>
            <a:ext cx="7310438" cy="666750"/>
          </a:xfrm>
          <a:prstGeom prst="rect">
            <a:avLst/>
          </a:prstGeom>
        </p:spPr>
        <p:txBody>
          <a:bodyPr anchor="ctr">
            <a:spAutoFit/>
          </a:bodyPr>
          <a:lstStyle>
            <a:lvl1pPr algn="ctr" defTabSz="1218565" rtl="0" eaLnBrk="1" latinLnBrk="0" hangingPunct="1">
              <a:spcBef>
                <a:spcPct val="0"/>
              </a:spcBef>
              <a:buNone/>
              <a:defRPr sz="3735" kern="1200">
                <a:solidFill>
                  <a:schemeClr val="tx1"/>
                </a:solidFill>
                <a:latin typeface="+mj-lt"/>
                <a:ea typeface="+mj-ea"/>
                <a:cs typeface="+mj-cs"/>
              </a:defRPr>
            </a:lvl1pPr>
          </a:lstStyle>
          <a:p>
            <a:pPr marL="0" marR="0" lvl="0" indent="0" algn="l" defTabSz="1218565" rtl="0" eaLnBrk="1" fontAlgn="auto" latinLnBrk="0" hangingPunct="1">
              <a:lnSpc>
                <a:spcPct val="100000"/>
              </a:lnSpc>
              <a:spcBef>
                <a:spcPct val="0"/>
              </a:spcBef>
              <a:spcAft>
                <a:spcPts val="0"/>
              </a:spcAft>
              <a:buClrTx/>
              <a:buSzTx/>
              <a:buFontTx/>
              <a:buNone/>
              <a:defRPr/>
            </a:pPr>
            <a:r>
              <a:rPr kumimoji="0" lang="en-US" sz="3735" b="0" i="0" u="none" strike="noStrike" kern="1200" cap="none" spc="0" normalizeH="0" baseline="0" noProof="0" dirty="0" smtClean="0">
                <a:ln>
                  <a:noFill/>
                </a:ln>
                <a:solidFill>
                  <a:srgbClr val="1570C1"/>
                </a:solidFill>
                <a:effectLst/>
                <a:uLnTx/>
                <a:uFillTx/>
                <a:latin typeface="DIN" pitchFamily="50" charset="0"/>
                <a:ea typeface="+mj-ea"/>
                <a:cs typeface="+mj-cs"/>
              </a:rPr>
              <a:t>Mobile Project Variation</a:t>
            </a:r>
            <a:endParaRPr kumimoji="0" lang="en-US" sz="3735" b="0" i="0" u="none" strike="noStrike" kern="1200" cap="none" spc="0" normalizeH="0" baseline="0" noProof="0" dirty="0">
              <a:ln>
                <a:noFill/>
              </a:ln>
              <a:solidFill>
                <a:srgbClr val="1570C1"/>
              </a:solidFill>
              <a:effectLst/>
              <a:uLnTx/>
              <a:uFillTx/>
              <a:latin typeface="DIN" pitchFamily="50" charset="0"/>
              <a:ea typeface="+mj-ea"/>
              <a:cs typeface="+mj-cs"/>
            </a:endParaRPr>
          </a:p>
        </p:txBody>
      </p:sp>
      <p:sp>
        <p:nvSpPr>
          <p:cNvPr id="58" name="Content Placeholder 2"/>
          <p:cNvSpPr txBox="1"/>
          <p:nvPr/>
        </p:nvSpPr>
        <p:spPr>
          <a:xfrm>
            <a:off x="3967163" y="2074863"/>
            <a:ext cx="7310437" cy="276225"/>
          </a:xfrm>
          <a:prstGeom prst="rect">
            <a:avLst/>
          </a:prstGeom>
          <a:noFill/>
          <a:ln w="9525">
            <a:noFill/>
          </a:ln>
        </p:spPr>
        <p:txBody>
          <a:bodyPr>
            <a:spAutoFit/>
          </a:bodyPr>
          <a:p>
            <a:pPr defTabSz="1217930" eaLnBrk="1" hangingPunct="1">
              <a:spcBef>
                <a:spcPct val="20000"/>
              </a:spcBef>
              <a:buFont typeface="Arial" panose="020B0604020202020204" pitchFamily="34" charset="0"/>
              <a:buNone/>
            </a:pPr>
            <a:r>
              <a:rPr lang="en-US" altLang="zh-CN" sz="1200" dirty="0">
                <a:solidFill>
                  <a:srgbClr val="15405B"/>
                </a:solidFill>
                <a:latin typeface="Calibri" panose="020F0502020204030204" pitchFamily="34" charset="0"/>
              </a:rPr>
              <a:t>Alternative Featured Project</a:t>
            </a:r>
            <a:endParaRPr lang="en-US" altLang="zh-CN" sz="1200" dirty="0">
              <a:solidFill>
                <a:srgbClr val="15405B"/>
              </a:solidFill>
              <a:latin typeface="Calibri" panose="020F0502020204030204" pitchFamily="34" charset="0"/>
            </a:endParaRPr>
          </a:p>
        </p:txBody>
      </p:sp>
      <p:grpSp>
        <p:nvGrpSpPr>
          <p:cNvPr id="59" name="Group 26"/>
          <p:cNvGrpSpPr/>
          <p:nvPr/>
        </p:nvGrpSpPr>
        <p:grpSpPr>
          <a:xfrm>
            <a:off x="1219200" y="1370013"/>
            <a:ext cx="2290763" cy="4751387"/>
            <a:chOff x="819150" y="514350"/>
            <a:chExt cx="1717675" cy="3563938"/>
          </a:xfrm>
        </p:grpSpPr>
        <p:sp>
          <p:nvSpPr>
            <p:cNvPr id="60" name="Rectangle 1"/>
            <p:cNvSpPr/>
            <p:nvPr/>
          </p:nvSpPr>
          <p:spPr>
            <a:xfrm>
              <a:off x="921520" y="1008514"/>
              <a:ext cx="1523648" cy="2589899"/>
            </a:xfrm>
            <a:prstGeom prst="rect">
              <a:avLst/>
            </a:prstGeom>
            <a:blipFill>
              <a:blip r:embed="rId1"/>
              <a:stretch>
                <a:fillRect/>
              </a:stretch>
            </a:blip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1" name="Group 5"/>
            <p:cNvGrpSpPr>
              <a:grpSpLocks noChangeAspect="1"/>
            </p:cNvGrpSpPr>
            <p:nvPr/>
          </p:nvGrpSpPr>
          <p:grpSpPr bwMode="auto">
            <a:xfrm>
              <a:off x="819150" y="514350"/>
              <a:ext cx="1717675" cy="3563938"/>
              <a:chOff x="516" y="324"/>
              <a:chExt cx="1082" cy="2245"/>
            </a:xfrm>
            <a:effectLst>
              <a:reflection blurRad="6350" stA="14000" endPos="11000" dist="50800" dir="5400000" sy="-100000" algn="bl" rotWithShape="0"/>
            </a:effectLst>
          </p:grpSpPr>
          <p:sp>
            <p:nvSpPr>
              <p:cNvPr id="62" name="Freeform 6"/>
              <p:cNvSpPr>
                <a:spLocks noEditPoints="1"/>
              </p:cNvSpPr>
              <p:nvPr/>
            </p:nvSpPr>
            <p:spPr bwMode="auto">
              <a:xfrm>
                <a:off x="528" y="335"/>
                <a:ext cx="1070" cy="2234"/>
              </a:xfrm>
              <a:custGeom>
                <a:avLst/>
                <a:gdLst>
                  <a:gd name="T0" fmla="*/ 2532 w 2992"/>
                  <a:gd name="T1" fmla="*/ 0 h 6248"/>
                  <a:gd name="T2" fmla="*/ 460 w 2992"/>
                  <a:gd name="T3" fmla="*/ 0 h 6248"/>
                  <a:gd name="T4" fmla="*/ 0 w 2992"/>
                  <a:gd name="T5" fmla="*/ 460 h 6248"/>
                  <a:gd name="T6" fmla="*/ 0 w 2992"/>
                  <a:gd name="T7" fmla="*/ 5788 h 6248"/>
                  <a:gd name="T8" fmla="*/ 460 w 2992"/>
                  <a:gd name="T9" fmla="*/ 6248 h 6248"/>
                  <a:gd name="T10" fmla="*/ 2532 w 2992"/>
                  <a:gd name="T11" fmla="*/ 6248 h 6248"/>
                  <a:gd name="T12" fmla="*/ 2992 w 2992"/>
                  <a:gd name="T13" fmla="*/ 5788 h 6248"/>
                  <a:gd name="T14" fmla="*/ 2992 w 2992"/>
                  <a:gd name="T15" fmla="*/ 460 h 6248"/>
                  <a:gd name="T16" fmla="*/ 2532 w 2992"/>
                  <a:gd name="T17" fmla="*/ 0 h 6248"/>
                  <a:gd name="T18" fmla="*/ 2776 w 2992"/>
                  <a:gd name="T19" fmla="*/ 5396 h 6248"/>
                  <a:gd name="T20" fmla="*/ 216 w 2992"/>
                  <a:gd name="T21" fmla="*/ 5396 h 6248"/>
                  <a:gd name="T22" fmla="*/ 216 w 2992"/>
                  <a:gd name="T23" fmla="*/ 852 h 6248"/>
                  <a:gd name="T24" fmla="*/ 2776 w 2992"/>
                  <a:gd name="T25" fmla="*/ 852 h 6248"/>
                  <a:gd name="T26" fmla="*/ 2776 w 2992"/>
                  <a:gd name="T27" fmla="*/ 5396 h 6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2" h="6248">
                    <a:moveTo>
                      <a:pt x="2532" y="0"/>
                    </a:moveTo>
                    <a:cubicBezTo>
                      <a:pt x="460" y="0"/>
                      <a:pt x="460" y="0"/>
                      <a:pt x="460" y="0"/>
                    </a:cubicBezTo>
                    <a:cubicBezTo>
                      <a:pt x="207" y="0"/>
                      <a:pt x="0" y="207"/>
                      <a:pt x="0" y="460"/>
                    </a:cubicBezTo>
                    <a:cubicBezTo>
                      <a:pt x="0" y="5788"/>
                      <a:pt x="0" y="5788"/>
                      <a:pt x="0" y="5788"/>
                    </a:cubicBezTo>
                    <a:cubicBezTo>
                      <a:pt x="0" y="6041"/>
                      <a:pt x="207" y="6248"/>
                      <a:pt x="460" y="6248"/>
                    </a:cubicBezTo>
                    <a:cubicBezTo>
                      <a:pt x="2532" y="6248"/>
                      <a:pt x="2532" y="6248"/>
                      <a:pt x="2532" y="6248"/>
                    </a:cubicBezTo>
                    <a:cubicBezTo>
                      <a:pt x="2785" y="6248"/>
                      <a:pt x="2992" y="6041"/>
                      <a:pt x="2992" y="5788"/>
                    </a:cubicBezTo>
                    <a:cubicBezTo>
                      <a:pt x="2992" y="460"/>
                      <a:pt x="2992" y="460"/>
                      <a:pt x="2992" y="460"/>
                    </a:cubicBezTo>
                    <a:cubicBezTo>
                      <a:pt x="2992" y="207"/>
                      <a:pt x="2785" y="0"/>
                      <a:pt x="2532" y="0"/>
                    </a:cubicBezTo>
                    <a:close/>
                    <a:moveTo>
                      <a:pt x="2776" y="5396"/>
                    </a:moveTo>
                    <a:cubicBezTo>
                      <a:pt x="216" y="5396"/>
                      <a:pt x="216" y="5396"/>
                      <a:pt x="216" y="5396"/>
                    </a:cubicBezTo>
                    <a:cubicBezTo>
                      <a:pt x="216" y="852"/>
                      <a:pt x="216" y="852"/>
                      <a:pt x="216" y="852"/>
                    </a:cubicBezTo>
                    <a:cubicBezTo>
                      <a:pt x="2776" y="852"/>
                      <a:pt x="2776" y="852"/>
                      <a:pt x="2776" y="852"/>
                    </a:cubicBezTo>
                    <a:lnTo>
                      <a:pt x="2776" y="5396"/>
                    </a:lnTo>
                    <a:close/>
                  </a:path>
                </a:pathLst>
              </a:custGeom>
              <a:solidFill>
                <a:srgbClr val="14405C">
                  <a:lumMod val="50000"/>
                </a:srgb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63" name="Freeform 7"/>
              <p:cNvSpPr>
                <a:spLocks noEditPoints="1"/>
              </p:cNvSpPr>
              <p:nvPr/>
            </p:nvSpPr>
            <p:spPr bwMode="auto">
              <a:xfrm>
                <a:off x="966" y="2308"/>
                <a:ext cx="193" cy="193"/>
              </a:xfrm>
              <a:custGeom>
                <a:avLst/>
                <a:gdLst>
                  <a:gd name="T0" fmla="*/ 270 w 540"/>
                  <a:gd name="T1" fmla="*/ 540 h 540"/>
                  <a:gd name="T2" fmla="*/ 0 w 540"/>
                  <a:gd name="T3" fmla="*/ 270 h 540"/>
                  <a:gd name="T4" fmla="*/ 270 w 540"/>
                  <a:gd name="T5" fmla="*/ 0 h 540"/>
                  <a:gd name="T6" fmla="*/ 540 w 540"/>
                  <a:gd name="T7" fmla="*/ 270 h 540"/>
                  <a:gd name="T8" fmla="*/ 270 w 540"/>
                  <a:gd name="T9" fmla="*/ 540 h 540"/>
                  <a:gd name="T10" fmla="*/ 270 w 540"/>
                  <a:gd name="T11" fmla="*/ 36 h 540"/>
                  <a:gd name="T12" fmla="*/ 36 w 540"/>
                  <a:gd name="T13" fmla="*/ 270 h 540"/>
                  <a:gd name="T14" fmla="*/ 270 w 540"/>
                  <a:gd name="T15" fmla="*/ 504 h 540"/>
                  <a:gd name="T16" fmla="*/ 504 w 540"/>
                  <a:gd name="T17" fmla="*/ 270 h 540"/>
                  <a:gd name="T18" fmla="*/ 270 w 540"/>
                  <a:gd name="T19" fmla="*/ 3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0" h="540">
                    <a:moveTo>
                      <a:pt x="270" y="540"/>
                    </a:moveTo>
                    <a:cubicBezTo>
                      <a:pt x="121" y="540"/>
                      <a:pt x="0" y="419"/>
                      <a:pt x="0" y="270"/>
                    </a:cubicBezTo>
                    <a:cubicBezTo>
                      <a:pt x="0" y="121"/>
                      <a:pt x="121" y="0"/>
                      <a:pt x="270" y="0"/>
                    </a:cubicBezTo>
                    <a:cubicBezTo>
                      <a:pt x="419" y="0"/>
                      <a:pt x="540" y="121"/>
                      <a:pt x="540" y="270"/>
                    </a:cubicBezTo>
                    <a:cubicBezTo>
                      <a:pt x="540" y="419"/>
                      <a:pt x="419" y="540"/>
                      <a:pt x="270" y="540"/>
                    </a:cubicBezTo>
                    <a:close/>
                    <a:moveTo>
                      <a:pt x="270" y="36"/>
                    </a:moveTo>
                    <a:cubicBezTo>
                      <a:pt x="141" y="36"/>
                      <a:pt x="36" y="141"/>
                      <a:pt x="36" y="270"/>
                    </a:cubicBezTo>
                    <a:cubicBezTo>
                      <a:pt x="36" y="399"/>
                      <a:pt x="141" y="504"/>
                      <a:pt x="270" y="504"/>
                    </a:cubicBezTo>
                    <a:cubicBezTo>
                      <a:pt x="399" y="504"/>
                      <a:pt x="504" y="399"/>
                      <a:pt x="504" y="270"/>
                    </a:cubicBezTo>
                    <a:cubicBezTo>
                      <a:pt x="504" y="141"/>
                      <a:pt x="399" y="36"/>
                      <a:pt x="270" y="36"/>
                    </a:cubicBezTo>
                    <a:close/>
                  </a:path>
                </a:pathLst>
              </a:custGeom>
              <a:solidFill>
                <a:srgbClr val="14405C">
                  <a:lumMod val="75000"/>
                </a:srgbClr>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64" name="Oval 8"/>
              <p:cNvSpPr>
                <a:spLocks noChangeArrowheads="1"/>
              </p:cNvSpPr>
              <p:nvPr/>
            </p:nvSpPr>
            <p:spPr bwMode="auto">
              <a:xfrm>
                <a:off x="1043" y="418"/>
                <a:ext cx="40" cy="40"/>
              </a:xfrm>
              <a:prstGeom prst="ellipse">
                <a:avLst/>
              </a:prstGeom>
              <a:solidFill>
                <a:srgbClr val="14405C"/>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65" name="Freeform 9"/>
              <p:cNvSpPr/>
              <p:nvPr/>
            </p:nvSpPr>
            <p:spPr bwMode="auto">
              <a:xfrm>
                <a:off x="961" y="511"/>
                <a:ext cx="203" cy="26"/>
              </a:xfrm>
              <a:custGeom>
                <a:avLst/>
                <a:gdLst>
                  <a:gd name="T0" fmla="*/ 532 w 568"/>
                  <a:gd name="T1" fmla="*/ 72 h 72"/>
                  <a:gd name="T2" fmla="*/ 36 w 568"/>
                  <a:gd name="T3" fmla="*/ 72 h 72"/>
                  <a:gd name="T4" fmla="*/ 0 w 568"/>
                  <a:gd name="T5" fmla="*/ 36 h 72"/>
                  <a:gd name="T6" fmla="*/ 36 w 568"/>
                  <a:gd name="T7" fmla="*/ 0 h 72"/>
                  <a:gd name="T8" fmla="*/ 532 w 568"/>
                  <a:gd name="T9" fmla="*/ 0 h 72"/>
                  <a:gd name="T10" fmla="*/ 568 w 568"/>
                  <a:gd name="T11" fmla="*/ 36 h 72"/>
                  <a:gd name="T12" fmla="*/ 532 w 56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568" h="72">
                    <a:moveTo>
                      <a:pt x="532" y="72"/>
                    </a:moveTo>
                    <a:cubicBezTo>
                      <a:pt x="36" y="72"/>
                      <a:pt x="36" y="72"/>
                      <a:pt x="36" y="72"/>
                    </a:cubicBezTo>
                    <a:cubicBezTo>
                      <a:pt x="16" y="72"/>
                      <a:pt x="0" y="56"/>
                      <a:pt x="0" y="36"/>
                    </a:cubicBezTo>
                    <a:cubicBezTo>
                      <a:pt x="0" y="16"/>
                      <a:pt x="16" y="0"/>
                      <a:pt x="36" y="0"/>
                    </a:cubicBezTo>
                    <a:cubicBezTo>
                      <a:pt x="532" y="0"/>
                      <a:pt x="532" y="0"/>
                      <a:pt x="532" y="0"/>
                    </a:cubicBezTo>
                    <a:cubicBezTo>
                      <a:pt x="552" y="0"/>
                      <a:pt x="568" y="16"/>
                      <a:pt x="568" y="36"/>
                    </a:cubicBezTo>
                    <a:cubicBezTo>
                      <a:pt x="568" y="56"/>
                      <a:pt x="552" y="72"/>
                      <a:pt x="532" y="72"/>
                    </a:cubicBezTo>
                    <a:close/>
                  </a:path>
                </a:pathLst>
              </a:custGeom>
              <a:solidFill>
                <a:srgbClr val="14405C"/>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66" name="Rectangle 10"/>
              <p:cNvSpPr>
                <a:spLocks noChangeArrowheads="1"/>
              </p:cNvSpPr>
              <p:nvPr/>
            </p:nvSpPr>
            <p:spPr bwMode="auto">
              <a:xfrm>
                <a:off x="1246" y="324"/>
                <a:ext cx="175" cy="11"/>
              </a:xfrm>
              <a:prstGeom prst="rect">
                <a:avLst/>
              </a:prstGeom>
              <a:solidFill>
                <a:srgbClr val="14405C">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67" name="Rectangle 11"/>
              <p:cNvSpPr>
                <a:spLocks noChangeArrowheads="1"/>
              </p:cNvSpPr>
              <p:nvPr/>
            </p:nvSpPr>
            <p:spPr bwMode="auto">
              <a:xfrm>
                <a:off x="516" y="845"/>
                <a:ext cx="12" cy="78"/>
              </a:xfrm>
              <a:prstGeom prst="rect">
                <a:avLst/>
              </a:prstGeom>
              <a:solidFill>
                <a:srgbClr val="14405C">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68" name="Rectangle 12"/>
              <p:cNvSpPr>
                <a:spLocks noChangeArrowheads="1"/>
              </p:cNvSpPr>
              <p:nvPr/>
            </p:nvSpPr>
            <p:spPr bwMode="auto">
              <a:xfrm>
                <a:off x="516" y="634"/>
                <a:ext cx="12" cy="109"/>
              </a:xfrm>
              <a:prstGeom prst="rect">
                <a:avLst/>
              </a:prstGeom>
              <a:solidFill>
                <a:srgbClr val="14405C">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69" name="Rectangle 13"/>
              <p:cNvSpPr>
                <a:spLocks noChangeArrowheads="1"/>
              </p:cNvSpPr>
              <p:nvPr/>
            </p:nvSpPr>
            <p:spPr bwMode="auto">
              <a:xfrm>
                <a:off x="516" y="1023"/>
                <a:ext cx="12" cy="79"/>
              </a:xfrm>
              <a:prstGeom prst="rect">
                <a:avLst/>
              </a:prstGeom>
              <a:solidFill>
                <a:srgbClr val="14405C">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grpSp>
      </p:grpSp>
      <p:grpSp>
        <p:nvGrpSpPr>
          <p:cNvPr id="70" name="Group 67"/>
          <p:cNvGrpSpPr/>
          <p:nvPr/>
        </p:nvGrpSpPr>
        <p:grpSpPr>
          <a:xfrm>
            <a:off x="4588273" y="3716493"/>
            <a:ext cx="486089" cy="486090"/>
            <a:chOff x="3707904" y="1338582"/>
            <a:chExt cx="587140" cy="587140"/>
          </a:xfrm>
          <a:solidFill>
            <a:srgbClr val="1570C1"/>
          </a:solidFill>
        </p:grpSpPr>
        <p:sp>
          <p:nvSpPr>
            <p:cNvPr id="71" name="Freeform 69"/>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95A5A6"/>
                </a:solidFill>
                <a:effectLst/>
                <a:uLnTx/>
                <a:uFillTx/>
                <a:latin typeface="+mn-lt"/>
                <a:ea typeface="+mn-ea"/>
                <a:cs typeface="+mn-cs"/>
              </a:endParaRPr>
            </a:p>
          </p:txBody>
        </p:sp>
        <p:sp>
          <p:nvSpPr>
            <p:cNvPr id="72"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95A5A6"/>
                </a:solidFill>
                <a:effectLst/>
                <a:uLnTx/>
                <a:uFillTx/>
                <a:latin typeface="+mn-lt"/>
                <a:ea typeface="+mn-ea"/>
                <a:cs typeface="+mn-cs"/>
              </a:endParaRPr>
            </a:p>
          </p:txBody>
        </p:sp>
      </p:grpSp>
      <p:sp>
        <p:nvSpPr>
          <p:cNvPr id="17417" name="Content Placeholder 2"/>
          <p:cNvSpPr txBox="1"/>
          <p:nvPr/>
        </p:nvSpPr>
        <p:spPr>
          <a:xfrm>
            <a:off x="4267200" y="4203700"/>
            <a:ext cx="1128713" cy="455613"/>
          </a:xfrm>
          <a:prstGeom prst="rect">
            <a:avLst/>
          </a:prstGeom>
          <a:noFill/>
          <a:ln w="9525">
            <a:noFill/>
          </a:ln>
        </p:spPr>
        <p:txBody>
          <a:bodyPr lIns="121920" tIns="60960" rIns="121920" bIns="60960"/>
          <a:p>
            <a:pPr algn="ctr" eaLnBrk="1" hangingPunct="1">
              <a:spcBef>
                <a:spcPct val="20000"/>
              </a:spcBef>
              <a:buFont typeface="Arial" panose="020B0604020202020204" pitchFamily="34" charset="0"/>
              <a:buNone/>
            </a:pPr>
            <a:r>
              <a:rPr lang="en-US" altLang="zh-CN" sz="1400" b="1" dirty="0">
                <a:solidFill>
                  <a:srgbClr val="95A5A6"/>
                </a:solidFill>
                <a:latin typeface="Calibri" panose="020F0502020204030204" pitchFamily="34" charset="0"/>
              </a:rPr>
              <a:t>Analytics</a:t>
            </a:r>
            <a:endParaRPr lang="en-US" altLang="zh-CN" sz="1400" b="1" dirty="0">
              <a:solidFill>
                <a:srgbClr val="95A5A6"/>
              </a:solidFill>
              <a:latin typeface="Calibri" panose="020F0502020204030204" pitchFamily="34" charset="0"/>
            </a:endParaRPr>
          </a:p>
        </p:txBody>
      </p:sp>
      <p:grpSp>
        <p:nvGrpSpPr>
          <p:cNvPr id="74" name="Group 72"/>
          <p:cNvGrpSpPr/>
          <p:nvPr/>
        </p:nvGrpSpPr>
        <p:grpSpPr>
          <a:xfrm>
            <a:off x="6330945" y="3726552"/>
            <a:ext cx="486089" cy="486090"/>
            <a:chOff x="5607375" y="3562825"/>
            <a:chExt cx="587140" cy="587140"/>
          </a:xfrm>
          <a:solidFill>
            <a:srgbClr val="1570C1"/>
          </a:solidFill>
        </p:grpSpPr>
        <p:sp>
          <p:nvSpPr>
            <p:cNvPr id="75"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95A5A6"/>
                </a:solidFill>
                <a:effectLst/>
                <a:uLnTx/>
                <a:uFillTx/>
                <a:latin typeface="+mn-lt"/>
                <a:ea typeface="+mn-ea"/>
                <a:cs typeface="+mn-cs"/>
              </a:endParaRPr>
            </a:p>
          </p:txBody>
        </p:sp>
        <p:sp>
          <p:nvSpPr>
            <p:cNvPr id="76"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95A5A6"/>
                </a:solidFill>
                <a:effectLst/>
                <a:uLnTx/>
                <a:uFillTx/>
                <a:latin typeface="+mn-lt"/>
                <a:ea typeface="+mn-ea"/>
                <a:cs typeface="+mn-cs"/>
              </a:endParaRPr>
            </a:p>
          </p:txBody>
        </p:sp>
      </p:grpSp>
      <p:sp>
        <p:nvSpPr>
          <p:cNvPr id="17419" name="Content Placeholder 2"/>
          <p:cNvSpPr txBox="1"/>
          <p:nvPr/>
        </p:nvSpPr>
        <p:spPr>
          <a:xfrm>
            <a:off x="6010275" y="4205288"/>
            <a:ext cx="1127125" cy="457200"/>
          </a:xfrm>
          <a:prstGeom prst="rect">
            <a:avLst/>
          </a:prstGeom>
          <a:noFill/>
          <a:ln w="9525">
            <a:noFill/>
          </a:ln>
        </p:spPr>
        <p:txBody>
          <a:bodyPr lIns="121920" tIns="60960" rIns="121920" bIns="60960"/>
          <a:p>
            <a:pPr algn="ctr" eaLnBrk="1" hangingPunct="1">
              <a:spcBef>
                <a:spcPct val="20000"/>
              </a:spcBef>
              <a:buFont typeface="Arial" panose="020B0604020202020204" pitchFamily="34" charset="0"/>
              <a:buNone/>
            </a:pPr>
            <a:r>
              <a:rPr lang="en-US" altLang="zh-CN" sz="1400" b="1" dirty="0">
                <a:solidFill>
                  <a:srgbClr val="95A5A6"/>
                </a:solidFill>
                <a:latin typeface="Calibri" panose="020F0502020204030204" pitchFamily="34" charset="0"/>
              </a:rPr>
              <a:t>Support</a:t>
            </a:r>
            <a:endParaRPr lang="en-US" altLang="zh-CN" sz="1400" b="1" dirty="0">
              <a:solidFill>
                <a:srgbClr val="95A5A6"/>
              </a:solidFill>
              <a:latin typeface="Calibri" panose="020F0502020204030204" pitchFamily="34" charset="0"/>
            </a:endParaRPr>
          </a:p>
        </p:txBody>
      </p:sp>
      <p:grpSp>
        <p:nvGrpSpPr>
          <p:cNvPr id="78" name="Group 78"/>
          <p:cNvGrpSpPr/>
          <p:nvPr/>
        </p:nvGrpSpPr>
        <p:grpSpPr>
          <a:xfrm>
            <a:off x="8073617" y="3726552"/>
            <a:ext cx="486090" cy="486090"/>
            <a:chOff x="6665323" y="3562825"/>
            <a:chExt cx="587140" cy="587140"/>
          </a:xfrm>
          <a:solidFill>
            <a:srgbClr val="1570C1"/>
          </a:solidFill>
        </p:grpSpPr>
        <p:sp>
          <p:nvSpPr>
            <p:cNvPr id="79"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95A5A6"/>
                </a:solidFill>
                <a:effectLst/>
                <a:uLnTx/>
                <a:uFillTx/>
                <a:latin typeface="+mn-lt"/>
                <a:ea typeface="+mn-ea"/>
                <a:cs typeface="+mn-cs"/>
              </a:endParaRPr>
            </a:p>
          </p:txBody>
        </p:sp>
        <p:sp>
          <p:nvSpPr>
            <p:cNvPr id="80"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95A5A6"/>
                </a:solidFill>
                <a:effectLst/>
                <a:uLnTx/>
                <a:uFillTx/>
                <a:latin typeface="+mn-lt"/>
                <a:ea typeface="+mn-ea"/>
                <a:cs typeface="+mn-cs"/>
              </a:endParaRPr>
            </a:p>
          </p:txBody>
        </p:sp>
      </p:grpSp>
      <p:sp>
        <p:nvSpPr>
          <p:cNvPr id="17421" name="Content Placeholder 2"/>
          <p:cNvSpPr txBox="1"/>
          <p:nvPr/>
        </p:nvSpPr>
        <p:spPr>
          <a:xfrm>
            <a:off x="7751763" y="4205288"/>
            <a:ext cx="1128712" cy="457200"/>
          </a:xfrm>
          <a:prstGeom prst="rect">
            <a:avLst/>
          </a:prstGeom>
          <a:noFill/>
          <a:ln w="9525">
            <a:noFill/>
          </a:ln>
        </p:spPr>
        <p:txBody>
          <a:bodyPr lIns="121920" tIns="60960" rIns="121920" bIns="60960"/>
          <a:p>
            <a:pPr algn="ctr" eaLnBrk="1" hangingPunct="1">
              <a:spcBef>
                <a:spcPct val="20000"/>
              </a:spcBef>
              <a:buFont typeface="Arial" panose="020B0604020202020204" pitchFamily="34" charset="0"/>
              <a:buNone/>
            </a:pPr>
            <a:r>
              <a:rPr lang="en-US" altLang="zh-CN" sz="1400" b="1" dirty="0">
                <a:solidFill>
                  <a:srgbClr val="95A5A6"/>
                </a:solidFill>
                <a:latin typeface="Calibri" panose="020F0502020204030204" pitchFamily="34" charset="0"/>
              </a:rPr>
              <a:t>Locations</a:t>
            </a:r>
            <a:endParaRPr lang="en-US" altLang="zh-CN" sz="1400" b="1" dirty="0">
              <a:solidFill>
                <a:srgbClr val="95A5A6"/>
              </a:solidFill>
              <a:latin typeface="Calibri" panose="020F0502020204030204" pitchFamily="34" charset="0"/>
            </a:endParaRPr>
          </a:p>
        </p:txBody>
      </p:sp>
      <p:grpSp>
        <p:nvGrpSpPr>
          <p:cNvPr id="82" name="Group 84"/>
          <p:cNvGrpSpPr/>
          <p:nvPr/>
        </p:nvGrpSpPr>
        <p:grpSpPr>
          <a:xfrm>
            <a:off x="9872698" y="3729958"/>
            <a:ext cx="486091" cy="486090"/>
            <a:chOff x="7740352" y="3562825"/>
            <a:chExt cx="587140" cy="587140"/>
          </a:xfrm>
          <a:solidFill>
            <a:srgbClr val="1570C1"/>
          </a:solidFill>
        </p:grpSpPr>
        <p:sp>
          <p:nvSpPr>
            <p:cNvPr id="83"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95A5A6"/>
                </a:solidFill>
                <a:effectLst/>
                <a:uLnTx/>
                <a:uFillTx/>
                <a:latin typeface="+mn-lt"/>
                <a:ea typeface="+mn-ea"/>
                <a:cs typeface="+mn-cs"/>
              </a:endParaRPr>
            </a:p>
          </p:txBody>
        </p:sp>
        <p:sp>
          <p:nvSpPr>
            <p:cNvPr id="84"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95A5A6"/>
                </a:solidFill>
                <a:effectLst/>
                <a:uLnTx/>
                <a:uFillTx/>
                <a:latin typeface="+mn-lt"/>
                <a:ea typeface="+mn-ea"/>
                <a:cs typeface="+mn-cs"/>
              </a:endParaRPr>
            </a:p>
          </p:txBody>
        </p:sp>
      </p:grpSp>
      <p:sp>
        <p:nvSpPr>
          <p:cNvPr id="17423" name="Content Placeholder 2"/>
          <p:cNvSpPr txBox="1"/>
          <p:nvPr/>
        </p:nvSpPr>
        <p:spPr>
          <a:xfrm>
            <a:off x="9494838" y="4206875"/>
            <a:ext cx="1241425" cy="455613"/>
          </a:xfrm>
          <a:prstGeom prst="rect">
            <a:avLst/>
          </a:prstGeom>
          <a:noFill/>
          <a:ln w="9525">
            <a:noFill/>
          </a:ln>
        </p:spPr>
        <p:txBody>
          <a:bodyPr lIns="121920" tIns="60960" rIns="121920" bIns="60960"/>
          <a:p>
            <a:pPr algn="ctr" eaLnBrk="1" hangingPunct="1">
              <a:spcBef>
                <a:spcPct val="20000"/>
              </a:spcBef>
              <a:buFont typeface="Arial" panose="020B0604020202020204" pitchFamily="34" charset="0"/>
              <a:buNone/>
            </a:pPr>
            <a:r>
              <a:rPr lang="en-US" altLang="zh-CN" sz="1400" b="1" dirty="0">
                <a:solidFill>
                  <a:srgbClr val="95A5A6"/>
                </a:solidFill>
                <a:latin typeface="Calibri" panose="020F0502020204030204" pitchFamily="34" charset="0"/>
              </a:rPr>
              <a:t>Customizable</a:t>
            </a:r>
            <a:endParaRPr lang="en-US" altLang="zh-CN" sz="1400" b="1" dirty="0">
              <a:solidFill>
                <a:srgbClr val="95A5A6"/>
              </a:solidFill>
              <a:latin typeface="Calibri" panose="020F0502020204030204" pitchFamily="34" charset="0"/>
            </a:endParaRPr>
          </a:p>
        </p:txBody>
      </p:sp>
      <p:sp>
        <p:nvSpPr>
          <p:cNvPr id="86" name="Content Placeholder 2"/>
          <p:cNvSpPr txBox="1"/>
          <p:nvPr/>
        </p:nvSpPr>
        <p:spPr>
          <a:xfrm>
            <a:off x="3975100" y="2430463"/>
            <a:ext cx="7102475" cy="1090612"/>
          </a:xfrm>
          <a:prstGeom prst="rect">
            <a:avLst/>
          </a:prstGeom>
          <a:noFill/>
          <a:ln w="9525">
            <a:noFill/>
          </a:ln>
        </p:spPr>
        <p:txBody>
          <a:bodyPr lIns="121920" tIns="60960" rIns="121920" bIns="60960"/>
          <a:p>
            <a:pPr eaLnBrk="1" hangingPunct="1">
              <a:lnSpc>
                <a:spcPct val="150000"/>
              </a:lnSpc>
              <a:spcBef>
                <a:spcPct val="20000"/>
              </a:spcBef>
              <a:buFont typeface="Arial" panose="020B0604020202020204" pitchFamily="34" charset="0"/>
              <a:buNone/>
            </a:pPr>
            <a:r>
              <a:rPr lang="en-US" altLang="zh-CN" sz="1200" dirty="0">
                <a:solidFill>
                  <a:srgbClr val="95A5A6"/>
                </a:solidFill>
                <a:latin typeface="Calibri" panose="020F0502020204030204" pitchFamily="34" charset="0"/>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a:t>
            </a:r>
            <a:endParaRPr lang="en-US" altLang="zh-CN" sz="1200" dirty="0">
              <a:solidFill>
                <a:srgbClr val="95A5A6"/>
              </a:solidFill>
              <a:latin typeface="Calibri" panose="020F0502020204030204" pitchFamily="34" charset="0"/>
            </a:endParaRPr>
          </a:p>
        </p:txBody>
      </p:sp>
      <p:sp>
        <p:nvSpPr>
          <p:cNvPr id="87" name="Content Placeholder 2"/>
          <p:cNvSpPr txBox="1"/>
          <p:nvPr/>
        </p:nvSpPr>
        <p:spPr>
          <a:xfrm>
            <a:off x="3962400" y="4814888"/>
            <a:ext cx="7419975" cy="1200150"/>
          </a:xfrm>
          <a:prstGeom prst="rect">
            <a:avLst/>
          </a:prstGeom>
          <a:noFill/>
          <a:ln w="9525">
            <a:noFill/>
          </a:ln>
        </p:spPr>
        <p:txBody>
          <a:bodyPr lIns="121920" tIns="60960" rIns="121920" bIns="60960"/>
          <a:p>
            <a:pPr eaLnBrk="1" hangingPunct="1">
              <a:lnSpc>
                <a:spcPct val="150000"/>
              </a:lnSpc>
              <a:spcBef>
                <a:spcPct val="20000"/>
              </a:spcBef>
              <a:buFont typeface="Arial" panose="020B0604020202020204" pitchFamily="34" charset="0"/>
              <a:buNone/>
            </a:pPr>
            <a:r>
              <a:rPr lang="en-US" altLang="zh-CN" sz="1200" dirty="0">
                <a:solidFill>
                  <a:srgbClr val="95A5A6"/>
                </a:solidFill>
                <a:latin typeface="Calibri" panose="020F0502020204030204" pitchFamily="34" charset="0"/>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altLang="zh-CN" sz="1200" dirty="0">
              <a:solidFill>
                <a:srgbClr val="95A5A6"/>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1000"/>
                                        <p:tgtEl>
                                          <p:spTgt spid="57"/>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8">
                                            <p:txEl>
                                              <p:charRg st="0" end="29"/>
                                            </p:txEl>
                                          </p:spTgt>
                                        </p:tgtEl>
                                        <p:attrNameLst>
                                          <p:attrName>style.visibility</p:attrName>
                                        </p:attrNameLst>
                                      </p:cBhvr>
                                      <p:to>
                                        <p:strVal val="visible"/>
                                      </p:to>
                                    </p:set>
                                    <p:animEffect transition="in" filter="fade">
                                      <p:cBhvr>
                                        <p:cTn id="17" dur="500"/>
                                        <p:tgtEl>
                                          <p:spTgt spid="58">
                                            <p:txEl>
                                              <p:charRg st="0" end="29"/>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build="p"/>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30213" y="3419475"/>
            <a:ext cx="5227637" cy="769938"/>
          </a:xfrm>
          <a:prstGeom prst="rect">
            <a:avLst/>
          </a:prstGeom>
          <a:noFill/>
          <a:ln w="9525">
            <a:noFill/>
          </a:ln>
        </p:spPr>
        <p:txBody>
          <a:bodyPr>
            <a:spAutoFit/>
          </a:bodyPr>
          <a:p>
            <a:pPr algn="ctr" eaLnBrk="1" hangingPunct="1"/>
            <a:r>
              <a:rPr lang="en-US" altLang="zh-CN" sz="4400" dirty="0">
                <a:solidFill>
                  <a:srgbClr val="1570C1"/>
                </a:solidFill>
                <a:latin typeface="DIN" pitchFamily="50" charset="0"/>
              </a:rPr>
              <a:t>THANK YOU</a:t>
            </a:r>
            <a:endParaRPr lang="zh-CN" altLang="en-US" sz="4400" dirty="0">
              <a:solidFill>
                <a:srgbClr val="1570C1"/>
              </a:solidFill>
              <a:latin typeface="DIN" pitchFamily="50" charset="0"/>
            </a:endParaRPr>
          </a:p>
        </p:txBody>
      </p:sp>
      <p:sp>
        <p:nvSpPr>
          <p:cNvPr id="6" name="文本框 5"/>
          <p:cNvSpPr txBox="1"/>
          <p:nvPr/>
        </p:nvSpPr>
        <p:spPr>
          <a:xfrm>
            <a:off x="687388" y="1973263"/>
            <a:ext cx="4713287" cy="1445260"/>
          </a:xfrm>
          <a:prstGeom prst="rect">
            <a:avLst/>
          </a:prstGeom>
          <a:noFill/>
          <a:ln w="9525">
            <a:noFill/>
          </a:ln>
        </p:spPr>
        <p:txBody>
          <a:bodyPr>
            <a:spAutoFit/>
          </a:bodyPr>
          <a:p>
            <a:pPr algn="ctr" eaLnBrk="1" hangingPunct="1"/>
            <a:r>
              <a:rPr lang="en-US" altLang="zh-CN" sz="8800" dirty="0">
                <a:solidFill>
                  <a:srgbClr val="1570C1"/>
                </a:solidFill>
                <a:latin typeface="DIN" pitchFamily="50" charset="0"/>
              </a:rPr>
              <a:t>201</a:t>
            </a:r>
            <a:r>
              <a:rPr lang="en-US" sz="8800" dirty="0">
                <a:solidFill>
                  <a:srgbClr val="1570C1"/>
                </a:solidFill>
                <a:latin typeface="DIN" pitchFamily="50" charset="0"/>
              </a:rPr>
              <a:t>X</a:t>
            </a:r>
            <a:endParaRPr lang="en-US" sz="8800" dirty="0">
              <a:solidFill>
                <a:srgbClr val="1570C1"/>
              </a:solidFill>
              <a:latin typeface="DIN"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5298" name="组合 3"/>
          <p:cNvGrpSpPr/>
          <p:nvPr/>
        </p:nvGrpSpPr>
        <p:grpSpPr>
          <a:xfrm>
            <a:off x="-12700" y="293688"/>
            <a:ext cx="12217400" cy="757237"/>
            <a:chOff x="0" y="241652"/>
            <a:chExt cx="9163074" cy="568523"/>
          </a:xfrm>
        </p:grpSpPr>
        <p:grpSp>
          <p:nvGrpSpPr>
            <p:cNvPr id="55429" name="组合 4"/>
            <p:cNvGrpSpPr/>
            <p:nvPr/>
          </p:nvGrpSpPr>
          <p:grpSpPr>
            <a:xfrm flipH="1">
              <a:off x="9059491" y="241652"/>
              <a:ext cx="103583" cy="566140"/>
              <a:chOff x="7668348" y="241652"/>
              <a:chExt cx="99861" cy="566140"/>
            </a:xfrm>
          </p:grpSpPr>
          <p:sp>
            <p:nvSpPr>
              <p:cNvPr id="12" name="矩形 11"/>
              <p:cNvSpPr/>
              <p:nvPr/>
            </p:nvSpPr>
            <p:spPr>
              <a:xfrm>
                <a:off x="7668348" y="241652"/>
                <a:ext cx="63131" cy="566139"/>
              </a:xfrm>
              <a:prstGeom prst="rect">
                <a:avLst/>
              </a:prstGeom>
              <a:solidFill>
                <a:srgbClr val="A52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接连接符 12"/>
              <p:cNvCxnSpPr/>
              <p:nvPr/>
            </p:nvCxnSpPr>
            <p:spPr>
              <a:xfrm>
                <a:off x="7768210" y="241652"/>
                <a:ext cx="0" cy="566139"/>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5430" name="组合 5"/>
            <p:cNvGrpSpPr/>
            <p:nvPr/>
          </p:nvGrpSpPr>
          <p:grpSpPr>
            <a:xfrm>
              <a:off x="458018" y="257152"/>
              <a:ext cx="1844735" cy="553023"/>
              <a:chOff x="458018" y="257152"/>
              <a:chExt cx="1844735" cy="553023"/>
            </a:xfrm>
          </p:grpSpPr>
          <p:sp>
            <p:nvSpPr>
              <p:cNvPr id="55434" name="TextBox 18"/>
              <p:cNvSpPr txBox="1"/>
              <p:nvPr/>
            </p:nvSpPr>
            <p:spPr>
              <a:xfrm>
                <a:off x="458018" y="257152"/>
                <a:ext cx="1537464" cy="277290"/>
              </a:xfrm>
              <a:prstGeom prst="rect">
                <a:avLst/>
              </a:prstGeom>
              <a:noFill/>
              <a:ln w="9525">
                <a:noFill/>
              </a:ln>
            </p:spPr>
            <p:txBody>
              <a:bodyPr anchor="ctr">
                <a:spAutoFit/>
              </a:bodyPr>
              <a:p>
                <a:pPr eaLnBrk="1" hangingPunct="1"/>
                <a:r>
                  <a:rPr lang="zh-CN" altLang="en-US" b="1" dirty="0">
                    <a:solidFill>
                      <a:srgbClr val="C00000"/>
                    </a:solidFill>
                    <a:latin typeface="微软雅黑" panose="020B0503020204020204" pitchFamily="34" charset="-122"/>
                    <a:ea typeface="微软雅黑" panose="020B0503020204020204" pitchFamily="34" charset="-122"/>
                  </a:rPr>
                  <a:t>赠送素材</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5435" name="TextBox 19"/>
              <p:cNvSpPr txBox="1"/>
              <p:nvPr/>
            </p:nvSpPr>
            <p:spPr>
              <a:xfrm>
                <a:off x="471487" y="555787"/>
                <a:ext cx="1831266" cy="254388"/>
              </a:xfrm>
              <a:prstGeom prst="rect">
                <a:avLst/>
              </a:prstGeom>
              <a:noFill/>
              <a:ln w="9525">
                <a:noFill/>
              </a:ln>
            </p:spPr>
            <p:txBody>
              <a:bodyPr wrap="none">
                <a:spAutoFit/>
              </a:bodyPr>
              <a:p>
                <a:pPr eaLnBrk="1" hangingPunct="1">
                  <a:buFont typeface="Arial" panose="020B0604020202020204" pitchFamily="34" charset="0"/>
                  <a:buNone/>
                </a:pPr>
                <a:r>
                  <a:rPr lang="zh-CN" altLang="en-US" sz="1600" dirty="0">
                    <a:solidFill>
                      <a:srgbClr val="595959"/>
                    </a:solidFill>
                    <a:latin typeface="微软雅黑" panose="020B0503020204020204" pitchFamily="34" charset="-122"/>
                    <a:ea typeface="微软雅黑" panose="020B0503020204020204" pitchFamily="34" charset="-122"/>
                  </a:rPr>
                  <a:t>让每一次亮相都信心澎湃</a:t>
                </a:r>
                <a:endParaRPr lang="zh-CN" altLang="en-US" sz="1600" dirty="0">
                  <a:solidFill>
                    <a:srgbClr val="595959"/>
                  </a:solidFill>
                  <a:latin typeface="微软雅黑" panose="020B0503020204020204" pitchFamily="34" charset="-122"/>
                  <a:ea typeface="微软雅黑" panose="020B0503020204020204" pitchFamily="34" charset="-122"/>
                </a:endParaRPr>
              </a:p>
            </p:txBody>
          </p:sp>
        </p:grpSp>
        <p:grpSp>
          <p:nvGrpSpPr>
            <p:cNvPr id="55431" name="组合 6"/>
            <p:cNvGrpSpPr/>
            <p:nvPr/>
          </p:nvGrpSpPr>
          <p:grpSpPr>
            <a:xfrm>
              <a:off x="0" y="241652"/>
              <a:ext cx="481011" cy="566140"/>
              <a:chOff x="0" y="241652"/>
              <a:chExt cx="481011" cy="566140"/>
            </a:xfrm>
          </p:grpSpPr>
          <p:sp>
            <p:nvSpPr>
              <p:cNvPr id="8" name="矩形 7"/>
              <p:cNvSpPr/>
              <p:nvPr/>
            </p:nvSpPr>
            <p:spPr>
              <a:xfrm>
                <a:off x="0" y="241652"/>
                <a:ext cx="425055" cy="566139"/>
              </a:xfrm>
              <a:prstGeom prst="rect">
                <a:avLst/>
              </a:prstGeom>
              <a:solidFill>
                <a:srgbClr val="A52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cxnSp>
            <p:nvCxnSpPr>
              <p:cNvPr id="9" name="直接连接符 8"/>
              <p:cNvCxnSpPr/>
              <p:nvPr/>
            </p:nvCxnSpPr>
            <p:spPr>
              <a:xfrm>
                <a:off x="481014" y="241652"/>
                <a:ext cx="0" cy="566139"/>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45059" name="Freeform 5"/>
          <p:cNvSpPr/>
          <p:nvPr/>
        </p:nvSpPr>
        <p:spPr bwMode="auto">
          <a:xfrm>
            <a:off x="784225" y="1401763"/>
            <a:ext cx="431800" cy="430213"/>
          </a:xfrm>
          <a:custGeom>
            <a:avLst/>
            <a:gdLst>
              <a:gd name="T0" fmla="*/ 372733 w 294"/>
              <a:gd name="T1" fmla="*/ 157017 h 294"/>
              <a:gd name="T2" fmla="*/ 372733 w 294"/>
              <a:gd name="T3" fmla="*/ 19077 h 294"/>
              <a:gd name="T4" fmla="*/ 294958 w 294"/>
              <a:gd name="T5" fmla="*/ 19077 h 294"/>
              <a:gd name="T6" fmla="*/ 294958 w 294"/>
              <a:gd name="T7" fmla="*/ 77775 h 294"/>
              <a:gd name="T8" fmla="*/ 215716 w 294"/>
              <a:gd name="T9" fmla="*/ 0 h 294"/>
              <a:gd name="T10" fmla="*/ 0 w 294"/>
              <a:gd name="T11" fmla="*/ 215716 h 294"/>
              <a:gd name="T12" fmla="*/ 39621 w 294"/>
              <a:gd name="T13" fmla="*/ 215716 h 294"/>
              <a:gd name="T14" fmla="*/ 39621 w 294"/>
              <a:gd name="T15" fmla="*/ 431431 h 294"/>
              <a:gd name="T16" fmla="*/ 157017 w 294"/>
              <a:gd name="T17" fmla="*/ 431431 h 294"/>
              <a:gd name="T18" fmla="*/ 157017 w 294"/>
              <a:gd name="T19" fmla="*/ 255337 h 294"/>
              <a:gd name="T20" fmla="*/ 274414 w 294"/>
              <a:gd name="T21" fmla="*/ 255337 h 294"/>
              <a:gd name="T22" fmla="*/ 274414 w 294"/>
              <a:gd name="T23" fmla="*/ 431431 h 294"/>
              <a:gd name="T24" fmla="*/ 393277 w 294"/>
              <a:gd name="T25" fmla="*/ 431431 h 294"/>
              <a:gd name="T26" fmla="*/ 393277 w 294"/>
              <a:gd name="T27" fmla="*/ 215716 h 294"/>
              <a:gd name="T28" fmla="*/ 431431 w 294"/>
              <a:gd name="T29" fmla="*/ 215716 h 294"/>
              <a:gd name="T30" fmla="*/ 372733 w 294"/>
              <a:gd name="T31" fmla="*/ 157017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60" name="Rectangle 6"/>
          <p:cNvSpPr>
            <a:spLocks noChangeArrowheads="1"/>
          </p:cNvSpPr>
          <p:nvPr/>
        </p:nvSpPr>
        <p:spPr bwMode="auto">
          <a:xfrm>
            <a:off x="962025" y="1674813"/>
            <a:ext cx="77788" cy="157163"/>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061" name="Rectangle 7"/>
          <p:cNvSpPr>
            <a:spLocks noChangeArrowheads="1"/>
          </p:cNvSpPr>
          <p:nvPr/>
        </p:nvSpPr>
        <p:spPr bwMode="auto">
          <a:xfrm>
            <a:off x="962025" y="1674813"/>
            <a:ext cx="77788" cy="157163"/>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062" name="Rectangle 8"/>
          <p:cNvSpPr>
            <a:spLocks noChangeArrowheads="1"/>
          </p:cNvSpPr>
          <p:nvPr/>
        </p:nvSpPr>
        <p:spPr bwMode="auto">
          <a:xfrm>
            <a:off x="962025" y="1674813"/>
            <a:ext cx="77788" cy="157163"/>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063" name="Rectangle 9"/>
          <p:cNvSpPr>
            <a:spLocks noChangeArrowheads="1"/>
          </p:cNvSpPr>
          <p:nvPr/>
        </p:nvSpPr>
        <p:spPr bwMode="auto">
          <a:xfrm>
            <a:off x="962025" y="1674813"/>
            <a:ext cx="77788" cy="157163"/>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nvGrpSpPr>
          <p:cNvPr id="45064" name="组合 19"/>
          <p:cNvGrpSpPr/>
          <p:nvPr/>
        </p:nvGrpSpPr>
        <p:grpSpPr bwMode="auto">
          <a:xfrm>
            <a:off x="5203825" y="4773839"/>
            <a:ext cx="484188" cy="484188"/>
            <a:chOff x="1884363" y="5121275"/>
            <a:chExt cx="523875" cy="523875"/>
          </a:xfrm>
          <a:solidFill>
            <a:schemeClr val="tx1">
              <a:lumMod val="65000"/>
              <a:lumOff val="35000"/>
            </a:schemeClr>
          </a:solidFill>
        </p:grpSpPr>
        <p:sp>
          <p:nvSpPr>
            <p:cNvPr id="45264" name="Freeform 10"/>
            <p:cNvSpPr/>
            <p:nvPr/>
          </p:nvSpPr>
          <p:spPr bwMode="auto">
            <a:xfrm>
              <a:off x="1884363" y="5121275"/>
              <a:ext cx="523875" cy="523875"/>
            </a:xfrm>
            <a:custGeom>
              <a:avLst/>
              <a:gdLst>
                <a:gd name="T0" fmla="*/ 452438 w 330"/>
                <a:gd name="T1" fmla="*/ 192088 h 330"/>
                <a:gd name="T2" fmla="*/ 452438 w 330"/>
                <a:gd name="T3" fmla="*/ 25400 h 330"/>
                <a:gd name="T4" fmla="*/ 357188 w 330"/>
                <a:gd name="T5" fmla="*/ 25400 h 330"/>
                <a:gd name="T6" fmla="*/ 357188 w 330"/>
                <a:gd name="T7" fmla="*/ 95250 h 330"/>
                <a:gd name="T8" fmla="*/ 261938 w 330"/>
                <a:gd name="T9" fmla="*/ 0 h 330"/>
                <a:gd name="T10" fmla="*/ 0 w 330"/>
                <a:gd name="T11" fmla="*/ 261938 h 330"/>
                <a:gd name="T12" fmla="*/ 46038 w 330"/>
                <a:gd name="T13" fmla="*/ 261938 h 330"/>
                <a:gd name="T14" fmla="*/ 46038 w 330"/>
                <a:gd name="T15" fmla="*/ 523875 h 330"/>
                <a:gd name="T16" fmla="*/ 192088 w 330"/>
                <a:gd name="T17" fmla="*/ 523875 h 330"/>
                <a:gd name="T18" fmla="*/ 192088 w 330"/>
                <a:gd name="T19" fmla="*/ 311150 h 330"/>
                <a:gd name="T20" fmla="*/ 333375 w 330"/>
                <a:gd name="T21" fmla="*/ 311150 h 330"/>
                <a:gd name="T22" fmla="*/ 333375 w 330"/>
                <a:gd name="T23" fmla="*/ 523875 h 330"/>
                <a:gd name="T24" fmla="*/ 477838 w 330"/>
                <a:gd name="T25" fmla="*/ 523875 h 330"/>
                <a:gd name="T26" fmla="*/ 477838 w 330"/>
                <a:gd name="T27" fmla="*/ 261938 h 330"/>
                <a:gd name="T28" fmla="*/ 523875 w 330"/>
                <a:gd name="T29" fmla="*/ 261938 h 330"/>
                <a:gd name="T30" fmla="*/ 452438 w 330"/>
                <a:gd name="T31" fmla="*/ 192088 h 3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0" h="330">
                  <a:moveTo>
                    <a:pt x="285" y="121"/>
                  </a:moveTo>
                  <a:lnTo>
                    <a:pt x="285" y="16"/>
                  </a:lnTo>
                  <a:lnTo>
                    <a:pt x="225" y="16"/>
                  </a:lnTo>
                  <a:lnTo>
                    <a:pt x="225" y="60"/>
                  </a:lnTo>
                  <a:lnTo>
                    <a:pt x="165" y="0"/>
                  </a:lnTo>
                  <a:lnTo>
                    <a:pt x="0" y="165"/>
                  </a:lnTo>
                  <a:lnTo>
                    <a:pt x="29" y="165"/>
                  </a:lnTo>
                  <a:lnTo>
                    <a:pt x="29" y="330"/>
                  </a:lnTo>
                  <a:lnTo>
                    <a:pt x="121" y="330"/>
                  </a:lnTo>
                  <a:lnTo>
                    <a:pt x="121" y="196"/>
                  </a:lnTo>
                  <a:lnTo>
                    <a:pt x="210" y="196"/>
                  </a:lnTo>
                  <a:lnTo>
                    <a:pt x="210" y="330"/>
                  </a:lnTo>
                  <a:lnTo>
                    <a:pt x="301" y="330"/>
                  </a:lnTo>
                  <a:lnTo>
                    <a:pt x="301" y="165"/>
                  </a:lnTo>
                  <a:lnTo>
                    <a:pt x="330" y="165"/>
                  </a:lnTo>
                  <a:lnTo>
                    <a:pt x="285"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65" name="Rectangle 11"/>
            <p:cNvSpPr>
              <a:spLocks noChangeArrowheads="1"/>
            </p:cNvSpPr>
            <p:nvPr/>
          </p:nvSpPr>
          <p:spPr bwMode="auto">
            <a:xfrm>
              <a:off x="2097088" y="5457825"/>
              <a:ext cx="95250"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66" name="Rectangle 12"/>
            <p:cNvSpPr>
              <a:spLocks noChangeArrowheads="1"/>
            </p:cNvSpPr>
            <p:nvPr/>
          </p:nvSpPr>
          <p:spPr bwMode="auto">
            <a:xfrm>
              <a:off x="2097088" y="5457825"/>
              <a:ext cx="95250"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67" name="Rectangle 13"/>
            <p:cNvSpPr>
              <a:spLocks noChangeArrowheads="1"/>
            </p:cNvSpPr>
            <p:nvPr/>
          </p:nvSpPr>
          <p:spPr bwMode="auto">
            <a:xfrm>
              <a:off x="2097088" y="5457825"/>
              <a:ext cx="95250"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68" name="Rectangle 14"/>
            <p:cNvSpPr>
              <a:spLocks noChangeArrowheads="1"/>
            </p:cNvSpPr>
            <p:nvPr/>
          </p:nvSpPr>
          <p:spPr bwMode="auto">
            <a:xfrm>
              <a:off x="2097088" y="5457825"/>
              <a:ext cx="95250"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45065" name="Freeform 15"/>
          <p:cNvSpPr>
            <a:spLocks noEditPoints="1"/>
          </p:cNvSpPr>
          <p:nvPr/>
        </p:nvSpPr>
        <p:spPr bwMode="auto">
          <a:xfrm>
            <a:off x="1739900" y="1414463"/>
            <a:ext cx="428625" cy="431800"/>
          </a:xfrm>
          <a:custGeom>
            <a:avLst/>
            <a:gdLst>
              <a:gd name="T0" fmla="*/ 351789 w 132"/>
              <a:gd name="T1" fmla="*/ 0 h 132"/>
              <a:gd name="T2" fmla="*/ 78175 w 132"/>
              <a:gd name="T3" fmla="*/ 0 h 132"/>
              <a:gd name="T4" fmla="*/ 0 w 132"/>
              <a:gd name="T5" fmla="*/ 78442 h 132"/>
              <a:gd name="T6" fmla="*/ 0 w 132"/>
              <a:gd name="T7" fmla="*/ 352989 h 132"/>
              <a:gd name="T8" fmla="*/ 78175 w 132"/>
              <a:gd name="T9" fmla="*/ 431431 h 132"/>
              <a:gd name="T10" fmla="*/ 351789 w 132"/>
              <a:gd name="T11" fmla="*/ 431431 h 132"/>
              <a:gd name="T12" fmla="*/ 429964 w 132"/>
              <a:gd name="T13" fmla="*/ 352989 h 132"/>
              <a:gd name="T14" fmla="*/ 429964 w 132"/>
              <a:gd name="T15" fmla="*/ 78442 h 132"/>
              <a:gd name="T16" fmla="*/ 351789 w 132"/>
              <a:gd name="T17" fmla="*/ 0 h 132"/>
              <a:gd name="T18" fmla="*/ 351789 w 132"/>
              <a:gd name="T19" fmla="*/ 254937 h 132"/>
              <a:gd name="T20" fmla="*/ 254070 w 132"/>
              <a:gd name="T21" fmla="*/ 254937 h 132"/>
              <a:gd name="T22" fmla="*/ 254070 w 132"/>
              <a:gd name="T23" fmla="*/ 352989 h 132"/>
              <a:gd name="T24" fmla="*/ 175894 w 132"/>
              <a:gd name="T25" fmla="*/ 352989 h 132"/>
              <a:gd name="T26" fmla="*/ 175894 w 132"/>
              <a:gd name="T27" fmla="*/ 254937 h 132"/>
              <a:gd name="T28" fmla="*/ 78175 w 132"/>
              <a:gd name="T29" fmla="*/ 254937 h 132"/>
              <a:gd name="T30" fmla="*/ 78175 w 132"/>
              <a:gd name="T31" fmla="*/ 176495 h 132"/>
              <a:gd name="T32" fmla="*/ 175894 w 132"/>
              <a:gd name="T33" fmla="*/ 176495 h 132"/>
              <a:gd name="T34" fmla="*/ 175894 w 132"/>
              <a:gd name="T35" fmla="*/ 78442 h 132"/>
              <a:gd name="T36" fmla="*/ 254070 w 132"/>
              <a:gd name="T37" fmla="*/ 78442 h 132"/>
              <a:gd name="T38" fmla="*/ 254070 w 132"/>
              <a:gd name="T39" fmla="*/ 176495 h 132"/>
              <a:gd name="T40" fmla="*/ 351789 w 132"/>
              <a:gd name="T41" fmla="*/ 176495 h 132"/>
              <a:gd name="T42" fmla="*/ 351789 w 132"/>
              <a:gd name="T43" fmla="*/ 254937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66" name="Freeform 16"/>
          <p:cNvSpPr>
            <a:spLocks noEditPoints="1"/>
          </p:cNvSpPr>
          <p:nvPr/>
        </p:nvSpPr>
        <p:spPr bwMode="auto">
          <a:xfrm>
            <a:off x="2686050" y="1420813"/>
            <a:ext cx="473075" cy="469900"/>
          </a:xfrm>
          <a:custGeom>
            <a:avLst/>
            <a:gdLst>
              <a:gd name="T0" fmla="*/ 457643 w 145"/>
              <a:gd name="T1" fmla="*/ 405628 h 144"/>
              <a:gd name="T2" fmla="*/ 346501 w 145"/>
              <a:gd name="T3" fmla="*/ 291136 h 144"/>
              <a:gd name="T4" fmla="*/ 343232 w 145"/>
              <a:gd name="T5" fmla="*/ 287865 h 144"/>
              <a:gd name="T6" fmla="*/ 372652 w 145"/>
              <a:gd name="T7" fmla="*/ 186458 h 144"/>
              <a:gd name="T8" fmla="*/ 186326 w 145"/>
              <a:gd name="T9" fmla="*/ 0 h 144"/>
              <a:gd name="T10" fmla="*/ 0 w 145"/>
              <a:gd name="T11" fmla="*/ 186458 h 144"/>
              <a:gd name="T12" fmla="*/ 186326 w 145"/>
              <a:gd name="T13" fmla="*/ 372916 h 144"/>
              <a:gd name="T14" fmla="*/ 287661 w 145"/>
              <a:gd name="T15" fmla="*/ 343475 h 144"/>
              <a:gd name="T16" fmla="*/ 290930 w 145"/>
              <a:gd name="T17" fmla="*/ 346747 h 144"/>
              <a:gd name="T18" fmla="*/ 405341 w 145"/>
              <a:gd name="T19" fmla="*/ 457967 h 144"/>
              <a:gd name="T20" fmla="*/ 431492 w 145"/>
              <a:gd name="T21" fmla="*/ 471052 h 144"/>
              <a:gd name="T22" fmla="*/ 457643 w 145"/>
              <a:gd name="T23" fmla="*/ 457967 h 144"/>
              <a:gd name="T24" fmla="*/ 457643 w 145"/>
              <a:gd name="T25" fmla="*/ 405628 h 144"/>
              <a:gd name="T26" fmla="*/ 186326 w 145"/>
              <a:gd name="T27" fmla="*/ 314035 h 144"/>
              <a:gd name="T28" fmla="*/ 58840 w 145"/>
              <a:gd name="T29" fmla="*/ 186458 h 144"/>
              <a:gd name="T30" fmla="*/ 186326 w 145"/>
              <a:gd name="T31" fmla="*/ 58882 h 144"/>
              <a:gd name="T32" fmla="*/ 313812 w 145"/>
              <a:gd name="T33" fmla="*/ 186458 h 144"/>
              <a:gd name="T34" fmla="*/ 186326 w 145"/>
              <a:gd name="T35" fmla="*/ 314035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67" name="Freeform 17"/>
          <p:cNvSpPr>
            <a:spLocks noEditPoints="1"/>
          </p:cNvSpPr>
          <p:nvPr/>
        </p:nvSpPr>
        <p:spPr bwMode="auto">
          <a:xfrm>
            <a:off x="3679825" y="1374775"/>
            <a:ext cx="312738" cy="511175"/>
          </a:xfrm>
          <a:custGeom>
            <a:avLst/>
            <a:gdLst>
              <a:gd name="T0" fmla="*/ 314035 w 96"/>
              <a:gd name="T1" fmla="*/ 157130 h 156"/>
              <a:gd name="T2" fmla="*/ 157018 w 96"/>
              <a:gd name="T3" fmla="*/ 0 h 156"/>
              <a:gd name="T4" fmla="*/ 0 w 96"/>
              <a:gd name="T5" fmla="*/ 157130 h 156"/>
              <a:gd name="T6" fmla="*/ 19627 w 96"/>
              <a:gd name="T7" fmla="*/ 235696 h 156"/>
              <a:gd name="T8" fmla="*/ 19627 w 96"/>
              <a:gd name="T9" fmla="*/ 235696 h 156"/>
              <a:gd name="T10" fmla="*/ 157018 w 96"/>
              <a:gd name="T11" fmla="*/ 510674 h 156"/>
              <a:gd name="T12" fmla="*/ 294408 w 96"/>
              <a:gd name="T13" fmla="*/ 235696 h 156"/>
              <a:gd name="T14" fmla="*/ 294408 w 96"/>
              <a:gd name="T15" fmla="*/ 235696 h 156"/>
              <a:gd name="T16" fmla="*/ 314035 w 96"/>
              <a:gd name="T17" fmla="*/ 157130 h 156"/>
              <a:gd name="T18" fmla="*/ 157018 w 96"/>
              <a:gd name="T19" fmla="*/ 235696 h 156"/>
              <a:gd name="T20" fmla="*/ 78509 w 96"/>
              <a:gd name="T21" fmla="*/ 157130 h 156"/>
              <a:gd name="T22" fmla="*/ 157018 w 96"/>
              <a:gd name="T23" fmla="*/ 78565 h 156"/>
              <a:gd name="T24" fmla="*/ 235526 w 96"/>
              <a:gd name="T25" fmla="*/ 157130 h 156"/>
              <a:gd name="T26" fmla="*/ 157018 w 96"/>
              <a:gd name="T27" fmla="*/ 235696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68" name="Freeform 18"/>
          <p:cNvSpPr/>
          <p:nvPr/>
        </p:nvSpPr>
        <p:spPr bwMode="auto">
          <a:xfrm>
            <a:off x="4491038" y="1452563"/>
            <a:ext cx="469900" cy="433388"/>
          </a:xfrm>
          <a:custGeom>
            <a:avLst/>
            <a:gdLst>
              <a:gd name="T0" fmla="*/ 352189 w 144"/>
              <a:gd name="T1" fmla="*/ 0 h 132"/>
              <a:gd name="T2" fmla="*/ 117396 w 144"/>
              <a:gd name="T3" fmla="*/ 0 h 132"/>
              <a:gd name="T4" fmla="*/ 0 w 144"/>
              <a:gd name="T5" fmla="*/ 118063 h 132"/>
              <a:gd name="T6" fmla="*/ 0 w 144"/>
              <a:gd name="T7" fmla="*/ 196772 h 132"/>
              <a:gd name="T8" fmla="*/ 117396 w 144"/>
              <a:gd name="T9" fmla="*/ 314836 h 132"/>
              <a:gd name="T10" fmla="*/ 136962 w 144"/>
              <a:gd name="T11" fmla="*/ 314836 h 132"/>
              <a:gd name="T12" fmla="*/ 136962 w 144"/>
              <a:gd name="T13" fmla="*/ 432899 h 132"/>
              <a:gd name="T14" fmla="*/ 270664 w 144"/>
              <a:gd name="T15" fmla="*/ 314836 h 132"/>
              <a:gd name="T16" fmla="*/ 352189 w 144"/>
              <a:gd name="T17" fmla="*/ 314836 h 132"/>
              <a:gd name="T18" fmla="*/ 469585 w 144"/>
              <a:gd name="T19" fmla="*/ 196772 h 132"/>
              <a:gd name="T20" fmla="*/ 469585 w 144"/>
              <a:gd name="T21" fmla="*/ 118063 h 132"/>
              <a:gd name="T22" fmla="*/ 352189 w 144"/>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69" name="Freeform 19"/>
          <p:cNvSpPr>
            <a:spLocks noEditPoints="1"/>
          </p:cNvSpPr>
          <p:nvPr/>
        </p:nvSpPr>
        <p:spPr bwMode="auto">
          <a:xfrm>
            <a:off x="5378450" y="1452563"/>
            <a:ext cx="471488" cy="433388"/>
          </a:xfrm>
          <a:custGeom>
            <a:avLst/>
            <a:gdLst>
              <a:gd name="T0" fmla="*/ 353289 w 144"/>
              <a:gd name="T1" fmla="*/ 0 h 132"/>
              <a:gd name="T2" fmla="*/ 117763 w 144"/>
              <a:gd name="T3" fmla="*/ 0 h 132"/>
              <a:gd name="T4" fmla="*/ 0 w 144"/>
              <a:gd name="T5" fmla="*/ 118063 h 132"/>
              <a:gd name="T6" fmla="*/ 0 w 144"/>
              <a:gd name="T7" fmla="*/ 196772 h 132"/>
              <a:gd name="T8" fmla="*/ 117763 w 144"/>
              <a:gd name="T9" fmla="*/ 314836 h 132"/>
              <a:gd name="T10" fmla="*/ 137390 w 144"/>
              <a:gd name="T11" fmla="*/ 314836 h 132"/>
              <a:gd name="T12" fmla="*/ 137390 w 144"/>
              <a:gd name="T13" fmla="*/ 432899 h 132"/>
              <a:gd name="T14" fmla="*/ 271509 w 144"/>
              <a:gd name="T15" fmla="*/ 314836 h 132"/>
              <a:gd name="T16" fmla="*/ 353289 w 144"/>
              <a:gd name="T17" fmla="*/ 314836 h 132"/>
              <a:gd name="T18" fmla="*/ 471052 w 144"/>
              <a:gd name="T19" fmla="*/ 196772 h 132"/>
              <a:gd name="T20" fmla="*/ 471052 w 144"/>
              <a:gd name="T21" fmla="*/ 118063 h 132"/>
              <a:gd name="T22" fmla="*/ 353289 w 144"/>
              <a:gd name="T23" fmla="*/ 0 h 132"/>
              <a:gd name="T24" fmla="*/ 117763 w 144"/>
              <a:gd name="T25" fmla="*/ 196772 h 132"/>
              <a:gd name="T26" fmla="*/ 78509 w 144"/>
              <a:gd name="T27" fmla="*/ 157418 h 132"/>
              <a:gd name="T28" fmla="*/ 117763 w 144"/>
              <a:gd name="T29" fmla="*/ 118063 h 132"/>
              <a:gd name="T30" fmla="*/ 157017 w 144"/>
              <a:gd name="T31" fmla="*/ 157418 h 132"/>
              <a:gd name="T32" fmla="*/ 117763 w 144"/>
              <a:gd name="T33" fmla="*/ 196772 h 132"/>
              <a:gd name="T34" fmla="*/ 235526 w 144"/>
              <a:gd name="T35" fmla="*/ 196772 h 132"/>
              <a:gd name="T36" fmla="*/ 196272 w 144"/>
              <a:gd name="T37" fmla="*/ 157418 h 132"/>
              <a:gd name="T38" fmla="*/ 235526 w 144"/>
              <a:gd name="T39" fmla="*/ 118063 h 132"/>
              <a:gd name="T40" fmla="*/ 274780 w 144"/>
              <a:gd name="T41" fmla="*/ 157418 h 132"/>
              <a:gd name="T42" fmla="*/ 235526 w 144"/>
              <a:gd name="T43" fmla="*/ 196772 h 132"/>
              <a:gd name="T44" fmla="*/ 353289 w 144"/>
              <a:gd name="T45" fmla="*/ 196772 h 132"/>
              <a:gd name="T46" fmla="*/ 314035 w 144"/>
              <a:gd name="T47" fmla="*/ 157418 h 132"/>
              <a:gd name="T48" fmla="*/ 353289 w 144"/>
              <a:gd name="T49" fmla="*/ 118063 h 132"/>
              <a:gd name="T50" fmla="*/ 392543 w 144"/>
              <a:gd name="T51" fmla="*/ 157418 h 132"/>
              <a:gd name="T52" fmla="*/ 353289 w 144"/>
              <a:gd name="T53" fmla="*/ 196772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70" name="Freeform 20"/>
          <p:cNvSpPr>
            <a:spLocks noEditPoints="1"/>
          </p:cNvSpPr>
          <p:nvPr/>
        </p:nvSpPr>
        <p:spPr bwMode="auto">
          <a:xfrm>
            <a:off x="6502400" y="1335088"/>
            <a:ext cx="203200" cy="165100"/>
          </a:xfrm>
          <a:custGeom>
            <a:avLst/>
            <a:gdLst>
              <a:gd name="T0" fmla="*/ 127384 w 62"/>
              <a:gd name="T1" fmla="*/ 39445 h 50"/>
              <a:gd name="T2" fmla="*/ 127384 w 62"/>
              <a:gd name="T3" fmla="*/ 39445 h 50"/>
              <a:gd name="T4" fmla="*/ 146982 w 62"/>
              <a:gd name="T5" fmla="*/ 46019 h 50"/>
              <a:gd name="T6" fmla="*/ 150248 w 62"/>
              <a:gd name="T7" fmla="*/ 59168 h 50"/>
              <a:gd name="T8" fmla="*/ 130650 w 62"/>
              <a:gd name="T9" fmla="*/ 95326 h 50"/>
              <a:gd name="T10" fmla="*/ 65325 w 62"/>
              <a:gd name="T11" fmla="*/ 124910 h 50"/>
              <a:gd name="T12" fmla="*/ 55526 w 62"/>
              <a:gd name="T13" fmla="*/ 124910 h 50"/>
              <a:gd name="T14" fmla="*/ 55526 w 62"/>
              <a:gd name="T15" fmla="*/ 124910 h 50"/>
              <a:gd name="T16" fmla="*/ 84923 w 62"/>
              <a:gd name="T17" fmla="*/ 59168 h 50"/>
              <a:gd name="T18" fmla="*/ 127384 w 62"/>
              <a:gd name="T19" fmla="*/ 39445 h 50"/>
              <a:gd name="T20" fmla="*/ 127384 w 62"/>
              <a:gd name="T21" fmla="*/ 0 h 50"/>
              <a:gd name="T22" fmla="*/ 55526 w 62"/>
              <a:gd name="T23" fmla="*/ 29584 h 50"/>
              <a:gd name="T24" fmla="*/ 26130 w 62"/>
              <a:gd name="T25" fmla="*/ 154494 h 50"/>
              <a:gd name="T26" fmla="*/ 65325 w 62"/>
              <a:gd name="T27" fmla="*/ 164355 h 50"/>
              <a:gd name="T28" fmla="*/ 160047 w 62"/>
              <a:gd name="T29" fmla="*/ 124910 h 50"/>
              <a:gd name="T30" fmla="*/ 173112 w 62"/>
              <a:gd name="T31" fmla="*/ 16436 h 50"/>
              <a:gd name="T32" fmla="*/ 127384 w 62"/>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71" name="Freeform 21"/>
          <p:cNvSpPr>
            <a:spLocks noEditPoints="1"/>
          </p:cNvSpPr>
          <p:nvPr/>
        </p:nvSpPr>
        <p:spPr bwMode="auto">
          <a:xfrm>
            <a:off x="6353175" y="1335088"/>
            <a:ext cx="201613" cy="165100"/>
          </a:xfrm>
          <a:custGeom>
            <a:avLst/>
            <a:gdLst>
              <a:gd name="T0" fmla="*/ 75124 w 62"/>
              <a:gd name="T1" fmla="*/ 39445 h 50"/>
              <a:gd name="T2" fmla="*/ 117585 w 62"/>
              <a:gd name="T3" fmla="*/ 59168 h 50"/>
              <a:gd name="T4" fmla="*/ 146982 w 62"/>
              <a:gd name="T5" fmla="*/ 124910 h 50"/>
              <a:gd name="T6" fmla="*/ 137183 w 62"/>
              <a:gd name="T7" fmla="*/ 124910 h 50"/>
              <a:gd name="T8" fmla="*/ 71858 w 62"/>
              <a:gd name="T9" fmla="*/ 95326 h 50"/>
              <a:gd name="T10" fmla="*/ 52260 w 62"/>
              <a:gd name="T11" fmla="*/ 59168 h 50"/>
              <a:gd name="T12" fmla="*/ 55526 w 62"/>
              <a:gd name="T13" fmla="*/ 46019 h 50"/>
              <a:gd name="T14" fmla="*/ 75124 w 62"/>
              <a:gd name="T15" fmla="*/ 39445 h 50"/>
              <a:gd name="T16" fmla="*/ 75124 w 62"/>
              <a:gd name="T17" fmla="*/ 0 h 50"/>
              <a:gd name="T18" fmla="*/ 29396 w 62"/>
              <a:gd name="T19" fmla="*/ 16436 h 50"/>
              <a:gd name="T20" fmla="*/ 42461 w 62"/>
              <a:gd name="T21" fmla="*/ 124910 h 50"/>
              <a:gd name="T22" fmla="*/ 137183 w 62"/>
              <a:gd name="T23" fmla="*/ 164355 h 50"/>
              <a:gd name="T24" fmla="*/ 176378 w 62"/>
              <a:gd name="T25" fmla="*/ 154494 h 50"/>
              <a:gd name="T26" fmla="*/ 146982 w 62"/>
              <a:gd name="T27" fmla="*/ 29584 h 50"/>
              <a:gd name="T28" fmla="*/ 75124 w 62"/>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72" name="Freeform 22"/>
          <p:cNvSpPr/>
          <p:nvPr/>
        </p:nvSpPr>
        <p:spPr bwMode="auto">
          <a:xfrm>
            <a:off x="6550025" y="1479550"/>
            <a:ext cx="215900" cy="176213"/>
          </a:xfrm>
          <a:custGeom>
            <a:avLst/>
            <a:gdLst>
              <a:gd name="T0" fmla="*/ 215716 w 66"/>
              <a:gd name="T1" fmla="*/ 177562 h 54"/>
              <a:gd name="T2" fmla="*/ 215716 w 66"/>
              <a:gd name="T3" fmla="*/ 39458 h 54"/>
              <a:gd name="T4" fmla="*/ 176495 w 66"/>
              <a:gd name="T5" fmla="*/ 0 h 54"/>
              <a:gd name="T6" fmla="*/ 0 w 66"/>
              <a:gd name="T7" fmla="*/ 0 h 54"/>
              <a:gd name="T8" fmla="*/ 0 w 66"/>
              <a:gd name="T9" fmla="*/ 177562 h 54"/>
              <a:gd name="T10" fmla="*/ 215716 w 66"/>
              <a:gd name="T11" fmla="*/ 177562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73" name="Freeform 23"/>
          <p:cNvSpPr/>
          <p:nvPr/>
        </p:nvSpPr>
        <p:spPr bwMode="auto">
          <a:xfrm>
            <a:off x="6550025" y="1693863"/>
            <a:ext cx="215900" cy="177800"/>
          </a:xfrm>
          <a:custGeom>
            <a:avLst/>
            <a:gdLst>
              <a:gd name="T0" fmla="*/ 0 w 66"/>
              <a:gd name="T1" fmla="*/ 0 h 54"/>
              <a:gd name="T2" fmla="*/ 0 w 66"/>
              <a:gd name="T3" fmla="*/ 177562 h 54"/>
              <a:gd name="T4" fmla="*/ 176495 w 66"/>
              <a:gd name="T5" fmla="*/ 177562 h 54"/>
              <a:gd name="T6" fmla="*/ 215716 w 66"/>
              <a:gd name="T7" fmla="*/ 138104 h 54"/>
              <a:gd name="T8" fmla="*/ 215716 w 66"/>
              <a:gd name="T9" fmla="*/ 0 h 54"/>
              <a:gd name="T10" fmla="*/ 0 w 66"/>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74" name="Freeform 24"/>
          <p:cNvSpPr/>
          <p:nvPr/>
        </p:nvSpPr>
        <p:spPr bwMode="auto">
          <a:xfrm>
            <a:off x="6294438" y="1479550"/>
            <a:ext cx="215900" cy="176213"/>
          </a:xfrm>
          <a:custGeom>
            <a:avLst/>
            <a:gdLst>
              <a:gd name="T0" fmla="*/ 215716 w 66"/>
              <a:gd name="T1" fmla="*/ 177562 h 54"/>
              <a:gd name="T2" fmla="*/ 215716 w 66"/>
              <a:gd name="T3" fmla="*/ 0 h 54"/>
              <a:gd name="T4" fmla="*/ 39221 w 66"/>
              <a:gd name="T5" fmla="*/ 0 h 54"/>
              <a:gd name="T6" fmla="*/ 0 w 66"/>
              <a:gd name="T7" fmla="*/ 39458 h 54"/>
              <a:gd name="T8" fmla="*/ 0 w 66"/>
              <a:gd name="T9" fmla="*/ 177562 h 54"/>
              <a:gd name="T10" fmla="*/ 215716 w 66"/>
              <a:gd name="T11" fmla="*/ 177562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75" name="Freeform 25"/>
          <p:cNvSpPr/>
          <p:nvPr/>
        </p:nvSpPr>
        <p:spPr bwMode="auto">
          <a:xfrm>
            <a:off x="6294438" y="1693863"/>
            <a:ext cx="215900" cy="177800"/>
          </a:xfrm>
          <a:custGeom>
            <a:avLst/>
            <a:gdLst>
              <a:gd name="T0" fmla="*/ 0 w 66"/>
              <a:gd name="T1" fmla="*/ 0 h 54"/>
              <a:gd name="T2" fmla="*/ 0 w 66"/>
              <a:gd name="T3" fmla="*/ 138104 h 54"/>
              <a:gd name="T4" fmla="*/ 39221 w 66"/>
              <a:gd name="T5" fmla="*/ 177562 h 54"/>
              <a:gd name="T6" fmla="*/ 215716 w 66"/>
              <a:gd name="T7" fmla="*/ 177562 h 54"/>
              <a:gd name="T8" fmla="*/ 215716 w 66"/>
              <a:gd name="T9" fmla="*/ 0 h 54"/>
              <a:gd name="T10" fmla="*/ 0 w 66"/>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76" name="Freeform 26"/>
          <p:cNvSpPr/>
          <p:nvPr/>
        </p:nvSpPr>
        <p:spPr bwMode="auto">
          <a:xfrm>
            <a:off x="7346950" y="1658938"/>
            <a:ext cx="201613" cy="252413"/>
          </a:xfrm>
          <a:custGeom>
            <a:avLst/>
            <a:gdLst>
              <a:gd name="T0" fmla="*/ 0 w 138"/>
              <a:gd name="T1" fmla="*/ 252402 h 172"/>
              <a:gd name="T2" fmla="*/ 88047 w 138"/>
              <a:gd name="T3" fmla="*/ 124734 h 172"/>
              <a:gd name="T4" fmla="*/ 2935 w 138"/>
              <a:gd name="T5" fmla="*/ 74840 h 172"/>
              <a:gd name="T6" fmla="*/ 104189 w 138"/>
              <a:gd name="T7" fmla="*/ 0 h 172"/>
              <a:gd name="T8" fmla="*/ 104189 w 138"/>
              <a:gd name="T9" fmla="*/ 0 h 172"/>
              <a:gd name="T10" fmla="*/ 162887 w 138"/>
              <a:gd name="T11" fmla="*/ 55763 h 172"/>
              <a:gd name="T12" fmla="*/ 120331 w 138"/>
              <a:gd name="T13" fmla="*/ 74840 h 172"/>
              <a:gd name="T14" fmla="*/ 202508 w 138"/>
              <a:gd name="T15" fmla="*/ 124734 h 172"/>
              <a:gd name="T16" fmla="*/ 0 w 138"/>
              <a:gd name="T17" fmla="*/ 252402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172">
                <a:moveTo>
                  <a:pt x="0" y="172"/>
                </a:moveTo>
                <a:lnTo>
                  <a:pt x="60" y="85"/>
                </a:lnTo>
                <a:lnTo>
                  <a:pt x="2" y="51"/>
                </a:lnTo>
                <a:lnTo>
                  <a:pt x="71" y="0"/>
                </a:lnTo>
                <a:lnTo>
                  <a:pt x="111" y="38"/>
                </a:lnTo>
                <a:lnTo>
                  <a:pt x="82" y="51"/>
                </a:lnTo>
                <a:lnTo>
                  <a:pt x="138" y="85"/>
                </a:lnTo>
                <a:lnTo>
                  <a:pt x="0" y="172"/>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77" name="Freeform 27"/>
          <p:cNvSpPr/>
          <p:nvPr/>
        </p:nvSpPr>
        <p:spPr bwMode="auto">
          <a:xfrm>
            <a:off x="7221538" y="1401763"/>
            <a:ext cx="471488" cy="306388"/>
          </a:xfrm>
          <a:custGeom>
            <a:avLst/>
            <a:gdLst>
              <a:gd name="T0" fmla="*/ 389272 w 144"/>
              <a:gd name="T1" fmla="*/ 143561 h 94"/>
              <a:gd name="T2" fmla="*/ 386001 w 144"/>
              <a:gd name="T3" fmla="*/ 143561 h 94"/>
              <a:gd name="T4" fmla="*/ 389272 w 144"/>
              <a:gd name="T5" fmla="*/ 120722 h 94"/>
              <a:gd name="T6" fmla="*/ 264967 w 144"/>
              <a:gd name="T7" fmla="*/ 0 h 94"/>
              <a:gd name="T8" fmla="*/ 147204 w 144"/>
              <a:gd name="T9" fmla="*/ 88094 h 94"/>
              <a:gd name="T10" fmla="*/ 111221 w 144"/>
              <a:gd name="T11" fmla="*/ 81569 h 94"/>
              <a:gd name="T12" fmla="*/ 0 w 144"/>
              <a:gd name="T13" fmla="*/ 192502 h 94"/>
              <a:gd name="T14" fmla="*/ 0 w 144"/>
              <a:gd name="T15" fmla="*/ 225129 h 94"/>
              <a:gd name="T16" fmla="*/ 81780 w 144"/>
              <a:gd name="T17" fmla="*/ 306698 h 94"/>
              <a:gd name="T18" fmla="*/ 111221 w 144"/>
              <a:gd name="T19" fmla="*/ 306698 h 94"/>
              <a:gd name="T20" fmla="*/ 111221 w 144"/>
              <a:gd name="T21" fmla="*/ 306698 h 94"/>
              <a:gd name="T22" fmla="*/ 114492 w 144"/>
              <a:gd name="T23" fmla="*/ 306698 h 94"/>
              <a:gd name="T24" fmla="*/ 124305 w 144"/>
              <a:gd name="T25" fmla="*/ 306698 h 94"/>
              <a:gd name="T26" fmla="*/ 209356 w 144"/>
              <a:gd name="T27" fmla="*/ 241443 h 94"/>
              <a:gd name="T28" fmla="*/ 248611 w 144"/>
              <a:gd name="T29" fmla="*/ 244706 h 94"/>
              <a:gd name="T30" fmla="*/ 307492 w 144"/>
              <a:gd name="T31" fmla="*/ 303435 h 94"/>
              <a:gd name="T32" fmla="*/ 307492 w 144"/>
              <a:gd name="T33" fmla="*/ 306698 h 94"/>
              <a:gd name="T34" fmla="*/ 389272 w 144"/>
              <a:gd name="T35" fmla="*/ 306698 h 94"/>
              <a:gd name="T36" fmla="*/ 471052 w 144"/>
              <a:gd name="T37" fmla="*/ 225129 h 94"/>
              <a:gd name="T38" fmla="*/ 389272 w 144"/>
              <a:gd name="T39" fmla="*/ 143561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94">
                <a:moveTo>
                  <a:pt x="119" y="44"/>
                </a:moveTo>
                <a:cubicBezTo>
                  <a:pt x="118" y="44"/>
                  <a:pt x="118" y="44"/>
                  <a:pt x="118" y="44"/>
                </a:cubicBezTo>
                <a:cubicBezTo>
                  <a:pt x="119" y="42"/>
                  <a:pt x="119" y="40"/>
                  <a:pt x="119" y="37"/>
                </a:cubicBezTo>
                <a:cubicBezTo>
                  <a:pt x="119" y="17"/>
                  <a:pt x="102" y="0"/>
                  <a:pt x="81" y="0"/>
                </a:cubicBezTo>
                <a:cubicBezTo>
                  <a:pt x="64" y="0"/>
                  <a:pt x="50" y="11"/>
                  <a:pt x="45" y="27"/>
                </a:cubicBezTo>
                <a:cubicBezTo>
                  <a:pt x="42" y="26"/>
                  <a:pt x="38" y="25"/>
                  <a:pt x="34" y="25"/>
                </a:cubicBezTo>
                <a:cubicBezTo>
                  <a:pt x="15" y="25"/>
                  <a:pt x="0" y="40"/>
                  <a:pt x="0" y="59"/>
                </a:cubicBezTo>
                <a:cubicBezTo>
                  <a:pt x="0" y="69"/>
                  <a:pt x="0" y="69"/>
                  <a:pt x="0" y="69"/>
                </a:cubicBezTo>
                <a:cubicBezTo>
                  <a:pt x="0" y="82"/>
                  <a:pt x="11" y="94"/>
                  <a:pt x="25" y="94"/>
                </a:cubicBezTo>
                <a:cubicBezTo>
                  <a:pt x="34" y="94"/>
                  <a:pt x="34" y="94"/>
                  <a:pt x="34" y="94"/>
                </a:cubicBezTo>
                <a:cubicBezTo>
                  <a:pt x="34" y="94"/>
                  <a:pt x="34" y="94"/>
                  <a:pt x="34" y="94"/>
                </a:cubicBezTo>
                <a:cubicBezTo>
                  <a:pt x="34" y="94"/>
                  <a:pt x="35" y="94"/>
                  <a:pt x="35" y="94"/>
                </a:cubicBezTo>
                <a:cubicBezTo>
                  <a:pt x="38" y="94"/>
                  <a:pt x="38" y="94"/>
                  <a:pt x="38" y="94"/>
                </a:cubicBezTo>
                <a:cubicBezTo>
                  <a:pt x="64" y="74"/>
                  <a:pt x="64" y="74"/>
                  <a:pt x="64" y="74"/>
                </a:cubicBezTo>
                <a:cubicBezTo>
                  <a:pt x="67" y="71"/>
                  <a:pt x="73" y="72"/>
                  <a:pt x="76" y="75"/>
                </a:cubicBezTo>
                <a:cubicBezTo>
                  <a:pt x="94" y="93"/>
                  <a:pt x="94" y="93"/>
                  <a:pt x="94" y="93"/>
                </a:cubicBezTo>
                <a:cubicBezTo>
                  <a:pt x="94" y="93"/>
                  <a:pt x="94" y="93"/>
                  <a:pt x="94" y="94"/>
                </a:cubicBezTo>
                <a:cubicBezTo>
                  <a:pt x="119" y="94"/>
                  <a:pt x="119" y="94"/>
                  <a:pt x="119" y="94"/>
                </a:cubicBezTo>
                <a:cubicBezTo>
                  <a:pt x="133" y="94"/>
                  <a:pt x="144" y="82"/>
                  <a:pt x="144" y="69"/>
                </a:cubicBezTo>
                <a:cubicBezTo>
                  <a:pt x="144" y="55"/>
                  <a:pt x="133" y="44"/>
                  <a:pt x="119" y="44"/>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78" name="Freeform 28"/>
          <p:cNvSpPr>
            <a:spLocks noEditPoints="1"/>
          </p:cNvSpPr>
          <p:nvPr/>
        </p:nvSpPr>
        <p:spPr bwMode="auto">
          <a:xfrm>
            <a:off x="8150225" y="1393825"/>
            <a:ext cx="469900" cy="471488"/>
          </a:xfrm>
          <a:custGeom>
            <a:avLst/>
            <a:gdLst>
              <a:gd name="T0" fmla="*/ 430453 w 144"/>
              <a:gd name="T1" fmla="*/ 199543 h 144"/>
              <a:gd name="T2" fmla="*/ 394582 w 144"/>
              <a:gd name="T3" fmla="*/ 150475 h 144"/>
              <a:gd name="T4" fmla="*/ 414148 w 144"/>
              <a:gd name="T5" fmla="*/ 107949 h 144"/>
              <a:gd name="T6" fmla="*/ 388060 w 144"/>
              <a:gd name="T7" fmla="*/ 55610 h 144"/>
              <a:gd name="T8" fmla="*/ 345667 w 144"/>
              <a:gd name="T9" fmla="*/ 71966 h 144"/>
              <a:gd name="T10" fmla="*/ 286969 w 144"/>
              <a:gd name="T11" fmla="*/ 62153 h 144"/>
              <a:gd name="T12" fmla="*/ 270664 w 144"/>
              <a:gd name="T13" fmla="*/ 19627 h 144"/>
              <a:gd name="T14" fmla="*/ 215226 w 144"/>
              <a:gd name="T15" fmla="*/ 0 h 144"/>
              <a:gd name="T16" fmla="*/ 198921 w 144"/>
              <a:gd name="T17" fmla="*/ 39254 h 144"/>
              <a:gd name="T18" fmla="*/ 150006 w 144"/>
              <a:gd name="T19" fmla="*/ 75237 h 144"/>
              <a:gd name="T20" fmla="*/ 107613 w 144"/>
              <a:gd name="T21" fmla="*/ 55610 h 144"/>
              <a:gd name="T22" fmla="*/ 55437 w 144"/>
              <a:gd name="T23" fmla="*/ 81780 h 144"/>
              <a:gd name="T24" fmla="*/ 71742 w 144"/>
              <a:gd name="T25" fmla="*/ 124305 h 144"/>
              <a:gd name="T26" fmla="*/ 61959 w 144"/>
              <a:gd name="T27" fmla="*/ 183187 h 144"/>
              <a:gd name="T28" fmla="*/ 19566 w 144"/>
              <a:gd name="T29" fmla="*/ 199543 h 144"/>
              <a:gd name="T30" fmla="*/ 0 w 144"/>
              <a:gd name="T31" fmla="*/ 255153 h 144"/>
              <a:gd name="T32" fmla="*/ 39132 w 144"/>
              <a:gd name="T33" fmla="*/ 271509 h 144"/>
              <a:gd name="T34" fmla="*/ 75003 w 144"/>
              <a:gd name="T35" fmla="*/ 320577 h 144"/>
              <a:gd name="T36" fmla="*/ 55437 w 144"/>
              <a:gd name="T37" fmla="*/ 363103 h 144"/>
              <a:gd name="T38" fmla="*/ 81525 w 144"/>
              <a:gd name="T39" fmla="*/ 415442 h 144"/>
              <a:gd name="T40" fmla="*/ 123918 w 144"/>
              <a:gd name="T41" fmla="*/ 399086 h 144"/>
              <a:gd name="T42" fmla="*/ 182616 w 144"/>
              <a:gd name="T43" fmla="*/ 408899 h 144"/>
              <a:gd name="T44" fmla="*/ 198921 w 144"/>
              <a:gd name="T45" fmla="*/ 451425 h 144"/>
              <a:gd name="T46" fmla="*/ 254359 w 144"/>
              <a:gd name="T47" fmla="*/ 471052 h 144"/>
              <a:gd name="T48" fmla="*/ 270664 w 144"/>
              <a:gd name="T49" fmla="*/ 431798 h 144"/>
              <a:gd name="T50" fmla="*/ 319579 w 144"/>
              <a:gd name="T51" fmla="*/ 395815 h 144"/>
              <a:gd name="T52" fmla="*/ 361972 w 144"/>
              <a:gd name="T53" fmla="*/ 415442 h 144"/>
              <a:gd name="T54" fmla="*/ 414148 w 144"/>
              <a:gd name="T55" fmla="*/ 389272 h 144"/>
              <a:gd name="T56" fmla="*/ 397843 w 144"/>
              <a:gd name="T57" fmla="*/ 346747 h 144"/>
              <a:gd name="T58" fmla="*/ 407626 w 144"/>
              <a:gd name="T59" fmla="*/ 287865 h 144"/>
              <a:gd name="T60" fmla="*/ 450019 w 144"/>
              <a:gd name="T61" fmla="*/ 271509 h 144"/>
              <a:gd name="T62" fmla="*/ 469585 w 144"/>
              <a:gd name="T63" fmla="*/ 215899 h 144"/>
              <a:gd name="T64" fmla="*/ 326101 w 144"/>
              <a:gd name="T65" fmla="*/ 235526 h 144"/>
              <a:gd name="T66" fmla="*/ 143484 w 144"/>
              <a:gd name="T67" fmla="*/ 235526 h 144"/>
              <a:gd name="T68" fmla="*/ 326101 w 144"/>
              <a:gd name="T69" fmla="*/ 235526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79" name="Freeform 29"/>
          <p:cNvSpPr>
            <a:spLocks noEditPoints="1"/>
          </p:cNvSpPr>
          <p:nvPr/>
        </p:nvSpPr>
        <p:spPr bwMode="auto">
          <a:xfrm>
            <a:off x="9085263" y="1368425"/>
            <a:ext cx="392113" cy="392113"/>
          </a:xfrm>
          <a:custGeom>
            <a:avLst/>
            <a:gdLst>
              <a:gd name="T0" fmla="*/ 372220 w 120"/>
              <a:gd name="T1" fmla="*/ 228556 h 120"/>
              <a:gd name="T2" fmla="*/ 391810 w 120"/>
              <a:gd name="T3" fmla="*/ 208966 h 120"/>
              <a:gd name="T4" fmla="*/ 391810 w 120"/>
              <a:gd name="T5" fmla="*/ 182845 h 120"/>
              <a:gd name="T6" fmla="*/ 372220 w 120"/>
              <a:gd name="T7" fmla="*/ 163255 h 120"/>
              <a:gd name="T8" fmla="*/ 359159 w 120"/>
              <a:gd name="T9" fmla="*/ 163255 h 120"/>
              <a:gd name="T10" fmla="*/ 333039 w 120"/>
              <a:gd name="T11" fmla="*/ 146929 h 120"/>
              <a:gd name="T12" fmla="*/ 333039 w 120"/>
              <a:gd name="T13" fmla="*/ 104483 h 120"/>
              <a:gd name="T14" fmla="*/ 342834 w 120"/>
              <a:gd name="T15" fmla="*/ 94688 h 120"/>
              <a:gd name="T16" fmla="*/ 342834 w 120"/>
              <a:gd name="T17" fmla="*/ 65302 h 120"/>
              <a:gd name="T18" fmla="*/ 326508 w 120"/>
              <a:gd name="T19" fmla="*/ 48976 h 120"/>
              <a:gd name="T20" fmla="*/ 297123 w 120"/>
              <a:gd name="T21" fmla="*/ 48976 h 120"/>
              <a:gd name="T22" fmla="*/ 287327 w 120"/>
              <a:gd name="T23" fmla="*/ 58772 h 120"/>
              <a:gd name="T24" fmla="*/ 257942 w 120"/>
              <a:gd name="T25" fmla="*/ 65302 h 120"/>
              <a:gd name="T26" fmla="*/ 228556 w 120"/>
              <a:gd name="T27" fmla="*/ 32651 h 120"/>
              <a:gd name="T28" fmla="*/ 228556 w 120"/>
              <a:gd name="T29" fmla="*/ 19591 h 120"/>
              <a:gd name="T30" fmla="*/ 208965 w 120"/>
              <a:gd name="T31" fmla="*/ 0 h 120"/>
              <a:gd name="T32" fmla="*/ 182845 w 120"/>
              <a:gd name="T33" fmla="*/ 0 h 120"/>
              <a:gd name="T34" fmla="*/ 163254 w 120"/>
              <a:gd name="T35" fmla="*/ 19591 h 120"/>
              <a:gd name="T36" fmla="*/ 163254 w 120"/>
              <a:gd name="T37" fmla="*/ 32651 h 120"/>
              <a:gd name="T38" fmla="*/ 146929 w 120"/>
              <a:gd name="T39" fmla="*/ 58772 h 120"/>
              <a:gd name="T40" fmla="*/ 104483 w 120"/>
              <a:gd name="T41" fmla="*/ 58772 h 120"/>
              <a:gd name="T42" fmla="*/ 94687 w 120"/>
              <a:gd name="T43" fmla="*/ 48976 h 120"/>
              <a:gd name="T44" fmla="*/ 65302 w 120"/>
              <a:gd name="T45" fmla="*/ 48976 h 120"/>
              <a:gd name="T46" fmla="*/ 48976 w 120"/>
              <a:gd name="T47" fmla="*/ 65302 h 120"/>
              <a:gd name="T48" fmla="*/ 48976 w 120"/>
              <a:gd name="T49" fmla="*/ 94688 h 120"/>
              <a:gd name="T50" fmla="*/ 58772 w 120"/>
              <a:gd name="T51" fmla="*/ 104483 h 120"/>
              <a:gd name="T52" fmla="*/ 65302 w 120"/>
              <a:gd name="T53" fmla="*/ 133869 h 120"/>
              <a:gd name="T54" fmla="*/ 32651 w 120"/>
              <a:gd name="T55" fmla="*/ 163255 h 120"/>
              <a:gd name="T56" fmla="*/ 19591 w 120"/>
              <a:gd name="T57" fmla="*/ 163255 h 120"/>
              <a:gd name="T58" fmla="*/ 0 w 120"/>
              <a:gd name="T59" fmla="*/ 182845 h 120"/>
              <a:gd name="T60" fmla="*/ 0 w 120"/>
              <a:gd name="T61" fmla="*/ 208966 h 120"/>
              <a:gd name="T62" fmla="*/ 19591 w 120"/>
              <a:gd name="T63" fmla="*/ 228556 h 120"/>
              <a:gd name="T64" fmla="*/ 32651 w 120"/>
              <a:gd name="T65" fmla="*/ 228556 h 120"/>
              <a:gd name="T66" fmla="*/ 58772 w 120"/>
              <a:gd name="T67" fmla="*/ 244882 h 120"/>
              <a:gd name="T68" fmla="*/ 58772 w 120"/>
              <a:gd name="T69" fmla="*/ 287328 h 120"/>
              <a:gd name="T70" fmla="*/ 48976 w 120"/>
              <a:gd name="T71" fmla="*/ 297123 h 120"/>
              <a:gd name="T72" fmla="*/ 48976 w 120"/>
              <a:gd name="T73" fmla="*/ 326509 h 120"/>
              <a:gd name="T74" fmla="*/ 65302 w 120"/>
              <a:gd name="T75" fmla="*/ 342835 h 120"/>
              <a:gd name="T76" fmla="*/ 94687 w 120"/>
              <a:gd name="T77" fmla="*/ 342835 h 120"/>
              <a:gd name="T78" fmla="*/ 104483 w 120"/>
              <a:gd name="T79" fmla="*/ 333039 h 120"/>
              <a:gd name="T80" fmla="*/ 133868 w 120"/>
              <a:gd name="T81" fmla="*/ 326509 h 120"/>
              <a:gd name="T82" fmla="*/ 163254 w 120"/>
              <a:gd name="T83" fmla="*/ 359160 h 120"/>
              <a:gd name="T84" fmla="*/ 163254 w 120"/>
              <a:gd name="T85" fmla="*/ 372220 h 120"/>
              <a:gd name="T86" fmla="*/ 182845 w 120"/>
              <a:gd name="T87" fmla="*/ 391811 h 120"/>
              <a:gd name="T88" fmla="*/ 208965 w 120"/>
              <a:gd name="T89" fmla="*/ 391811 h 120"/>
              <a:gd name="T90" fmla="*/ 228556 w 120"/>
              <a:gd name="T91" fmla="*/ 372220 h 120"/>
              <a:gd name="T92" fmla="*/ 228556 w 120"/>
              <a:gd name="T93" fmla="*/ 359160 h 120"/>
              <a:gd name="T94" fmla="*/ 244881 w 120"/>
              <a:gd name="T95" fmla="*/ 333039 h 120"/>
              <a:gd name="T96" fmla="*/ 287327 w 120"/>
              <a:gd name="T97" fmla="*/ 333039 h 120"/>
              <a:gd name="T98" fmla="*/ 297123 w 120"/>
              <a:gd name="T99" fmla="*/ 342835 h 120"/>
              <a:gd name="T100" fmla="*/ 326508 w 120"/>
              <a:gd name="T101" fmla="*/ 342835 h 120"/>
              <a:gd name="T102" fmla="*/ 342834 w 120"/>
              <a:gd name="T103" fmla="*/ 326509 h 120"/>
              <a:gd name="T104" fmla="*/ 342834 w 120"/>
              <a:gd name="T105" fmla="*/ 297123 h 120"/>
              <a:gd name="T106" fmla="*/ 333039 w 120"/>
              <a:gd name="T107" fmla="*/ 287328 h 120"/>
              <a:gd name="T108" fmla="*/ 326508 w 120"/>
              <a:gd name="T109" fmla="*/ 257942 h 120"/>
              <a:gd name="T110" fmla="*/ 359159 w 120"/>
              <a:gd name="T111" fmla="*/ 228556 h 120"/>
              <a:gd name="T112" fmla="*/ 372220 w 120"/>
              <a:gd name="T113" fmla="*/ 228556 h 120"/>
              <a:gd name="T114" fmla="*/ 195905 w 120"/>
              <a:gd name="T115" fmla="*/ 280798 h 120"/>
              <a:gd name="T116" fmla="*/ 111013 w 120"/>
              <a:gd name="T117" fmla="*/ 195906 h 120"/>
              <a:gd name="T118" fmla="*/ 195905 w 120"/>
              <a:gd name="T119" fmla="*/ 111013 h 120"/>
              <a:gd name="T120" fmla="*/ 280797 w 120"/>
              <a:gd name="T121" fmla="*/ 195906 h 120"/>
              <a:gd name="T122" fmla="*/ 195905 w 120"/>
              <a:gd name="T123" fmla="*/ 280798 h 1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80" name="Freeform 30"/>
          <p:cNvSpPr>
            <a:spLocks noEditPoints="1"/>
          </p:cNvSpPr>
          <p:nvPr/>
        </p:nvSpPr>
        <p:spPr bwMode="auto">
          <a:xfrm>
            <a:off x="9398000" y="1720850"/>
            <a:ext cx="196850" cy="196850"/>
          </a:xfrm>
          <a:custGeom>
            <a:avLst/>
            <a:gdLst>
              <a:gd name="T0" fmla="*/ 186806 w 60"/>
              <a:gd name="T1" fmla="*/ 114706 h 60"/>
              <a:gd name="T2" fmla="*/ 196638 w 60"/>
              <a:gd name="T3" fmla="*/ 104874 h 60"/>
              <a:gd name="T4" fmla="*/ 196638 w 60"/>
              <a:gd name="T5" fmla="*/ 91764 h 60"/>
              <a:gd name="T6" fmla="*/ 186806 w 60"/>
              <a:gd name="T7" fmla="*/ 81933 h 60"/>
              <a:gd name="T8" fmla="*/ 180252 w 60"/>
              <a:gd name="T9" fmla="*/ 81933 h 60"/>
              <a:gd name="T10" fmla="*/ 167142 w 60"/>
              <a:gd name="T11" fmla="*/ 75378 h 60"/>
              <a:gd name="T12" fmla="*/ 167142 w 60"/>
              <a:gd name="T13" fmla="*/ 52437 h 60"/>
              <a:gd name="T14" fmla="*/ 173697 w 60"/>
              <a:gd name="T15" fmla="*/ 45882 h 60"/>
              <a:gd name="T16" fmla="*/ 173697 w 60"/>
              <a:gd name="T17" fmla="*/ 32773 h 60"/>
              <a:gd name="T18" fmla="*/ 163865 w 60"/>
              <a:gd name="T19" fmla="*/ 22941 h 60"/>
              <a:gd name="T20" fmla="*/ 150756 w 60"/>
              <a:gd name="T21" fmla="*/ 22941 h 60"/>
              <a:gd name="T22" fmla="*/ 144201 w 60"/>
              <a:gd name="T23" fmla="*/ 29496 h 60"/>
              <a:gd name="T24" fmla="*/ 131092 w 60"/>
              <a:gd name="T25" fmla="*/ 32773 h 60"/>
              <a:gd name="T26" fmla="*/ 114706 w 60"/>
              <a:gd name="T27" fmla="*/ 16387 h 60"/>
              <a:gd name="T28" fmla="*/ 114706 w 60"/>
              <a:gd name="T29" fmla="*/ 9832 h 60"/>
              <a:gd name="T30" fmla="*/ 104874 w 60"/>
              <a:gd name="T31" fmla="*/ 0 h 60"/>
              <a:gd name="T32" fmla="*/ 91764 w 60"/>
              <a:gd name="T33" fmla="*/ 0 h 60"/>
              <a:gd name="T34" fmla="*/ 81933 w 60"/>
              <a:gd name="T35" fmla="*/ 9832 h 60"/>
              <a:gd name="T36" fmla="*/ 81933 w 60"/>
              <a:gd name="T37" fmla="*/ 16387 h 60"/>
              <a:gd name="T38" fmla="*/ 75378 w 60"/>
              <a:gd name="T39" fmla="*/ 29496 h 60"/>
              <a:gd name="T40" fmla="*/ 52437 w 60"/>
              <a:gd name="T41" fmla="*/ 29496 h 60"/>
              <a:gd name="T42" fmla="*/ 45882 w 60"/>
              <a:gd name="T43" fmla="*/ 22941 h 60"/>
              <a:gd name="T44" fmla="*/ 32773 w 60"/>
              <a:gd name="T45" fmla="*/ 22941 h 60"/>
              <a:gd name="T46" fmla="*/ 22941 w 60"/>
              <a:gd name="T47" fmla="*/ 32773 h 60"/>
              <a:gd name="T48" fmla="*/ 22941 w 60"/>
              <a:gd name="T49" fmla="*/ 45882 h 60"/>
              <a:gd name="T50" fmla="*/ 29496 w 60"/>
              <a:gd name="T51" fmla="*/ 52437 h 60"/>
              <a:gd name="T52" fmla="*/ 32773 w 60"/>
              <a:gd name="T53" fmla="*/ 65546 h 60"/>
              <a:gd name="T54" fmla="*/ 16387 w 60"/>
              <a:gd name="T55" fmla="*/ 81933 h 60"/>
              <a:gd name="T56" fmla="*/ 9832 w 60"/>
              <a:gd name="T57" fmla="*/ 81933 h 60"/>
              <a:gd name="T58" fmla="*/ 0 w 60"/>
              <a:gd name="T59" fmla="*/ 91764 h 60"/>
              <a:gd name="T60" fmla="*/ 0 w 60"/>
              <a:gd name="T61" fmla="*/ 104874 h 60"/>
              <a:gd name="T62" fmla="*/ 9832 w 60"/>
              <a:gd name="T63" fmla="*/ 114706 h 60"/>
              <a:gd name="T64" fmla="*/ 16387 w 60"/>
              <a:gd name="T65" fmla="*/ 114706 h 60"/>
              <a:gd name="T66" fmla="*/ 29496 w 60"/>
              <a:gd name="T67" fmla="*/ 121260 h 60"/>
              <a:gd name="T68" fmla="*/ 29496 w 60"/>
              <a:gd name="T69" fmla="*/ 144201 h 60"/>
              <a:gd name="T70" fmla="*/ 22941 w 60"/>
              <a:gd name="T71" fmla="*/ 150756 h 60"/>
              <a:gd name="T72" fmla="*/ 22941 w 60"/>
              <a:gd name="T73" fmla="*/ 163865 h 60"/>
              <a:gd name="T74" fmla="*/ 32773 w 60"/>
              <a:gd name="T75" fmla="*/ 173697 h 60"/>
              <a:gd name="T76" fmla="*/ 45882 w 60"/>
              <a:gd name="T77" fmla="*/ 173697 h 60"/>
              <a:gd name="T78" fmla="*/ 52437 w 60"/>
              <a:gd name="T79" fmla="*/ 167142 h 60"/>
              <a:gd name="T80" fmla="*/ 65546 w 60"/>
              <a:gd name="T81" fmla="*/ 163865 h 60"/>
              <a:gd name="T82" fmla="*/ 81933 w 60"/>
              <a:gd name="T83" fmla="*/ 180252 h 60"/>
              <a:gd name="T84" fmla="*/ 81933 w 60"/>
              <a:gd name="T85" fmla="*/ 186806 h 60"/>
              <a:gd name="T86" fmla="*/ 91764 w 60"/>
              <a:gd name="T87" fmla="*/ 196638 h 60"/>
              <a:gd name="T88" fmla="*/ 104874 w 60"/>
              <a:gd name="T89" fmla="*/ 196638 h 60"/>
              <a:gd name="T90" fmla="*/ 114706 w 60"/>
              <a:gd name="T91" fmla="*/ 186806 h 60"/>
              <a:gd name="T92" fmla="*/ 114706 w 60"/>
              <a:gd name="T93" fmla="*/ 180252 h 60"/>
              <a:gd name="T94" fmla="*/ 121260 w 60"/>
              <a:gd name="T95" fmla="*/ 167142 h 60"/>
              <a:gd name="T96" fmla="*/ 144201 w 60"/>
              <a:gd name="T97" fmla="*/ 167142 h 60"/>
              <a:gd name="T98" fmla="*/ 150756 w 60"/>
              <a:gd name="T99" fmla="*/ 173697 h 60"/>
              <a:gd name="T100" fmla="*/ 163865 w 60"/>
              <a:gd name="T101" fmla="*/ 173697 h 60"/>
              <a:gd name="T102" fmla="*/ 173697 w 60"/>
              <a:gd name="T103" fmla="*/ 163865 h 60"/>
              <a:gd name="T104" fmla="*/ 173697 w 60"/>
              <a:gd name="T105" fmla="*/ 150756 h 60"/>
              <a:gd name="T106" fmla="*/ 167142 w 60"/>
              <a:gd name="T107" fmla="*/ 144201 h 60"/>
              <a:gd name="T108" fmla="*/ 163865 w 60"/>
              <a:gd name="T109" fmla="*/ 131092 h 60"/>
              <a:gd name="T110" fmla="*/ 180252 w 60"/>
              <a:gd name="T111" fmla="*/ 114706 h 60"/>
              <a:gd name="T112" fmla="*/ 186806 w 60"/>
              <a:gd name="T113" fmla="*/ 114706 h 60"/>
              <a:gd name="T114" fmla="*/ 131092 w 60"/>
              <a:gd name="T115" fmla="*/ 98319 h 60"/>
              <a:gd name="T116" fmla="*/ 98319 w 60"/>
              <a:gd name="T117" fmla="*/ 131092 h 60"/>
              <a:gd name="T118" fmla="*/ 65546 w 60"/>
              <a:gd name="T119" fmla="*/ 98319 h 60"/>
              <a:gd name="T120" fmla="*/ 98319 w 60"/>
              <a:gd name="T121" fmla="*/ 65546 h 60"/>
              <a:gd name="T122" fmla="*/ 131092 w 60"/>
              <a:gd name="T123" fmla="*/ 98319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81" name="Freeform 31"/>
          <p:cNvSpPr/>
          <p:nvPr/>
        </p:nvSpPr>
        <p:spPr bwMode="auto">
          <a:xfrm>
            <a:off x="10058400" y="1390650"/>
            <a:ext cx="471488" cy="471488"/>
          </a:xfrm>
          <a:custGeom>
            <a:avLst/>
            <a:gdLst>
              <a:gd name="T0" fmla="*/ 235526 w 144"/>
              <a:gd name="T1" fmla="*/ 117763 h 144"/>
              <a:gd name="T2" fmla="*/ 0 w 144"/>
              <a:gd name="T3" fmla="*/ 199543 h 144"/>
              <a:gd name="T4" fmla="*/ 137390 w 144"/>
              <a:gd name="T5" fmla="*/ 392543 h 144"/>
              <a:gd name="T6" fmla="*/ 235526 w 144"/>
              <a:gd name="T7" fmla="*/ 471052 h 144"/>
              <a:gd name="T8" fmla="*/ 333662 w 144"/>
              <a:gd name="T9" fmla="*/ 392543 h 144"/>
              <a:gd name="T10" fmla="*/ 471052 w 144"/>
              <a:gd name="T11" fmla="*/ 196272 h 144"/>
              <a:gd name="T12" fmla="*/ 235526 w 144"/>
              <a:gd name="T13" fmla="*/ 117763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82" name="Freeform 32"/>
          <p:cNvSpPr>
            <a:spLocks noEditPoints="1"/>
          </p:cNvSpPr>
          <p:nvPr/>
        </p:nvSpPr>
        <p:spPr bwMode="auto">
          <a:xfrm>
            <a:off x="11064875" y="1374775"/>
            <a:ext cx="234950" cy="511175"/>
          </a:xfrm>
          <a:custGeom>
            <a:avLst/>
            <a:gdLst>
              <a:gd name="T0" fmla="*/ 234792 w 72"/>
              <a:gd name="T1" fmla="*/ 353544 h 156"/>
              <a:gd name="T2" fmla="*/ 234792 w 72"/>
              <a:gd name="T3" fmla="*/ 314261 h 156"/>
              <a:gd name="T4" fmla="*/ 176094 w 72"/>
              <a:gd name="T5" fmla="*/ 314261 h 156"/>
              <a:gd name="T6" fmla="*/ 156528 w 72"/>
              <a:gd name="T7" fmla="*/ 333902 h 156"/>
              <a:gd name="T8" fmla="*/ 117396 w 72"/>
              <a:gd name="T9" fmla="*/ 333902 h 156"/>
              <a:gd name="T10" fmla="*/ 117396 w 72"/>
              <a:gd name="T11" fmla="*/ 170225 h 156"/>
              <a:gd name="T12" fmla="*/ 176094 w 72"/>
              <a:gd name="T13" fmla="*/ 88386 h 156"/>
              <a:gd name="T14" fmla="*/ 88047 w 72"/>
              <a:gd name="T15" fmla="*/ 0 h 156"/>
              <a:gd name="T16" fmla="*/ 0 w 72"/>
              <a:gd name="T17" fmla="*/ 88386 h 156"/>
              <a:gd name="T18" fmla="*/ 58698 w 72"/>
              <a:gd name="T19" fmla="*/ 170225 h 156"/>
              <a:gd name="T20" fmla="*/ 58698 w 72"/>
              <a:gd name="T21" fmla="*/ 481212 h 156"/>
              <a:gd name="T22" fmla="*/ 88047 w 72"/>
              <a:gd name="T23" fmla="*/ 510674 h 156"/>
              <a:gd name="T24" fmla="*/ 117396 w 72"/>
              <a:gd name="T25" fmla="*/ 481212 h 156"/>
              <a:gd name="T26" fmla="*/ 117396 w 72"/>
              <a:gd name="T27" fmla="*/ 432109 h 156"/>
              <a:gd name="T28" fmla="*/ 156528 w 72"/>
              <a:gd name="T29" fmla="*/ 432109 h 156"/>
              <a:gd name="T30" fmla="*/ 176094 w 72"/>
              <a:gd name="T31" fmla="*/ 451750 h 156"/>
              <a:gd name="T32" fmla="*/ 234792 w 72"/>
              <a:gd name="T33" fmla="*/ 451750 h 156"/>
              <a:gd name="T34" fmla="*/ 234792 w 72"/>
              <a:gd name="T35" fmla="*/ 412467 h 156"/>
              <a:gd name="T36" fmla="*/ 195660 w 72"/>
              <a:gd name="T37" fmla="*/ 412467 h 156"/>
              <a:gd name="T38" fmla="*/ 195660 w 72"/>
              <a:gd name="T39" fmla="*/ 353544 h 156"/>
              <a:gd name="T40" fmla="*/ 234792 w 72"/>
              <a:gd name="T41" fmla="*/ 353544 h 156"/>
              <a:gd name="T42" fmla="*/ 88047 w 72"/>
              <a:gd name="T43" fmla="*/ 58924 h 156"/>
              <a:gd name="T44" fmla="*/ 117396 w 72"/>
              <a:gd name="T45" fmla="*/ 88386 h 156"/>
              <a:gd name="T46" fmla="*/ 88047 w 72"/>
              <a:gd name="T47" fmla="*/ 117848 h 156"/>
              <a:gd name="T48" fmla="*/ 58698 w 72"/>
              <a:gd name="T49" fmla="*/ 88386 h 156"/>
              <a:gd name="T50" fmla="*/ 88047 w 72"/>
              <a:gd name="T51" fmla="*/ 58924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83" name="Freeform 33"/>
          <p:cNvSpPr>
            <a:spLocks noEditPoints="1"/>
          </p:cNvSpPr>
          <p:nvPr/>
        </p:nvSpPr>
        <p:spPr bwMode="auto">
          <a:xfrm>
            <a:off x="790575" y="2257425"/>
            <a:ext cx="392113" cy="471488"/>
          </a:xfrm>
          <a:custGeom>
            <a:avLst/>
            <a:gdLst>
              <a:gd name="T0" fmla="*/ 333039 w 120"/>
              <a:gd name="T1" fmla="*/ 196272 h 144"/>
              <a:gd name="T2" fmla="*/ 333039 w 120"/>
              <a:gd name="T3" fmla="*/ 137390 h 144"/>
              <a:gd name="T4" fmla="*/ 195905 w 120"/>
              <a:gd name="T5" fmla="*/ 0 h 144"/>
              <a:gd name="T6" fmla="*/ 58772 w 120"/>
              <a:gd name="T7" fmla="*/ 137390 h 144"/>
              <a:gd name="T8" fmla="*/ 58772 w 120"/>
              <a:gd name="T9" fmla="*/ 196272 h 144"/>
              <a:gd name="T10" fmla="*/ 0 w 120"/>
              <a:gd name="T11" fmla="*/ 196272 h 144"/>
              <a:gd name="T12" fmla="*/ 0 w 120"/>
              <a:gd name="T13" fmla="*/ 471052 h 144"/>
              <a:gd name="T14" fmla="*/ 391810 w 120"/>
              <a:gd name="T15" fmla="*/ 471052 h 144"/>
              <a:gd name="T16" fmla="*/ 391810 w 120"/>
              <a:gd name="T17" fmla="*/ 196272 h 144"/>
              <a:gd name="T18" fmla="*/ 333039 w 120"/>
              <a:gd name="T19" fmla="*/ 196272 h 144"/>
              <a:gd name="T20" fmla="*/ 215496 w 120"/>
              <a:gd name="T21" fmla="*/ 346747 h 144"/>
              <a:gd name="T22" fmla="*/ 215496 w 120"/>
              <a:gd name="T23" fmla="*/ 412171 h 144"/>
              <a:gd name="T24" fmla="*/ 176315 w 120"/>
              <a:gd name="T25" fmla="*/ 412171 h 144"/>
              <a:gd name="T26" fmla="*/ 176315 w 120"/>
              <a:gd name="T27" fmla="*/ 346747 h 144"/>
              <a:gd name="T28" fmla="*/ 156724 w 120"/>
              <a:gd name="T29" fmla="*/ 314035 h 144"/>
              <a:gd name="T30" fmla="*/ 195905 w 120"/>
              <a:gd name="T31" fmla="*/ 274780 h 144"/>
              <a:gd name="T32" fmla="*/ 235086 w 120"/>
              <a:gd name="T33" fmla="*/ 314035 h 144"/>
              <a:gd name="T34" fmla="*/ 215496 w 120"/>
              <a:gd name="T35" fmla="*/ 346747 h 144"/>
              <a:gd name="T36" fmla="*/ 293858 w 120"/>
              <a:gd name="T37" fmla="*/ 196272 h 144"/>
              <a:gd name="T38" fmla="*/ 97953 w 120"/>
              <a:gd name="T39" fmla="*/ 196272 h 144"/>
              <a:gd name="T40" fmla="*/ 97953 w 120"/>
              <a:gd name="T41" fmla="*/ 137390 h 144"/>
              <a:gd name="T42" fmla="*/ 195905 w 120"/>
              <a:gd name="T43" fmla="*/ 39254 h 144"/>
              <a:gd name="T44" fmla="*/ 293858 w 120"/>
              <a:gd name="T45" fmla="*/ 137390 h 144"/>
              <a:gd name="T46" fmla="*/ 293858 w 120"/>
              <a:gd name="T47" fmla="*/ 196272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84" name="Freeform 34"/>
          <p:cNvSpPr/>
          <p:nvPr/>
        </p:nvSpPr>
        <p:spPr bwMode="auto">
          <a:xfrm>
            <a:off x="1755775" y="2247900"/>
            <a:ext cx="449263" cy="500063"/>
          </a:xfrm>
          <a:custGeom>
            <a:avLst/>
            <a:gdLst>
              <a:gd name="T0" fmla="*/ 421127 w 138"/>
              <a:gd name="T1" fmla="*/ 245295 h 153"/>
              <a:gd name="T2" fmla="*/ 391746 w 138"/>
              <a:gd name="T3" fmla="*/ 274730 h 153"/>
              <a:gd name="T4" fmla="*/ 225254 w 138"/>
              <a:gd name="T5" fmla="*/ 441530 h 153"/>
              <a:gd name="T6" fmla="*/ 58762 w 138"/>
              <a:gd name="T7" fmla="*/ 274730 h 153"/>
              <a:gd name="T8" fmla="*/ 225254 w 138"/>
              <a:gd name="T9" fmla="*/ 107930 h 153"/>
              <a:gd name="T10" fmla="*/ 225254 w 138"/>
              <a:gd name="T11" fmla="*/ 107930 h 153"/>
              <a:gd name="T12" fmla="*/ 225254 w 138"/>
              <a:gd name="T13" fmla="*/ 156989 h 153"/>
              <a:gd name="T14" fmla="*/ 342778 w 138"/>
              <a:gd name="T15" fmla="*/ 78494 h 153"/>
              <a:gd name="T16" fmla="*/ 225254 w 138"/>
              <a:gd name="T17" fmla="*/ 0 h 153"/>
              <a:gd name="T18" fmla="*/ 225254 w 138"/>
              <a:gd name="T19" fmla="*/ 49059 h 153"/>
              <a:gd name="T20" fmla="*/ 225254 w 138"/>
              <a:gd name="T21" fmla="*/ 49059 h 153"/>
              <a:gd name="T22" fmla="*/ 0 w 138"/>
              <a:gd name="T23" fmla="*/ 274730 h 153"/>
              <a:gd name="T24" fmla="*/ 225254 w 138"/>
              <a:gd name="T25" fmla="*/ 500401 h 153"/>
              <a:gd name="T26" fmla="*/ 450508 w 138"/>
              <a:gd name="T27" fmla="*/ 274730 h 153"/>
              <a:gd name="T28" fmla="*/ 421127 w 138"/>
              <a:gd name="T29" fmla="*/ 245295 h 1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 h="153">
                <a:moveTo>
                  <a:pt x="129" y="75"/>
                </a:moveTo>
                <a:cubicBezTo>
                  <a:pt x="124" y="75"/>
                  <a:pt x="120" y="80"/>
                  <a:pt x="120" y="84"/>
                </a:cubicBezTo>
                <a:cubicBezTo>
                  <a:pt x="120" y="113"/>
                  <a:pt x="97" y="135"/>
                  <a:pt x="69" y="135"/>
                </a:cubicBezTo>
                <a:cubicBezTo>
                  <a:pt x="41" y="135"/>
                  <a:pt x="18" y="113"/>
                  <a:pt x="18" y="84"/>
                </a:cubicBezTo>
                <a:cubicBezTo>
                  <a:pt x="18" y="56"/>
                  <a:pt x="41" y="33"/>
                  <a:pt x="69" y="33"/>
                </a:cubicBezTo>
                <a:cubicBezTo>
                  <a:pt x="69" y="33"/>
                  <a:pt x="69" y="33"/>
                  <a:pt x="69" y="33"/>
                </a:cubicBezTo>
                <a:cubicBezTo>
                  <a:pt x="69" y="48"/>
                  <a:pt x="69" y="48"/>
                  <a:pt x="69" y="48"/>
                </a:cubicBezTo>
                <a:cubicBezTo>
                  <a:pt x="105" y="24"/>
                  <a:pt x="105" y="24"/>
                  <a:pt x="105" y="24"/>
                </a:cubicBezTo>
                <a:cubicBezTo>
                  <a:pt x="69" y="0"/>
                  <a:pt x="69" y="0"/>
                  <a:pt x="69" y="0"/>
                </a:cubicBezTo>
                <a:cubicBezTo>
                  <a:pt x="69" y="15"/>
                  <a:pt x="69" y="15"/>
                  <a:pt x="69" y="15"/>
                </a:cubicBezTo>
                <a:cubicBezTo>
                  <a:pt x="69" y="15"/>
                  <a:pt x="69" y="15"/>
                  <a:pt x="69" y="15"/>
                </a:cubicBezTo>
                <a:cubicBezTo>
                  <a:pt x="31" y="15"/>
                  <a:pt x="0" y="46"/>
                  <a:pt x="0" y="84"/>
                </a:cubicBezTo>
                <a:cubicBezTo>
                  <a:pt x="0" y="123"/>
                  <a:pt x="31" y="153"/>
                  <a:pt x="69" y="153"/>
                </a:cubicBezTo>
                <a:cubicBezTo>
                  <a:pt x="107" y="153"/>
                  <a:pt x="138" y="123"/>
                  <a:pt x="138" y="84"/>
                </a:cubicBezTo>
                <a:cubicBezTo>
                  <a:pt x="138" y="80"/>
                  <a:pt x="134" y="75"/>
                  <a:pt x="129" y="75"/>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85" name="Freeform 35"/>
          <p:cNvSpPr/>
          <p:nvPr/>
        </p:nvSpPr>
        <p:spPr bwMode="auto">
          <a:xfrm>
            <a:off x="2613025" y="2393950"/>
            <a:ext cx="452438" cy="365125"/>
          </a:xfrm>
          <a:custGeom>
            <a:avLst/>
            <a:gdLst>
              <a:gd name="T0" fmla="*/ 402848 w 138"/>
              <a:gd name="T1" fmla="*/ 272126 h 111"/>
              <a:gd name="T2" fmla="*/ 291492 w 138"/>
              <a:gd name="T3" fmla="*/ 304913 h 111"/>
              <a:gd name="T4" fmla="*/ 278391 w 138"/>
              <a:gd name="T5" fmla="*/ 304913 h 111"/>
              <a:gd name="T6" fmla="*/ 271841 w 138"/>
              <a:gd name="T7" fmla="*/ 301634 h 111"/>
              <a:gd name="T8" fmla="*/ 258740 w 138"/>
              <a:gd name="T9" fmla="*/ 301634 h 111"/>
              <a:gd name="T10" fmla="*/ 252190 w 138"/>
              <a:gd name="T11" fmla="*/ 298355 h 111"/>
              <a:gd name="T12" fmla="*/ 242364 w 138"/>
              <a:gd name="T13" fmla="*/ 298355 h 111"/>
              <a:gd name="T14" fmla="*/ 235814 w 138"/>
              <a:gd name="T15" fmla="*/ 295077 h 111"/>
              <a:gd name="T16" fmla="*/ 222713 w 138"/>
              <a:gd name="T17" fmla="*/ 291798 h 111"/>
              <a:gd name="T18" fmla="*/ 219438 w 138"/>
              <a:gd name="T19" fmla="*/ 288519 h 111"/>
              <a:gd name="T20" fmla="*/ 206337 w 138"/>
              <a:gd name="T21" fmla="*/ 281962 h 111"/>
              <a:gd name="T22" fmla="*/ 206337 w 138"/>
              <a:gd name="T23" fmla="*/ 281962 h 111"/>
              <a:gd name="T24" fmla="*/ 163759 w 138"/>
              <a:gd name="T25" fmla="*/ 249176 h 111"/>
              <a:gd name="T26" fmla="*/ 163759 w 138"/>
              <a:gd name="T27" fmla="*/ 249176 h 111"/>
              <a:gd name="T28" fmla="*/ 150659 w 138"/>
              <a:gd name="T29" fmla="*/ 236061 h 111"/>
              <a:gd name="T30" fmla="*/ 147383 w 138"/>
              <a:gd name="T31" fmla="*/ 232783 h 111"/>
              <a:gd name="T32" fmla="*/ 108081 w 138"/>
              <a:gd name="T33" fmla="*/ 118031 h 111"/>
              <a:gd name="T34" fmla="*/ 157209 w 138"/>
              <a:gd name="T35" fmla="*/ 118031 h 111"/>
              <a:gd name="T36" fmla="*/ 78605 w 138"/>
              <a:gd name="T37" fmla="*/ 0 h 111"/>
              <a:gd name="T38" fmla="*/ 0 w 138"/>
              <a:gd name="T39" fmla="*/ 118031 h 111"/>
              <a:gd name="T40" fmla="*/ 49128 w 138"/>
              <a:gd name="T41" fmla="*/ 118031 h 111"/>
              <a:gd name="T42" fmla="*/ 91705 w 138"/>
              <a:gd name="T43" fmla="*/ 255733 h 111"/>
              <a:gd name="T44" fmla="*/ 94980 w 138"/>
              <a:gd name="T45" fmla="*/ 259012 h 111"/>
              <a:gd name="T46" fmla="*/ 101531 w 138"/>
              <a:gd name="T47" fmla="*/ 272126 h 111"/>
              <a:gd name="T48" fmla="*/ 104806 w 138"/>
              <a:gd name="T49" fmla="*/ 275405 h 111"/>
              <a:gd name="T50" fmla="*/ 121182 w 138"/>
              <a:gd name="T51" fmla="*/ 291798 h 111"/>
              <a:gd name="T52" fmla="*/ 121182 w 138"/>
              <a:gd name="T53" fmla="*/ 291798 h 111"/>
              <a:gd name="T54" fmla="*/ 176860 w 138"/>
              <a:gd name="T55" fmla="*/ 334420 h 111"/>
              <a:gd name="T56" fmla="*/ 176860 w 138"/>
              <a:gd name="T57" fmla="*/ 334420 h 111"/>
              <a:gd name="T58" fmla="*/ 196511 w 138"/>
              <a:gd name="T59" fmla="*/ 344256 h 111"/>
              <a:gd name="T60" fmla="*/ 199786 w 138"/>
              <a:gd name="T61" fmla="*/ 344256 h 111"/>
              <a:gd name="T62" fmla="*/ 216162 w 138"/>
              <a:gd name="T63" fmla="*/ 350813 h 111"/>
              <a:gd name="T64" fmla="*/ 222713 w 138"/>
              <a:gd name="T65" fmla="*/ 354092 h 111"/>
              <a:gd name="T66" fmla="*/ 239089 w 138"/>
              <a:gd name="T67" fmla="*/ 357371 h 111"/>
              <a:gd name="T68" fmla="*/ 248914 w 138"/>
              <a:gd name="T69" fmla="*/ 360649 h 111"/>
              <a:gd name="T70" fmla="*/ 252190 w 138"/>
              <a:gd name="T71" fmla="*/ 360649 h 111"/>
              <a:gd name="T72" fmla="*/ 265290 w 138"/>
              <a:gd name="T73" fmla="*/ 360649 h 111"/>
              <a:gd name="T74" fmla="*/ 271841 w 138"/>
              <a:gd name="T75" fmla="*/ 363928 h 111"/>
              <a:gd name="T76" fmla="*/ 294767 w 138"/>
              <a:gd name="T77" fmla="*/ 363928 h 111"/>
              <a:gd name="T78" fmla="*/ 435600 w 138"/>
              <a:gd name="T79" fmla="*/ 318027 h 111"/>
              <a:gd name="T80" fmla="*/ 442150 w 138"/>
              <a:gd name="T81" fmla="*/ 278684 h 111"/>
              <a:gd name="T82" fmla="*/ 402848 w 138"/>
              <a:gd name="T83" fmla="*/ 27212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86" name="Freeform 36"/>
          <p:cNvSpPr/>
          <p:nvPr/>
        </p:nvSpPr>
        <p:spPr bwMode="auto">
          <a:xfrm>
            <a:off x="2751138" y="2266950"/>
            <a:ext cx="450850" cy="363538"/>
          </a:xfrm>
          <a:custGeom>
            <a:avLst/>
            <a:gdLst>
              <a:gd name="T0" fmla="*/ 401540 w 138"/>
              <a:gd name="T1" fmla="*/ 245897 h 111"/>
              <a:gd name="T2" fmla="*/ 359101 w 138"/>
              <a:gd name="T3" fmla="*/ 108195 h 111"/>
              <a:gd name="T4" fmla="*/ 355836 w 138"/>
              <a:gd name="T5" fmla="*/ 104916 h 111"/>
              <a:gd name="T6" fmla="*/ 346042 w 138"/>
              <a:gd name="T7" fmla="*/ 91802 h 111"/>
              <a:gd name="T8" fmla="*/ 346042 w 138"/>
              <a:gd name="T9" fmla="*/ 88523 h 111"/>
              <a:gd name="T10" fmla="*/ 254635 w 138"/>
              <a:gd name="T11" fmla="*/ 19672 h 111"/>
              <a:gd name="T12" fmla="*/ 251370 w 138"/>
              <a:gd name="T13" fmla="*/ 19672 h 111"/>
              <a:gd name="T14" fmla="*/ 235048 w 138"/>
              <a:gd name="T15" fmla="*/ 13115 h 111"/>
              <a:gd name="T16" fmla="*/ 228519 w 138"/>
              <a:gd name="T17" fmla="*/ 9836 h 111"/>
              <a:gd name="T18" fmla="*/ 212196 w 138"/>
              <a:gd name="T19" fmla="*/ 6557 h 111"/>
              <a:gd name="T20" fmla="*/ 202402 w 138"/>
              <a:gd name="T21" fmla="*/ 3279 h 111"/>
              <a:gd name="T22" fmla="*/ 199138 w 138"/>
              <a:gd name="T23" fmla="*/ 3279 h 111"/>
              <a:gd name="T24" fmla="*/ 186079 w 138"/>
              <a:gd name="T25" fmla="*/ 3279 h 111"/>
              <a:gd name="T26" fmla="*/ 179550 w 138"/>
              <a:gd name="T27" fmla="*/ 0 h 111"/>
              <a:gd name="T28" fmla="*/ 159963 w 138"/>
              <a:gd name="T29" fmla="*/ 0 h 111"/>
              <a:gd name="T30" fmla="*/ 156698 w 138"/>
              <a:gd name="T31" fmla="*/ 0 h 111"/>
              <a:gd name="T32" fmla="*/ 156698 w 138"/>
              <a:gd name="T33" fmla="*/ 0 h 111"/>
              <a:gd name="T34" fmla="*/ 16323 w 138"/>
              <a:gd name="T35" fmla="*/ 45901 h 111"/>
              <a:gd name="T36" fmla="*/ 9794 w 138"/>
              <a:gd name="T37" fmla="*/ 85244 h 111"/>
              <a:gd name="T38" fmla="*/ 48968 w 138"/>
              <a:gd name="T39" fmla="*/ 91802 h 111"/>
              <a:gd name="T40" fmla="*/ 156698 w 138"/>
              <a:gd name="T41" fmla="*/ 59015 h 111"/>
              <a:gd name="T42" fmla="*/ 173021 w 138"/>
              <a:gd name="T43" fmla="*/ 59015 h 111"/>
              <a:gd name="T44" fmla="*/ 179550 w 138"/>
              <a:gd name="T45" fmla="*/ 59015 h 111"/>
              <a:gd name="T46" fmla="*/ 192608 w 138"/>
              <a:gd name="T47" fmla="*/ 62294 h 111"/>
              <a:gd name="T48" fmla="*/ 199138 w 138"/>
              <a:gd name="T49" fmla="*/ 62294 h 111"/>
              <a:gd name="T50" fmla="*/ 212196 w 138"/>
              <a:gd name="T51" fmla="*/ 65573 h 111"/>
              <a:gd name="T52" fmla="*/ 215460 w 138"/>
              <a:gd name="T53" fmla="*/ 68851 h 111"/>
              <a:gd name="T54" fmla="*/ 228519 w 138"/>
              <a:gd name="T55" fmla="*/ 72130 h 111"/>
              <a:gd name="T56" fmla="*/ 228519 w 138"/>
              <a:gd name="T57" fmla="*/ 75409 h 111"/>
              <a:gd name="T58" fmla="*/ 300339 w 138"/>
              <a:gd name="T59" fmla="*/ 127867 h 111"/>
              <a:gd name="T60" fmla="*/ 300339 w 138"/>
              <a:gd name="T61" fmla="*/ 127867 h 111"/>
              <a:gd name="T62" fmla="*/ 342778 w 138"/>
              <a:gd name="T63" fmla="*/ 245897 h 111"/>
              <a:gd name="T64" fmla="*/ 293810 w 138"/>
              <a:gd name="T65" fmla="*/ 245897 h 111"/>
              <a:gd name="T66" fmla="*/ 372159 w 138"/>
              <a:gd name="T67" fmla="*/ 363928 h 111"/>
              <a:gd name="T68" fmla="*/ 450508 w 138"/>
              <a:gd name="T69" fmla="*/ 245897 h 111"/>
              <a:gd name="T70" fmla="*/ 401540 w 138"/>
              <a:gd name="T71" fmla="*/ 245897 h 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87" name="Freeform 37"/>
          <p:cNvSpPr/>
          <p:nvPr/>
        </p:nvSpPr>
        <p:spPr bwMode="auto">
          <a:xfrm>
            <a:off x="3532188" y="2306638"/>
            <a:ext cx="608013" cy="412750"/>
          </a:xfrm>
          <a:custGeom>
            <a:avLst/>
            <a:gdLst>
              <a:gd name="T0" fmla="*/ 440945 w 186"/>
              <a:gd name="T1" fmla="*/ 29454 h 126"/>
              <a:gd name="T2" fmla="*/ 274366 w 186"/>
              <a:gd name="T3" fmla="*/ 186541 h 126"/>
              <a:gd name="T4" fmla="*/ 274366 w 186"/>
              <a:gd name="T5" fmla="*/ 186541 h 126"/>
              <a:gd name="T6" fmla="*/ 274366 w 186"/>
              <a:gd name="T7" fmla="*/ 196359 h 126"/>
              <a:gd name="T8" fmla="*/ 274366 w 186"/>
              <a:gd name="T9" fmla="*/ 215995 h 126"/>
              <a:gd name="T10" fmla="*/ 166579 w 186"/>
              <a:gd name="T11" fmla="*/ 323992 h 126"/>
              <a:gd name="T12" fmla="*/ 58793 w 186"/>
              <a:gd name="T13" fmla="*/ 215995 h 126"/>
              <a:gd name="T14" fmla="*/ 166579 w 186"/>
              <a:gd name="T15" fmla="*/ 107997 h 126"/>
              <a:gd name="T16" fmla="*/ 166579 w 186"/>
              <a:gd name="T17" fmla="*/ 157087 h 126"/>
              <a:gd name="T18" fmla="*/ 284164 w 186"/>
              <a:gd name="T19" fmla="*/ 78544 h 126"/>
              <a:gd name="T20" fmla="*/ 166579 w 186"/>
              <a:gd name="T21" fmla="*/ 0 h 126"/>
              <a:gd name="T22" fmla="*/ 166579 w 186"/>
              <a:gd name="T23" fmla="*/ 49090 h 126"/>
              <a:gd name="T24" fmla="*/ 0 w 186"/>
              <a:gd name="T25" fmla="*/ 215995 h 126"/>
              <a:gd name="T26" fmla="*/ 166579 w 186"/>
              <a:gd name="T27" fmla="*/ 382900 h 126"/>
              <a:gd name="T28" fmla="*/ 333158 w 186"/>
              <a:gd name="T29" fmla="*/ 225813 h 126"/>
              <a:gd name="T30" fmla="*/ 333158 w 186"/>
              <a:gd name="T31" fmla="*/ 225813 h 126"/>
              <a:gd name="T32" fmla="*/ 333158 w 186"/>
              <a:gd name="T33" fmla="*/ 215995 h 126"/>
              <a:gd name="T34" fmla="*/ 333158 w 186"/>
              <a:gd name="T35" fmla="*/ 196359 h 126"/>
              <a:gd name="T36" fmla="*/ 440945 w 186"/>
              <a:gd name="T37" fmla="*/ 88362 h 126"/>
              <a:gd name="T38" fmla="*/ 548731 w 186"/>
              <a:gd name="T39" fmla="*/ 196359 h 126"/>
              <a:gd name="T40" fmla="*/ 440945 w 186"/>
              <a:gd name="T41" fmla="*/ 304357 h 126"/>
              <a:gd name="T42" fmla="*/ 440945 w 186"/>
              <a:gd name="T43" fmla="*/ 255267 h 126"/>
              <a:gd name="T44" fmla="*/ 323360 w 186"/>
              <a:gd name="T45" fmla="*/ 333810 h 126"/>
              <a:gd name="T46" fmla="*/ 440945 w 186"/>
              <a:gd name="T47" fmla="*/ 412354 h 126"/>
              <a:gd name="T48" fmla="*/ 440945 w 186"/>
              <a:gd name="T49" fmla="*/ 363264 h 126"/>
              <a:gd name="T50" fmla="*/ 607524 w 186"/>
              <a:gd name="T51" fmla="*/ 196359 h 126"/>
              <a:gd name="T52" fmla="*/ 440945 w 186"/>
              <a:gd name="T53" fmla="*/ 29454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88" name="Freeform 38"/>
          <p:cNvSpPr/>
          <p:nvPr/>
        </p:nvSpPr>
        <p:spPr bwMode="auto">
          <a:xfrm>
            <a:off x="4432300" y="2355850"/>
            <a:ext cx="615950" cy="314325"/>
          </a:xfrm>
          <a:custGeom>
            <a:avLst/>
            <a:gdLst>
              <a:gd name="T0" fmla="*/ 616330 w 189"/>
              <a:gd name="T1" fmla="*/ 186458 h 96"/>
              <a:gd name="T2" fmla="*/ 498934 w 189"/>
              <a:gd name="T3" fmla="*/ 107949 h 96"/>
              <a:gd name="T4" fmla="*/ 498934 w 189"/>
              <a:gd name="T5" fmla="*/ 157017 h 96"/>
              <a:gd name="T6" fmla="*/ 495673 w 189"/>
              <a:gd name="T7" fmla="*/ 157017 h 96"/>
              <a:gd name="T8" fmla="*/ 456541 w 189"/>
              <a:gd name="T9" fmla="*/ 157017 h 96"/>
              <a:gd name="T10" fmla="*/ 446758 w 189"/>
              <a:gd name="T11" fmla="*/ 147203 h 96"/>
              <a:gd name="T12" fmla="*/ 446758 w 189"/>
              <a:gd name="T13" fmla="*/ 68695 h 96"/>
              <a:gd name="T14" fmla="*/ 378277 w 189"/>
              <a:gd name="T15" fmla="*/ 0 h 96"/>
              <a:gd name="T16" fmla="*/ 309796 w 189"/>
              <a:gd name="T17" fmla="*/ 68695 h 96"/>
              <a:gd name="T18" fmla="*/ 309796 w 189"/>
              <a:gd name="T19" fmla="*/ 245339 h 96"/>
              <a:gd name="T20" fmla="*/ 300012 w 189"/>
              <a:gd name="T21" fmla="*/ 255153 h 96"/>
              <a:gd name="T22" fmla="*/ 290229 w 189"/>
              <a:gd name="T23" fmla="*/ 245339 h 96"/>
              <a:gd name="T24" fmla="*/ 290229 w 189"/>
              <a:gd name="T25" fmla="*/ 68695 h 96"/>
              <a:gd name="T26" fmla="*/ 225009 w 189"/>
              <a:gd name="T27" fmla="*/ 0 h 96"/>
              <a:gd name="T28" fmla="*/ 156528 w 189"/>
              <a:gd name="T29" fmla="*/ 68695 h 96"/>
              <a:gd name="T30" fmla="*/ 156528 w 189"/>
              <a:gd name="T31" fmla="*/ 245339 h 96"/>
              <a:gd name="T32" fmla="*/ 146745 w 189"/>
              <a:gd name="T33" fmla="*/ 255153 h 96"/>
              <a:gd name="T34" fmla="*/ 136962 w 189"/>
              <a:gd name="T35" fmla="*/ 245339 h 96"/>
              <a:gd name="T36" fmla="*/ 136962 w 189"/>
              <a:gd name="T37" fmla="*/ 147203 h 96"/>
              <a:gd name="T38" fmla="*/ 65220 w 189"/>
              <a:gd name="T39" fmla="*/ 78509 h 96"/>
              <a:gd name="T40" fmla="*/ 29349 w 189"/>
              <a:gd name="T41" fmla="*/ 78509 h 96"/>
              <a:gd name="T42" fmla="*/ 0 w 189"/>
              <a:gd name="T43" fmla="*/ 107949 h 96"/>
              <a:gd name="T44" fmla="*/ 29349 w 189"/>
              <a:gd name="T45" fmla="*/ 137390 h 96"/>
              <a:gd name="T46" fmla="*/ 65220 w 189"/>
              <a:gd name="T47" fmla="*/ 137390 h 96"/>
              <a:gd name="T48" fmla="*/ 78264 w 189"/>
              <a:gd name="T49" fmla="*/ 147203 h 96"/>
              <a:gd name="T50" fmla="*/ 78264 w 189"/>
              <a:gd name="T51" fmla="*/ 245339 h 96"/>
              <a:gd name="T52" fmla="*/ 146745 w 189"/>
              <a:gd name="T53" fmla="*/ 314034 h 96"/>
              <a:gd name="T54" fmla="*/ 215226 w 189"/>
              <a:gd name="T55" fmla="*/ 245339 h 96"/>
              <a:gd name="T56" fmla="*/ 211965 w 189"/>
              <a:gd name="T57" fmla="*/ 68695 h 96"/>
              <a:gd name="T58" fmla="*/ 225009 w 189"/>
              <a:gd name="T59" fmla="*/ 58881 h 96"/>
              <a:gd name="T60" fmla="*/ 234792 w 189"/>
              <a:gd name="T61" fmla="*/ 68695 h 96"/>
              <a:gd name="T62" fmla="*/ 234792 w 189"/>
              <a:gd name="T63" fmla="*/ 245339 h 96"/>
              <a:gd name="T64" fmla="*/ 300012 w 189"/>
              <a:gd name="T65" fmla="*/ 314034 h 96"/>
              <a:gd name="T66" fmla="*/ 368494 w 189"/>
              <a:gd name="T67" fmla="*/ 245339 h 96"/>
              <a:gd name="T68" fmla="*/ 368494 w 189"/>
              <a:gd name="T69" fmla="*/ 68695 h 96"/>
              <a:gd name="T70" fmla="*/ 378277 w 189"/>
              <a:gd name="T71" fmla="*/ 58881 h 96"/>
              <a:gd name="T72" fmla="*/ 388060 w 189"/>
              <a:gd name="T73" fmla="*/ 68695 h 96"/>
              <a:gd name="T74" fmla="*/ 388060 w 189"/>
              <a:gd name="T75" fmla="*/ 147203 h 96"/>
              <a:gd name="T76" fmla="*/ 456541 w 189"/>
              <a:gd name="T77" fmla="*/ 215898 h 96"/>
              <a:gd name="T78" fmla="*/ 495673 w 189"/>
              <a:gd name="T79" fmla="*/ 215898 h 96"/>
              <a:gd name="T80" fmla="*/ 498934 w 189"/>
              <a:gd name="T81" fmla="*/ 215898 h 96"/>
              <a:gd name="T82" fmla="*/ 498934 w 189"/>
              <a:gd name="T83" fmla="*/ 264966 h 96"/>
              <a:gd name="T84" fmla="*/ 616330 w 189"/>
              <a:gd name="T85" fmla="*/ 186458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9" h="96">
                <a:moveTo>
                  <a:pt x="189" y="57"/>
                </a:moveTo>
                <a:cubicBezTo>
                  <a:pt x="153" y="33"/>
                  <a:pt x="153" y="33"/>
                  <a:pt x="153" y="33"/>
                </a:cubicBezTo>
                <a:cubicBezTo>
                  <a:pt x="153" y="48"/>
                  <a:pt x="153" y="48"/>
                  <a:pt x="153" y="48"/>
                </a:cubicBezTo>
                <a:cubicBezTo>
                  <a:pt x="152" y="48"/>
                  <a:pt x="152" y="48"/>
                  <a:pt x="152" y="48"/>
                </a:cubicBezTo>
                <a:cubicBezTo>
                  <a:pt x="140" y="48"/>
                  <a:pt x="140" y="48"/>
                  <a:pt x="140" y="48"/>
                </a:cubicBezTo>
                <a:cubicBezTo>
                  <a:pt x="139" y="48"/>
                  <a:pt x="138" y="48"/>
                  <a:pt x="137" y="45"/>
                </a:cubicBezTo>
                <a:cubicBezTo>
                  <a:pt x="137" y="21"/>
                  <a:pt x="137" y="21"/>
                  <a:pt x="137" y="21"/>
                </a:cubicBezTo>
                <a:cubicBezTo>
                  <a:pt x="137" y="13"/>
                  <a:pt x="132" y="0"/>
                  <a:pt x="116" y="0"/>
                </a:cubicBezTo>
                <a:cubicBezTo>
                  <a:pt x="101" y="0"/>
                  <a:pt x="95" y="13"/>
                  <a:pt x="95" y="21"/>
                </a:cubicBezTo>
                <a:cubicBezTo>
                  <a:pt x="95" y="75"/>
                  <a:pt x="95" y="75"/>
                  <a:pt x="95" y="75"/>
                </a:cubicBezTo>
                <a:cubicBezTo>
                  <a:pt x="95" y="78"/>
                  <a:pt x="94" y="78"/>
                  <a:pt x="92" y="78"/>
                </a:cubicBezTo>
                <a:cubicBezTo>
                  <a:pt x="91" y="78"/>
                  <a:pt x="90" y="78"/>
                  <a:pt x="89" y="75"/>
                </a:cubicBezTo>
                <a:cubicBezTo>
                  <a:pt x="89" y="21"/>
                  <a:pt x="89" y="21"/>
                  <a:pt x="89" y="21"/>
                </a:cubicBezTo>
                <a:cubicBezTo>
                  <a:pt x="89" y="13"/>
                  <a:pt x="84" y="0"/>
                  <a:pt x="69" y="0"/>
                </a:cubicBezTo>
                <a:cubicBezTo>
                  <a:pt x="53" y="0"/>
                  <a:pt x="48" y="13"/>
                  <a:pt x="48" y="21"/>
                </a:cubicBezTo>
                <a:cubicBezTo>
                  <a:pt x="48" y="75"/>
                  <a:pt x="48" y="75"/>
                  <a:pt x="48" y="75"/>
                </a:cubicBezTo>
                <a:cubicBezTo>
                  <a:pt x="47" y="78"/>
                  <a:pt x="46" y="78"/>
                  <a:pt x="45" y="78"/>
                </a:cubicBezTo>
                <a:cubicBezTo>
                  <a:pt x="43" y="78"/>
                  <a:pt x="42" y="78"/>
                  <a:pt x="42" y="75"/>
                </a:cubicBezTo>
                <a:cubicBezTo>
                  <a:pt x="42" y="45"/>
                  <a:pt x="42" y="45"/>
                  <a:pt x="42" y="45"/>
                </a:cubicBezTo>
                <a:cubicBezTo>
                  <a:pt x="42" y="30"/>
                  <a:pt x="29" y="24"/>
                  <a:pt x="20" y="24"/>
                </a:cubicBezTo>
                <a:cubicBezTo>
                  <a:pt x="9" y="24"/>
                  <a:pt x="9" y="24"/>
                  <a:pt x="9" y="24"/>
                </a:cubicBezTo>
                <a:cubicBezTo>
                  <a:pt x="4" y="24"/>
                  <a:pt x="0" y="28"/>
                  <a:pt x="0" y="33"/>
                </a:cubicBezTo>
                <a:cubicBezTo>
                  <a:pt x="0" y="38"/>
                  <a:pt x="4" y="42"/>
                  <a:pt x="9" y="42"/>
                </a:cubicBezTo>
                <a:cubicBezTo>
                  <a:pt x="20" y="42"/>
                  <a:pt x="20" y="42"/>
                  <a:pt x="20" y="42"/>
                </a:cubicBezTo>
                <a:cubicBezTo>
                  <a:pt x="24" y="42"/>
                  <a:pt x="24" y="44"/>
                  <a:pt x="24" y="45"/>
                </a:cubicBezTo>
                <a:cubicBezTo>
                  <a:pt x="24" y="75"/>
                  <a:pt x="24" y="75"/>
                  <a:pt x="24" y="75"/>
                </a:cubicBezTo>
                <a:cubicBezTo>
                  <a:pt x="24" y="83"/>
                  <a:pt x="29" y="96"/>
                  <a:pt x="45" y="96"/>
                </a:cubicBezTo>
                <a:cubicBezTo>
                  <a:pt x="60" y="96"/>
                  <a:pt x="66" y="83"/>
                  <a:pt x="66" y="75"/>
                </a:cubicBezTo>
                <a:cubicBezTo>
                  <a:pt x="65" y="21"/>
                  <a:pt x="65" y="21"/>
                  <a:pt x="65" y="21"/>
                </a:cubicBezTo>
                <a:cubicBezTo>
                  <a:pt x="66" y="18"/>
                  <a:pt x="67" y="18"/>
                  <a:pt x="69" y="18"/>
                </a:cubicBezTo>
                <a:cubicBezTo>
                  <a:pt x="70" y="18"/>
                  <a:pt x="71" y="18"/>
                  <a:pt x="72" y="21"/>
                </a:cubicBezTo>
                <a:cubicBezTo>
                  <a:pt x="72" y="75"/>
                  <a:pt x="72" y="75"/>
                  <a:pt x="72" y="75"/>
                </a:cubicBezTo>
                <a:cubicBezTo>
                  <a:pt x="72" y="83"/>
                  <a:pt x="77" y="96"/>
                  <a:pt x="92" y="96"/>
                </a:cubicBezTo>
                <a:cubicBezTo>
                  <a:pt x="108" y="96"/>
                  <a:pt x="113" y="83"/>
                  <a:pt x="113" y="75"/>
                </a:cubicBezTo>
                <a:cubicBezTo>
                  <a:pt x="113" y="21"/>
                  <a:pt x="113" y="21"/>
                  <a:pt x="113" y="21"/>
                </a:cubicBezTo>
                <a:cubicBezTo>
                  <a:pt x="114" y="18"/>
                  <a:pt x="115" y="18"/>
                  <a:pt x="116" y="18"/>
                </a:cubicBezTo>
                <a:cubicBezTo>
                  <a:pt x="118" y="18"/>
                  <a:pt x="119" y="18"/>
                  <a:pt x="119" y="21"/>
                </a:cubicBezTo>
                <a:cubicBezTo>
                  <a:pt x="119" y="45"/>
                  <a:pt x="119" y="45"/>
                  <a:pt x="119" y="45"/>
                </a:cubicBezTo>
                <a:cubicBezTo>
                  <a:pt x="119" y="53"/>
                  <a:pt x="125" y="66"/>
                  <a:pt x="140" y="66"/>
                </a:cubicBezTo>
                <a:cubicBezTo>
                  <a:pt x="152" y="66"/>
                  <a:pt x="152" y="66"/>
                  <a:pt x="152" y="66"/>
                </a:cubicBezTo>
                <a:cubicBezTo>
                  <a:pt x="152" y="66"/>
                  <a:pt x="152" y="66"/>
                  <a:pt x="153" y="66"/>
                </a:cubicBezTo>
                <a:cubicBezTo>
                  <a:pt x="153" y="81"/>
                  <a:pt x="153" y="81"/>
                  <a:pt x="153" y="81"/>
                </a:cubicBezTo>
                <a:lnTo>
                  <a:pt x="189" y="57"/>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89" name="Freeform 39"/>
          <p:cNvSpPr/>
          <p:nvPr/>
        </p:nvSpPr>
        <p:spPr bwMode="auto">
          <a:xfrm>
            <a:off x="5607050" y="2543175"/>
            <a:ext cx="295275" cy="169863"/>
          </a:xfrm>
          <a:custGeom>
            <a:avLst/>
            <a:gdLst>
              <a:gd name="T0" fmla="*/ 294958 w 90"/>
              <a:gd name="T1" fmla="*/ 91660 h 52"/>
              <a:gd name="T2" fmla="*/ 176975 w 90"/>
              <a:gd name="T3" fmla="*/ 13094 h 52"/>
              <a:gd name="T4" fmla="*/ 176975 w 90"/>
              <a:gd name="T5" fmla="*/ 62198 h 52"/>
              <a:gd name="T6" fmla="*/ 173697 w 90"/>
              <a:gd name="T7" fmla="*/ 62198 h 52"/>
              <a:gd name="T8" fmla="*/ 91765 w 90"/>
              <a:gd name="T9" fmla="*/ 62198 h 52"/>
              <a:gd name="T10" fmla="*/ 39328 w 90"/>
              <a:gd name="T11" fmla="*/ 0 h 52"/>
              <a:gd name="T12" fmla="*/ 0 w 90"/>
              <a:gd name="T13" fmla="*/ 45830 h 52"/>
              <a:gd name="T14" fmla="*/ 55714 w 90"/>
              <a:gd name="T15" fmla="*/ 111301 h 52"/>
              <a:gd name="T16" fmla="*/ 78655 w 90"/>
              <a:gd name="T17" fmla="*/ 121122 h 52"/>
              <a:gd name="T18" fmla="*/ 173697 w 90"/>
              <a:gd name="T19" fmla="*/ 121122 h 52"/>
              <a:gd name="T20" fmla="*/ 176975 w 90"/>
              <a:gd name="T21" fmla="*/ 121122 h 52"/>
              <a:gd name="T22" fmla="*/ 176975 w 90"/>
              <a:gd name="T23" fmla="*/ 170225 h 52"/>
              <a:gd name="T24" fmla="*/ 294958 w 90"/>
              <a:gd name="T25" fmla="*/ 9166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90" name="Freeform 40"/>
          <p:cNvSpPr/>
          <p:nvPr/>
        </p:nvSpPr>
        <p:spPr bwMode="auto">
          <a:xfrm>
            <a:off x="5383213" y="2389188"/>
            <a:ext cx="201613" cy="120650"/>
          </a:xfrm>
          <a:custGeom>
            <a:avLst/>
            <a:gdLst>
              <a:gd name="T0" fmla="*/ 127384 w 62"/>
              <a:gd name="T1" fmla="*/ 0 h 37"/>
              <a:gd name="T2" fmla="*/ 29396 w 62"/>
              <a:gd name="T3" fmla="*/ 0 h 37"/>
              <a:gd name="T4" fmla="*/ 0 w 62"/>
              <a:gd name="T5" fmla="*/ 29270 h 37"/>
              <a:gd name="T6" fmla="*/ 29396 w 62"/>
              <a:gd name="T7" fmla="*/ 58539 h 37"/>
              <a:gd name="T8" fmla="*/ 111053 w 62"/>
              <a:gd name="T9" fmla="*/ 58539 h 37"/>
              <a:gd name="T10" fmla="*/ 163313 w 62"/>
              <a:gd name="T11" fmla="*/ 120331 h 37"/>
              <a:gd name="T12" fmla="*/ 202508 w 62"/>
              <a:gd name="T13" fmla="*/ 74800 h 37"/>
              <a:gd name="T14" fmla="*/ 146982 w 62"/>
              <a:gd name="T15" fmla="*/ 9757 h 37"/>
              <a:gd name="T16" fmla="*/ 127384 w 62"/>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91" name="Freeform 41"/>
          <p:cNvSpPr/>
          <p:nvPr/>
        </p:nvSpPr>
        <p:spPr bwMode="auto">
          <a:xfrm>
            <a:off x="5378450" y="2339975"/>
            <a:ext cx="523875" cy="323850"/>
          </a:xfrm>
          <a:custGeom>
            <a:avLst/>
            <a:gdLst>
              <a:gd name="T0" fmla="*/ 523880 w 160"/>
              <a:gd name="T1" fmla="*/ 78264 h 99"/>
              <a:gd name="T2" fmla="*/ 406007 w 160"/>
              <a:gd name="T3" fmla="*/ 0 h 99"/>
              <a:gd name="T4" fmla="*/ 406007 w 160"/>
              <a:gd name="T5" fmla="*/ 48915 h 99"/>
              <a:gd name="T6" fmla="*/ 402733 w 160"/>
              <a:gd name="T7" fmla="*/ 48915 h 99"/>
              <a:gd name="T8" fmla="*/ 307780 w 160"/>
              <a:gd name="T9" fmla="*/ 48915 h 99"/>
              <a:gd name="T10" fmla="*/ 284860 w 160"/>
              <a:gd name="T11" fmla="*/ 58698 h 99"/>
              <a:gd name="T12" fmla="*/ 114599 w 160"/>
              <a:gd name="T13" fmla="*/ 264141 h 99"/>
              <a:gd name="T14" fmla="*/ 29468 w 160"/>
              <a:gd name="T15" fmla="*/ 264141 h 99"/>
              <a:gd name="T16" fmla="*/ 0 w 160"/>
              <a:gd name="T17" fmla="*/ 293490 h 99"/>
              <a:gd name="T18" fmla="*/ 29468 w 160"/>
              <a:gd name="T19" fmla="*/ 322839 h 99"/>
              <a:gd name="T20" fmla="*/ 130970 w 160"/>
              <a:gd name="T21" fmla="*/ 322839 h 99"/>
              <a:gd name="T22" fmla="*/ 150616 w 160"/>
              <a:gd name="T23" fmla="*/ 313056 h 99"/>
              <a:gd name="T24" fmla="*/ 320877 w 160"/>
              <a:gd name="T25" fmla="*/ 107613 h 99"/>
              <a:gd name="T26" fmla="*/ 402733 w 160"/>
              <a:gd name="T27" fmla="*/ 107613 h 99"/>
              <a:gd name="T28" fmla="*/ 406007 w 160"/>
              <a:gd name="T29" fmla="*/ 107613 h 99"/>
              <a:gd name="T30" fmla="*/ 406007 w 160"/>
              <a:gd name="T31" fmla="*/ 156528 h 99"/>
              <a:gd name="T32" fmla="*/ 523880 w 160"/>
              <a:gd name="T33" fmla="*/ 78264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92" name="Freeform 42"/>
          <p:cNvSpPr>
            <a:spLocks noEditPoints="1"/>
          </p:cNvSpPr>
          <p:nvPr/>
        </p:nvSpPr>
        <p:spPr bwMode="auto">
          <a:xfrm>
            <a:off x="6248400" y="2251075"/>
            <a:ext cx="561975" cy="563563"/>
          </a:xfrm>
          <a:custGeom>
            <a:avLst/>
            <a:gdLst>
              <a:gd name="T0" fmla="*/ 281017 w 172"/>
              <a:gd name="T1" fmla="*/ 68800 h 172"/>
              <a:gd name="T2" fmla="*/ 493414 w 172"/>
              <a:gd name="T3" fmla="*/ 281751 h 172"/>
              <a:gd name="T4" fmla="*/ 281017 w 172"/>
              <a:gd name="T5" fmla="*/ 494702 h 172"/>
              <a:gd name="T6" fmla="*/ 68620 w 172"/>
              <a:gd name="T7" fmla="*/ 281751 h 172"/>
              <a:gd name="T8" fmla="*/ 281017 w 172"/>
              <a:gd name="T9" fmla="*/ 68800 h 172"/>
              <a:gd name="T10" fmla="*/ 281017 w 172"/>
              <a:gd name="T11" fmla="*/ 0 h 172"/>
              <a:gd name="T12" fmla="*/ 0 w 172"/>
              <a:gd name="T13" fmla="*/ 281751 h 172"/>
              <a:gd name="T14" fmla="*/ 281017 w 172"/>
              <a:gd name="T15" fmla="*/ 563502 h 172"/>
              <a:gd name="T16" fmla="*/ 562034 w 172"/>
              <a:gd name="T17" fmla="*/ 281751 h 172"/>
              <a:gd name="T18" fmla="*/ 281017 w 172"/>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93" name="Freeform 43"/>
          <p:cNvSpPr/>
          <p:nvPr/>
        </p:nvSpPr>
        <p:spPr bwMode="auto">
          <a:xfrm>
            <a:off x="6494463" y="2355850"/>
            <a:ext cx="142875" cy="280988"/>
          </a:xfrm>
          <a:custGeom>
            <a:avLst/>
            <a:gdLst>
              <a:gd name="T0" fmla="*/ 107858 w 44"/>
              <a:gd name="T1" fmla="*/ 280284 h 86"/>
              <a:gd name="T2" fmla="*/ 81710 w 44"/>
              <a:gd name="T3" fmla="*/ 270507 h 86"/>
              <a:gd name="T4" fmla="*/ 9805 w 44"/>
              <a:gd name="T5" fmla="*/ 202065 h 86"/>
              <a:gd name="T6" fmla="*/ 0 w 44"/>
              <a:gd name="T7" fmla="*/ 175992 h 86"/>
              <a:gd name="T8" fmla="*/ 0 w 44"/>
              <a:gd name="T9" fmla="*/ 175992 h 86"/>
              <a:gd name="T10" fmla="*/ 0 w 44"/>
              <a:gd name="T11" fmla="*/ 175992 h 86"/>
              <a:gd name="T12" fmla="*/ 0 w 44"/>
              <a:gd name="T13" fmla="*/ 35850 h 86"/>
              <a:gd name="T14" fmla="*/ 35953 w 44"/>
              <a:gd name="T15" fmla="*/ 0 h 86"/>
              <a:gd name="T16" fmla="*/ 71905 w 44"/>
              <a:gd name="T17" fmla="*/ 35850 h 86"/>
              <a:gd name="T18" fmla="*/ 71905 w 44"/>
              <a:gd name="T19" fmla="*/ 162956 h 86"/>
              <a:gd name="T20" fmla="*/ 130736 w 44"/>
              <a:gd name="T21" fmla="*/ 221620 h 86"/>
              <a:gd name="T22" fmla="*/ 130736 w 44"/>
              <a:gd name="T23" fmla="*/ 270507 h 86"/>
              <a:gd name="T24" fmla="*/ 107858 w 44"/>
              <a:gd name="T25" fmla="*/ 280284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94" name="Freeform 44"/>
          <p:cNvSpPr>
            <a:spLocks noEditPoints="1"/>
          </p:cNvSpPr>
          <p:nvPr/>
        </p:nvSpPr>
        <p:spPr bwMode="auto">
          <a:xfrm>
            <a:off x="7170738" y="2244725"/>
            <a:ext cx="547688" cy="549275"/>
          </a:xfrm>
          <a:custGeom>
            <a:avLst/>
            <a:gdLst>
              <a:gd name="T0" fmla="*/ 274414 w 168"/>
              <a:gd name="T1" fmla="*/ 0 h 168"/>
              <a:gd name="T2" fmla="*/ 0 w 168"/>
              <a:gd name="T3" fmla="*/ 274414 h 168"/>
              <a:gd name="T4" fmla="*/ 19601 w 168"/>
              <a:gd name="T5" fmla="*/ 372418 h 168"/>
              <a:gd name="T6" fmla="*/ 29401 w 168"/>
              <a:gd name="T7" fmla="*/ 395286 h 168"/>
              <a:gd name="T8" fmla="*/ 124139 w 168"/>
              <a:gd name="T9" fmla="*/ 503091 h 168"/>
              <a:gd name="T10" fmla="*/ 143740 w 168"/>
              <a:gd name="T11" fmla="*/ 516159 h 168"/>
              <a:gd name="T12" fmla="*/ 274414 w 168"/>
              <a:gd name="T13" fmla="*/ 548827 h 168"/>
              <a:gd name="T14" fmla="*/ 405087 w 168"/>
              <a:gd name="T15" fmla="*/ 516159 h 168"/>
              <a:gd name="T16" fmla="*/ 424688 w 168"/>
              <a:gd name="T17" fmla="*/ 503091 h 168"/>
              <a:gd name="T18" fmla="*/ 519426 w 168"/>
              <a:gd name="T19" fmla="*/ 395286 h 168"/>
              <a:gd name="T20" fmla="*/ 529226 w 168"/>
              <a:gd name="T21" fmla="*/ 372418 h 168"/>
              <a:gd name="T22" fmla="*/ 548827 w 168"/>
              <a:gd name="T23" fmla="*/ 274414 h 168"/>
              <a:gd name="T24" fmla="*/ 274414 w 168"/>
              <a:gd name="T25" fmla="*/ 0 h 168"/>
              <a:gd name="T26" fmla="*/ 160075 w 168"/>
              <a:gd name="T27" fmla="*/ 480224 h 168"/>
              <a:gd name="T28" fmla="*/ 58803 w 168"/>
              <a:gd name="T29" fmla="*/ 365885 h 168"/>
              <a:gd name="T30" fmla="*/ 98005 w 168"/>
              <a:gd name="T31" fmla="*/ 352817 h 168"/>
              <a:gd name="T32" fmla="*/ 176409 w 168"/>
              <a:gd name="T33" fmla="*/ 431221 h 168"/>
              <a:gd name="T34" fmla="*/ 160075 w 168"/>
              <a:gd name="T35" fmla="*/ 480224 h 168"/>
              <a:gd name="T36" fmla="*/ 388752 w 168"/>
              <a:gd name="T37" fmla="*/ 480224 h 168"/>
              <a:gd name="T38" fmla="*/ 372418 w 168"/>
              <a:gd name="T39" fmla="*/ 431221 h 168"/>
              <a:gd name="T40" fmla="*/ 450822 w 168"/>
              <a:gd name="T41" fmla="*/ 352817 h 168"/>
              <a:gd name="T42" fmla="*/ 490024 w 168"/>
              <a:gd name="T43" fmla="*/ 365885 h 168"/>
              <a:gd name="T44" fmla="*/ 388752 w 168"/>
              <a:gd name="T45" fmla="*/ 480224 h 168"/>
              <a:gd name="T46" fmla="*/ 499825 w 168"/>
              <a:gd name="T47" fmla="*/ 346284 h 168"/>
              <a:gd name="T48" fmla="*/ 450822 w 168"/>
              <a:gd name="T49" fmla="*/ 333216 h 168"/>
              <a:gd name="T50" fmla="*/ 352817 w 168"/>
              <a:gd name="T51" fmla="*/ 431221 h 168"/>
              <a:gd name="T52" fmla="*/ 372418 w 168"/>
              <a:gd name="T53" fmla="*/ 486757 h 168"/>
              <a:gd name="T54" fmla="*/ 274414 w 168"/>
              <a:gd name="T55" fmla="*/ 509625 h 168"/>
              <a:gd name="T56" fmla="*/ 176409 w 168"/>
              <a:gd name="T57" fmla="*/ 486757 h 168"/>
              <a:gd name="T58" fmla="*/ 196010 w 168"/>
              <a:gd name="T59" fmla="*/ 431221 h 168"/>
              <a:gd name="T60" fmla="*/ 98005 w 168"/>
              <a:gd name="T61" fmla="*/ 333216 h 168"/>
              <a:gd name="T62" fmla="*/ 49002 w 168"/>
              <a:gd name="T63" fmla="*/ 346284 h 168"/>
              <a:gd name="T64" fmla="*/ 39202 w 168"/>
              <a:gd name="T65" fmla="*/ 274414 h 168"/>
              <a:gd name="T66" fmla="*/ 274414 w 168"/>
              <a:gd name="T67" fmla="*/ 39202 h 168"/>
              <a:gd name="T68" fmla="*/ 509625 w 168"/>
              <a:gd name="T69" fmla="*/ 274414 h 168"/>
              <a:gd name="T70" fmla="*/ 499825 w 168"/>
              <a:gd name="T71" fmla="*/ 346284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95" name="Oval 45"/>
          <p:cNvSpPr>
            <a:spLocks noChangeArrowheads="1"/>
          </p:cNvSpPr>
          <p:nvPr/>
        </p:nvSpPr>
        <p:spPr bwMode="auto">
          <a:xfrm>
            <a:off x="7424738" y="2322513"/>
            <a:ext cx="39688" cy="39688"/>
          </a:xfrm>
          <a:prstGeom prst="ellipse">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096" name="Freeform 46"/>
          <p:cNvSpPr/>
          <p:nvPr/>
        </p:nvSpPr>
        <p:spPr bwMode="auto">
          <a:xfrm>
            <a:off x="7508875" y="2343150"/>
            <a:ext cx="46038" cy="46038"/>
          </a:xfrm>
          <a:custGeom>
            <a:avLst/>
            <a:gdLst>
              <a:gd name="T0" fmla="*/ 32494 w 14"/>
              <a:gd name="T1" fmla="*/ 6499 h 14"/>
              <a:gd name="T2" fmla="*/ 6499 w 14"/>
              <a:gd name="T3" fmla="*/ 12997 h 14"/>
              <a:gd name="T4" fmla="*/ 12997 w 14"/>
              <a:gd name="T5" fmla="*/ 38992 h 14"/>
              <a:gd name="T6" fmla="*/ 38992 w 14"/>
              <a:gd name="T7" fmla="*/ 32494 h 14"/>
              <a:gd name="T8" fmla="*/ 32494 w 14"/>
              <a:gd name="T9" fmla="*/ 6499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97" name="Freeform 47"/>
          <p:cNvSpPr/>
          <p:nvPr/>
        </p:nvSpPr>
        <p:spPr bwMode="auto">
          <a:xfrm>
            <a:off x="7575550" y="2408238"/>
            <a:ext cx="44450" cy="46038"/>
          </a:xfrm>
          <a:custGeom>
            <a:avLst/>
            <a:gdLst>
              <a:gd name="T0" fmla="*/ 12997 w 14"/>
              <a:gd name="T1" fmla="*/ 6708 h 14"/>
              <a:gd name="T2" fmla="*/ 6499 w 14"/>
              <a:gd name="T3" fmla="*/ 33541 h 14"/>
              <a:gd name="T4" fmla="*/ 32494 w 14"/>
              <a:gd name="T5" fmla="*/ 40250 h 14"/>
              <a:gd name="T6" fmla="*/ 38992 w 14"/>
              <a:gd name="T7" fmla="*/ 13417 h 14"/>
              <a:gd name="T8" fmla="*/ 12997 w 14"/>
              <a:gd name="T9" fmla="*/ 6708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098" name="Oval 48"/>
          <p:cNvSpPr>
            <a:spLocks noChangeArrowheads="1"/>
          </p:cNvSpPr>
          <p:nvPr/>
        </p:nvSpPr>
        <p:spPr bwMode="auto">
          <a:xfrm>
            <a:off x="7600950" y="2500313"/>
            <a:ext cx="38100" cy="39688"/>
          </a:xfrm>
          <a:prstGeom prst="ellipse">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099" name="Freeform 49"/>
          <p:cNvSpPr/>
          <p:nvPr/>
        </p:nvSpPr>
        <p:spPr bwMode="auto">
          <a:xfrm>
            <a:off x="7332663" y="2343150"/>
            <a:ext cx="46038" cy="46038"/>
          </a:xfrm>
          <a:custGeom>
            <a:avLst/>
            <a:gdLst>
              <a:gd name="T0" fmla="*/ 38992 w 14"/>
              <a:gd name="T1" fmla="*/ 12997 h 14"/>
              <a:gd name="T2" fmla="*/ 12997 w 14"/>
              <a:gd name="T3" fmla="*/ 6499 h 14"/>
              <a:gd name="T4" fmla="*/ 6499 w 14"/>
              <a:gd name="T5" fmla="*/ 32494 h 14"/>
              <a:gd name="T6" fmla="*/ 32494 w 14"/>
              <a:gd name="T7" fmla="*/ 38992 h 14"/>
              <a:gd name="T8" fmla="*/ 38992 w 14"/>
              <a:gd name="T9" fmla="*/ 1299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00" name="Freeform 50"/>
          <p:cNvSpPr/>
          <p:nvPr/>
        </p:nvSpPr>
        <p:spPr bwMode="auto">
          <a:xfrm>
            <a:off x="7267575" y="2408238"/>
            <a:ext cx="46038" cy="46038"/>
          </a:xfrm>
          <a:custGeom>
            <a:avLst/>
            <a:gdLst>
              <a:gd name="T0" fmla="*/ 33541 w 14"/>
              <a:gd name="T1" fmla="*/ 6708 h 14"/>
              <a:gd name="T2" fmla="*/ 6708 w 14"/>
              <a:gd name="T3" fmla="*/ 13417 h 14"/>
              <a:gd name="T4" fmla="*/ 13417 w 14"/>
              <a:gd name="T5" fmla="*/ 40250 h 14"/>
              <a:gd name="T6" fmla="*/ 40250 w 14"/>
              <a:gd name="T7" fmla="*/ 33541 h 14"/>
              <a:gd name="T8" fmla="*/ 33541 w 14"/>
              <a:gd name="T9" fmla="*/ 6708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01" name="Oval 51"/>
          <p:cNvSpPr>
            <a:spLocks noChangeArrowheads="1"/>
          </p:cNvSpPr>
          <p:nvPr/>
        </p:nvSpPr>
        <p:spPr bwMode="auto">
          <a:xfrm>
            <a:off x="7248525" y="2500313"/>
            <a:ext cx="39688" cy="39688"/>
          </a:xfrm>
          <a:prstGeom prst="ellipse">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02" name="Freeform 52"/>
          <p:cNvSpPr/>
          <p:nvPr/>
        </p:nvSpPr>
        <p:spPr bwMode="auto">
          <a:xfrm>
            <a:off x="7369175" y="2424113"/>
            <a:ext cx="114300" cy="153988"/>
          </a:xfrm>
          <a:custGeom>
            <a:avLst/>
            <a:gdLst>
              <a:gd name="T0" fmla="*/ 77482 w 35"/>
              <a:gd name="T1" fmla="*/ 75402 h 47"/>
              <a:gd name="T2" fmla="*/ 0 w 35"/>
              <a:gd name="T3" fmla="*/ 0 h 47"/>
              <a:gd name="T4" fmla="*/ 38741 w 35"/>
              <a:gd name="T5" fmla="*/ 101629 h 47"/>
              <a:gd name="T6" fmla="*/ 35512 w 35"/>
              <a:gd name="T7" fmla="*/ 114743 h 47"/>
              <a:gd name="T8" fmla="*/ 74253 w 35"/>
              <a:gd name="T9" fmla="*/ 154083 h 47"/>
              <a:gd name="T10" fmla="*/ 93624 w 35"/>
              <a:gd name="T11" fmla="*/ 147526 h 47"/>
              <a:gd name="T12" fmla="*/ 96852 w 35"/>
              <a:gd name="T13" fmla="*/ 147526 h 47"/>
              <a:gd name="T14" fmla="*/ 96852 w 35"/>
              <a:gd name="T15" fmla="*/ 147526 h 47"/>
              <a:gd name="T16" fmla="*/ 112994 w 35"/>
              <a:gd name="T17" fmla="*/ 114743 h 47"/>
              <a:gd name="T18" fmla="*/ 77482 w 35"/>
              <a:gd name="T19" fmla="*/ 7540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03" name="Freeform 53"/>
          <p:cNvSpPr>
            <a:spLocks noEditPoints="1"/>
          </p:cNvSpPr>
          <p:nvPr/>
        </p:nvSpPr>
        <p:spPr bwMode="auto">
          <a:xfrm>
            <a:off x="8086725" y="2220913"/>
            <a:ext cx="596900" cy="596900"/>
          </a:xfrm>
          <a:custGeom>
            <a:avLst/>
            <a:gdLst>
              <a:gd name="T0" fmla="*/ 297893 w 182"/>
              <a:gd name="T1" fmla="*/ 0 h 182"/>
              <a:gd name="T2" fmla="*/ 0 w 182"/>
              <a:gd name="T3" fmla="*/ 297893 h 182"/>
              <a:gd name="T4" fmla="*/ 297893 w 182"/>
              <a:gd name="T5" fmla="*/ 595785 h 182"/>
              <a:gd name="T6" fmla="*/ 595785 w 182"/>
              <a:gd name="T7" fmla="*/ 297893 h 182"/>
              <a:gd name="T8" fmla="*/ 297893 w 182"/>
              <a:gd name="T9" fmla="*/ 0 h 182"/>
              <a:gd name="T10" fmla="*/ 297893 w 182"/>
              <a:gd name="T11" fmla="*/ 527041 h 182"/>
              <a:gd name="T12" fmla="*/ 68744 w 182"/>
              <a:gd name="T13" fmla="*/ 297893 h 182"/>
              <a:gd name="T14" fmla="*/ 297893 w 182"/>
              <a:gd name="T15" fmla="*/ 68744 h 182"/>
              <a:gd name="T16" fmla="*/ 527041 w 182"/>
              <a:gd name="T17" fmla="*/ 297893 h 182"/>
              <a:gd name="T18" fmla="*/ 297893 w 182"/>
              <a:gd name="T19" fmla="*/ 52704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 h="182">
                <a:moveTo>
                  <a:pt x="91" y="0"/>
                </a:moveTo>
                <a:cubicBezTo>
                  <a:pt x="41" y="0"/>
                  <a:pt x="0" y="41"/>
                  <a:pt x="0" y="91"/>
                </a:cubicBezTo>
                <a:cubicBezTo>
                  <a:pt x="0" y="141"/>
                  <a:pt x="41" y="182"/>
                  <a:pt x="91" y="182"/>
                </a:cubicBezTo>
                <a:cubicBezTo>
                  <a:pt x="141" y="182"/>
                  <a:pt x="182" y="141"/>
                  <a:pt x="182" y="91"/>
                </a:cubicBezTo>
                <a:cubicBezTo>
                  <a:pt x="182" y="41"/>
                  <a:pt x="141" y="0"/>
                  <a:pt x="91" y="0"/>
                </a:cubicBezTo>
                <a:moveTo>
                  <a:pt x="91" y="161"/>
                </a:moveTo>
                <a:cubicBezTo>
                  <a:pt x="52" y="161"/>
                  <a:pt x="21" y="130"/>
                  <a:pt x="21" y="91"/>
                </a:cubicBezTo>
                <a:cubicBezTo>
                  <a:pt x="21" y="52"/>
                  <a:pt x="52" y="21"/>
                  <a:pt x="91" y="21"/>
                </a:cubicBezTo>
                <a:cubicBezTo>
                  <a:pt x="130" y="21"/>
                  <a:pt x="161" y="52"/>
                  <a:pt x="161" y="91"/>
                </a:cubicBezTo>
                <a:cubicBezTo>
                  <a:pt x="161" y="130"/>
                  <a:pt x="130" y="161"/>
                  <a:pt x="91" y="161"/>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04" name="Freeform 54"/>
          <p:cNvSpPr>
            <a:spLocks noEditPoints="1"/>
          </p:cNvSpPr>
          <p:nvPr/>
        </p:nvSpPr>
        <p:spPr bwMode="auto">
          <a:xfrm>
            <a:off x="8255000" y="2389188"/>
            <a:ext cx="260350" cy="260350"/>
          </a:xfrm>
          <a:custGeom>
            <a:avLst/>
            <a:gdLst>
              <a:gd name="T0" fmla="*/ 0 w 178"/>
              <a:gd name="T1" fmla="*/ 261206 h 178"/>
              <a:gd name="T2" fmla="*/ 179029 w 178"/>
              <a:gd name="T3" fmla="*/ 180496 h 178"/>
              <a:gd name="T4" fmla="*/ 261206 w 178"/>
              <a:gd name="T5" fmla="*/ 0 h 178"/>
              <a:gd name="T6" fmla="*/ 82177 w 178"/>
              <a:gd name="T7" fmla="*/ 82177 h 178"/>
              <a:gd name="T8" fmla="*/ 0 w 178"/>
              <a:gd name="T9" fmla="*/ 261206 h 178"/>
              <a:gd name="T10" fmla="*/ 162887 w 178"/>
              <a:gd name="T11" fmla="*/ 162887 h 178"/>
              <a:gd name="T12" fmla="*/ 32284 w 178"/>
              <a:gd name="T13" fmla="*/ 228922 h 178"/>
              <a:gd name="T14" fmla="*/ 98319 w 178"/>
              <a:gd name="T15" fmla="*/ 98319 h 178"/>
              <a:gd name="T16" fmla="*/ 162887 w 178"/>
              <a:gd name="T17" fmla="*/ 162887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8" h="178">
                <a:moveTo>
                  <a:pt x="0" y="178"/>
                </a:moveTo>
                <a:lnTo>
                  <a:pt x="122" y="123"/>
                </a:lnTo>
                <a:lnTo>
                  <a:pt x="178" y="0"/>
                </a:lnTo>
                <a:lnTo>
                  <a:pt x="56" y="56"/>
                </a:lnTo>
                <a:lnTo>
                  <a:pt x="0" y="178"/>
                </a:lnTo>
                <a:close/>
                <a:moveTo>
                  <a:pt x="111" y="111"/>
                </a:moveTo>
                <a:lnTo>
                  <a:pt x="22" y="156"/>
                </a:lnTo>
                <a:lnTo>
                  <a:pt x="67" y="67"/>
                </a:lnTo>
                <a:lnTo>
                  <a:pt x="111" y="111"/>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05" name="Freeform 55"/>
          <p:cNvSpPr>
            <a:spLocks noEditPoints="1"/>
          </p:cNvSpPr>
          <p:nvPr/>
        </p:nvSpPr>
        <p:spPr bwMode="auto">
          <a:xfrm>
            <a:off x="10045700" y="2297113"/>
            <a:ext cx="469900" cy="471488"/>
          </a:xfrm>
          <a:custGeom>
            <a:avLst/>
            <a:gdLst>
              <a:gd name="T0" fmla="*/ 235526 w 144"/>
              <a:gd name="T1" fmla="*/ 0 h 144"/>
              <a:gd name="T2" fmla="*/ 0 w 144"/>
              <a:gd name="T3" fmla="*/ 235526 h 144"/>
              <a:gd name="T4" fmla="*/ 235526 w 144"/>
              <a:gd name="T5" fmla="*/ 471052 h 144"/>
              <a:gd name="T6" fmla="*/ 471052 w 144"/>
              <a:gd name="T7" fmla="*/ 235526 h 144"/>
              <a:gd name="T8" fmla="*/ 235526 w 144"/>
              <a:gd name="T9" fmla="*/ 0 h 144"/>
              <a:gd name="T10" fmla="*/ 258424 w 144"/>
              <a:gd name="T11" fmla="*/ 421984 h 144"/>
              <a:gd name="T12" fmla="*/ 258424 w 144"/>
              <a:gd name="T13" fmla="*/ 353289 h 144"/>
              <a:gd name="T14" fmla="*/ 212628 w 144"/>
              <a:gd name="T15" fmla="*/ 353289 h 144"/>
              <a:gd name="T16" fmla="*/ 212628 w 144"/>
              <a:gd name="T17" fmla="*/ 421984 h 144"/>
              <a:gd name="T18" fmla="*/ 49068 w 144"/>
              <a:gd name="T19" fmla="*/ 258424 h 144"/>
              <a:gd name="T20" fmla="*/ 117763 w 144"/>
              <a:gd name="T21" fmla="*/ 258424 h 144"/>
              <a:gd name="T22" fmla="*/ 117763 w 144"/>
              <a:gd name="T23" fmla="*/ 212628 h 144"/>
              <a:gd name="T24" fmla="*/ 49068 w 144"/>
              <a:gd name="T25" fmla="*/ 212628 h 144"/>
              <a:gd name="T26" fmla="*/ 212628 w 144"/>
              <a:gd name="T27" fmla="*/ 49068 h 144"/>
              <a:gd name="T28" fmla="*/ 212628 w 144"/>
              <a:gd name="T29" fmla="*/ 117763 h 144"/>
              <a:gd name="T30" fmla="*/ 258424 w 144"/>
              <a:gd name="T31" fmla="*/ 117763 h 144"/>
              <a:gd name="T32" fmla="*/ 258424 w 144"/>
              <a:gd name="T33" fmla="*/ 49068 h 144"/>
              <a:gd name="T34" fmla="*/ 421984 w 144"/>
              <a:gd name="T35" fmla="*/ 212628 h 144"/>
              <a:gd name="T36" fmla="*/ 353289 w 144"/>
              <a:gd name="T37" fmla="*/ 212628 h 144"/>
              <a:gd name="T38" fmla="*/ 353289 w 144"/>
              <a:gd name="T39" fmla="*/ 258424 h 144"/>
              <a:gd name="T40" fmla="*/ 421984 w 144"/>
              <a:gd name="T41" fmla="*/ 258424 h 144"/>
              <a:gd name="T42" fmla="*/ 258424 w 144"/>
              <a:gd name="T43" fmla="*/ 421984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moveTo>
                  <a:pt x="79" y="129"/>
                </a:moveTo>
                <a:cubicBezTo>
                  <a:pt x="79" y="108"/>
                  <a:pt x="79" y="108"/>
                  <a:pt x="79" y="108"/>
                </a:cubicBezTo>
                <a:cubicBezTo>
                  <a:pt x="65" y="108"/>
                  <a:pt x="65" y="108"/>
                  <a:pt x="65" y="108"/>
                </a:cubicBezTo>
                <a:cubicBezTo>
                  <a:pt x="65" y="129"/>
                  <a:pt x="65" y="129"/>
                  <a:pt x="65" y="129"/>
                </a:cubicBezTo>
                <a:cubicBezTo>
                  <a:pt x="39" y="126"/>
                  <a:pt x="18" y="105"/>
                  <a:pt x="15" y="79"/>
                </a:cubicBezTo>
                <a:cubicBezTo>
                  <a:pt x="36" y="79"/>
                  <a:pt x="36" y="79"/>
                  <a:pt x="36" y="79"/>
                </a:cubicBezTo>
                <a:cubicBezTo>
                  <a:pt x="36" y="65"/>
                  <a:pt x="36" y="65"/>
                  <a:pt x="36" y="65"/>
                </a:cubicBezTo>
                <a:cubicBezTo>
                  <a:pt x="15" y="65"/>
                  <a:pt x="15" y="65"/>
                  <a:pt x="15" y="65"/>
                </a:cubicBezTo>
                <a:cubicBezTo>
                  <a:pt x="18" y="39"/>
                  <a:pt x="39" y="18"/>
                  <a:pt x="65" y="15"/>
                </a:cubicBezTo>
                <a:cubicBezTo>
                  <a:pt x="65" y="36"/>
                  <a:pt x="65" y="36"/>
                  <a:pt x="65" y="36"/>
                </a:cubicBezTo>
                <a:cubicBezTo>
                  <a:pt x="79" y="36"/>
                  <a:pt x="79" y="36"/>
                  <a:pt x="79" y="36"/>
                </a:cubicBezTo>
                <a:cubicBezTo>
                  <a:pt x="79" y="15"/>
                  <a:pt x="79" y="15"/>
                  <a:pt x="79" y="15"/>
                </a:cubicBezTo>
                <a:cubicBezTo>
                  <a:pt x="105" y="18"/>
                  <a:pt x="126" y="39"/>
                  <a:pt x="129" y="65"/>
                </a:cubicBezTo>
                <a:cubicBezTo>
                  <a:pt x="108" y="65"/>
                  <a:pt x="108" y="65"/>
                  <a:pt x="108" y="65"/>
                </a:cubicBezTo>
                <a:cubicBezTo>
                  <a:pt x="108" y="79"/>
                  <a:pt x="108" y="79"/>
                  <a:pt x="108" y="79"/>
                </a:cubicBezTo>
                <a:cubicBezTo>
                  <a:pt x="129" y="79"/>
                  <a:pt x="129" y="79"/>
                  <a:pt x="129" y="79"/>
                </a:cubicBezTo>
                <a:cubicBezTo>
                  <a:pt x="126" y="105"/>
                  <a:pt x="105" y="126"/>
                  <a:pt x="79" y="129"/>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06" name="Freeform 56"/>
          <p:cNvSpPr/>
          <p:nvPr/>
        </p:nvSpPr>
        <p:spPr bwMode="auto">
          <a:xfrm>
            <a:off x="11136313" y="2424113"/>
            <a:ext cx="92075" cy="212725"/>
          </a:xfrm>
          <a:custGeom>
            <a:avLst/>
            <a:gdLst>
              <a:gd name="T0" fmla="*/ 69338 w 28"/>
              <a:gd name="T1" fmla="*/ 101480 h 65"/>
              <a:gd name="T2" fmla="*/ 69338 w 28"/>
              <a:gd name="T3" fmla="*/ 0 h 65"/>
              <a:gd name="T4" fmla="*/ 23113 w 28"/>
              <a:gd name="T5" fmla="*/ 0 h 65"/>
              <a:gd name="T6" fmla="*/ 23113 w 28"/>
              <a:gd name="T7" fmla="*/ 101480 h 65"/>
              <a:gd name="T8" fmla="*/ 0 w 28"/>
              <a:gd name="T9" fmla="*/ 140762 h 65"/>
              <a:gd name="T10" fmla="*/ 23113 w 28"/>
              <a:gd name="T11" fmla="*/ 183318 h 65"/>
              <a:gd name="T12" fmla="*/ 23113 w 28"/>
              <a:gd name="T13" fmla="*/ 212780 h 65"/>
              <a:gd name="T14" fmla="*/ 69338 w 28"/>
              <a:gd name="T15" fmla="*/ 212780 h 65"/>
              <a:gd name="T16" fmla="*/ 69338 w 28"/>
              <a:gd name="T17" fmla="*/ 183318 h 65"/>
              <a:gd name="T18" fmla="*/ 92450 w 28"/>
              <a:gd name="T19" fmla="*/ 140762 h 65"/>
              <a:gd name="T20" fmla="*/ 69338 w 28"/>
              <a:gd name="T21" fmla="*/ 10148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65">
                <a:moveTo>
                  <a:pt x="21" y="31"/>
                </a:moveTo>
                <a:cubicBezTo>
                  <a:pt x="21" y="0"/>
                  <a:pt x="21" y="0"/>
                  <a:pt x="21" y="0"/>
                </a:cubicBezTo>
                <a:cubicBezTo>
                  <a:pt x="7" y="0"/>
                  <a:pt x="7" y="0"/>
                  <a:pt x="7" y="0"/>
                </a:cubicBezTo>
                <a:cubicBezTo>
                  <a:pt x="7" y="31"/>
                  <a:pt x="7" y="31"/>
                  <a:pt x="7" y="31"/>
                </a:cubicBezTo>
                <a:cubicBezTo>
                  <a:pt x="3" y="33"/>
                  <a:pt x="0" y="38"/>
                  <a:pt x="0" y="43"/>
                </a:cubicBezTo>
                <a:cubicBezTo>
                  <a:pt x="0" y="49"/>
                  <a:pt x="3" y="53"/>
                  <a:pt x="7" y="56"/>
                </a:cubicBezTo>
                <a:cubicBezTo>
                  <a:pt x="7" y="65"/>
                  <a:pt x="7" y="65"/>
                  <a:pt x="7" y="65"/>
                </a:cubicBezTo>
                <a:cubicBezTo>
                  <a:pt x="21" y="65"/>
                  <a:pt x="21" y="65"/>
                  <a:pt x="21" y="65"/>
                </a:cubicBezTo>
                <a:cubicBezTo>
                  <a:pt x="21" y="56"/>
                  <a:pt x="21" y="56"/>
                  <a:pt x="21" y="56"/>
                </a:cubicBezTo>
                <a:cubicBezTo>
                  <a:pt x="25" y="53"/>
                  <a:pt x="28" y="49"/>
                  <a:pt x="28" y="43"/>
                </a:cubicBezTo>
                <a:cubicBezTo>
                  <a:pt x="28" y="38"/>
                  <a:pt x="25" y="33"/>
                  <a:pt x="21" y="31"/>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07" name="Freeform 57"/>
          <p:cNvSpPr>
            <a:spLocks noEditPoints="1"/>
          </p:cNvSpPr>
          <p:nvPr/>
        </p:nvSpPr>
        <p:spPr bwMode="auto">
          <a:xfrm>
            <a:off x="10923588" y="2212975"/>
            <a:ext cx="517525" cy="614363"/>
          </a:xfrm>
          <a:custGeom>
            <a:avLst/>
            <a:gdLst>
              <a:gd name="T0" fmla="*/ 464235 w 158"/>
              <a:gd name="T1" fmla="*/ 199503 h 188"/>
              <a:gd name="T2" fmla="*/ 516543 w 158"/>
              <a:gd name="T3" fmla="*/ 147174 h 188"/>
              <a:gd name="T4" fmla="*/ 467504 w 158"/>
              <a:gd name="T5" fmla="*/ 98116 h 188"/>
              <a:gd name="T6" fmla="*/ 415196 w 158"/>
              <a:gd name="T7" fmla="*/ 147174 h 188"/>
              <a:gd name="T8" fmla="*/ 281156 w 158"/>
              <a:gd name="T9" fmla="*/ 98116 h 188"/>
              <a:gd name="T10" fmla="*/ 281156 w 158"/>
              <a:gd name="T11" fmla="*/ 49058 h 188"/>
              <a:gd name="T12" fmla="*/ 304041 w 158"/>
              <a:gd name="T13" fmla="*/ 49058 h 188"/>
              <a:gd name="T14" fmla="*/ 304041 w 158"/>
              <a:gd name="T15" fmla="*/ 0 h 188"/>
              <a:gd name="T16" fmla="*/ 212502 w 158"/>
              <a:gd name="T17" fmla="*/ 0 h 188"/>
              <a:gd name="T18" fmla="*/ 212502 w 158"/>
              <a:gd name="T19" fmla="*/ 49058 h 188"/>
              <a:gd name="T20" fmla="*/ 235387 w 158"/>
              <a:gd name="T21" fmla="*/ 49058 h 188"/>
              <a:gd name="T22" fmla="*/ 235387 w 158"/>
              <a:gd name="T23" fmla="*/ 98116 h 188"/>
              <a:gd name="T24" fmla="*/ 0 w 158"/>
              <a:gd name="T25" fmla="*/ 353219 h 188"/>
              <a:gd name="T26" fmla="*/ 258272 w 158"/>
              <a:gd name="T27" fmla="*/ 614862 h 188"/>
              <a:gd name="T28" fmla="*/ 516543 w 158"/>
              <a:gd name="T29" fmla="*/ 353219 h 188"/>
              <a:gd name="T30" fmla="*/ 464235 w 158"/>
              <a:gd name="T31" fmla="*/ 199503 h 188"/>
              <a:gd name="T32" fmla="*/ 258272 w 158"/>
              <a:gd name="T33" fmla="*/ 565804 h 188"/>
              <a:gd name="T34" fmla="*/ 45770 w 158"/>
              <a:gd name="T35" fmla="*/ 353219 h 188"/>
              <a:gd name="T36" fmla="*/ 258272 w 158"/>
              <a:gd name="T37" fmla="*/ 143904 h 188"/>
              <a:gd name="T38" fmla="*/ 470773 w 158"/>
              <a:gd name="T39" fmla="*/ 353219 h 188"/>
              <a:gd name="T40" fmla="*/ 258272 w 158"/>
              <a:gd name="T41" fmla="*/ 565804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8" h="188">
                <a:moveTo>
                  <a:pt x="142" y="61"/>
                </a:moveTo>
                <a:cubicBezTo>
                  <a:pt x="158" y="45"/>
                  <a:pt x="158" y="45"/>
                  <a:pt x="158" y="45"/>
                </a:cubicBezTo>
                <a:cubicBezTo>
                  <a:pt x="143" y="30"/>
                  <a:pt x="143" y="30"/>
                  <a:pt x="143" y="30"/>
                </a:cubicBezTo>
                <a:cubicBezTo>
                  <a:pt x="127" y="45"/>
                  <a:pt x="127" y="45"/>
                  <a:pt x="127" y="45"/>
                </a:cubicBezTo>
                <a:cubicBezTo>
                  <a:pt x="115" y="37"/>
                  <a:pt x="101" y="31"/>
                  <a:pt x="86" y="30"/>
                </a:cubicBezTo>
                <a:cubicBezTo>
                  <a:pt x="86" y="15"/>
                  <a:pt x="86" y="15"/>
                  <a:pt x="86" y="15"/>
                </a:cubicBezTo>
                <a:cubicBezTo>
                  <a:pt x="93" y="15"/>
                  <a:pt x="93" y="15"/>
                  <a:pt x="93" y="15"/>
                </a:cubicBezTo>
                <a:cubicBezTo>
                  <a:pt x="93" y="0"/>
                  <a:pt x="93" y="0"/>
                  <a:pt x="93" y="0"/>
                </a:cubicBezTo>
                <a:cubicBezTo>
                  <a:pt x="65" y="0"/>
                  <a:pt x="65" y="0"/>
                  <a:pt x="65" y="0"/>
                </a:cubicBezTo>
                <a:cubicBezTo>
                  <a:pt x="65" y="15"/>
                  <a:pt x="65" y="15"/>
                  <a:pt x="65" y="15"/>
                </a:cubicBezTo>
                <a:cubicBezTo>
                  <a:pt x="72" y="15"/>
                  <a:pt x="72" y="15"/>
                  <a:pt x="72" y="15"/>
                </a:cubicBezTo>
                <a:cubicBezTo>
                  <a:pt x="72" y="30"/>
                  <a:pt x="72" y="30"/>
                  <a:pt x="72" y="30"/>
                </a:cubicBezTo>
                <a:cubicBezTo>
                  <a:pt x="31" y="33"/>
                  <a:pt x="0" y="67"/>
                  <a:pt x="0" y="108"/>
                </a:cubicBezTo>
                <a:cubicBezTo>
                  <a:pt x="0" y="152"/>
                  <a:pt x="35" y="188"/>
                  <a:pt x="79" y="188"/>
                </a:cubicBezTo>
                <a:cubicBezTo>
                  <a:pt x="123" y="188"/>
                  <a:pt x="158" y="152"/>
                  <a:pt x="158" y="108"/>
                </a:cubicBezTo>
                <a:cubicBezTo>
                  <a:pt x="158" y="90"/>
                  <a:pt x="152" y="74"/>
                  <a:pt x="142" y="61"/>
                </a:cubicBezTo>
                <a:moveTo>
                  <a:pt x="79" y="173"/>
                </a:moveTo>
                <a:cubicBezTo>
                  <a:pt x="43" y="173"/>
                  <a:pt x="14" y="144"/>
                  <a:pt x="14" y="108"/>
                </a:cubicBezTo>
                <a:cubicBezTo>
                  <a:pt x="14" y="73"/>
                  <a:pt x="43" y="44"/>
                  <a:pt x="79" y="44"/>
                </a:cubicBezTo>
                <a:cubicBezTo>
                  <a:pt x="115" y="44"/>
                  <a:pt x="144" y="73"/>
                  <a:pt x="144" y="108"/>
                </a:cubicBezTo>
                <a:cubicBezTo>
                  <a:pt x="144" y="144"/>
                  <a:pt x="115" y="173"/>
                  <a:pt x="79" y="173"/>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08" name="Freeform 58"/>
          <p:cNvSpPr/>
          <p:nvPr/>
        </p:nvSpPr>
        <p:spPr bwMode="auto">
          <a:xfrm>
            <a:off x="889000" y="3133725"/>
            <a:ext cx="195263" cy="295275"/>
          </a:xfrm>
          <a:custGeom>
            <a:avLst/>
            <a:gdLst>
              <a:gd name="T0" fmla="*/ 136473 w 133"/>
              <a:gd name="T1" fmla="*/ 177562 h 201"/>
              <a:gd name="T2" fmla="*/ 136473 w 133"/>
              <a:gd name="T3" fmla="*/ 0 h 201"/>
              <a:gd name="T4" fmla="*/ 58698 w 133"/>
              <a:gd name="T5" fmla="*/ 0 h 201"/>
              <a:gd name="T6" fmla="*/ 58698 w 133"/>
              <a:gd name="T7" fmla="*/ 177562 h 201"/>
              <a:gd name="T8" fmla="*/ 0 w 133"/>
              <a:gd name="T9" fmla="*/ 177562 h 201"/>
              <a:gd name="T10" fmla="*/ 96852 w 133"/>
              <a:gd name="T11" fmla="*/ 294959 h 201"/>
              <a:gd name="T12" fmla="*/ 195171 w 133"/>
              <a:gd name="T13" fmla="*/ 177562 h 201"/>
              <a:gd name="T14" fmla="*/ 136473 w 133"/>
              <a:gd name="T15" fmla="*/ 177562 h 2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201">
                <a:moveTo>
                  <a:pt x="93" y="121"/>
                </a:moveTo>
                <a:lnTo>
                  <a:pt x="93" y="0"/>
                </a:lnTo>
                <a:lnTo>
                  <a:pt x="40" y="0"/>
                </a:lnTo>
                <a:lnTo>
                  <a:pt x="40" y="121"/>
                </a:lnTo>
                <a:lnTo>
                  <a:pt x="0" y="121"/>
                </a:lnTo>
                <a:lnTo>
                  <a:pt x="66" y="201"/>
                </a:lnTo>
                <a:lnTo>
                  <a:pt x="133" y="121"/>
                </a:lnTo>
                <a:lnTo>
                  <a:pt x="93" y="121"/>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09" name="Freeform 59"/>
          <p:cNvSpPr/>
          <p:nvPr/>
        </p:nvSpPr>
        <p:spPr bwMode="auto">
          <a:xfrm>
            <a:off x="750888" y="3173413"/>
            <a:ext cx="471488" cy="431800"/>
          </a:xfrm>
          <a:custGeom>
            <a:avLst/>
            <a:gdLst>
              <a:gd name="T0" fmla="*/ 365395 w 321"/>
              <a:gd name="T1" fmla="*/ 0 h 294"/>
              <a:gd name="T2" fmla="*/ 314035 w 321"/>
              <a:gd name="T3" fmla="*/ 0 h 294"/>
              <a:gd name="T4" fmla="*/ 314035 w 321"/>
              <a:gd name="T5" fmla="*/ 39621 h 294"/>
              <a:gd name="T6" fmla="*/ 340449 w 321"/>
              <a:gd name="T7" fmla="*/ 39621 h 294"/>
              <a:gd name="T8" fmla="*/ 428496 w 321"/>
              <a:gd name="T9" fmla="*/ 234792 h 294"/>
              <a:gd name="T10" fmla="*/ 322839 w 321"/>
              <a:gd name="T11" fmla="*/ 234792 h 294"/>
              <a:gd name="T12" fmla="*/ 284686 w 321"/>
              <a:gd name="T13" fmla="*/ 294958 h 294"/>
              <a:gd name="T14" fmla="*/ 186366 w 321"/>
              <a:gd name="T15" fmla="*/ 294958 h 294"/>
              <a:gd name="T16" fmla="*/ 146745 w 321"/>
              <a:gd name="T17" fmla="*/ 234792 h 294"/>
              <a:gd name="T18" fmla="*/ 42556 w 321"/>
              <a:gd name="T19" fmla="*/ 234792 h 294"/>
              <a:gd name="T20" fmla="*/ 130603 w 321"/>
              <a:gd name="T21" fmla="*/ 39621 h 294"/>
              <a:gd name="T22" fmla="*/ 157017 w 321"/>
              <a:gd name="T23" fmla="*/ 39621 h 294"/>
              <a:gd name="T24" fmla="*/ 157017 w 321"/>
              <a:gd name="T25" fmla="*/ 0 h 294"/>
              <a:gd name="T26" fmla="*/ 104189 w 321"/>
              <a:gd name="T27" fmla="*/ 0 h 294"/>
              <a:gd name="T28" fmla="*/ 0 w 321"/>
              <a:gd name="T29" fmla="*/ 231857 h 294"/>
              <a:gd name="T30" fmla="*/ 0 w 321"/>
              <a:gd name="T31" fmla="*/ 431431 h 294"/>
              <a:gd name="T32" fmla="*/ 471052 w 321"/>
              <a:gd name="T33" fmla="*/ 431431 h 294"/>
              <a:gd name="T34" fmla="*/ 471052 w 321"/>
              <a:gd name="T35" fmla="*/ 231857 h 294"/>
              <a:gd name="T36" fmla="*/ 365395 w 321"/>
              <a:gd name="T37" fmla="*/ 0 h 2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1" h="294">
                <a:moveTo>
                  <a:pt x="249" y="0"/>
                </a:moveTo>
                <a:lnTo>
                  <a:pt x="214" y="0"/>
                </a:lnTo>
                <a:lnTo>
                  <a:pt x="214" y="27"/>
                </a:lnTo>
                <a:lnTo>
                  <a:pt x="232" y="27"/>
                </a:lnTo>
                <a:lnTo>
                  <a:pt x="292" y="160"/>
                </a:lnTo>
                <a:lnTo>
                  <a:pt x="220" y="160"/>
                </a:lnTo>
                <a:lnTo>
                  <a:pt x="194" y="201"/>
                </a:lnTo>
                <a:lnTo>
                  <a:pt x="127" y="201"/>
                </a:lnTo>
                <a:lnTo>
                  <a:pt x="100" y="160"/>
                </a:lnTo>
                <a:lnTo>
                  <a:pt x="29" y="160"/>
                </a:lnTo>
                <a:lnTo>
                  <a:pt x="89" y="27"/>
                </a:lnTo>
                <a:lnTo>
                  <a:pt x="107" y="27"/>
                </a:lnTo>
                <a:lnTo>
                  <a:pt x="107" y="0"/>
                </a:lnTo>
                <a:lnTo>
                  <a:pt x="71" y="0"/>
                </a:lnTo>
                <a:lnTo>
                  <a:pt x="0" y="158"/>
                </a:lnTo>
                <a:lnTo>
                  <a:pt x="0" y="294"/>
                </a:lnTo>
                <a:lnTo>
                  <a:pt x="321" y="294"/>
                </a:lnTo>
                <a:lnTo>
                  <a:pt x="321" y="158"/>
                </a:lnTo>
                <a:lnTo>
                  <a:pt x="249"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10" name="Freeform 60"/>
          <p:cNvSpPr/>
          <p:nvPr/>
        </p:nvSpPr>
        <p:spPr bwMode="auto">
          <a:xfrm>
            <a:off x="1747838" y="3227388"/>
            <a:ext cx="438150" cy="180975"/>
          </a:xfrm>
          <a:custGeom>
            <a:avLst/>
            <a:gdLst>
              <a:gd name="T0" fmla="*/ 219385 w 134"/>
              <a:gd name="T1" fmla="*/ 181964 h 56"/>
              <a:gd name="T2" fmla="*/ 438769 w 134"/>
              <a:gd name="T3" fmla="*/ 0 h 56"/>
              <a:gd name="T4" fmla="*/ 435495 w 134"/>
              <a:gd name="T5" fmla="*/ 0 h 56"/>
              <a:gd name="T6" fmla="*/ 3274 w 134"/>
              <a:gd name="T7" fmla="*/ 0 h 56"/>
              <a:gd name="T8" fmla="*/ 0 w 134"/>
              <a:gd name="T9" fmla="*/ 0 h 56"/>
              <a:gd name="T10" fmla="*/ 219385 w 134"/>
              <a:gd name="T11" fmla="*/ 181964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11" name="Freeform 61"/>
          <p:cNvSpPr/>
          <p:nvPr/>
        </p:nvSpPr>
        <p:spPr bwMode="auto">
          <a:xfrm>
            <a:off x="2046288" y="3240088"/>
            <a:ext cx="157163" cy="282575"/>
          </a:xfrm>
          <a:custGeom>
            <a:avLst/>
            <a:gdLst>
              <a:gd name="T0" fmla="*/ 157018 w 48"/>
              <a:gd name="T1" fmla="*/ 6511 h 87"/>
              <a:gd name="T2" fmla="*/ 157018 w 48"/>
              <a:gd name="T3" fmla="*/ 0 h 87"/>
              <a:gd name="T4" fmla="*/ 0 w 48"/>
              <a:gd name="T5" fmla="*/ 130216 h 87"/>
              <a:gd name="T6" fmla="*/ 157018 w 48"/>
              <a:gd name="T7" fmla="*/ 283219 h 87"/>
              <a:gd name="T8" fmla="*/ 157018 w 48"/>
              <a:gd name="T9" fmla="*/ 279964 h 87"/>
              <a:gd name="T10" fmla="*/ 157018 w 48"/>
              <a:gd name="T11" fmla="*/ 6511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12" name="Freeform 62"/>
          <p:cNvSpPr/>
          <p:nvPr/>
        </p:nvSpPr>
        <p:spPr bwMode="auto">
          <a:xfrm>
            <a:off x="1731963" y="3240088"/>
            <a:ext cx="157163" cy="282575"/>
          </a:xfrm>
          <a:custGeom>
            <a:avLst/>
            <a:gdLst>
              <a:gd name="T0" fmla="*/ 0 w 48"/>
              <a:gd name="T1" fmla="*/ 0 h 87"/>
              <a:gd name="T2" fmla="*/ 0 w 48"/>
              <a:gd name="T3" fmla="*/ 6511 h 87"/>
              <a:gd name="T4" fmla="*/ 0 w 48"/>
              <a:gd name="T5" fmla="*/ 279964 h 87"/>
              <a:gd name="T6" fmla="*/ 0 w 48"/>
              <a:gd name="T7" fmla="*/ 283219 h 87"/>
              <a:gd name="T8" fmla="*/ 157018 w 48"/>
              <a:gd name="T9" fmla="*/ 130216 h 87"/>
              <a:gd name="T10" fmla="*/ 0 w 48"/>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13" name="Freeform 63"/>
          <p:cNvSpPr/>
          <p:nvPr/>
        </p:nvSpPr>
        <p:spPr bwMode="auto">
          <a:xfrm>
            <a:off x="1747838" y="3382963"/>
            <a:ext cx="438150" cy="157163"/>
          </a:xfrm>
          <a:custGeom>
            <a:avLst/>
            <a:gdLst>
              <a:gd name="T0" fmla="*/ 281598 w 134"/>
              <a:gd name="T1" fmla="*/ 0 h 48"/>
              <a:gd name="T2" fmla="*/ 225933 w 134"/>
              <a:gd name="T3" fmla="*/ 45797 h 48"/>
              <a:gd name="T4" fmla="*/ 219385 w 134"/>
              <a:gd name="T5" fmla="*/ 49068 h 48"/>
              <a:gd name="T6" fmla="*/ 212836 w 134"/>
              <a:gd name="T7" fmla="*/ 45797 h 48"/>
              <a:gd name="T8" fmla="*/ 157171 w 134"/>
              <a:gd name="T9" fmla="*/ 0 h 48"/>
              <a:gd name="T10" fmla="*/ 0 w 134"/>
              <a:gd name="T11" fmla="*/ 157018 h 48"/>
              <a:gd name="T12" fmla="*/ 3274 w 134"/>
              <a:gd name="T13" fmla="*/ 157018 h 48"/>
              <a:gd name="T14" fmla="*/ 435495 w 134"/>
              <a:gd name="T15" fmla="*/ 157018 h 48"/>
              <a:gd name="T16" fmla="*/ 438769 w 134"/>
              <a:gd name="T17" fmla="*/ 157018 h 48"/>
              <a:gd name="T18" fmla="*/ 281598 w 13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14" name="Freeform 64"/>
          <p:cNvSpPr>
            <a:spLocks noEditPoints="1"/>
          </p:cNvSpPr>
          <p:nvPr/>
        </p:nvSpPr>
        <p:spPr bwMode="auto">
          <a:xfrm>
            <a:off x="2686050" y="3154363"/>
            <a:ext cx="428625" cy="428625"/>
          </a:xfrm>
          <a:custGeom>
            <a:avLst/>
            <a:gdLst>
              <a:gd name="T0" fmla="*/ 402327 w 131"/>
              <a:gd name="T1" fmla="*/ 235509 h 131"/>
              <a:gd name="T2" fmla="*/ 166819 w 131"/>
              <a:gd name="T3" fmla="*/ 0 h 131"/>
              <a:gd name="T4" fmla="*/ 0 w 131"/>
              <a:gd name="T5" fmla="*/ 0 h 131"/>
              <a:gd name="T6" fmla="*/ 0 w 131"/>
              <a:gd name="T7" fmla="*/ 166819 h 131"/>
              <a:gd name="T8" fmla="*/ 235509 w 131"/>
              <a:gd name="T9" fmla="*/ 402328 h 131"/>
              <a:gd name="T10" fmla="*/ 291115 w 131"/>
              <a:gd name="T11" fmla="*/ 402328 h 131"/>
              <a:gd name="T12" fmla="*/ 402327 w 131"/>
              <a:gd name="T13" fmla="*/ 291116 h 131"/>
              <a:gd name="T14" fmla="*/ 402327 w 131"/>
              <a:gd name="T15" fmla="*/ 235509 h 131"/>
              <a:gd name="T16" fmla="*/ 111212 w 131"/>
              <a:gd name="T17" fmla="*/ 111213 h 131"/>
              <a:gd name="T18" fmla="*/ 55606 w 131"/>
              <a:gd name="T19" fmla="*/ 111213 h 131"/>
              <a:gd name="T20" fmla="*/ 55606 w 131"/>
              <a:gd name="T21" fmla="*/ 55606 h 131"/>
              <a:gd name="T22" fmla="*/ 111212 w 131"/>
              <a:gd name="T23" fmla="*/ 55606 h 131"/>
              <a:gd name="T24" fmla="*/ 111212 w 131"/>
              <a:gd name="T25" fmla="*/ 111213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5115" name="组合 75"/>
          <p:cNvGrpSpPr/>
          <p:nvPr/>
        </p:nvGrpSpPr>
        <p:grpSpPr bwMode="auto">
          <a:xfrm>
            <a:off x="3562350" y="3170464"/>
            <a:ext cx="469901" cy="312738"/>
            <a:chOff x="4303713" y="2400300"/>
            <a:chExt cx="508000" cy="339725"/>
          </a:xfrm>
          <a:solidFill>
            <a:schemeClr val="tx1">
              <a:lumMod val="65000"/>
              <a:lumOff val="35000"/>
            </a:schemeClr>
          </a:solidFill>
        </p:grpSpPr>
        <p:sp>
          <p:nvSpPr>
            <p:cNvPr id="45262" name="Oval 65"/>
            <p:cNvSpPr>
              <a:spLocks noChangeArrowheads="1"/>
            </p:cNvSpPr>
            <p:nvPr/>
          </p:nvSpPr>
          <p:spPr bwMode="auto">
            <a:xfrm>
              <a:off x="4514851" y="2527300"/>
              <a:ext cx="85725"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63" name="Freeform 66"/>
            <p:cNvSpPr>
              <a:spLocks noEditPoints="1"/>
            </p:cNvSpPr>
            <p:nvPr/>
          </p:nvSpPr>
          <p:spPr bwMode="auto">
            <a:xfrm>
              <a:off x="4303713" y="2400300"/>
              <a:ext cx="508000" cy="339725"/>
            </a:xfrm>
            <a:custGeom>
              <a:avLst/>
              <a:gdLst>
                <a:gd name="T0" fmla="*/ 254000 w 144"/>
                <a:gd name="T1" fmla="*/ 0 h 96"/>
                <a:gd name="T2" fmla="*/ 0 w 144"/>
                <a:gd name="T3" fmla="*/ 169863 h 96"/>
                <a:gd name="T4" fmla="*/ 254000 w 144"/>
                <a:gd name="T5" fmla="*/ 339725 h 96"/>
                <a:gd name="T6" fmla="*/ 508000 w 144"/>
                <a:gd name="T7" fmla="*/ 169863 h 96"/>
                <a:gd name="T8" fmla="*/ 254000 w 144"/>
                <a:gd name="T9" fmla="*/ 0 h 96"/>
                <a:gd name="T10" fmla="*/ 254000 w 144"/>
                <a:gd name="T11" fmla="*/ 276027 h 96"/>
                <a:gd name="T12" fmla="*/ 148167 w 144"/>
                <a:gd name="T13" fmla="*/ 169863 h 96"/>
                <a:gd name="T14" fmla="*/ 254000 w 144"/>
                <a:gd name="T15" fmla="*/ 63698 h 96"/>
                <a:gd name="T16" fmla="*/ 359833 w 144"/>
                <a:gd name="T17" fmla="*/ 169863 h 96"/>
                <a:gd name="T18" fmla="*/ 254000 w 144"/>
                <a:gd name="T19" fmla="*/ 27602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96">
                  <a:moveTo>
                    <a:pt x="72" y="0"/>
                  </a:moveTo>
                  <a:cubicBezTo>
                    <a:pt x="32" y="0"/>
                    <a:pt x="0" y="48"/>
                    <a:pt x="0" y="48"/>
                  </a:cubicBezTo>
                  <a:cubicBezTo>
                    <a:pt x="0" y="48"/>
                    <a:pt x="32" y="96"/>
                    <a:pt x="72" y="96"/>
                  </a:cubicBezTo>
                  <a:cubicBezTo>
                    <a:pt x="112" y="96"/>
                    <a:pt x="144" y="48"/>
                    <a:pt x="144" y="48"/>
                  </a:cubicBezTo>
                  <a:cubicBezTo>
                    <a:pt x="144" y="48"/>
                    <a:pt x="112" y="0"/>
                    <a:pt x="72" y="0"/>
                  </a:cubicBezTo>
                  <a:moveTo>
                    <a:pt x="72" y="78"/>
                  </a:moveTo>
                  <a:cubicBezTo>
                    <a:pt x="55" y="78"/>
                    <a:pt x="42" y="65"/>
                    <a:pt x="42" y="48"/>
                  </a:cubicBezTo>
                  <a:cubicBezTo>
                    <a:pt x="42" y="31"/>
                    <a:pt x="55" y="18"/>
                    <a:pt x="72" y="18"/>
                  </a:cubicBezTo>
                  <a:cubicBezTo>
                    <a:pt x="89" y="18"/>
                    <a:pt x="102" y="31"/>
                    <a:pt x="102" y="48"/>
                  </a:cubicBezTo>
                  <a:cubicBezTo>
                    <a:pt x="102" y="65"/>
                    <a:pt x="89" y="78"/>
                    <a:pt x="72" y="7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45116" name="组合 78"/>
          <p:cNvGrpSpPr/>
          <p:nvPr/>
        </p:nvGrpSpPr>
        <p:grpSpPr bwMode="auto">
          <a:xfrm>
            <a:off x="4386263" y="3056164"/>
            <a:ext cx="547687" cy="547688"/>
            <a:chOff x="7202488" y="2259013"/>
            <a:chExt cx="593725" cy="593725"/>
          </a:xfrm>
          <a:solidFill>
            <a:schemeClr val="tx1">
              <a:lumMod val="65000"/>
              <a:lumOff val="35000"/>
            </a:schemeClr>
          </a:solidFill>
        </p:grpSpPr>
        <p:sp>
          <p:nvSpPr>
            <p:cNvPr id="45259" name="Oval 67"/>
            <p:cNvSpPr>
              <a:spLocks noChangeArrowheads="1"/>
            </p:cNvSpPr>
            <p:nvPr/>
          </p:nvSpPr>
          <p:spPr bwMode="auto">
            <a:xfrm>
              <a:off x="7456488" y="2513013"/>
              <a:ext cx="8413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60" name="Freeform 68"/>
            <p:cNvSpPr>
              <a:spLocks noEditPoints="1"/>
            </p:cNvSpPr>
            <p:nvPr/>
          </p:nvSpPr>
          <p:spPr bwMode="auto">
            <a:xfrm>
              <a:off x="7329488" y="2386013"/>
              <a:ext cx="339725" cy="339725"/>
            </a:xfrm>
            <a:custGeom>
              <a:avLst/>
              <a:gdLst>
                <a:gd name="T0" fmla="*/ 169863 w 96"/>
                <a:gd name="T1" fmla="*/ 63698 h 96"/>
                <a:gd name="T2" fmla="*/ 276027 w 96"/>
                <a:gd name="T3" fmla="*/ 169863 h 96"/>
                <a:gd name="T4" fmla="*/ 169863 w 96"/>
                <a:gd name="T5" fmla="*/ 276027 h 96"/>
                <a:gd name="T6" fmla="*/ 63698 w 96"/>
                <a:gd name="T7" fmla="*/ 169863 h 96"/>
                <a:gd name="T8" fmla="*/ 169863 w 96"/>
                <a:gd name="T9" fmla="*/ 63698 h 96"/>
                <a:gd name="T10" fmla="*/ 169863 w 96"/>
                <a:gd name="T11" fmla="*/ 0 h 96"/>
                <a:gd name="T12" fmla="*/ 0 w 96"/>
                <a:gd name="T13" fmla="*/ 169863 h 96"/>
                <a:gd name="T14" fmla="*/ 169863 w 96"/>
                <a:gd name="T15" fmla="*/ 339725 h 96"/>
                <a:gd name="T16" fmla="*/ 339725 w 96"/>
                <a:gd name="T17" fmla="*/ 169863 h 96"/>
                <a:gd name="T18" fmla="*/ 169863 w 96"/>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96">
                  <a:moveTo>
                    <a:pt x="48" y="18"/>
                  </a:moveTo>
                  <a:cubicBezTo>
                    <a:pt x="65" y="18"/>
                    <a:pt x="78" y="31"/>
                    <a:pt x="78" y="48"/>
                  </a:cubicBezTo>
                  <a:cubicBezTo>
                    <a:pt x="78" y="65"/>
                    <a:pt x="65" y="78"/>
                    <a:pt x="48" y="78"/>
                  </a:cubicBezTo>
                  <a:cubicBezTo>
                    <a:pt x="31" y="78"/>
                    <a:pt x="18" y="65"/>
                    <a:pt x="18" y="48"/>
                  </a:cubicBezTo>
                  <a:cubicBezTo>
                    <a:pt x="18" y="31"/>
                    <a:pt x="31" y="18"/>
                    <a:pt x="48" y="18"/>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61" name="Freeform 69"/>
            <p:cNvSpPr>
              <a:spLocks noEditPoints="1"/>
            </p:cNvSpPr>
            <p:nvPr/>
          </p:nvSpPr>
          <p:spPr bwMode="auto">
            <a:xfrm>
              <a:off x="7202488" y="2259013"/>
              <a:ext cx="593725" cy="593725"/>
            </a:xfrm>
            <a:custGeom>
              <a:avLst/>
              <a:gdLst>
                <a:gd name="T0" fmla="*/ 296863 w 168"/>
                <a:gd name="T1" fmla="*/ 63613 h 168"/>
                <a:gd name="T2" fmla="*/ 530112 w 168"/>
                <a:gd name="T3" fmla="*/ 296863 h 168"/>
                <a:gd name="T4" fmla="*/ 296863 w 168"/>
                <a:gd name="T5" fmla="*/ 530112 h 168"/>
                <a:gd name="T6" fmla="*/ 63613 w 168"/>
                <a:gd name="T7" fmla="*/ 296863 h 168"/>
                <a:gd name="T8" fmla="*/ 296863 w 168"/>
                <a:gd name="T9" fmla="*/ 63613 h 168"/>
                <a:gd name="T10" fmla="*/ 296863 w 168"/>
                <a:gd name="T11" fmla="*/ 0 h 168"/>
                <a:gd name="T12" fmla="*/ 0 w 168"/>
                <a:gd name="T13" fmla="*/ 296863 h 168"/>
                <a:gd name="T14" fmla="*/ 296863 w 168"/>
                <a:gd name="T15" fmla="*/ 593725 h 168"/>
                <a:gd name="T16" fmla="*/ 593725 w 168"/>
                <a:gd name="T17" fmla="*/ 296863 h 168"/>
                <a:gd name="T18" fmla="*/ 296863 w 168"/>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68">
                  <a:moveTo>
                    <a:pt x="84" y="18"/>
                  </a:moveTo>
                  <a:cubicBezTo>
                    <a:pt x="120" y="18"/>
                    <a:pt x="150" y="48"/>
                    <a:pt x="150" y="84"/>
                  </a:cubicBezTo>
                  <a:cubicBezTo>
                    <a:pt x="150" y="120"/>
                    <a:pt x="120" y="150"/>
                    <a:pt x="84" y="150"/>
                  </a:cubicBezTo>
                  <a:cubicBezTo>
                    <a:pt x="48" y="150"/>
                    <a:pt x="18" y="120"/>
                    <a:pt x="18" y="84"/>
                  </a:cubicBezTo>
                  <a:cubicBezTo>
                    <a:pt x="18" y="48"/>
                    <a:pt x="48" y="18"/>
                    <a:pt x="84" y="18"/>
                  </a:cubicBezTo>
                  <a:moveTo>
                    <a:pt x="84" y="0"/>
                  </a:moveTo>
                  <a:cubicBezTo>
                    <a:pt x="38" y="0"/>
                    <a:pt x="0" y="38"/>
                    <a:pt x="0" y="84"/>
                  </a:cubicBezTo>
                  <a:cubicBezTo>
                    <a:pt x="0" y="130"/>
                    <a:pt x="38" y="168"/>
                    <a:pt x="84" y="168"/>
                  </a:cubicBezTo>
                  <a:cubicBezTo>
                    <a:pt x="130" y="168"/>
                    <a:pt x="168" y="130"/>
                    <a:pt x="168" y="84"/>
                  </a:cubicBezTo>
                  <a:cubicBezTo>
                    <a:pt x="168" y="38"/>
                    <a:pt x="130" y="0"/>
                    <a:pt x="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5117" name="Freeform 70"/>
          <p:cNvSpPr/>
          <p:nvPr/>
        </p:nvSpPr>
        <p:spPr bwMode="auto">
          <a:xfrm>
            <a:off x="9104313" y="2243138"/>
            <a:ext cx="511175" cy="484188"/>
          </a:xfrm>
          <a:custGeom>
            <a:avLst/>
            <a:gdLst>
              <a:gd name="T0" fmla="*/ 255337 w 348"/>
              <a:gd name="T1" fmla="*/ 0 h 330"/>
              <a:gd name="T2" fmla="*/ 316969 w 348"/>
              <a:gd name="T3" fmla="*/ 180497 h 330"/>
              <a:gd name="T4" fmla="*/ 510673 w 348"/>
              <a:gd name="T5" fmla="*/ 183431 h 330"/>
              <a:gd name="T6" fmla="*/ 356591 w 348"/>
              <a:gd name="T7" fmla="*/ 300828 h 330"/>
              <a:gd name="T8" fmla="*/ 412354 w 348"/>
              <a:gd name="T9" fmla="*/ 484259 h 330"/>
              <a:gd name="T10" fmla="*/ 255337 w 348"/>
              <a:gd name="T11" fmla="*/ 377135 h 330"/>
              <a:gd name="T12" fmla="*/ 98319 w 348"/>
              <a:gd name="T13" fmla="*/ 484259 h 330"/>
              <a:gd name="T14" fmla="*/ 154082 w 348"/>
              <a:gd name="T15" fmla="*/ 300828 h 330"/>
              <a:gd name="T16" fmla="*/ 0 w 348"/>
              <a:gd name="T17" fmla="*/ 183431 h 330"/>
              <a:gd name="T18" fmla="*/ 193704 w 348"/>
              <a:gd name="T19" fmla="*/ 180497 h 330"/>
              <a:gd name="T20" fmla="*/ 255337 w 348"/>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18" name="Oval 71"/>
          <p:cNvSpPr>
            <a:spLocks noChangeArrowheads="1"/>
          </p:cNvSpPr>
          <p:nvPr/>
        </p:nvSpPr>
        <p:spPr bwMode="auto">
          <a:xfrm>
            <a:off x="10236200" y="3448050"/>
            <a:ext cx="90488" cy="92075"/>
          </a:xfrm>
          <a:prstGeom prst="ellipse">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19" name="Freeform 72"/>
          <p:cNvSpPr>
            <a:spLocks noEditPoints="1"/>
          </p:cNvSpPr>
          <p:nvPr/>
        </p:nvSpPr>
        <p:spPr bwMode="auto">
          <a:xfrm>
            <a:off x="10123488" y="3101975"/>
            <a:ext cx="314325" cy="549275"/>
          </a:xfrm>
          <a:custGeom>
            <a:avLst/>
            <a:gdLst>
              <a:gd name="T0" fmla="*/ 274781 w 96"/>
              <a:gd name="T1" fmla="*/ 0 h 168"/>
              <a:gd name="T2" fmla="*/ 39254 w 96"/>
              <a:gd name="T3" fmla="*/ 0 h 168"/>
              <a:gd name="T4" fmla="*/ 0 w 96"/>
              <a:gd name="T5" fmla="*/ 39202 h 168"/>
              <a:gd name="T6" fmla="*/ 0 w 96"/>
              <a:gd name="T7" fmla="*/ 509625 h 168"/>
              <a:gd name="T8" fmla="*/ 39254 w 96"/>
              <a:gd name="T9" fmla="*/ 548827 h 168"/>
              <a:gd name="T10" fmla="*/ 274781 w 96"/>
              <a:gd name="T11" fmla="*/ 548827 h 168"/>
              <a:gd name="T12" fmla="*/ 314035 w 96"/>
              <a:gd name="T13" fmla="*/ 509625 h 168"/>
              <a:gd name="T14" fmla="*/ 314035 w 96"/>
              <a:gd name="T15" fmla="*/ 39202 h 168"/>
              <a:gd name="T16" fmla="*/ 274781 w 96"/>
              <a:gd name="T17" fmla="*/ 0 h 168"/>
              <a:gd name="T18" fmla="*/ 157018 w 96"/>
              <a:gd name="T19" fmla="*/ 509625 h 168"/>
              <a:gd name="T20" fmla="*/ 39254 w 96"/>
              <a:gd name="T21" fmla="*/ 392019 h 168"/>
              <a:gd name="T22" fmla="*/ 157018 w 96"/>
              <a:gd name="T23" fmla="*/ 274414 h 168"/>
              <a:gd name="T24" fmla="*/ 274781 w 96"/>
              <a:gd name="T25" fmla="*/ 392019 h 168"/>
              <a:gd name="T26" fmla="*/ 157018 w 96"/>
              <a:gd name="T27" fmla="*/ 509625 h 168"/>
              <a:gd name="T28" fmla="*/ 274781 w 96"/>
              <a:gd name="T29" fmla="*/ 209077 h 168"/>
              <a:gd name="T30" fmla="*/ 248611 w 96"/>
              <a:gd name="T31" fmla="*/ 235212 h 168"/>
              <a:gd name="T32" fmla="*/ 65424 w 96"/>
              <a:gd name="T33" fmla="*/ 235212 h 168"/>
              <a:gd name="T34" fmla="*/ 39254 w 96"/>
              <a:gd name="T35" fmla="*/ 209077 h 168"/>
              <a:gd name="T36" fmla="*/ 39254 w 96"/>
              <a:gd name="T37" fmla="*/ 65337 h 168"/>
              <a:gd name="T38" fmla="*/ 65424 w 96"/>
              <a:gd name="T39" fmla="*/ 39202 h 168"/>
              <a:gd name="T40" fmla="*/ 248611 w 96"/>
              <a:gd name="T41" fmla="*/ 39202 h 168"/>
              <a:gd name="T42" fmla="*/ 274781 w 96"/>
              <a:gd name="T43" fmla="*/ 65337 h 168"/>
              <a:gd name="T44" fmla="*/ 274781 w 96"/>
              <a:gd name="T45" fmla="*/ 20907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68">
                <a:moveTo>
                  <a:pt x="84" y="0"/>
                </a:moveTo>
                <a:cubicBezTo>
                  <a:pt x="12" y="0"/>
                  <a:pt x="12" y="0"/>
                  <a:pt x="12" y="0"/>
                </a:cubicBezTo>
                <a:cubicBezTo>
                  <a:pt x="5" y="0"/>
                  <a:pt x="0" y="5"/>
                  <a:pt x="0" y="12"/>
                </a:cubicBezTo>
                <a:cubicBezTo>
                  <a:pt x="0" y="156"/>
                  <a:pt x="0" y="156"/>
                  <a:pt x="0" y="156"/>
                </a:cubicBezTo>
                <a:cubicBezTo>
                  <a:pt x="0" y="163"/>
                  <a:pt x="5" y="168"/>
                  <a:pt x="12" y="168"/>
                </a:cubicBezTo>
                <a:cubicBezTo>
                  <a:pt x="84" y="168"/>
                  <a:pt x="84" y="168"/>
                  <a:pt x="84" y="168"/>
                </a:cubicBezTo>
                <a:cubicBezTo>
                  <a:pt x="91" y="168"/>
                  <a:pt x="96" y="163"/>
                  <a:pt x="96" y="156"/>
                </a:cubicBezTo>
                <a:cubicBezTo>
                  <a:pt x="96" y="12"/>
                  <a:pt x="96" y="12"/>
                  <a:pt x="96" y="12"/>
                </a:cubicBezTo>
                <a:cubicBezTo>
                  <a:pt x="96" y="5"/>
                  <a:pt x="91" y="0"/>
                  <a:pt x="84" y="0"/>
                </a:cubicBezTo>
                <a:moveTo>
                  <a:pt x="48" y="156"/>
                </a:moveTo>
                <a:cubicBezTo>
                  <a:pt x="28" y="156"/>
                  <a:pt x="12" y="140"/>
                  <a:pt x="12" y="120"/>
                </a:cubicBezTo>
                <a:cubicBezTo>
                  <a:pt x="12" y="100"/>
                  <a:pt x="28" y="84"/>
                  <a:pt x="48" y="84"/>
                </a:cubicBezTo>
                <a:cubicBezTo>
                  <a:pt x="68" y="84"/>
                  <a:pt x="84" y="100"/>
                  <a:pt x="84" y="120"/>
                </a:cubicBezTo>
                <a:cubicBezTo>
                  <a:pt x="84" y="140"/>
                  <a:pt x="68" y="156"/>
                  <a:pt x="48" y="156"/>
                </a:cubicBezTo>
                <a:moveTo>
                  <a:pt x="84" y="64"/>
                </a:moveTo>
                <a:cubicBezTo>
                  <a:pt x="84" y="68"/>
                  <a:pt x="80" y="72"/>
                  <a:pt x="76" y="72"/>
                </a:cubicBezTo>
                <a:cubicBezTo>
                  <a:pt x="20" y="72"/>
                  <a:pt x="20" y="72"/>
                  <a:pt x="20" y="72"/>
                </a:cubicBezTo>
                <a:cubicBezTo>
                  <a:pt x="16" y="72"/>
                  <a:pt x="12" y="68"/>
                  <a:pt x="12" y="64"/>
                </a:cubicBezTo>
                <a:cubicBezTo>
                  <a:pt x="12" y="20"/>
                  <a:pt x="12" y="20"/>
                  <a:pt x="12" y="20"/>
                </a:cubicBezTo>
                <a:cubicBezTo>
                  <a:pt x="12" y="16"/>
                  <a:pt x="16" y="12"/>
                  <a:pt x="20" y="12"/>
                </a:cubicBezTo>
                <a:cubicBezTo>
                  <a:pt x="76" y="12"/>
                  <a:pt x="76" y="12"/>
                  <a:pt x="76" y="12"/>
                </a:cubicBezTo>
                <a:cubicBezTo>
                  <a:pt x="80" y="12"/>
                  <a:pt x="84" y="16"/>
                  <a:pt x="84" y="20"/>
                </a:cubicBezTo>
                <a:lnTo>
                  <a:pt x="84" y="6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20" name="Freeform 73"/>
          <p:cNvSpPr>
            <a:spLocks noEditPoints="1"/>
          </p:cNvSpPr>
          <p:nvPr/>
        </p:nvSpPr>
        <p:spPr bwMode="auto">
          <a:xfrm>
            <a:off x="11037888" y="3082925"/>
            <a:ext cx="314325" cy="588963"/>
          </a:xfrm>
          <a:custGeom>
            <a:avLst/>
            <a:gdLst>
              <a:gd name="T0" fmla="*/ 264967 w 96"/>
              <a:gd name="T1" fmla="*/ 0 h 180"/>
              <a:gd name="T2" fmla="*/ 49068 w 96"/>
              <a:gd name="T3" fmla="*/ 0 h 180"/>
              <a:gd name="T4" fmla="*/ 0 w 96"/>
              <a:gd name="T5" fmla="*/ 49037 h 180"/>
              <a:gd name="T6" fmla="*/ 0 w 96"/>
              <a:gd name="T7" fmla="*/ 539412 h 180"/>
              <a:gd name="T8" fmla="*/ 49068 w 96"/>
              <a:gd name="T9" fmla="*/ 588449 h 180"/>
              <a:gd name="T10" fmla="*/ 264967 w 96"/>
              <a:gd name="T11" fmla="*/ 588449 h 180"/>
              <a:gd name="T12" fmla="*/ 314035 w 96"/>
              <a:gd name="T13" fmla="*/ 539412 h 180"/>
              <a:gd name="T14" fmla="*/ 314035 w 96"/>
              <a:gd name="T15" fmla="*/ 49037 h 180"/>
              <a:gd name="T16" fmla="*/ 264967 w 96"/>
              <a:gd name="T17" fmla="*/ 0 h 180"/>
              <a:gd name="T18" fmla="*/ 127577 w 96"/>
              <a:gd name="T19" fmla="*/ 39230 h 180"/>
              <a:gd name="T20" fmla="*/ 186458 w 96"/>
              <a:gd name="T21" fmla="*/ 39230 h 180"/>
              <a:gd name="T22" fmla="*/ 196272 w 96"/>
              <a:gd name="T23" fmla="*/ 49037 h 180"/>
              <a:gd name="T24" fmla="*/ 186458 w 96"/>
              <a:gd name="T25" fmla="*/ 58845 h 180"/>
              <a:gd name="T26" fmla="*/ 127577 w 96"/>
              <a:gd name="T27" fmla="*/ 58845 h 180"/>
              <a:gd name="T28" fmla="*/ 117763 w 96"/>
              <a:gd name="T29" fmla="*/ 49037 h 180"/>
              <a:gd name="T30" fmla="*/ 127577 w 96"/>
              <a:gd name="T31" fmla="*/ 39230 h 180"/>
              <a:gd name="T32" fmla="*/ 157018 w 96"/>
              <a:gd name="T33" fmla="*/ 568834 h 180"/>
              <a:gd name="T34" fmla="*/ 127577 w 96"/>
              <a:gd name="T35" fmla="*/ 539412 h 180"/>
              <a:gd name="T36" fmla="*/ 157018 w 96"/>
              <a:gd name="T37" fmla="*/ 509989 h 180"/>
              <a:gd name="T38" fmla="*/ 186458 w 96"/>
              <a:gd name="T39" fmla="*/ 539412 h 180"/>
              <a:gd name="T40" fmla="*/ 157018 w 96"/>
              <a:gd name="T41" fmla="*/ 568834 h 180"/>
              <a:gd name="T42" fmla="*/ 294408 w 96"/>
              <a:gd name="T43" fmla="*/ 490374 h 180"/>
              <a:gd name="T44" fmla="*/ 19627 w 96"/>
              <a:gd name="T45" fmla="*/ 490374 h 180"/>
              <a:gd name="T46" fmla="*/ 19627 w 96"/>
              <a:gd name="T47" fmla="*/ 98075 h 180"/>
              <a:gd name="T48" fmla="*/ 294408 w 96"/>
              <a:gd name="T49" fmla="*/ 98075 h 180"/>
              <a:gd name="T50" fmla="*/ 294408 w 96"/>
              <a:gd name="T51" fmla="*/ 490374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5121" name="组合 86"/>
          <p:cNvGrpSpPr/>
          <p:nvPr/>
        </p:nvGrpSpPr>
        <p:grpSpPr bwMode="auto">
          <a:xfrm>
            <a:off x="5389563" y="3156177"/>
            <a:ext cx="469901" cy="392112"/>
            <a:chOff x="5275357" y="2331291"/>
            <a:chExt cx="509588" cy="423863"/>
          </a:xfrm>
          <a:solidFill>
            <a:schemeClr val="tx1">
              <a:lumMod val="65000"/>
              <a:lumOff val="35000"/>
            </a:schemeClr>
          </a:solidFill>
        </p:grpSpPr>
        <p:sp>
          <p:nvSpPr>
            <p:cNvPr id="45254" name="Rectangle 74"/>
            <p:cNvSpPr>
              <a:spLocks noChangeArrowheads="1"/>
            </p:cNvSpPr>
            <p:nvPr/>
          </p:nvSpPr>
          <p:spPr bwMode="auto">
            <a:xfrm>
              <a:off x="5338857" y="2394791"/>
              <a:ext cx="38258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55" name="Rectangle 75"/>
            <p:cNvSpPr>
              <a:spLocks noChangeArrowheads="1"/>
            </p:cNvSpPr>
            <p:nvPr/>
          </p:nvSpPr>
          <p:spPr bwMode="auto">
            <a:xfrm>
              <a:off x="5338857" y="2394791"/>
              <a:ext cx="38258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56" name="Rectangle 76"/>
            <p:cNvSpPr>
              <a:spLocks noChangeArrowheads="1"/>
            </p:cNvSpPr>
            <p:nvPr/>
          </p:nvSpPr>
          <p:spPr bwMode="auto">
            <a:xfrm>
              <a:off x="5338857" y="2394791"/>
              <a:ext cx="38258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57" name="Rectangle 77"/>
            <p:cNvSpPr>
              <a:spLocks noChangeArrowheads="1"/>
            </p:cNvSpPr>
            <p:nvPr/>
          </p:nvSpPr>
          <p:spPr bwMode="auto">
            <a:xfrm>
              <a:off x="5338857" y="2394791"/>
              <a:ext cx="38258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58" name="Freeform 78"/>
            <p:cNvSpPr>
              <a:spLocks noEditPoints="1"/>
            </p:cNvSpPr>
            <p:nvPr/>
          </p:nvSpPr>
          <p:spPr bwMode="auto">
            <a:xfrm>
              <a:off x="5275357" y="2331291"/>
              <a:ext cx="509588" cy="423863"/>
            </a:xfrm>
            <a:custGeom>
              <a:avLst/>
              <a:gdLst>
                <a:gd name="T0" fmla="*/ 467122 w 144"/>
                <a:gd name="T1" fmla="*/ 0 h 120"/>
                <a:gd name="T2" fmla="*/ 42466 w 144"/>
                <a:gd name="T3" fmla="*/ 0 h 120"/>
                <a:gd name="T4" fmla="*/ 0 w 144"/>
                <a:gd name="T5" fmla="*/ 42386 h 120"/>
                <a:gd name="T6" fmla="*/ 0 w 144"/>
                <a:gd name="T7" fmla="*/ 275511 h 120"/>
                <a:gd name="T8" fmla="*/ 42466 w 144"/>
                <a:gd name="T9" fmla="*/ 317897 h 120"/>
                <a:gd name="T10" fmla="*/ 212328 w 144"/>
                <a:gd name="T11" fmla="*/ 317897 h 120"/>
                <a:gd name="T12" fmla="*/ 212328 w 144"/>
                <a:gd name="T13" fmla="*/ 402670 h 120"/>
                <a:gd name="T14" fmla="*/ 191096 w 144"/>
                <a:gd name="T15" fmla="*/ 402670 h 120"/>
                <a:gd name="T16" fmla="*/ 169863 w 144"/>
                <a:gd name="T17" fmla="*/ 423863 h 120"/>
                <a:gd name="T18" fmla="*/ 339725 w 144"/>
                <a:gd name="T19" fmla="*/ 423863 h 120"/>
                <a:gd name="T20" fmla="*/ 318493 w 144"/>
                <a:gd name="T21" fmla="*/ 402670 h 120"/>
                <a:gd name="T22" fmla="*/ 297260 w 144"/>
                <a:gd name="T23" fmla="*/ 402670 h 120"/>
                <a:gd name="T24" fmla="*/ 297260 w 144"/>
                <a:gd name="T25" fmla="*/ 317897 h 120"/>
                <a:gd name="T26" fmla="*/ 467122 w 144"/>
                <a:gd name="T27" fmla="*/ 317897 h 120"/>
                <a:gd name="T28" fmla="*/ 509588 w 144"/>
                <a:gd name="T29" fmla="*/ 275511 h 120"/>
                <a:gd name="T30" fmla="*/ 509588 w 144"/>
                <a:gd name="T31" fmla="*/ 42386 h 120"/>
                <a:gd name="T32" fmla="*/ 467122 w 144"/>
                <a:gd name="T33" fmla="*/ 0 h 120"/>
                <a:gd name="T34" fmla="*/ 467122 w 144"/>
                <a:gd name="T35" fmla="*/ 275511 h 120"/>
                <a:gd name="T36" fmla="*/ 42466 w 144"/>
                <a:gd name="T37" fmla="*/ 275511 h 120"/>
                <a:gd name="T38" fmla="*/ 42466 w 144"/>
                <a:gd name="T39" fmla="*/ 42386 h 120"/>
                <a:gd name="T40" fmla="*/ 467122 w 144"/>
                <a:gd name="T41" fmla="*/ 42386 h 120"/>
                <a:gd name="T42" fmla="*/ 467122 w 144"/>
                <a:gd name="T43" fmla="*/ 275511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20">
                  <a:moveTo>
                    <a:pt x="132" y="0"/>
                  </a:moveTo>
                  <a:cubicBezTo>
                    <a:pt x="12" y="0"/>
                    <a:pt x="12" y="0"/>
                    <a:pt x="12" y="0"/>
                  </a:cubicBezTo>
                  <a:cubicBezTo>
                    <a:pt x="5" y="0"/>
                    <a:pt x="0" y="5"/>
                    <a:pt x="0" y="12"/>
                  </a:cubicBezTo>
                  <a:cubicBezTo>
                    <a:pt x="0" y="78"/>
                    <a:pt x="0" y="78"/>
                    <a:pt x="0" y="78"/>
                  </a:cubicBezTo>
                  <a:cubicBezTo>
                    <a:pt x="0" y="85"/>
                    <a:pt x="5" y="90"/>
                    <a:pt x="12" y="90"/>
                  </a:cubicBezTo>
                  <a:cubicBezTo>
                    <a:pt x="60" y="90"/>
                    <a:pt x="60" y="90"/>
                    <a:pt x="60" y="90"/>
                  </a:cubicBezTo>
                  <a:cubicBezTo>
                    <a:pt x="60" y="114"/>
                    <a:pt x="60" y="114"/>
                    <a:pt x="60" y="114"/>
                  </a:cubicBezTo>
                  <a:cubicBezTo>
                    <a:pt x="54" y="114"/>
                    <a:pt x="54" y="114"/>
                    <a:pt x="54" y="114"/>
                  </a:cubicBezTo>
                  <a:cubicBezTo>
                    <a:pt x="48" y="114"/>
                    <a:pt x="48" y="120"/>
                    <a:pt x="48" y="120"/>
                  </a:cubicBezTo>
                  <a:cubicBezTo>
                    <a:pt x="96" y="120"/>
                    <a:pt x="96" y="120"/>
                    <a:pt x="96" y="120"/>
                  </a:cubicBezTo>
                  <a:cubicBezTo>
                    <a:pt x="96" y="114"/>
                    <a:pt x="90" y="114"/>
                    <a:pt x="90" y="114"/>
                  </a:cubicBezTo>
                  <a:cubicBezTo>
                    <a:pt x="84" y="114"/>
                    <a:pt x="84" y="114"/>
                    <a:pt x="84" y="114"/>
                  </a:cubicBezTo>
                  <a:cubicBezTo>
                    <a:pt x="84" y="90"/>
                    <a:pt x="84" y="90"/>
                    <a:pt x="84" y="90"/>
                  </a:cubicBezTo>
                  <a:cubicBezTo>
                    <a:pt x="132" y="90"/>
                    <a:pt x="132" y="90"/>
                    <a:pt x="132" y="90"/>
                  </a:cubicBezTo>
                  <a:cubicBezTo>
                    <a:pt x="139" y="90"/>
                    <a:pt x="144" y="85"/>
                    <a:pt x="144" y="78"/>
                  </a:cubicBezTo>
                  <a:cubicBezTo>
                    <a:pt x="144" y="12"/>
                    <a:pt x="144" y="12"/>
                    <a:pt x="144" y="12"/>
                  </a:cubicBezTo>
                  <a:cubicBezTo>
                    <a:pt x="144" y="5"/>
                    <a:pt x="139" y="0"/>
                    <a:pt x="132" y="0"/>
                  </a:cubicBezTo>
                  <a:moveTo>
                    <a:pt x="132" y="78"/>
                  </a:moveTo>
                  <a:cubicBezTo>
                    <a:pt x="12" y="78"/>
                    <a:pt x="12" y="78"/>
                    <a:pt x="12" y="78"/>
                  </a:cubicBezTo>
                  <a:cubicBezTo>
                    <a:pt x="12" y="12"/>
                    <a:pt x="12" y="12"/>
                    <a:pt x="12" y="12"/>
                  </a:cubicBezTo>
                  <a:cubicBezTo>
                    <a:pt x="132" y="12"/>
                    <a:pt x="132" y="12"/>
                    <a:pt x="132" y="12"/>
                  </a:cubicBezTo>
                  <a:lnTo>
                    <a:pt x="13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5122" name="Freeform 79"/>
          <p:cNvSpPr>
            <a:spLocks noEditPoints="1"/>
          </p:cNvSpPr>
          <p:nvPr/>
        </p:nvSpPr>
        <p:spPr bwMode="auto">
          <a:xfrm>
            <a:off x="6297613" y="3190875"/>
            <a:ext cx="587375" cy="373063"/>
          </a:xfrm>
          <a:custGeom>
            <a:avLst/>
            <a:gdLst>
              <a:gd name="T0" fmla="*/ 549219 w 180"/>
              <a:gd name="T1" fmla="*/ 0 h 114"/>
              <a:gd name="T2" fmla="*/ 39230 w 180"/>
              <a:gd name="T3" fmla="*/ 0 h 114"/>
              <a:gd name="T4" fmla="*/ 0 w 180"/>
              <a:gd name="T5" fmla="*/ 39235 h 114"/>
              <a:gd name="T6" fmla="*/ 0 w 180"/>
              <a:gd name="T7" fmla="*/ 294263 h 114"/>
              <a:gd name="T8" fmla="*/ 39230 w 180"/>
              <a:gd name="T9" fmla="*/ 333498 h 114"/>
              <a:gd name="T10" fmla="*/ 254995 w 180"/>
              <a:gd name="T11" fmla="*/ 333498 h 114"/>
              <a:gd name="T12" fmla="*/ 254995 w 180"/>
              <a:gd name="T13" fmla="*/ 353115 h 114"/>
              <a:gd name="T14" fmla="*/ 215765 w 180"/>
              <a:gd name="T15" fmla="*/ 353115 h 114"/>
              <a:gd name="T16" fmla="*/ 196150 w 180"/>
              <a:gd name="T17" fmla="*/ 372733 h 114"/>
              <a:gd name="T18" fmla="*/ 392299 w 180"/>
              <a:gd name="T19" fmla="*/ 372733 h 114"/>
              <a:gd name="T20" fmla="*/ 372684 w 180"/>
              <a:gd name="T21" fmla="*/ 353115 h 114"/>
              <a:gd name="T22" fmla="*/ 333454 w 180"/>
              <a:gd name="T23" fmla="*/ 353115 h 114"/>
              <a:gd name="T24" fmla="*/ 333454 w 180"/>
              <a:gd name="T25" fmla="*/ 333498 h 114"/>
              <a:gd name="T26" fmla="*/ 549219 w 180"/>
              <a:gd name="T27" fmla="*/ 333498 h 114"/>
              <a:gd name="T28" fmla="*/ 588449 w 180"/>
              <a:gd name="T29" fmla="*/ 294263 h 114"/>
              <a:gd name="T30" fmla="*/ 588449 w 180"/>
              <a:gd name="T31" fmla="*/ 39235 h 114"/>
              <a:gd name="T32" fmla="*/ 549219 w 180"/>
              <a:gd name="T33" fmla="*/ 0 h 114"/>
              <a:gd name="T34" fmla="*/ 568834 w 180"/>
              <a:gd name="T35" fmla="*/ 294263 h 114"/>
              <a:gd name="T36" fmla="*/ 549219 w 180"/>
              <a:gd name="T37" fmla="*/ 313880 h 114"/>
              <a:gd name="T38" fmla="*/ 39230 w 180"/>
              <a:gd name="T39" fmla="*/ 313880 h 114"/>
              <a:gd name="T40" fmla="*/ 19615 w 180"/>
              <a:gd name="T41" fmla="*/ 294263 h 114"/>
              <a:gd name="T42" fmla="*/ 19615 w 180"/>
              <a:gd name="T43" fmla="*/ 39235 h 114"/>
              <a:gd name="T44" fmla="*/ 39230 w 180"/>
              <a:gd name="T45" fmla="*/ 19618 h 114"/>
              <a:gd name="T46" fmla="*/ 549219 w 180"/>
              <a:gd name="T47" fmla="*/ 19618 h 114"/>
              <a:gd name="T48" fmla="*/ 568834 w 180"/>
              <a:gd name="T49" fmla="*/ 39235 h 114"/>
              <a:gd name="T50" fmla="*/ 568834 w 180"/>
              <a:gd name="T51" fmla="*/ 294263 h 1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0" h="114">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23" name="Freeform 80"/>
          <p:cNvSpPr>
            <a:spLocks noEditPoints="1"/>
          </p:cNvSpPr>
          <p:nvPr/>
        </p:nvSpPr>
        <p:spPr bwMode="auto">
          <a:xfrm>
            <a:off x="7296150" y="3076575"/>
            <a:ext cx="471488" cy="471488"/>
          </a:xfrm>
          <a:custGeom>
            <a:avLst/>
            <a:gdLst>
              <a:gd name="T0" fmla="*/ 431798 w 144"/>
              <a:gd name="T1" fmla="*/ 117763 h 144"/>
              <a:gd name="T2" fmla="*/ 264967 w 144"/>
              <a:gd name="T3" fmla="*/ 117763 h 144"/>
              <a:gd name="T4" fmla="*/ 330391 w 144"/>
              <a:gd name="T5" fmla="*/ 39254 h 144"/>
              <a:gd name="T6" fmla="*/ 333662 w 144"/>
              <a:gd name="T7" fmla="*/ 39254 h 144"/>
              <a:gd name="T8" fmla="*/ 353289 w 144"/>
              <a:gd name="T9" fmla="*/ 19627 h 144"/>
              <a:gd name="T10" fmla="*/ 333662 w 144"/>
              <a:gd name="T11" fmla="*/ 0 h 144"/>
              <a:gd name="T12" fmla="*/ 314035 w 144"/>
              <a:gd name="T13" fmla="*/ 19627 h 144"/>
              <a:gd name="T14" fmla="*/ 314035 w 144"/>
              <a:gd name="T15" fmla="*/ 26170 h 144"/>
              <a:gd name="T16" fmla="*/ 238797 w 144"/>
              <a:gd name="T17" fmla="*/ 117763 h 144"/>
              <a:gd name="T18" fmla="*/ 232255 w 144"/>
              <a:gd name="T19" fmla="*/ 117763 h 144"/>
              <a:gd name="T20" fmla="*/ 157017 w 144"/>
              <a:gd name="T21" fmla="*/ 26170 h 144"/>
              <a:gd name="T22" fmla="*/ 157017 w 144"/>
              <a:gd name="T23" fmla="*/ 19627 h 144"/>
              <a:gd name="T24" fmla="*/ 137390 w 144"/>
              <a:gd name="T25" fmla="*/ 0 h 144"/>
              <a:gd name="T26" fmla="*/ 117763 w 144"/>
              <a:gd name="T27" fmla="*/ 19627 h 144"/>
              <a:gd name="T28" fmla="*/ 137390 w 144"/>
              <a:gd name="T29" fmla="*/ 39254 h 144"/>
              <a:gd name="T30" fmla="*/ 140661 w 144"/>
              <a:gd name="T31" fmla="*/ 39254 h 144"/>
              <a:gd name="T32" fmla="*/ 206085 w 144"/>
              <a:gd name="T33" fmla="*/ 117763 h 144"/>
              <a:gd name="T34" fmla="*/ 39254 w 144"/>
              <a:gd name="T35" fmla="*/ 117763 h 144"/>
              <a:gd name="T36" fmla="*/ 0 w 144"/>
              <a:gd name="T37" fmla="*/ 157017 h 144"/>
              <a:gd name="T38" fmla="*/ 0 w 144"/>
              <a:gd name="T39" fmla="*/ 431798 h 144"/>
              <a:gd name="T40" fmla="*/ 39254 w 144"/>
              <a:gd name="T41" fmla="*/ 471052 h 144"/>
              <a:gd name="T42" fmla="*/ 431798 w 144"/>
              <a:gd name="T43" fmla="*/ 471052 h 144"/>
              <a:gd name="T44" fmla="*/ 471052 w 144"/>
              <a:gd name="T45" fmla="*/ 431798 h 144"/>
              <a:gd name="T46" fmla="*/ 471052 w 144"/>
              <a:gd name="T47" fmla="*/ 157017 h 144"/>
              <a:gd name="T48" fmla="*/ 431798 w 144"/>
              <a:gd name="T49" fmla="*/ 117763 h 144"/>
              <a:gd name="T50" fmla="*/ 353289 w 144"/>
              <a:gd name="T51" fmla="*/ 392543 h 144"/>
              <a:gd name="T52" fmla="*/ 314035 w 144"/>
              <a:gd name="T53" fmla="*/ 431798 h 144"/>
              <a:gd name="T54" fmla="*/ 78509 w 144"/>
              <a:gd name="T55" fmla="*/ 431798 h 144"/>
              <a:gd name="T56" fmla="*/ 39254 w 144"/>
              <a:gd name="T57" fmla="*/ 392543 h 144"/>
              <a:gd name="T58" fmla="*/ 39254 w 144"/>
              <a:gd name="T59" fmla="*/ 196272 h 144"/>
              <a:gd name="T60" fmla="*/ 78509 w 144"/>
              <a:gd name="T61" fmla="*/ 157017 h 144"/>
              <a:gd name="T62" fmla="*/ 314035 w 144"/>
              <a:gd name="T63" fmla="*/ 157017 h 144"/>
              <a:gd name="T64" fmla="*/ 353289 w 144"/>
              <a:gd name="T65" fmla="*/ 196272 h 144"/>
              <a:gd name="T66" fmla="*/ 353289 w 144"/>
              <a:gd name="T67" fmla="*/ 392543 h 144"/>
              <a:gd name="T68" fmla="*/ 412171 w 144"/>
              <a:gd name="T69" fmla="*/ 333662 h 144"/>
              <a:gd name="T70" fmla="*/ 372916 w 144"/>
              <a:gd name="T71" fmla="*/ 294408 h 144"/>
              <a:gd name="T72" fmla="*/ 412171 w 144"/>
              <a:gd name="T73" fmla="*/ 255153 h 144"/>
              <a:gd name="T74" fmla="*/ 451425 w 144"/>
              <a:gd name="T75" fmla="*/ 294408 h 144"/>
              <a:gd name="T76" fmla="*/ 412171 w 144"/>
              <a:gd name="T77" fmla="*/ 333662 h 144"/>
              <a:gd name="T78" fmla="*/ 412171 w 144"/>
              <a:gd name="T79" fmla="*/ 235526 h 144"/>
              <a:gd name="T80" fmla="*/ 372916 w 144"/>
              <a:gd name="T81" fmla="*/ 196272 h 144"/>
              <a:gd name="T82" fmla="*/ 412171 w 144"/>
              <a:gd name="T83" fmla="*/ 157017 h 144"/>
              <a:gd name="T84" fmla="*/ 451425 w 144"/>
              <a:gd name="T85" fmla="*/ 196272 h 144"/>
              <a:gd name="T86" fmla="*/ 412171 w 144"/>
              <a:gd name="T87" fmla="*/ 235526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4">
                <a:moveTo>
                  <a:pt x="132" y="36"/>
                </a:moveTo>
                <a:cubicBezTo>
                  <a:pt x="81" y="36"/>
                  <a:pt x="81" y="36"/>
                  <a:pt x="81" y="36"/>
                </a:cubicBezTo>
                <a:cubicBezTo>
                  <a:pt x="101" y="12"/>
                  <a:pt x="101" y="12"/>
                  <a:pt x="101" y="12"/>
                </a:cubicBezTo>
                <a:cubicBezTo>
                  <a:pt x="101" y="12"/>
                  <a:pt x="102" y="12"/>
                  <a:pt x="102" y="12"/>
                </a:cubicBezTo>
                <a:cubicBezTo>
                  <a:pt x="105" y="12"/>
                  <a:pt x="108" y="9"/>
                  <a:pt x="108" y="6"/>
                </a:cubicBezTo>
                <a:cubicBezTo>
                  <a:pt x="108" y="3"/>
                  <a:pt x="105" y="0"/>
                  <a:pt x="102" y="0"/>
                </a:cubicBezTo>
                <a:cubicBezTo>
                  <a:pt x="99" y="0"/>
                  <a:pt x="96" y="3"/>
                  <a:pt x="96" y="6"/>
                </a:cubicBezTo>
                <a:cubicBezTo>
                  <a:pt x="96" y="7"/>
                  <a:pt x="96" y="7"/>
                  <a:pt x="96" y="8"/>
                </a:cubicBezTo>
                <a:cubicBezTo>
                  <a:pt x="73" y="36"/>
                  <a:pt x="73" y="36"/>
                  <a:pt x="73" y="36"/>
                </a:cubicBezTo>
                <a:cubicBezTo>
                  <a:pt x="71" y="36"/>
                  <a:pt x="71" y="36"/>
                  <a:pt x="71" y="36"/>
                </a:cubicBezTo>
                <a:cubicBezTo>
                  <a:pt x="48" y="8"/>
                  <a:pt x="48" y="8"/>
                  <a:pt x="48" y="8"/>
                </a:cubicBezTo>
                <a:cubicBezTo>
                  <a:pt x="48" y="7"/>
                  <a:pt x="48" y="7"/>
                  <a:pt x="48" y="6"/>
                </a:cubicBezTo>
                <a:cubicBezTo>
                  <a:pt x="48" y="3"/>
                  <a:pt x="45" y="0"/>
                  <a:pt x="42" y="0"/>
                </a:cubicBezTo>
                <a:cubicBezTo>
                  <a:pt x="39" y="0"/>
                  <a:pt x="36" y="3"/>
                  <a:pt x="36" y="6"/>
                </a:cubicBezTo>
                <a:cubicBezTo>
                  <a:pt x="36" y="9"/>
                  <a:pt x="39" y="12"/>
                  <a:pt x="42" y="12"/>
                </a:cubicBezTo>
                <a:cubicBezTo>
                  <a:pt x="42" y="12"/>
                  <a:pt x="43" y="12"/>
                  <a:pt x="43" y="12"/>
                </a:cubicBezTo>
                <a:cubicBezTo>
                  <a:pt x="63" y="36"/>
                  <a:pt x="63" y="36"/>
                  <a:pt x="63" y="36"/>
                </a:cubicBezTo>
                <a:cubicBezTo>
                  <a:pt x="12" y="36"/>
                  <a:pt x="12" y="36"/>
                  <a:pt x="12" y="36"/>
                </a:cubicBezTo>
                <a:cubicBezTo>
                  <a:pt x="5" y="36"/>
                  <a:pt x="0" y="41"/>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48"/>
                  <a:pt x="144" y="48"/>
                  <a:pt x="144" y="48"/>
                </a:cubicBezTo>
                <a:cubicBezTo>
                  <a:pt x="144" y="41"/>
                  <a:pt x="139" y="36"/>
                  <a:pt x="132" y="36"/>
                </a:cubicBezTo>
                <a:moveTo>
                  <a:pt x="108" y="120"/>
                </a:moveTo>
                <a:cubicBezTo>
                  <a:pt x="108" y="127"/>
                  <a:pt x="103" y="132"/>
                  <a:pt x="96" y="132"/>
                </a:cubicBezTo>
                <a:cubicBezTo>
                  <a:pt x="24" y="132"/>
                  <a:pt x="24" y="132"/>
                  <a:pt x="24" y="132"/>
                </a:cubicBezTo>
                <a:cubicBezTo>
                  <a:pt x="17" y="132"/>
                  <a:pt x="12" y="127"/>
                  <a:pt x="12" y="120"/>
                </a:cubicBezTo>
                <a:cubicBezTo>
                  <a:pt x="12" y="60"/>
                  <a:pt x="12" y="60"/>
                  <a:pt x="12" y="60"/>
                </a:cubicBezTo>
                <a:cubicBezTo>
                  <a:pt x="12" y="53"/>
                  <a:pt x="17" y="48"/>
                  <a:pt x="24" y="48"/>
                </a:cubicBezTo>
                <a:cubicBezTo>
                  <a:pt x="96" y="48"/>
                  <a:pt x="96" y="48"/>
                  <a:pt x="96" y="48"/>
                </a:cubicBezTo>
                <a:cubicBezTo>
                  <a:pt x="103" y="48"/>
                  <a:pt x="108" y="53"/>
                  <a:pt x="108" y="60"/>
                </a:cubicBezTo>
                <a:lnTo>
                  <a:pt x="108" y="120"/>
                </a:lnTo>
                <a:close/>
                <a:moveTo>
                  <a:pt x="126" y="102"/>
                </a:moveTo>
                <a:cubicBezTo>
                  <a:pt x="119" y="102"/>
                  <a:pt x="114" y="97"/>
                  <a:pt x="114" y="90"/>
                </a:cubicBezTo>
                <a:cubicBezTo>
                  <a:pt x="114" y="83"/>
                  <a:pt x="119" y="78"/>
                  <a:pt x="126" y="78"/>
                </a:cubicBezTo>
                <a:cubicBezTo>
                  <a:pt x="133" y="78"/>
                  <a:pt x="138" y="83"/>
                  <a:pt x="138" y="90"/>
                </a:cubicBezTo>
                <a:cubicBezTo>
                  <a:pt x="138" y="97"/>
                  <a:pt x="133" y="102"/>
                  <a:pt x="126" y="102"/>
                </a:cubicBezTo>
                <a:moveTo>
                  <a:pt x="126" y="72"/>
                </a:moveTo>
                <a:cubicBezTo>
                  <a:pt x="119" y="72"/>
                  <a:pt x="114" y="67"/>
                  <a:pt x="114" y="60"/>
                </a:cubicBezTo>
                <a:cubicBezTo>
                  <a:pt x="114" y="53"/>
                  <a:pt x="119" y="48"/>
                  <a:pt x="126" y="48"/>
                </a:cubicBezTo>
                <a:cubicBezTo>
                  <a:pt x="133" y="48"/>
                  <a:pt x="138" y="53"/>
                  <a:pt x="138" y="60"/>
                </a:cubicBezTo>
                <a:cubicBezTo>
                  <a:pt x="138" y="67"/>
                  <a:pt x="133" y="72"/>
                  <a:pt x="126" y="7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5124" name="组合 94"/>
          <p:cNvGrpSpPr/>
          <p:nvPr/>
        </p:nvGrpSpPr>
        <p:grpSpPr bwMode="auto">
          <a:xfrm>
            <a:off x="8342313" y="3076802"/>
            <a:ext cx="234950" cy="471487"/>
            <a:chOff x="8470994" y="2245566"/>
            <a:chExt cx="254000" cy="509587"/>
          </a:xfrm>
          <a:solidFill>
            <a:schemeClr val="tx1">
              <a:lumMod val="65000"/>
              <a:lumOff val="35000"/>
            </a:schemeClr>
          </a:solidFill>
        </p:grpSpPr>
        <p:sp>
          <p:nvSpPr>
            <p:cNvPr id="45252" name="Freeform 81"/>
            <p:cNvSpPr/>
            <p:nvPr/>
          </p:nvSpPr>
          <p:spPr bwMode="auto">
            <a:xfrm>
              <a:off x="8470994" y="2415428"/>
              <a:ext cx="254000" cy="339725"/>
            </a:xfrm>
            <a:custGeom>
              <a:avLst/>
              <a:gdLst>
                <a:gd name="T0" fmla="*/ 254000 w 72"/>
                <a:gd name="T1" fmla="*/ 106164 h 96"/>
                <a:gd name="T2" fmla="*/ 254000 w 72"/>
                <a:gd name="T3" fmla="*/ 21233 h 96"/>
                <a:gd name="T4" fmla="*/ 232833 w 72"/>
                <a:gd name="T5" fmla="*/ 0 h 96"/>
                <a:gd name="T6" fmla="*/ 211667 w 72"/>
                <a:gd name="T7" fmla="*/ 21233 h 96"/>
                <a:gd name="T8" fmla="*/ 211667 w 72"/>
                <a:gd name="T9" fmla="*/ 106164 h 96"/>
                <a:gd name="T10" fmla="*/ 127000 w 72"/>
                <a:gd name="T11" fmla="*/ 191095 h 96"/>
                <a:gd name="T12" fmla="*/ 42333 w 72"/>
                <a:gd name="T13" fmla="*/ 106164 h 96"/>
                <a:gd name="T14" fmla="*/ 42333 w 72"/>
                <a:gd name="T15" fmla="*/ 21233 h 96"/>
                <a:gd name="T16" fmla="*/ 21167 w 72"/>
                <a:gd name="T17" fmla="*/ 0 h 96"/>
                <a:gd name="T18" fmla="*/ 0 w 72"/>
                <a:gd name="T19" fmla="*/ 21233 h 96"/>
                <a:gd name="T20" fmla="*/ 0 w 72"/>
                <a:gd name="T21" fmla="*/ 106164 h 96"/>
                <a:gd name="T22" fmla="*/ 105833 w 72"/>
                <a:gd name="T23" fmla="*/ 233561 h 96"/>
                <a:gd name="T24" fmla="*/ 105833 w 72"/>
                <a:gd name="T25" fmla="*/ 297259 h 96"/>
                <a:gd name="T26" fmla="*/ 21167 w 72"/>
                <a:gd name="T27" fmla="*/ 297259 h 96"/>
                <a:gd name="T28" fmla="*/ 0 w 72"/>
                <a:gd name="T29" fmla="*/ 318492 h 96"/>
                <a:gd name="T30" fmla="*/ 21167 w 72"/>
                <a:gd name="T31" fmla="*/ 339725 h 96"/>
                <a:gd name="T32" fmla="*/ 232833 w 72"/>
                <a:gd name="T33" fmla="*/ 339725 h 96"/>
                <a:gd name="T34" fmla="*/ 254000 w 72"/>
                <a:gd name="T35" fmla="*/ 318492 h 96"/>
                <a:gd name="T36" fmla="*/ 232833 w 72"/>
                <a:gd name="T37" fmla="*/ 297259 h 96"/>
                <a:gd name="T38" fmla="*/ 148167 w 72"/>
                <a:gd name="T39" fmla="*/ 297259 h 96"/>
                <a:gd name="T40" fmla="*/ 148167 w 72"/>
                <a:gd name="T41" fmla="*/ 233561 h 96"/>
                <a:gd name="T42" fmla="*/ 254000 w 72"/>
                <a:gd name="T43" fmla="*/ 106164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2" h="96">
                  <a:moveTo>
                    <a:pt x="72" y="30"/>
                  </a:moveTo>
                  <a:cubicBezTo>
                    <a:pt x="72" y="6"/>
                    <a:pt x="72" y="6"/>
                    <a:pt x="72" y="6"/>
                  </a:cubicBezTo>
                  <a:cubicBezTo>
                    <a:pt x="72" y="3"/>
                    <a:pt x="69" y="0"/>
                    <a:pt x="66" y="0"/>
                  </a:cubicBezTo>
                  <a:cubicBezTo>
                    <a:pt x="63" y="0"/>
                    <a:pt x="60" y="3"/>
                    <a:pt x="60" y="6"/>
                  </a:cubicBezTo>
                  <a:cubicBezTo>
                    <a:pt x="60" y="30"/>
                    <a:pt x="60" y="30"/>
                    <a:pt x="60" y="30"/>
                  </a:cubicBezTo>
                  <a:cubicBezTo>
                    <a:pt x="60" y="31"/>
                    <a:pt x="60" y="54"/>
                    <a:pt x="36" y="54"/>
                  </a:cubicBezTo>
                  <a:cubicBezTo>
                    <a:pt x="13" y="54"/>
                    <a:pt x="12" y="32"/>
                    <a:pt x="12" y="30"/>
                  </a:cubicBezTo>
                  <a:cubicBezTo>
                    <a:pt x="12" y="6"/>
                    <a:pt x="12" y="6"/>
                    <a:pt x="12" y="6"/>
                  </a:cubicBezTo>
                  <a:cubicBezTo>
                    <a:pt x="12" y="3"/>
                    <a:pt x="9" y="0"/>
                    <a:pt x="6" y="0"/>
                  </a:cubicBezTo>
                  <a:cubicBezTo>
                    <a:pt x="3" y="0"/>
                    <a:pt x="0" y="3"/>
                    <a:pt x="0" y="6"/>
                  </a:cubicBezTo>
                  <a:cubicBezTo>
                    <a:pt x="0" y="30"/>
                    <a:pt x="0" y="30"/>
                    <a:pt x="0" y="30"/>
                  </a:cubicBezTo>
                  <a:cubicBezTo>
                    <a:pt x="0" y="42"/>
                    <a:pt x="6" y="63"/>
                    <a:pt x="30" y="66"/>
                  </a:cubicBezTo>
                  <a:cubicBezTo>
                    <a:pt x="30" y="84"/>
                    <a:pt x="30" y="84"/>
                    <a:pt x="30" y="84"/>
                  </a:cubicBezTo>
                  <a:cubicBezTo>
                    <a:pt x="6" y="84"/>
                    <a:pt x="6" y="84"/>
                    <a:pt x="6" y="84"/>
                  </a:cubicBezTo>
                  <a:cubicBezTo>
                    <a:pt x="3" y="84"/>
                    <a:pt x="0" y="87"/>
                    <a:pt x="0" y="90"/>
                  </a:cubicBezTo>
                  <a:cubicBezTo>
                    <a:pt x="0" y="93"/>
                    <a:pt x="3" y="96"/>
                    <a:pt x="6" y="96"/>
                  </a:cubicBezTo>
                  <a:cubicBezTo>
                    <a:pt x="66" y="96"/>
                    <a:pt x="66" y="96"/>
                    <a:pt x="66" y="96"/>
                  </a:cubicBezTo>
                  <a:cubicBezTo>
                    <a:pt x="69" y="96"/>
                    <a:pt x="72" y="93"/>
                    <a:pt x="72" y="90"/>
                  </a:cubicBezTo>
                  <a:cubicBezTo>
                    <a:pt x="72" y="87"/>
                    <a:pt x="69" y="84"/>
                    <a:pt x="66" y="84"/>
                  </a:cubicBezTo>
                  <a:cubicBezTo>
                    <a:pt x="42" y="84"/>
                    <a:pt x="42" y="84"/>
                    <a:pt x="42" y="84"/>
                  </a:cubicBezTo>
                  <a:cubicBezTo>
                    <a:pt x="42" y="66"/>
                    <a:pt x="42" y="66"/>
                    <a:pt x="42" y="66"/>
                  </a:cubicBezTo>
                  <a:cubicBezTo>
                    <a:pt x="66" y="63"/>
                    <a:pt x="72" y="42"/>
                    <a:pt x="72"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53" name="Freeform 82"/>
            <p:cNvSpPr/>
            <p:nvPr/>
          </p:nvSpPr>
          <p:spPr bwMode="auto">
            <a:xfrm>
              <a:off x="8534494" y="2245566"/>
              <a:ext cx="127000" cy="339725"/>
            </a:xfrm>
            <a:custGeom>
              <a:avLst/>
              <a:gdLst>
                <a:gd name="T0" fmla="*/ 63500 w 36"/>
                <a:gd name="T1" fmla="*/ 339725 h 96"/>
                <a:gd name="T2" fmla="*/ 127000 w 36"/>
                <a:gd name="T3" fmla="*/ 276027 h 96"/>
                <a:gd name="T4" fmla="*/ 127000 w 36"/>
                <a:gd name="T5" fmla="*/ 191095 h 96"/>
                <a:gd name="T6" fmla="*/ 0 w 36"/>
                <a:gd name="T7" fmla="*/ 191095 h 96"/>
                <a:gd name="T8" fmla="*/ 0 w 36"/>
                <a:gd name="T9" fmla="*/ 169863 h 96"/>
                <a:gd name="T10" fmla="*/ 127000 w 36"/>
                <a:gd name="T11" fmla="*/ 169863 h 96"/>
                <a:gd name="T12" fmla="*/ 127000 w 36"/>
                <a:gd name="T13" fmla="*/ 63698 h 96"/>
                <a:gd name="T14" fmla="*/ 63500 w 36"/>
                <a:gd name="T15" fmla="*/ 0 h 96"/>
                <a:gd name="T16" fmla="*/ 0 w 36"/>
                <a:gd name="T17" fmla="*/ 63698 h 96"/>
                <a:gd name="T18" fmla="*/ 0 w 36"/>
                <a:gd name="T19" fmla="*/ 276027 h 96"/>
                <a:gd name="T20" fmla="*/ 63500 w 36"/>
                <a:gd name="T21" fmla="*/ 339725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96">
                  <a:moveTo>
                    <a:pt x="18" y="96"/>
                  </a:moveTo>
                  <a:cubicBezTo>
                    <a:pt x="28" y="96"/>
                    <a:pt x="36" y="88"/>
                    <a:pt x="36" y="78"/>
                  </a:cubicBezTo>
                  <a:cubicBezTo>
                    <a:pt x="36" y="54"/>
                    <a:pt x="36" y="54"/>
                    <a:pt x="36" y="54"/>
                  </a:cubicBezTo>
                  <a:cubicBezTo>
                    <a:pt x="0" y="54"/>
                    <a:pt x="0" y="54"/>
                    <a:pt x="0" y="54"/>
                  </a:cubicBezTo>
                  <a:cubicBezTo>
                    <a:pt x="0" y="48"/>
                    <a:pt x="0" y="48"/>
                    <a:pt x="0" y="48"/>
                  </a:cubicBezTo>
                  <a:cubicBezTo>
                    <a:pt x="36" y="48"/>
                    <a:pt x="36" y="48"/>
                    <a:pt x="36" y="48"/>
                  </a:cubicBezTo>
                  <a:cubicBezTo>
                    <a:pt x="36" y="18"/>
                    <a:pt x="36" y="18"/>
                    <a:pt x="36" y="18"/>
                  </a:cubicBezTo>
                  <a:cubicBezTo>
                    <a:pt x="36" y="8"/>
                    <a:pt x="28" y="0"/>
                    <a:pt x="18" y="0"/>
                  </a:cubicBezTo>
                  <a:cubicBezTo>
                    <a:pt x="8" y="0"/>
                    <a:pt x="0" y="8"/>
                    <a:pt x="0" y="18"/>
                  </a:cubicBezTo>
                  <a:cubicBezTo>
                    <a:pt x="0" y="78"/>
                    <a:pt x="0" y="78"/>
                    <a:pt x="0" y="78"/>
                  </a:cubicBezTo>
                  <a:cubicBezTo>
                    <a:pt x="0" y="88"/>
                    <a:pt x="8" y="96"/>
                    <a:pt x="1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5125" name="Freeform 83"/>
          <p:cNvSpPr/>
          <p:nvPr/>
        </p:nvSpPr>
        <p:spPr bwMode="auto">
          <a:xfrm>
            <a:off x="858838" y="3922713"/>
            <a:ext cx="323850" cy="495300"/>
          </a:xfrm>
          <a:custGeom>
            <a:avLst/>
            <a:gdLst>
              <a:gd name="T0" fmla="*/ 186722 w 99"/>
              <a:gd name="T1" fmla="*/ 0 h 151"/>
              <a:gd name="T2" fmla="*/ 147412 w 99"/>
              <a:gd name="T3" fmla="*/ 0 h 151"/>
              <a:gd name="T4" fmla="*/ 147412 w 99"/>
              <a:gd name="T5" fmla="*/ 334054 h 151"/>
              <a:gd name="T6" fmla="*/ 3276 w 99"/>
              <a:gd name="T7" fmla="*/ 399555 h 151"/>
              <a:gd name="T8" fmla="*/ 16379 w 99"/>
              <a:gd name="T9" fmla="*/ 445405 h 151"/>
              <a:gd name="T10" fmla="*/ 189998 w 99"/>
              <a:gd name="T11" fmla="*/ 419205 h 151"/>
              <a:gd name="T12" fmla="*/ 206377 w 99"/>
              <a:gd name="T13" fmla="*/ 320954 h 151"/>
              <a:gd name="T14" fmla="*/ 206377 w 99"/>
              <a:gd name="T15" fmla="*/ 117901 h 151"/>
              <a:gd name="T16" fmla="*/ 271894 w 99"/>
              <a:gd name="T17" fmla="*/ 189952 h 151"/>
              <a:gd name="T18" fmla="*/ 262066 w 99"/>
              <a:gd name="T19" fmla="*/ 262003 h 151"/>
              <a:gd name="T20" fmla="*/ 258790 w 99"/>
              <a:gd name="T21" fmla="*/ 278378 h 151"/>
              <a:gd name="T22" fmla="*/ 291549 w 99"/>
              <a:gd name="T23" fmla="*/ 252178 h 151"/>
              <a:gd name="T24" fmla="*/ 304652 w 99"/>
              <a:gd name="T25" fmla="*/ 212878 h 151"/>
              <a:gd name="T26" fmla="*/ 186722 w 99"/>
              <a:gd name="T27" fmla="*/ 0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26" name="Freeform 84"/>
          <p:cNvSpPr>
            <a:spLocks noEditPoints="1"/>
          </p:cNvSpPr>
          <p:nvPr/>
        </p:nvSpPr>
        <p:spPr bwMode="auto">
          <a:xfrm>
            <a:off x="9137650" y="3132138"/>
            <a:ext cx="503238" cy="471488"/>
          </a:xfrm>
          <a:custGeom>
            <a:avLst/>
            <a:gdLst>
              <a:gd name="T0" fmla="*/ 339915 w 154"/>
              <a:gd name="T1" fmla="*/ 225712 h 144"/>
              <a:gd name="T2" fmla="*/ 375868 w 154"/>
              <a:gd name="T3" fmla="*/ 215899 h 144"/>
              <a:gd name="T4" fmla="*/ 486994 w 154"/>
              <a:gd name="T5" fmla="*/ 19627 h 144"/>
              <a:gd name="T6" fmla="*/ 421626 w 154"/>
              <a:gd name="T7" fmla="*/ 19627 h 144"/>
              <a:gd name="T8" fmla="*/ 388941 w 154"/>
              <a:gd name="T9" fmla="*/ 19627 h 144"/>
              <a:gd name="T10" fmla="*/ 388941 w 154"/>
              <a:gd name="T11" fmla="*/ 0 h 144"/>
              <a:gd name="T12" fmla="*/ 114395 w 154"/>
              <a:gd name="T13" fmla="*/ 0 h 144"/>
              <a:gd name="T14" fmla="*/ 114395 w 154"/>
              <a:gd name="T15" fmla="*/ 19627 h 144"/>
              <a:gd name="T16" fmla="*/ 81710 w 154"/>
              <a:gd name="T17" fmla="*/ 19627 h 144"/>
              <a:gd name="T18" fmla="*/ 16342 w 154"/>
              <a:gd name="T19" fmla="*/ 19627 h 144"/>
              <a:gd name="T20" fmla="*/ 127468 w 154"/>
              <a:gd name="T21" fmla="*/ 215899 h 144"/>
              <a:gd name="T22" fmla="*/ 163421 w 154"/>
              <a:gd name="T23" fmla="*/ 225712 h 144"/>
              <a:gd name="T24" fmla="*/ 232058 w 154"/>
              <a:gd name="T25" fmla="*/ 271509 h 144"/>
              <a:gd name="T26" fmla="*/ 232058 w 154"/>
              <a:gd name="T27" fmla="*/ 412171 h 144"/>
              <a:gd name="T28" fmla="*/ 114395 w 154"/>
              <a:gd name="T29" fmla="*/ 471052 h 144"/>
              <a:gd name="T30" fmla="*/ 388941 w 154"/>
              <a:gd name="T31" fmla="*/ 471052 h 144"/>
              <a:gd name="T32" fmla="*/ 271278 w 154"/>
              <a:gd name="T33" fmla="*/ 412171 h 144"/>
              <a:gd name="T34" fmla="*/ 271278 w 154"/>
              <a:gd name="T35" fmla="*/ 271509 h 144"/>
              <a:gd name="T36" fmla="*/ 339915 w 154"/>
              <a:gd name="T37" fmla="*/ 225712 h 144"/>
              <a:gd name="T38" fmla="*/ 388941 w 154"/>
              <a:gd name="T39" fmla="*/ 85051 h 144"/>
              <a:gd name="T40" fmla="*/ 388941 w 154"/>
              <a:gd name="T41" fmla="*/ 39254 h 144"/>
              <a:gd name="T42" fmla="*/ 421626 w 154"/>
              <a:gd name="T43" fmla="*/ 39254 h 144"/>
              <a:gd name="T44" fmla="*/ 467383 w 154"/>
              <a:gd name="T45" fmla="*/ 39254 h 144"/>
              <a:gd name="T46" fmla="*/ 369331 w 154"/>
              <a:gd name="T47" fmla="*/ 196272 h 144"/>
              <a:gd name="T48" fmla="*/ 356257 w 154"/>
              <a:gd name="T49" fmla="*/ 202814 h 144"/>
              <a:gd name="T50" fmla="*/ 388941 w 154"/>
              <a:gd name="T51" fmla="*/ 85051 h 144"/>
              <a:gd name="T52" fmla="*/ 134005 w 154"/>
              <a:gd name="T53" fmla="*/ 196272 h 144"/>
              <a:gd name="T54" fmla="*/ 35953 w 154"/>
              <a:gd name="T55" fmla="*/ 39254 h 144"/>
              <a:gd name="T56" fmla="*/ 81710 w 154"/>
              <a:gd name="T57" fmla="*/ 39254 h 144"/>
              <a:gd name="T58" fmla="*/ 114395 w 154"/>
              <a:gd name="T59" fmla="*/ 39254 h 144"/>
              <a:gd name="T60" fmla="*/ 114395 w 154"/>
              <a:gd name="T61" fmla="*/ 85051 h 144"/>
              <a:gd name="T62" fmla="*/ 147079 w 154"/>
              <a:gd name="T63" fmla="*/ 202814 h 144"/>
              <a:gd name="T64" fmla="*/ 134005 w 154"/>
              <a:gd name="T65" fmla="*/ 196272 h 144"/>
              <a:gd name="T66" fmla="*/ 251668 w 154"/>
              <a:gd name="T67" fmla="*/ 173373 h 144"/>
              <a:gd name="T68" fmla="*/ 189568 w 154"/>
              <a:gd name="T69" fmla="*/ 215899 h 144"/>
              <a:gd name="T70" fmla="*/ 212447 w 154"/>
              <a:gd name="T71" fmla="*/ 143933 h 144"/>
              <a:gd name="T72" fmla="*/ 153616 w 154"/>
              <a:gd name="T73" fmla="*/ 101407 h 144"/>
              <a:gd name="T74" fmla="*/ 228789 w 154"/>
              <a:gd name="T75" fmla="*/ 98136 h 144"/>
              <a:gd name="T76" fmla="*/ 251668 w 154"/>
              <a:gd name="T77" fmla="*/ 29441 h 144"/>
              <a:gd name="T78" fmla="*/ 274547 w 154"/>
              <a:gd name="T79" fmla="*/ 98136 h 144"/>
              <a:gd name="T80" fmla="*/ 349720 w 154"/>
              <a:gd name="T81" fmla="*/ 101407 h 144"/>
              <a:gd name="T82" fmla="*/ 290889 w 154"/>
              <a:gd name="T83" fmla="*/ 143933 h 144"/>
              <a:gd name="T84" fmla="*/ 313768 w 154"/>
              <a:gd name="T85" fmla="*/ 215899 h 144"/>
              <a:gd name="T86" fmla="*/ 251668 w 154"/>
              <a:gd name="T87" fmla="*/ 173373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5127" name="组合 99"/>
          <p:cNvGrpSpPr/>
          <p:nvPr/>
        </p:nvGrpSpPr>
        <p:grpSpPr bwMode="auto">
          <a:xfrm>
            <a:off x="6280150" y="4062639"/>
            <a:ext cx="471488" cy="354013"/>
            <a:chOff x="6240463" y="3313113"/>
            <a:chExt cx="509588" cy="382588"/>
          </a:xfrm>
          <a:solidFill>
            <a:schemeClr val="tx1">
              <a:lumMod val="65000"/>
              <a:lumOff val="35000"/>
            </a:schemeClr>
          </a:solidFill>
        </p:grpSpPr>
        <p:sp>
          <p:nvSpPr>
            <p:cNvPr id="45243" name="Oval 85"/>
            <p:cNvSpPr>
              <a:spLocks noChangeArrowheads="1"/>
            </p:cNvSpPr>
            <p:nvPr/>
          </p:nvSpPr>
          <p:spPr bwMode="auto">
            <a:xfrm>
              <a:off x="6453188" y="3462338"/>
              <a:ext cx="127000" cy="127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44" name="Freeform 86"/>
            <p:cNvSpPr>
              <a:spLocks noEditPoints="1"/>
            </p:cNvSpPr>
            <p:nvPr/>
          </p:nvSpPr>
          <p:spPr bwMode="auto">
            <a:xfrm>
              <a:off x="6240463" y="3313113"/>
              <a:ext cx="509588" cy="382588"/>
            </a:xfrm>
            <a:custGeom>
              <a:avLst/>
              <a:gdLst>
                <a:gd name="T0" fmla="*/ 467122 w 144"/>
                <a:gd name="T1" fmla="*/ 42510 h 108"/>
                <a:gd name="T2" fmla="*/ 212328 w 144"/>
                <a:gd name="T3" fmla="*/ 42510 h 108"/>
                <a:gd name="T4" fmla="*/ 169863 w 144"/>
                <a:gd name="T5" fmla="*/ 0 h 108"/>
                <a:gd name="T6" fmla="*/ 127397 w 144"/>
                <a:gd name="T7" fmla="*/ 0 h 108"/>
                <a:gd name="T8" fmla="*/ 84931 w 144"/>
                <a:gd name="T9" fmla="*/ 42510 h 108"/>
                <a:gd name="T10" fmla="*/ 42466 w 144"/>
                <a:gd name="T11" fmla="*/ 42510 h 108"/>
                <a:gd name="T12" fmla="*/ 0 w 144"/>
                <a:gd name="T13" fmla="*/ 85020 h 108"/>
                <a:gd name="T14" fmla="*/ 42466 w 144"/>
                <a:gd name="T15" fmla="*/ 85020 h 108"/>
                <a:gd name="T16" fmla="*/ 84931 w 144"/>
                <a:gd name="T17" fmla="*/ 127529 h 108"/>
                <a:gd name="T18" fmla="*/ 84931 w 144"/>
                <a:gd name="T19" fmla="*/ 297568 h 108"/>
                <a:gd name="T20" fmla="*/ 42466 w 144"/>
                <a:gd name="T21" fmla="*/ 340078 h 108"/>
                <a:gd name="T22" fmla="*/ 0 w 144"/>
                <a:gd name="T23" fmla="*/ 340078 h 108"/>
                <a:gd name="T24" fmla="*/ 42466 w 144"/>
                <a:gd name="T25" fmla="*/ 382588 h 108"/>
                <a:gd name="T26" fmla="*/ 467122 w 144"/>
                <a:gd name="T27" fmla="*/ 382588 h 108"/>
                <a:gd name="T28" fmla="*/ 509588 w 144"/>
                <a:gd name="T29" fmla="*/ 340078 h 108"/>
                <a:gd name="T30" fmla="*/ 509588 w 144"/>
                <a:gd name="T31" fmla="*/ 85020 h 108"/>
                <a:gd name="T32" fmla="*/ 467122 w 144"/>
                <a:gd name="T33" fmla="*/ 42510 h 108"/>
                <a:gd name="T34" fmla="*/ 276027 w 144"/>
                <a:gd name="T35" fmla="*/ 318823 h 108"/>
                <a:gd name="T36" fmla="*/ 169863 w 144"/>
                <a:gd name="T37" fmla="*/ 212549 h 108"/>
                <a:gd name="T38" fmla="*/ 276027 w 144"/>
                <a:gd name="T39" fmla="*/ 106274 h 108"/>
                <a:gd name="T40" fmla="*/ 382191 w 144"/>
                <a:gd name="T41" fmla="*/ 212549 h 108"/>
                <a:gd name="T42" fmla="*/ 276027 w 144"/>
                <a:gd name="T43" fmla="*/ 318823 h 108"/>
                <a:gd name="T44" fmla="*/ 435273 w 144"/>
                <a:gd name="T45" fmla="*/ 170039 h 108"/>
                <a:gd name="T46" fmla="*/ 403424 w 144"/>
                <a:gd name="T47" fmla="*/ 138157 h 108"/>
                <a:gd name="T48" fmla="*/ 435273 w 144"/>
                <a:gd name="T49" fmla="*/ 106274 h 108"/>
                <a:gd name="T50" fmla="*/ 467122 w 144"/>
                <a:gd name="T51" fmla="*/ 138157 h 108"/>
                <a:gd name="T52" fmla="*/ 435273 w 144"/>
                <a:gd name="T53" fmla="*/ 170039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45" name="Rectangle 87"/>
            <p:cNvSpPr>
              <a:spLocks noChangeArrowheads="1"/>
            </p:cNvSpPr>
            <p:nvPr/>
          </p:nvSpPr>
          <p:spPr bwMode="auto">
            <a:xfrm>
              <a:off x="6643688" y="3419475"/>
              <a:ext cx="6350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46" name="Rectangle 88"/>
            <p:cNvSpPr>
              <a:spLocks noChangeArrowheads="1"/>
            </p:cNvSpPr>
            <p:nvPr/>
          </p:nvSpPr>
          <p:spPr bwMode="auto">
            <a:xfrm>
              <a:off x="6643688" y="3419475"/>
              <a:ext cx="6350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47" name="Oval 89"/>
            <p:cNvSpPr>
              <a:spLocks noChangeArrowheads="1"/>
            </p:cNvSpPr>
            <p:nvPr/>
          </p:nvSpPr>
          <p:spPr bwMode="auto">
            <a:xfrm>
              <a:off x="6643688" y="3419475"/>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48" name="Freeform 90"/>
            <p:cNvSpPr/>
            <p:nvPr/>
          </p:nvSpPr>
          <p:spPr bwMode="auto">
            <a:xfrm>
              <a:off x="6240463" y="3398838"/>
              <a:ext cx="0" cy="254000"/>
            </a:xfrm>
            <a:custGeom>
              <a:avLst/>
              <a:gdLst>
                <a:gd name="T0" fmla="*/ 254000 h 160"/>
                <a:gd name="T1" fmla="*/ 254000 h 160"/>
                <a:gd name="T2" fmla="*/ 0 h 160"/>
                <a:gd name="T3" fmla="*/ 254000 h 16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60">
                  <a:moveTo>
                    <a:pt x="0" y="160"/>
                  </a:moveTo>
                  <a:lnTo>
                    <a:pt x="0" y="160"/>
                  </a:lnTo>
                  <a:lnTo>
                    <a:pt x="0" y="0"/>
                  </a:ln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49" name="Rectangle 91"/>
            <p:cNvSpPr>
              <a:spLocks noChangeArrowheads="1"/>
            </p:cNvSpPr>
            <p:nvPr/>
          </p:nvSpPr>
          <p:spPr bwMode="auto">
            <a:xfrm>
              <a:off x="6240463" y="3398838"/>
              <a:ext cx="84138" cy="254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50" name="Rectangle 92"/>
            <p:cNvSpPr>
              <a:spLocks noChangeArrowheads="1"/>
            </p:cNvSpPr>
            <p:nvPr/>
          </p:nvSpPr>
          <p:spPr bwMode="auto">
            <a:xfrm>
              <a:off x="6240463" y="3398838"/>
              <a:ext cx="84138" cy="254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51" name="Freeform 93"/>
            <p:cNvSpPr/>
            <p:nvPr/>
          </p:nvSpPr>
          <p:spPr bwMode="auto">
            <a:xfrm>
              <a:off x="6240463" y="3398838"/>
              <a:ext cx="84138" cy="254000"/>
            </a:xfrm>
            <a:custGeom>
              <a:avLst/>
              <a:gdLst>
                <a:gd name="T0" fmla="*/ 42069 w 24"/>
                <a:gd name="T1" fmla="*/ 0 h 72"/>
                <a:gd name="T2" fmla="*/ 0 w 24"/>
                <a:gd name="T3" fmla="*/ 0 h 72"/>
                <a:gd name="T4" fmla="*/ 0 w 24"/>
                <a:gd name="T5" fmla="*/ 0 h 72"/>
                <a:gd name="T6" fmla="*/ 0 w 24"/>
                <a:gd name="T7" fmla="*/ 254000 h 72"/>
                <a:gd name="T8" fmla="*/ 42069 w 24"/>
                <a:gd name="T9" fmla="*/ 254000 h 72"/>
                <a:gd name="T10" fmla="*/ 84138 w 24"/>
                <a:gd name="T11" fmla="*/ 211667 h 72"/>
                <a:gd name="T12" fmla="*/ 84138 w 24"/>
                <a:gd name="T13" fmla="*/ 42333 h 72"/>
                <a:gd name="T14" fmla="*/ 42069 w 24"/>
                <a:gd name="T15" fmla="*/ 0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45128" name="组合 109"/>
          <p:cNvGrpSpPr/>
          <p:nvPr/>
        </p:nvGrpSpPr>
        <p:grpSpPr bwMode="auto">
          <a:xfrm>
            <a:off x="7261225" y="4037239"/>
            <a:ext cx="392113" cy="484188"/>
            <a:chOff x="7300913" y="3284538"/>
            <a:chExt cx="423863" cy="523875"/>
          </a:xfrm>
          <a:solidFill>
            <a:schemeClr val="tx1">
              <a:lumMod val="65000"/>
              <a:lumOff val="35000"/>
            </a:schemeClr>
          </a:solidFill>
        </p:grpSpPr>
        <p:sp>
          <p:nvSpPr>
            <p:cNvPr id="45229" name="Rectangle 94"/>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30" name="Rectangle 95"/>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31" name="Rectangle 96"/>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32" name="Rectangle 97"/>
            <p:cNvSpPr>
              <a:spLocks noChangeArrowheads="1"/>
            </p:cNvSpPr>
            <p:nvPr/>
          </p:nvSpPr>
          <p:spPr bwMode="auto">
            <a:xfrm>
              <a:off x="7597776" y="3284538"/>
              <a:ext cx="857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33" name="Rectangle 98"/>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34" name="Rectangle 99"/>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35" name="Rectangle 100"/>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36" name="Rectangle 101"/>
            <p:cNvSpPr>
              <a:spLocks noChangeArrowheads="1"/>
            </p:cNvSpPr>
            <p:nvPr/>
          </p:nvSpPr>
          <p:spPr bwMode="auto">
            <a:xfrm>
              <a:off x="7343776" y="3284538"/>
              <a:ext cx="8413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37" name="Freeform 102"/>
            <p:cNvSpPr/>
            <p:nvPr/>
          </p:nvSpPr>
          <p:spPr bwMode="auto">
            <a:xfrm>
              <a:off x="7300913" y="3405188"/>
              <a:ext cx="423863" cy="403225"/>
            </a:xfrm>
            <a:custGeom>
              <a:avLst/>
              <a:gdLst>
                <a:gd name="T0" fmla="*/ 212725 w 267"/>
                <a:gd name="T1" fmla="*/ 0 h 254"/>
                <a:gd name="T2" fmla="*/ 265113 w 267"/>
                <a:gd name="T3" fmla="*/ 152400 h 254"/>
                <a:gd name="T4" fmla="*/ 423863 w 267"/>
                <a:gd name="T5" fmla="*/ 155575 h 254"/>
                <a:gd name="T6" fmla="*/ 296863 w 267"/>
                <a:gd name="T7" fmla="*/ 250825 h 254"/>
                <a:gd name="T8" fmla="*/ 342900 w 267"/>
                <a:gd name="T9" fmla="*/ 403225 h 254"/>
                <a:gd name="T10" fmla="*/ 212725 w 267"/>
                <a:gd name="T11" fmla="*/ 315913 h 254"/>
                <a:gd name="T12" fmla="*/ 80963 w 267"/>
                <a:gd name="T13" fmla="*/ 403225 h 254"/>
                <a:gd name="T14" fmla="*/ 127000 w 267"/>
                <a:gd name="T15" fmla="*/ 250825 h 254"/>
                <a:gd name="T16" fmla="*/ 0 w 267"/>
                <a:gd name="T17" fmla="*/ 155575 h 254"/>
                <a:gd name="T18" fmla="*/ 158750 w 267"/>
                <a:gd name="T19" fmla="*/ 152400 h 254"/>
                <a:gd name="T20" fmla="*/ 212725 w 267"/>
                <a:gd name="T21" fmla="*/ 0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7" h="254">
                  <a:moveTo>
                    <a:pt x="134" y="0"/>
                  </a:moveTo>
                  <a:lnTo>
                    <a:pt x="167" y="96"/>
                  </a:lnTo>
                  <a:lnTo>
                    <a:pt x="267" y="98"/>
                  </a:lnTo>
                  <a:lnTo>
                    <a:pt x="187" y="158"/>
                  </a:lnTo>
                  <a:lnTo>
                    <a:pt x="216" y="254"/>
                  </a:lnTo>
                  <a:lnTo>
                    <a:pt x="134" y="199"/>
                  </a:lnTo>
                  <a:lnTo>
                    <a:pt x="51" y="254"/>
                  </a:lnTo>
                  <a:lnTo>
                    <a:pt x="80" y="158"/>
                  </a:lnTo>
                  <a:lnTo>
                    <a:pt x="0" y="98"/>
                  </a:lnTo>
                  <a:lnTo>
                    <a:pt x="100" y="96"/>
                  </a:ln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38" name="Freeform 103"/>
            <p:cNvSpPr/>
            <p:nvPr/>
          </p:nvSpPr>
          <p:spPr bwMode="auto">
            <a:xfrm>
              <a:off x="7300913" y="3405188"/>
              <a:ext cx="423863" cy="403225"/>
            </a:xfrm>
            <a:custGeom>
              <a:avLst/>
              <a:gdLst>
                <a:gd name="T0" fmla="*/ 212725 w 267"/>
                <a:gd name="T1" fmla="*/ 0 h 254"/>
                <a:gd name="T2" fmla="*/ 265113 w 267"/>
                <a:gd name="T3" fmla="*/ 152400 h 254"/>
                <a:gd name="T4" fmla="*/ 423863 w 267"/>
                <a:gd name="T5" fmla="*/ 155575 h 254"/>
                <a:gd name="T6" fmla="*/ 296863 w 267"/>
                <a:gd name="T7" fmla="*/ 250825 h 254"/>
                <a:gd name="T8" fmla="*/ 342900 w 267"/>
                <a:gd name="T9" fmla="*/ 403225 h 254"/>
                <a:gd name="T10" fmla="*/ 212725 w 267"/>
                <a:gd name="T11" fmla="*/ 315913 h 254"/>
                <a:gd name="T12" fmla="*/ 80963 w 267"/>
                <a:gd name="T13" fmla="*/ 403225 h 254"/>
                <a:gd name="T14" fmla="*/ 127000 w 267"/>
                <a:gd name="T15" fmla="*/ 250825 h 254"/>
                <a:gd name="T16" fmla="*/ 0 w 267"/>
                <a:gd name="T17" fmla="*/ 155575 h 254"/>
                <a:gd name="T18" fmla="*/ 158750 w 267"/>
                <a:gd name="T19" fmla="*/ 152400 h 254"/>
                <a:gd name="T20" fmla="*/ 212725 w 267"/>
                <a:gd name="T21" fmla="*/ 0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7" h="254">
                  <a:moveTo>
                    <a:pt x="134" y="0"/>
                  </a:moveTo>
                  <a:lnTo>
                    <a:pt x="167" y="96"/>
                  </a:lnTo>
                  <a:lnTo>
                    <a:pt x="267" y="98"/>
                  </a:lnTo>
                  <a:lnTo>
                    <a:pt x="187" y="158"/>
                  </a:lnTo>
                  <a:lnTo>
                    <a:pt x="216" y="254"/>
                  </a:lnTo>
                  <a:lnTo>
                    <a:pt x="134" y="199"/>
                  </a:lnTo>
                  <a:lnTo>
                    <a:pt x="51" y="254"/>
                  </a:lnTo>
                  <a:lnTo>
                    <a:pt x="80" y="158"/>
                  </a:lnTo>
                  <a:lnTo>
                    <a:pt x="0" y="98"/>
                  </a:lnTo>
                  <a:lnTo>
                    <a:pt x="100" y="96"/>
                  </a:lnTo>
                  <a:lnTo>
                    <a:pt x="13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39" name="Rectangle 104"/>
            <p:cNvSpPr>
              <a:spLocks noChangeArrowheads="1"/>
            </p:cNvSpPr>
            <p:nvPr/>
          </p:nvSpPr>
          <p:spPr bwMode="auto">
            <a:xfrm>
              <a:off x="7470776" y="3284538"/>
              <a:ext cx="8413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40" name="Rectangle 105"/>
            <p:cNvSpPr>
              <a:spLocks noChangeArrowheads="1"/>
            </p:cNvSpPr>
            <p:nvPr/>
          </p:nvSpPr>
          <p:spPr bwMode="auto">
            <a:xfrm>
              <a:off x="7470776" y="3284538"/>
              <a:ext cx="8413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41" name="Freeform 106"/>
            <p:cNvSpPr/>
            <p:nvPr/>
          </p:nvSpPr>
          <p:spPr bwMode="auto">
            <a:xfrm>
              <a:off x="7470776" y="3284538"/>
              <a:ext cx="84138" cy="192088"/>
            </a:xfrm>
            <a:custGeom>
              <a:avLst/>
              <a:gdLst>
                <a:gd name="T0" fmla="*/ 84138 w 53"/>
                <a:gd name="T1" fmla="*/ 0 h 121"/>
                <a:gd name="T2" fmla="*/ 0 w 53"/>
                <a:gd name="T3" fmla="*/ 0 h 121"/>
                <a:gd name="T4" fmla="*/ 0 w 53"/>
                <a:gd name="T5" fmla="*/ 192088 h 121"/>
                <a:gd name="T6" fmla="*/ 42863 w 53"/>
                <a:gd name="T7" fmla="*/ 68263 h 121"/>
                <a:gd name="T8" fmla="*/ 84138 w 53"/>
                <a:gd name="T9" fmla="*/ 192088 h 121"/>
                <a:gd name="T10" fmla="*/ 84138 w 53"/>
                <a:gd name="T11" fmla="*/ 0 h 1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21">
                  <a:moveTo>
                    <a:pt x="53" y="0"/>
                  </a:moveTo>
                  <a:lnTo>
                    <a:pt x="0" y="0"/>
                  </a:lnTo>
                  <a:lnTo>
                    <a:pt x="0" y="121"/>
                  </a:lnTo>
                  <a:lnTo>
                    <a:pt x="27" y="43"/>
                  </a:lnTo>
                  <a:lnTo>
                    <a:pt x="53" y="121"/>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42" name="Freeform 107"/>
            <p:cNvSpPr/>
            <p:nvPr/>
          </p:nvSpPr>
          <p:spPr bwMode="auto">
            <a:xfrm>
              <a:off x="7470776" y="3284538"/>
              <a:ext cx="84138" cy="192088"/>
            </a:xfrm>
            <a:custGeom>
              <a:avLst/>
              <a:gdLst>
                <a:gd name="T0" fmla="*/ 84138 w 53"/>
                <a:gd name="T1" fmla="*/ 0 h 121"/>
                <a:gd name="T2" fmla="*/ 0 w 53"/>
                <a:gd name="T3" fmla="*/ 0 h 121"/>
                <a:gd name="T4" fmla="*/ 0 w 53"/>
                <a:gd name="T5" fmla="*/ 192088 h 121"/>
                <a:gd name="T6" fmla="*/ 42863 w 53"/>
                <a:gd name="T7" fmla="*/ 68263 h 121"/>
                <a:gd name="T8" fmla="*/ 84138 w 53"/>
                <a:gd name="T9" fmla="*/ 192088 h 121"/>
                <a:gd name="T10" fmla="*/ 84138 w 53"/>
                <a:gd name="T11" fmla="*/ 0 h 1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121">
                  <a:moveTo>
                    <a:pt x="53" y="0"/>
                  </a:moveTo>
                  <a:lnTo>
                    <a:pt x="0" y="0"/>
                  </a:lnTo>
                  <a:lnTo>
                    <a:pt x="0" y="121"/>
                  </a:lnTo>
                  <a:lnTo>
                    <a:pt x="27" y="43"/>
                  </a:lnTo>
                  <a:lnTo>
                    <a:pt x="53" y="121"/>
                  </a:lnTo>
                  <a:lnTo>
                    <a:pt x="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45129" name="组合 124"/>
          <p:cNvGrpSpPr/>
          <p:nvPr/>
        </p:nvGrpSpPr>
        <p:grpSpPr bwMode="auto">
          <a:xfrm>
            <a:off x="8116887" y="4057877"/>
            <a:ext cx="511176" cy="392112"/>
            <a:chOff x="8226426" y="3306763"/>
            <a:chExt cx="552450" cy="423863"/>
          </a:xfrm>
          <a:solidFill>
            <a:schemeClr val="tx1">
              <a:lumMod val="65000"/>
              <a:lumOff val="35000"/>
            </a:schemeClr>
          </a:solidFill>
        </p:grpSpPr>
        <p:sp>
          <p:nvSpPr>
            <p:cNvPr id="45226" name="Freeform 108"/>
            <p:cNvSpPr/>
            <p:nvPr/>
          </p:nvSpPr>
          <p:spPr bwMode="auto">
            <a:xfrm>
              <a:off x="8672513" y="3390900"/>
              <a:ext cx="106363" cy="339725"/>
            </a:xfrm>
            <a:custGeom>
              <a:avLst/>
              <a:gdLst>
                <a:gd name="T0" fmla="*/ 85090 w 30"/>
                <a:gd name="T1" fmla="*/ 0 h 96"/>
                <a:gd name="T2" fmla="*/ 0 w 30"/>
                <a:gd name="T3" fmla="*/ 0 h 96"/>
                <a:gd name="T4" fmla="*/ 0 w 30"/>
                <a:gd name="T5" fmla="*/ 339725 h 96"/>
                <a:gd name="T6" fmla="*/ 85090 w 30"/>
                <a:gd name="T7" fmla="*/ 339725 h 96"/>
                <a:gd name="T8" fmla="*/ 106363 w 30"/>
                <a:gd name="T9" fmla="*/ 318492 h 96"/>
                <a:gd name="T10" fmla="*/ 106363 w 30"/>
                <a:gd name="T11" fmla="*/ 21233 h 96"/>
                <a:gd name="T12" fmla="*/ 85090 w 3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96">
                  <a:moveTo>
                    <a:pt x="24" y="0"/>
                  </a:moveTo>
                  <a:cubicBezTo>
                    <a:pt x="0" y="0"/>
                    <a:pt x="0" y="0"/>
                    <a:pt x="0" y="0"/>
                  </a:cubicBezTo>
                  <a:cubicBezTo>
                    <a:pt x="0" y="96"/>
                    <a:pt x="0" y="96"/>
                    <a:pt x="0" y="96"/>
                  </a:cubicBezTo>
                  <a:cubicBezTo>
                    <a:pt x="24" y="96"/>
                    <a:pt x="24" y="96"/>
                    <a:pt x="24" y="96"/>
                  </a:cubicBezTo>
                  <a:cubicBezTo>
                    <a:pt x="27" y="96"/>
                    <a:pt x="30" y="93"/>
                    <a:pt x="30" y="90"/>
                  </a:cubicBezTo>
                  <a:cubicBezTo>
                    <a:pt x="30" y="6"/>
                    <a:pt x="30" y="6"/>
                    <a:pt x="30" y="6"/>
                  </a:cubicBezTo>
                  <a:cubicBezTo>
                    <a:pt x="30" y="3"/>
                    <a:pt x="27"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27" name="Freeform 109"/>
            <p:cNvSpPr>
              <a:spLocks noEditPoints="1"/>
            </p:cNvSpPr>
            <p:nvPr/>
          </p:nvSpPr>
          <p:spPr bwMode="auto">
            <a:xfrm>
              <a:off x="8332788" y="3306763"/>
              <a:ext cx="319088" cy="423863"/>
            </a:xfrm>
            <a:custGeom>
              <a:avLst/>
              <a:gdLst>
                <a:gd name="T0" fmla="*/ 297815 w 90"/>
                <a:gd name="T1" fmla="*/ 84773 h 120"/>
                <a:gd name="T2" fmla="*/ 297815 w 90"/>
                <a:gd name="T3" fmla="*/ 84773 h 120"/>
                <a:gd name="T4" fmla="*/ 297815 w 90"/>
                <a:gd name="T5" fmla="*/ 81240 h 120"/>
                <a:gd name="T6" fmla="*/ 297815 w 90"/>
                <a:gd name="T7" fmla="*/ 63579 h 120"/>
                <a:gd name="T8" fmla="*/ 233998 w 90"/>
                <a:gd name="T9" fmla="*/ 0 h 120"/>
                <a:gd name="T10" fmla="*/ 106363 w 90"/>
                <a:gd name="T11" fmla="*/ 0 h 120"/>
                <a:gd name="T12" fmla="*/ 42545 w 90"/>
                <a:gd name="T13" fmla="*/ 63579 h 120"/>
                <a:gd name="T14" fmla="*/ 42545 w 90"/>
                <a:gd name="T15" fmla="*/ 84773 h 120"/>
                <a:gd name="T16" fmla="*/ 0 w 90"/>
                <a:gd name="T17" fmla="*/ 84773 h 120"/>
                <a:gd name="T18" fmla="*/ 0 w 90"/>
                <a:gd name="T19" fmla="*/ 423863 h 120"/>
                <a:gd name="T20" fmla="*/ 319088 w 90"/>
                <a:gd name="T21" fmla="*/ 423863 h 120"/>
                <a:gd name="T22" fmla="*/ 319088 w 90"/>
                <a:gd name="T23" fmla="*/ 84773 h 120"/>
                <a:gd name="T24" fmla="*/ 297815 w 90"/>
                <a:gd name="T25" fmla="*/ 84773 h 120"/>
                <a:gd name="T26" fmla="*/ 255270 w 90"/>
                <a:gd name="T27" fmla="*/ 84773 h 120"/>
                <a:gd name="T28" fmla="*/ 255270 w 90"/>
                <a:gd name="T29" fmla="*/ 84773 h 120"/>
                <a:gd name="T30" fmla="*/ 85090 w 90"/>
                <a:gd name="T31" fmla="*/ 84773 h 120"/>
                <a:gd name="T32" fmla="*/ 85090 w 90"/>
                <a:gd name="T33" fmla="*/ 63579 h 120"/>
                <a:gd name="T34" fmla="*/ 106363 w 90"/>
                <a:gd name="T35" fmla="*/ 42386 h 120"/>
                <a:gd name="T36" fmla="*/ 233998 w 90"/>
                <a:gd name="T37" fmla="*/ 42386 h 120"/>
                <a:gd name="T38" fmla="*/ 255270 w 90"/>
                <a:gd name="T39" fmla="*/ 63579 h 120"/>
                <a:gd name="T40" fmla="*/ 255270 w 90"/>
                <a:gd name="T41" fmla="*/ 84773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120">
                  <a:moveTo>
                    <a:pt x="84" y="24"/>
                  </a:moveTo>
                  <a:cubicBezTo>
                    <a:pt x="84" y="24"/>
                    <a:pt x="84" y="24"/>
                    <a:pt x="84" y="24"/>
                  </a:cubicBezTo>
                  <a:cubicBezTo>
                    <a:pt x="84" y="23"/>
                    <a:pt x="84" y="23"/>
                    <a:pt x="84" y="23"/>
                  </a:cubicBezTo>
                  <a:cubicBezTo>
                    <a:pt x="84" y="18"/>
                    <a:pt x="84" y="18"/>
                    <a:pt x="84" y="18"/>
                  </a:cubicBezTo>
                  <a:cubicBezTo>
                    <a:pt x="84" y="6"/>
                    <a:pt x="75" y="0"/>
                    <a:pt x="66" y="0"/>
                  </a:cubicBezTo>
                  <a:cubicBezTo>
                    <a:pt x="30" y="0"/>
                    <a:pt x="30" y="0"/>
                    <a:pt x="30" y="0"/>
                  </a:cubicBezTo>
                  <a:cubicBezTo>
                    <a:pt x="18" y="0"/>
                    <a:pt x="12" y="9"/>
                    <a:pt x="12" y="18"/>
                  </a:cubicBezTo>
                  <a:cubicBezTo>
                    <a:pt x="12" y="24"/>
                    <a:pt x="12" y="24"/>
                    <a:pt x="12" y="24"/>
                  </a:cubicBezTo>
                  <a:cubicBezTo>
                    <a:pt x="0" y="24"/>
                    <a:pt x="0" y="24"/>
                    <a:pt x="0" y="24"/>
                  </a:cubicBezTo>
                  <a:cubicBezTo>
                    <a:pt x="0" y="120"/>
                    <a:pt x="0" y="120"/>
                    <a:pt x="0" y="120"/>
                  </a:cubicBezTo>
                  <a:cubicBezTo>
                    <a:pt x="90" y="120"/>
                    <a:pt x="90" y="120"/>
                    <a:pt x="90" y="120"/>
                  </a:cubicBezTo>
                  <a:cubicBezTo>
                    <a:pt x="90" y="24"/>
                    <a:pt x="90" y="24"/>
                    <a:pt x="90" y="24"/>
                  </a:cubicBezTo>
                  <a:lnTo>
                    <a:pt x="84" y="24"/>
                  </a:lnTo>
                  <a:close/>
                  <a:moveTo>
                    <a:pt x="72" y="24"/>
                  </a:moveTo>
                  <a:cubicBezTo>
                    <a:pt x="72" y="24"/>
                    <a:pt x="72" y="24"/>
                    <a:pt x="72" y="24"/>
                  </a:cubicBezTo>
                  <a:cubicBezTo>
                    <a:pt x="24" y="24"/>
                    <a:pt x="24" y="24"/>
                    <a:pt x="24" y="24"/>
                  </a:cubicBezTo>
                  <a:cubicBezTo>
                    <a:pt x="24" y="18"/>
                    <a:pt x="24" y="18"/>
                    <a:pt x="24" y="18"/>
                  </a:cubicBezTo>
                  <a:cubicBezTo>
                    <a:pt x="24" y="18"/>
                    <a:pt x="24" y="12"/>
                    <a:pt x="30" y="12"/>
                  </a:cubicBezTo>
                  <a:cubicBezTo>
                    <a:pt x="66" y="12"/>
                    <a:pt x="66" y="12"/>
                    <a:pt x="66" y="12"/>
                  </a:cubicBezTo>
                  <a:cubicBezTo>
                    <a:pt x="66" y="12"/>
                    <a:pt x="72" y="12"/>
                    <a:pt x="72" y="18"/>
                  </a:cubicBezTo>
                  <a:lnTo>
                    <a:pt x="7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28" name="Freeform 110"/>
            <p:cNvSpPr/>
            <p:nvPr/>
          </p:nvSpPr>
          <p:spPr bwMode="auto">
            <a:xfrm>
              <a:off x="8226426" y="3390900"/>
              <a:ext cx="85725" cy="339725"/>
            </a:xfrm>
            <a:custGeom>
              <a:avLst/>
              <a:gdLst>
                <a:gd name="T0" fmla="*/ 85725 w 24"/>
                <a:gd name="T1" fmla="*/ 0 h 96"/>
                <a:gd name="T2" fmla="*/ 21431 w 24"/>
                <a:gd name="T3" fmla="*/ 0 h 96"/>
                <a:gd name="T4" fmla="*/ 0 w 24"/>
                <a:gd name="T5" fmla="*/ 21233 h 96"/>
                <a:gd name="T6" fmla="*/ 0 w 24"/>
                <a:gd name="T7" fmla="*/ 318492 h 96"/>
                <a:gd name="T8" fmla="*/ 21431 w 24"/>
                <a:gd name="T9" fmla="*/ 339725 h 96"/>
                <a:gd name="T10" fmla="*/ 85725 w 24"/>
                <a:gd name="T11" fmla="*/ 339725 h 96"/>
                <a:gd name="T12" fmla="*/ 85725 w 24"/>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24" y="0"/>
                  </a:moveTo>
                  <a:cubicBezTo>
                    <a:pt x="6" y="0"/>
                    <a:pt x="6" y="0"/>
                    <a:pt x="6" y="0"/>
                  </a:cubicBezTo>
                  <a:cubicBezTo>
                    <a:pt x="3" y="0"/>
                    <a:pt x="0" y="3"/>
                    <a:pt x="0" y="6"/>
                  </a:cubicBezTo>
                  <a:cubicBezTo>
                    <a:pt x="0" y="90"/>
                    <a:pt x="0" y="90"/>
                    <a:pt x="0" y="90"/>
                  </a:cubicBezTo>
                  <a:cubicBezTo>
                    <a:pt x="0" y="93"/>
                    <a:pt x="3" y="96"/>
                    <a:pt x="6" y="96"/>
                  </a:cubicBezTo>
                  <a:cubicBezTo>
                    <a:pt x="24" y="96"/>
                    <a:pt x="24" y="96"/>
                    <a:pt x="24" y="96"/>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45130" name="组合 128"/>
          <p:cNvGrpSpPr/>
          <p:nvPr/>
        </p:nvGrpSpPr>
        <p:grpSpPr bwMode="auto">
          <a:xfrm>
            <a:off x="9072563" y="4011839"/>
            <a:ext cx="508000" cy="431800"/>
            <a:chOff x="9259888" y="3257550"/>
            <a:chExt cx="550863" cy="466725"/>
          </a:xfrm>
          <a:solidFill>
            <a:schemeClr val="tx1">
              <a:lumMod val="65000"/>
              <a:lumOff val="35000"/>
            </a:schemeClr>
          </a:solidFill>
        </p:grpSpPr>
        <p:sp>
          <p:nvSpPr>
            <p:cNvPr id="45222" name="Rectangle 111"/>
            <p:cNvSpPr>
              <a:spLocks noChangeArrowheads="1"/>
            </p:cNvSpPr>
            <p:nvPr/>
          </p:nvSpPr>
          <p:spPr bwMode="auto">
            <a:xfrm>
              <a:off x="9366251" y="3468688"/>
              <a:ext cx="41275"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23" name="Freeform 112"/>
            <p:cNvSpPr>
              <a:spLocks noEditPoints="1"/>
            </p:cNvSpPr>
            <p:nvPr/>
          </p:nvSpPr>
          <p:spPr bwMode="auto">
            <a:xfrm>
              <a:off x="9259888" y="3257550"/>
              <a:ext cx="550863" cy="233363"/>
            </a:xfrm>
            <a:custGeom>
              <a:avLst/>
              <a:gdLst>
                <a:gd name="T0" fmla="*/ 402554 w 156"/>
                <a:gd name="T1" fmla="*/ 84859 h 66"/>
                <a:gd name="T2" fmla="*/ 402554 w 156"/>
                <a:gd name="T3" fmla="*/ 81323 h 66"/>
                <a:gd name="T4" fmla="*/ 402554 w 156"/>
                <a:gd name="T5" fmla="*/ 63644 h 66"/>
                <a:gd name="T6" fmla="*/ 338993 w 156"/>
                <a:gd name="T7" fmla="*/ 0 h 66"/>
                <a:gd name="T8" fmla="*/ 211870 w 156"/>
                <a:gd name="T9" fmla="*/ 0 h 66"/>
                <a:gd name="T10" fmla="*/ 148309 w 156"/>
                <a:gd name="T11" fmla="*/ 63644 h 66"/>
                <a:gd name="T12" fmla="*/ 148309 w 156"/>
                <a:gd name="T13" fmla="*/ 84859 h 66"/>
                <a:gd name="T14" fmla="*/ 0 w 156"/>
                <a:gd name="T15" fmla="*/ 84859 h 66"/>
                <a:gd name="T16" fmla="*/ 0 w 156"/>
                <a:gd name="T17" fmla="*/ 233363 h 66"/>
                <a:gd name="T18" fmla="*/ 84748 w 156"/>
                <a:gd name="T19" fmla="*/ 233363 h 66"/>
                <a:gd name="T20" fmla="*/ 84748 w 156"/>
                <a:gd name="T21" fmla="*/ 190933 h 66"/>
                <a:gd name="T22" fmla="*/ 169496 w 156"/>
                <a:gd name="T23" fmla="*/ 190933 h 66"/>
                <a:gd name="T24" fmla="*/ 169496 w 156"/>
                <a:gd name="T25" fmla="*/ 233363 h 66"/>
                <a:gd name="T26" fmla="*/ 381367 w 156"/>
                <a:gd name="T27" fmla="*/ 233363 h 66"/>
                <a:gd name="T28" fmla="*/ 381367 w 156"/>
                <a:gd name="T29" fmla="*/ 190933 h 66"/>
                <a:gd name="T30" fmla="*/ 466115 w 156"/>
                <a:gd name="T31" fmla="*/ 190933 h 66"/>
                <a:gd name="T32" fmla="*/ 466115 w 156"/>
                <a:gd name="T33" fmla="*/ 233363 h 66"/>
                <a:gd name="T34" fmla="*/ 550863 w 156"/>
                <a:gd name="T35" fmla="*/ 233363 h 66"/>
                <a:gd name="T36" fmla="*/ 550863 w 156"/>
                <a:gd name="T37" fmla="*/ 84859 h 66"/>
                <a:gd name="T38" fmla="*/ 402554 w 156"/>
                <a:gd name="T39" fmla="*/ 84859 h 66"/>
                <a:gd name="T40" fmla="*/ 190683 w 156"/>
                <a:gd name="T41" fmla="*/ 63644 h 66"/>
                <a:gd name="T42" fmla="*/ 211870 w 156"/>
                <a:gd name="T43" fmla="*/ 42430 h 66"/>
                <a:gd name="T44" fmla="*/ 338993 w 156"/>
                <a:gd name="T45" fmla="*/ 42430 h 66"/>
                <a:gd name="T46" fmla="*/ 360180 w 156"/>
                <a:gd name="T47" fmla="*/ 63644 h 66"/>
                <a:gd name="T48" fmla="*/ 360180 w 156"/>
                <a:gd name="T49" fmla="*/ 84859 h 66"/>
                <a:gd name="T50" fmla="*/ 190683 w 156"/>
                <a:gd name="T51" fmla="*/ 84859 h 66"/>
                <a:gd name="T52" fmla="*/ 190683 w 156"/>
                <a:gd name="T53" fmla="*/ 63644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24" name="Freeform 113"/>
            <p:cNvSpPr/>
            <p:nvPr/>
          </p:nvSpPr>
          <p:spPr bwMode="auto">
            <a:xfrm>
              <a:off x="9280526" y="3511550"/>
              <a:ext cx="509588" cy="212725"/>
            </a:xfrm>
            <a:custGeom>
              <a:avLst/>
              <a:gdLst>
                <a:gd name="T0" fmla="*/ 446088 w 321"/>
                <a:gd name="T1" fmla="*/ 63500 h 134"/>
                <a:gd name="T2" fmla="*/ 360363 w 321"/>
                <a:gd name="T3" fmla="*/ 63500 h 134"/>
                <a:gd name="T4" fmla="*/ 360363 w 321"/>
                <a:gd name="T5" fmla="*/ 0 h 134"/>
                <a:gd name="T6" fmla="*/ 149225 w 321"/>
                <a:gd name="T7" fmla="*/ 0 h 134"/>
                <a:gd name="T8" fmla="*/ 149225 w 321"/>
                <a:gd name="T9" fmla="*/ 63500 h 134"/>
                <a:gd name="T10" fmla="*/ 63500 w 321"/>
                <a:gd name="T11" fmla="*/ 63500 h 134"/>
                <a:gd name="T12" fmla="*/ 63500 w 321"/>
                <a:gd name="T13" fmla="*/ 0 h 134"/>
                <a:gd name="T14" fmla="*/ 0 w 321"/>
                <a:gd name="T15" fmla="*/ 0 h 134"/>
                <a:gd name="T16" fmla="*/ 0 w 321"/>
                <a:gd name="T17" fmla="*/ 212725 h 134"/>
                <a:gd name="T18" fmla="*/ 509588 w 321"/>
                <a:gd name="T19" fmla="*/ 212725 h 134"/>
                <a:gd name="T20" fmla="*/ 509588 w 321"/>
                <a:gd name="T21" fmla="*/ 0 h 134"/>
                <a:gd name="T22" fmla="*/ 446088 w 321"/>
                <a:gd name="T23" fmla="*/ 0 h 134"/>
                <a:gd name="T24" fmla="*/ 446088 w 321"/>
                <a:gd name="T25" fmla="*/ 6350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1" h="134">
                  <a:moveTo>
                    <a:pt x="281" y="40"/>
                  </a:moveTo>
                  <a:lnTo>
                    <a:pt x="227" y="40"/>
                  </a:lnTo>
                  <a:lnTo>
                    <a:pt x="227" y="0"/>
                  </a:lnTo>
                  <a:lnTo>
                    <a:pt x="94" y="0"/>
                  </a:lnTo>
                  <a:lnTo>
                    <a:pt x="94" y="40"/>
                  </a:lnTo>
                  <a:lnTo>
                    <a:pt x="40" y="40"/>
                  </a:lnTo>
                  <a:lnTo>
                    <a:pt x="40" y="0"/>
                  </a:lnTo>
                  <a:lnTo>
                    <a:pt x="0" y="0"/>
                  </a:lnTo>
                  <a:lnTo>
                    <a:pt x="0" y="134"/>
                  </a:lnTo>
                  <a:lnTo>
                    <a:pt x="321" y="134"/>
                  </a:lnTo>
                  <a:lnTo>
                    <a:pt x="321" y="0"/>
                  </a:lnTo>
                  <a:lnTo>
                    <a:pt x="281" y="0"/>
                  </a:lnTo>
                  <a:lnTo>
                    <a:pt x="28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25" name="Rectangle 114"/>
            <p:cNvSpPr>
              <a:spLocks noChangeArrowheads="1"/>
            </p:cNvSpPr>
            <p:nvPr/>
          </p:nvSpPr>
          <p:spPr bwMode="auto">
            <a:xfrm>
              <a:off x="9663113" y="3468688"/>
              <a:ext cx="41275"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45131" name="Freeform 115"/>
          <p:cNvSpPr>
            <a:spLocks noEditPoints="1"/>
          </p:cNvSpPr>
          <p:nvPr/>
        </p:nvSpPr>
        <p:spPr bwMode="auto">
          <a:xfrm>
            <a:off x="10045700" y="4003675"/>
            <a:ext cx="469900" cy="471488"/>
          </a:xfrm>
          <a:custGeom>
            <a:avLst/>
            <a:gdLst>
              <a:gd name="T0" fmla="*/ 431798 w 144"/>
              <a:gd name="T1" fmla="*/ 117763 h 144"/>
              <a:gd name="T2" fmla="*/ 353289 w 144"/>
              <a:gd name="T3" fmla="*/ 117763 h 144"/>
              <a:gd name="T4" fmla="*/ 353289 w 144"/>
              <a:gd name="T5" fmla="*/ 117763 h 144"/>
              <a:gd name="T6" fmla="*/ 235526 w 144"/>
              <a:gd name="T7" fmla="*/ 0 h 144"/>
              <a:gd name="T8" fmla="*/ 117763 w 144"/>
              <a:gd name="T9" fmla="*/ 117763 h 144"/>
              <a:gd name="T10" fmla="*/ 117763 w 144"/>
              <a:gd name="T11" fmla="*/ 117763 h 144"/>
              <a:gd name="T12" fmla="*/ 39254 w 144"/>
              <a:gd name="T13" fmla="*/ 117763 h 144"/>
              <a:gd name="T14" fmla="*/ 0 w 144"/>
              <a:gd name="T15" fmla="*/ 117763 h 144"/>
              <a:gd name="T16" fmla="*/ 0 w 144"/>
              <a:gd name="T17" fmla="*/ 157017 h 144"/>
              <a:gd name="T18" fmla="*/ 0 w 144"/>
              <a:gd name="T19" fmla="*/ 157017 h 144"/>
              <a:gd name="T20" fmla="*/ 0 w 144"/>
              <a:gd name="T21" fmla="*/ 431798 h 144"/>
              <a:gd name="T22" fmla="*/ 39254 w 144"/>
              <a:gd name="T23" fmla="*/ 471052 h 144"/>
              <a:gd name="T24" fmla="*/ 431798 w 144"/>
              <a:gd name="T25" fmla="*/ 471052 h 144"/>
              <a:gd name="T26" fmla="*/ 471052 w 144"/>
              <a:gd name="T27" fmla="*/ 431798 h 144"/>
              <a:gd name="T28" fmla="*/ 471052 w 144"/>
              <a:gd name="T29" fmla="*/ 392543 h 144"/>
              <a:gd name="T30" fmla="*/ 0 w 144"/>
              <a:gd name="T31" fmla="*/ 392543 h 144"/>
              <a:gd name="T32" fmla="*/ 0 w 144"/>
              <a:gd name="T33" fmla="*/ 372916 h 144"/>
              <a:gd name="T34" fmla="*/ 471052 w 144"/>
              <a:gd name="T35" fmla="*/ 372916 h 144"/>
              <a:gd name="T36" fmla="*/ 471052 w 144"/>
              <a:gd name="T37" fmla="*/ 176645 h 144"/>
              <a:gd name="T38" fmla="*/ 471052 w 144"/>
              <a:gd name="T39" fmla="*/ 157017 h 144"/>
              <a:gd name="T40" fmla="*/ 471052 w 144"/>
              <a:gd name="T41" fmla="*/ 117763 h 144"/>
              <a:gd name="T42" fmla="*/ 431798 w 144"/>
              <a:gd name="T43" fmla="*/ 117763 h 144"/>
              <a:gd name="T44" fmla="*/ 314035 w 144"/>
              <a:gd name="T45" fmla="*/ 117763 h 144"/>
              <a:gd name="T46" fmla="*/ 157017 w 144"/>
              <a:gd name="T47" fmla="*/ 117763 h 144"/>
              <a:gd name="T48" fmla="*/ 157017 w 144"/>
              <a:gd name="T49" fmla="*/ 117763 h 144"/>
              <a:gd name="T50" fmla="*/ 235526 w 144"/>
              <a:gd name="T51" fmla="*/ 39254 h 144"/>
              <a:gd name="T52" fmla="*/ 314035 w 144"/>
              <a:gd name="T53" fmla="*/ 117763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44">
                <a:moveTo>
                  <a:pt x="132" y="36"/>
                </a:moveTo>
                <a:cubicBezTo>
                  <a:pt x="108" y="36"/>
                  <a:pt x="108" y="36"/>
                  <a:pt x="108" y="36"/>
                </a:cubicBezTo>
                <a:cubicBezTo>
                  <a:pt x="108" y="36"/>
                  <a:pt x="108" y="36"/>
                  <a:pt x="108" y="36"/>
                </a:cubicBezTo>
                <a:cubicBezTo>
                  <a:pt x="108" y="16"/>
                  <a:pt x="92" y="0"/>
                  <a:pt x="72" y="0"/>
                </a:cubicBezTo>
                <a:cubicBezTo>
                  <a:pt x="52" y="0"/>
                  <a:pt x="36" y="16"/>
                  <a:pt x="36" y="36"/>
                </a:cubicBezTo>
                <a:cubicBezTo>
                  <a:pt x="36" y="36"/>
                  <a:pt x="36" y="36"/>
                  <a:pt x="36" y="36"/>
                </a:cubicBezTo>
                <a:cubicBezTo>
                  <a:pt x="12" y="36"/>
                  <a:pt x="12" y="36"/>
                  <a:pt x="12" y="36"/>
                </a:cubicBezTo>
                <a:cubicBezTo>
                  <a:pt x="0" y="36"/>
                  <a:pt x="0" y="36"/>
                  <a:pt x="0" y="36"/>
                </a:cubicBezTo>
                <a:cubicBezTo>
                  <a:pt x="0" y="48"/>
                  <a:pt x="0" y="48"/>
                  <a:pt x="0" y="48"/>
                </a:cubicBezTo>
                <a:cubicBezTo>
                  <a:pt x="0" y="48"/>
                  <a:pt x="0" y="48"/>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0"/>
                  <a:pt x="144" y="120"/>
                  <a:pt x="144" y="120"/>
                </a:cubicBezTo>
                <a:cubicBezTo>
                  <a:pt x="0" y="120"/>
                  <a:pt x="0" y="120"/>
                  <a:pt x="0" y="120"/>
                </a:cubicBezTo>
                <a:cubicBezTo>
                  <a:pt x="0" y="114"/>
                  <a:pt x="0" y="114"/>
                  <a:pt x="0" y="114"/>
                </a:cubicBezTo>
                <a:cubicBezTo>
                  <a:pt x="144" y="114"/>
                  <a:pt x="144" y="114"/>
                  <a:pt x="144" y="114"/>
                </a:cubicBezTo>
                <a:cubicBezTo>
                  <a:pt x="144" y="54"/>
                  <a:pt x="144" y="54"/>
                  <a:pt x="144" y="54"/>
                </a:cubicBezTo>
                <a:cubicBezTo>
                  <a:pt x="144" y="48"/>
                  <a:pt x="144" y="48"/>
                  <a:pt x="144" y="48"/>
                </a:cubicBezTo>
                <a:cubicBezTo>
                  <a:pt x="144" y="36"/>
                  <a:pt x="144" y="36"/>
                  <a:pt x="144" y="36"/>
                </a:cubicBezTo>
                <a:lnTo>
                  <a:pt x="132" y="36"/>
                </a:lnTo>
                <a:close/>
                <a:moveTo>
                  <a:pt x="96" y="36"/>
                </a:moveTo>
                <a:cubicBezTo>
                  <a:pt x="48" y="36"/>
                  <a:pt x="48" y="36"/>
                  <a:pt x="48" y="36"/>
                </a:cubicBezTo>
                <a:cubicBezTo>
                  <a:pt x="48" y="36"/>
                  <a:pt x="48" y="36"/>
                  <a:pt x="48" y="36"/>
                </a:cubicBezTo>
                <a:cubicBezTo>
                  <a:pt x="48" y="23"/>
                  <a:pt x="59" y="12"/>
                  <a:pt x="72" y="12"/>
                </a:cubicBezTo>
                <a:cubicBezTo>
                  <a:pt x="85" y="12"/>
                  <a:pt x="96" y="23"/>
                  <a:pt x="96" y="36"/>
                </a:cubicBez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32" name="Freeform 116"/>
          <p:cNvSpPr/>
          <p:nvPr/>
        </p:nvSpPr>
        <p:spPr bwMode="auto">
          <a:xfrm>
            <a:off x="11018838" y="3990975"/>
            <a:ext cx="352425" cy="39688"/>
          </a:xfrm>
          <a:custGeom>
            <a:avLst/>
            <a:gdLst>
              <a:gd name="T0" fmla="*/ 0 w 240"/>
              <a:gd name="T1" fmla="*/ 39621 h 27"/>
              <a:gd name="T2" fmla="*/ 39621 w 240"/>
              <a:gd name="T3" fmla="*/ 0 h 27"/>
              <a:gd name="T4" fmla="*/ 314034 w 240"/>
              <a:gd name="T5" fmla="*/ 0 h 27"/>
              <a:gd name="T6" fmla="*/ 352188 w 240"/>
              <a:gd name="T7" fmla="*/ 39621 h 27"/>
              <a:gd name="T8" fmla="*/ 0 w 240"/>
              <a:gd name="T9" fmla="*/ 3962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7">
                <a:moveTo>
                  <a:pt x="0" y="27"/>
                </a:moveTo>
                <a:lnTo>
                  <a:pt x="27" y="0"/>
                </a:lnTo>
                <a:lnTo>
                  <a:pt x="214" y="0"/>
                </a:lnTo>
                <a:lnTo>
                  <a:pt x="240" y="27"/>
                </a:lnTo>
                <a:lnTo>
                  <a:pt x="0" y="27"/>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33" name="Freeform 117"/>
          <p:cNvSpPr>
            <a:spLocks noEditPoints="1"/>
          </p:cNvSpPr>
          <p:nvPr/>
        </p:nvSpPr>
        <p:spPr bwMode="auto">
          <a:xfrm>
            <a:off x="10999788" y="4049713"/>
            <a:ext cx="392113" cy="138113"/>
          </a:xfrm>
          <a:custGeom>
            <a:avLst/>
            <a:gdLst>
              <a:gd name="T0" fmla="*/ 0 w 267"/>
              <a:gd name="T1" fmla="*/ 137941 h 94"/>
              <a:gd name="T2" fmla="*/ 391810 w 267"/>
              <a:gd name="T3" fmla="*/ 137941 h 94"/>
              <a:gd name="T4" fmla="*/ 391810 w 267"/>
              <a:gd name="T5" fmla="*/ 0 h 94"/>
              <a:gd name="T6" fmla="*/ 0 w 267"/>
              <a:gd name="T7" fmla="*/ 0 h 94"/>
              <a:gd name="T8" fmla="*/ 0 w 267"/>
              <a:gd name="T9" fmla="*/ 137941 h 94"/>
              <a:gd name="T10" fmla="*/ 274414 w 267"/>
              <a:gd name="T11" fmla="*/ 79243 h 94"/>
              <a:gd name="T12" fmla="*/ 274414 w 267"/>
              <a:gd name="T13" fmla="*/ 98320 h 94"/>
              <a:gd name="T14" fmla="*/ 253869 w 267"/>
              <a:gd name="T15" fmla="*/ 98320 h 94"/>
              <a:gd name="T16" fmla="*/ 253869 w 267"/>
              <a:gd name="T17" fmla="*/ 79243 h 94"/>
              <a:gd name="T18" fmla="*/ 136473 w 267"/>
              <a:gd name="T19" fmla="*/ 79243 h 94"/>
              <a:gd name="T20" fmla="*/ 136473 w 267"/>
              <a:gd name="T21" fmla="*/ 98320 h 94"/>
              <a:gd name="T22" fmla="*/ 117396 w 267"/>
              <a:gd name="T23" fmla="*/ 98320 h 94"/>
              <a:gd name="T24" fmla="*/ 117396 w 267"/>
              <a:gd name="T25" fmla="*/ 79243 h 94"/>
              <a:gd name="T26" fmla="*/ 117396 w 267"/>
              <a:gd name="T27" fmla="*/ 58698 h 94"/>
              <a:gd name="T28" fmla="*/ 274414 w 267"/>
              <a:gd name="T29" fmla="*/ 58698 h 94"/>
              <a:gd name="T30" fmla="*/ 274414 w 267"/>
              <a:gd name="T31" fmla="*/ 79243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34" name="Freeform 118"/>
          <p:cNvSpPr>
            <a:spLocks noEditPoints="1"/>
          </p:cNvSpPr>
          <p:nvPr/>
        </p:nvSpPr>
        <p:spPr bwMode="auto">
          <a:xfrm>
            <a:off x="10999788" y="4206875"/>
            <a:ext cx="392113" cy="138113"/>
          </a:xfrm>
          <a:custGeom>
            <a:avLst/>
            <a:gdLst>
              <a:gd name="T0" fmla="*/ 0 w 267"/>
              <a:gd name="T1" fmla="*/ 137941 h 94"/>
              <a:gd name="T2" fmla="*/ 391810 w 267"/>
              <a:gd name="T3" fmla="*/ 137941 h 94"/>
              <a:gd name="T4" fmla="*/ 391810 w 267"/>
              <a:gd name="T5" fmla="*/ 0 h 94"/>
              <a:gd name="T6" fmla="*/ 0 w 267"/>
              <a:gd name="T7" fmla="*/ 0 h 94"/>
              <a:gd name="T8" fmla="*/ 0 w 267"/>
              <a:gd name="T9" fmla="*/ 137941 h 94"/>
              <a:gd name="T10" fmla="*/ 274414 w 267"/>
              <a:gd name="T11" fmla="*/ 79243 h 94"/>
              <a:gd name="T12" fmla="*/ 274414 w 267"/>
              <a:gd name="T13" fmla="*/ 98320 h 94"/>
              <a:gd name="T14" fmla="*/ 253869 w 267"/>
              <a:gd name="T15" fmla="*/ 98320 h 94"/>
              <a:gd name="T16" fmla="*/ 253869 w 267"/>
              <a:gd name="T17" fmla="*/ 79243 h 94"/>
              <a:gd name="T18" fmla="*/ 136473 w 267"/>
              <a:gd name="T19" fmla="*/ 79243 h 94"/>
              <a:gd name="T20" fmla="*/ 136473 w 267"/>
              <a:gd name="T21" fmla="*/ 98320 h 94"/>
              <a:gd name="T22" fmla="*/ 117396 w 267"/>
              <a:gd name="T23" fmla="*/ 98320 h 94"/>
              <a:gd name="T24" fmla="*/ 117396 w 267"/>
              <a:gd name="T25" fmla="*/ 79243 h 94"/>
              <a:gd name="T26" fmla="*/ 117396 w 267"/>
              <a:gd name="T27" fmla="*/ 58698 h 94"/>
              <a:gd name="T28" fmla="*/ 274414 w 267"/>
              <a:gd name="T29" fmla="*/ 58698 h 94"/>
              <a:gd name="T30" fmla="*/ 274414 w 267"/>
              <a:gd name="T31" fmla="*/ 79243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35" name="Freeform 119"/>
          <p:cNvSpPr>
            <a:spLocks noEditPoints="1"/>
          </p:cNvSpPr>
          <p:nvPr/>
        </p:nvSpPr>
        <p:spPr bwMode="auto">
          <a:xfrm>
            <a:off x="10999788" y="4364038"/>
            <a:ext cx="392113" cy="138113"/>
          </a:xfrm>
          <a:custGeom>
            <a:avLst/>
            <a:gdLst>
              <a:gd name="T0" fmla="*/ 0 w 267"/>
              <a:gd name="T1" fmla="*/ 137941 h 94"/>
              <a:gd name="T2" fmla="*/ 391810 w 267"/>
              <a:gd name="T3" fmla="*/ 137941 h 94"/>
              <a:gd name="T4" fmla="*/ 391810 w 267"/>
              <a:gd name="T5" fmla="*/ 0 h 94"/>
              <a:gd name="T6" fmla="*/ 0 w 267"/>
              <a:gd name="T7" fmla="*/ 0 h 94"/>
              <a:gd name="T8" fmla="*/ 0 w 267"/>
              <a:gd name="T9" fmla="*/ 137941 h 94"/>
              <a:gd name="T10" fmla="*/ 274414 w 267"/>
              <a:gd name="T11" fmla="*/ 79243 h 94"/>
              <a:gd name="T12" fmla="*/ 274414 w 267"/>
              <a:gd name="T13" fmla="*/ 98320 h 94"/>
              <a:gd name="T14" fmla="*/ 253869 w 267"/>
              <a:gd name="T15" fmla="*/ 98320 h 94"/>
              <a:gd name="T16" fmla="*/ 253869 w 267"/>
              <a:gd name="T17" fmla="*/ 79243 h 94"/>
              <a:gd name="T18" fmla="*/ 136473 w 267"/>
              <a:gd name="T19" fmla="*/ 79243 h 94"/>
              <a:gd name="T20" fmla="*/ 136473 w 267"/>
              <a:gd name="T21" fmla="*/ 98320 h 94"/>
              <a:gd name="T22" fmla="*/ 117396 w 267"/>
              <a:gd name="T23" fmla="*/ 98320 h 94"/>
              <a:gd name="T24" fmla="*/ 117396 w 267"/>
              <a:gd name="T25" fmla="*/ 79243 h 94"/>
              <a:gd name="T26" fmla="*/ 117396 w 267"/>
              <a:gd name="T27" fmla="*/ 58698 h 94"/>
              <a:gd name="T28" fmla="*/ 274414 w 267"/>
              <a:gd name="T29" fmla="*/ 58698 h 94"/>
              <a:gd name="T30" fmla="*/ 274414 w 267"/>
              <a:gd name="T31" fmla="*/ 79243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 h="94">
                <a:moveTo>
                  <a:pt x="0" y="94"/>
                </a:moveTo>
                <a:lnTo>
                  <a:pt x="267" y="94"/>
                </a:lnTo>
                <a:lnTo>
                  <a:pt x="267" y="0"/>
                </a:lnTo>
                <a:lnTo>
                  <a:pt x="0" y="0"/>
                </a:lnTo>
                <a:lnTo>
                  <a:pt x="0" y="94"/>
                </a:lnTo>
                <a:close/>
                <a:moveTo>
                  <a:pt x="187" y="54"/>
                </a:moveTo>
                <a:lnTo>
                  <a:pt x="187" y="67"/>
                </a:lnTo>
                <a:lnTo>
                  <a:pt x="173" y="67"/>
                </a:lnTo>
                <a:lnTo>
                  <a:pt x="173" y="54"/>
                </a:lnTo>
                <a:lnTo>
                  <a:pt x="93" y="54"/>
                </a:lnTo>
                <a:lnTo>
                  <a:pt x="93" y="67"/>
                </a:lnTo>
                <a:lnTo>
                  <a:pt x="80" y="67"/>
                </a:lnTo>
                <a:lnTo>
                  <a:pt x="80" y="54"/>
                </a:lnTo>
                <a:lnTo>
                  <a:pt x="80" y="40"/>
                </a:lnTo>
                <a:lnTo>
                  <a:pt x="187" y="40"/>
                </a:lnTo>
                <a:lnTo>
                  <a:pt x="187" y="5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36" name="Freeform 120"/>
          <p:cNvSpPr>
            <a:spLocks noEditPoints="1"/>
          </p:cNvSpPr>
          <p:nvPr/>
        </p:nvSpPr>
        <p:spPr bwMode="auto">
          <a:xfrm>
            <a:off x="1709738" y="3970338"/>
            <a:ext cx="471488" cy="431800"/>
          </a:xfrm>
          <a:custGeom>
            <a:avLst/>
            <a:gdLst>
              <a:gd name="T0" fmla="*/ 407952 w 321"/>
              <a:gd name="T1" fmla="*/ 0 h 294"/>
              <a:gd name="T2" fmla="*/ 372733 w 321"/>
              <a:gd name="T3" fmla="*/ 0 h 294"/>
              <a:gd name="T4" fmla="*/ 352188 w 321"/>
              <a:gd name="T5" fmla="*/ 0 h 294"/>
              <a:gd name="T6" fmla="*/ 117396 w 321"/>
              <a:gd name="T7" fmla="*/ 0 h 294"/>
              <a:gd name="T8" fmla="*/ 98319 w 321"/>
              <a:gd name="T9" fmla="*/ 0 h 294"/>
              <a:gd name="T10" fmla="*/ 61633 w 321"/>
              <a:gd name="T11" fmla="*/ 0 h 294"/>
              <a:gd name="T12" fmla="*/ 0 w 321"/>
              <a:gd name="T13" fmla="*/ 228923 h 294"/>
              <a:gd name="T14" fmla="*/ 0 w 321"/>
              <a:gd name="T15" fmla="*/ 431431 h 294"/>
              <a:gd name="T16" fmla="*/ 471052 w 321"/>
              <a:gd name="T17" fmla="*/ 431431 h 294"/>
              <a:gd name="T18" fmla="*/ 471052 w 321"/>
              <a:gd name="T19" fmla="*/ 236260 h 294"/>
              <a:gd name="T20" fmla="*/ 407952 w 321"/>
              <a:gd name="T21" fmla="*/ 0 h 294"/>
              <a:gd name="T22" fmla="*/ 95384 w 321"/>
              <a:gd name="T23" fmla="*/ 39621 h 294"/>
              <a:gd name="T24" fmla="*/ 98319 w 321"/>
              <a:gd name="T25" fmla="*/ 39621 h 294"/>
              <a:gd name="T26" fmla="*/ 117396 w 321"/>
              <a:gd name="T27" fmla="*/ 39621 h 294"/>
              <a:gd name="T28" fmla="*/ 352188 w 321"/>
              <a:gd name="T29" fmla="*/ 39621 h 294"/>
              <a:gd name="T30" fmla="*/ 372733 w 321"/>
              <a:gd name="T31" fmla="*/ 39621 h 294"/>
              <a:gd name="T32" fmla="*/ 375668 w 321"/>
              <a:gd name="T33" fmla="*/ 39621 h 294"/>
              <a:gd name="T34" fmla="*/ 431431 w 321"/>
              <a:gd name="T35" fmla="*/ 236260 h 294"/>
              <a:gd name="T36" fmla="*/ 322839 w 321"/>
              <a:gd name="T37" fmla="*/ 236260 h 294"/>
              <a:gd name="T38" fmla="*/ 284686 w 321"/>
              <a:gd name="T39" fmla="*/ 294958 h 294"/>
              <a:gd name="T40" fmla="*/ 186366 w 321"/>
              <a:gd name="T41" fmla="*/ 294958 h 294"/>
              <a:gd name="T42" fmla="*/ 146745 w 321"/>
              <a:gd name="T43" fmla="*/ 236260 h 294"/>
              <a:gd name="T44" fmla="*/ 39621 w 321"/>
              <a:gd name="T45" fmla="*/ 236260 h 294"/>
              <a:gd name="T46" fmla="*/ 95384 w 321"/>
              <a:gd name="T47" fmla="*/ 39621 h 2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1" h="294">
                <a:moveTo>
                  <a:pt x="278" y="0"/>
                </a:moveTo>
                <a:lnTo>
                  <a:pt x="254" y="0"/>
                </a:lnTo>
                <a:lnTo>
                  <a:pt x="240" y="0"/>
                </a:lnTo>
                <a:lnTo>
                  <a:pt x="80" y="0"/>
                </a:lnTo>
                <a:lnTo>
                  <a:pt x="67" y="0"/>
                </a:lnTo>
                <a:lnTo>
                  <a:pt x="42" y="0"/>
                </a:lnTo>
                <a:lnTo>
                  <a:pt x="0" y="156"/>
                </a:lnTo>
                <a:lnTo>
                  <a:pt x="0" y="294"/>
                </a:lnTo>
                <a:lnTo>
                  <a:pt x="321" y="294"/>
                </a:lnTo>
                <a:lnTo>
                  <a:pt x="321" y="161"/>
                </a:lnTo>
                <a:lnTo>
                  <a:pt x="278" y="0"/>
                </a:lnTo>
                <a:close/>
                <a:moveTo>
                  <a:pt x="65" y="27"/>
                </a:moveTo>
                <a:lnTo>
                  <a:pt x="67" y="27"/>
                </a:lnTo>
                <a:lnTo>
                  <a:pt x="80" y="27"/>
                </a:lnTo>
                <a:lnTo>
                  <a:pt x="240" y="27"/>
                </a:lnTo>
                <a:lnTo>
                  <a:pt x="254" y="27"/>
                </a:lnTo>
                <a:lnTo>
                  <a:pt x="256" y="27"/>
                </a:lnTo>
                <a:lnTo>
                  <a:pt x="294" y="161"/>
                </a:lnTo>
                <a:lnTo>
                  <a:pt x="220" y="161"/>
                </a:lnTo>
                <a:lnTo>
                  <a:pt x="194" y="201"/>
                </a:lnTo>
                <a:lnTo>
                  <a:pt x="127" y="201"/>
                </a:lnTo>
                <a:lnTo>
                  <a:pt x="100" y="161"/>
                </a:lnTo>
                <a:lnTo>
                  <a:pt x="27" y="161"/>
                </a:lnTo>
                <a:lnTo>
                  <a:pt x="65" y="27"/>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37" name="Rectangle 121"/>
          <p:cNvSpPr>
            <a:spLocks noChangeArrowheads="1"/>
          </p:cNvSpPr>
          <p:nvPr/>
        </p:nvSpPr>
        <p:spPr bwMode="auto">
          <a:xfrm>
            <a:off x="2716213" y="4122738"/>
            <a:ext cx="352425" cy="157163"/>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38" name="Rectangle 122"/>
          <p:cNvSpPr>
            <a:spLocks noChangeArrowheads="1"/>
          </p:cNvSpPr>
          <p:nvPr/>
        </p:nvSpPr>
        <p:spPr bwMode="auto">
          <a:xfrm>
            <a:off x="2716213" y="4122738"/>
            <a:ext cx="352425" cy="157163"/>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39" name="Rectangle 123"/>
          <p:cNvSpPr>
            <a:spLocks noChangeArrowheads="1"/>
          </p:cNvSpPr>
          <p:nvPr/>
        </p:nvSpPr>
        <p:spPr bwMode="auto">
          <a:xfrm>
            <a:off x="2716213" y="4122738"/>
            <a:ext cx="352425" cy="157163"/>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40" name="Rectangle 124"/>
          <p:cNvSpPr>
            <a:spLocks noChangeArrowheads="1"/>
          </p:cNvSpPr>
          <p:nvPr/>
        </p:nvSpPr>
        <p:spPr bwMode="auto">
          <a:xfrm>
            <a:off x="2716213" y="4122738"/>
            <a:ext cx="352425" cy="157163"/>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41" name="Freeform 125"/>
          <p:cNvSpPr>
            <a:spLocks noEditPoints="1"/>
          </p:cNvSpPr>
          <p:nvPr/>
        </p:nvSpPr>
        <p:spPr bwMode="auto">
          <a:xfrm>
            <a:off x="2657475" y="4064000"/>
            <a:ext cx="509588" cy="274638"/>
          </a:xfrm>
          <a:custGeom>
            <a:avLst/>
            <a:gdLst>
              <a:gd name="T0" fmla="*/ 492885 w 156"/>
              <a:gd name="T1" fmla="*/ 78404 h 84"/>
              <a:gd name="T2" fmla="*/ 470036 w 156"/>
              <a:gd name="T3" fmla="*/ 78404 h 84"/>
              <a:gd name="T4" fmla="*/ 470036 w 156"/>
              <a:gd name="T5" fmla="*/ 19601 h 84"/>
              <a:gd name="T6" fmla="*/ 450451 w 156"/>
              <a:gd name="T7" fmla="*/ 0 h 84"/>
              <a:gd name="T8" fmla="*/ 19585 w 156"/>
              <a:gd name="T9" fmla="*/ 0 h 84"/>
              <a:gd name="T10" fmla="*/ 0 w 156"/>
              <a:gd name="T11" fmla="*/ 19601 h 84"/>
              <a:gd name="T12" fmla="*/ 0 w 156"/>
              <a:gd name="T13" fmla="*/ 254813 h 84"/>
              <a:gd name="T14" fmla="*/ 19585 w 156"/>
              <a:gd name="T15" fmla="*/ 274414 h 84"/>
              <a:gd name="T16" fmla="*/ 450451 w 156"/>
              <a:gd name="T17" fmla="*/ 274414 h 84"/>
              <a:gd name="T18" fmla="*/ 470036 w 156"/>
              <a:gd name="T19" fmla="*/ 254813 h 84"/>
              <a:gd name="T20" fmla="*/ 470036 w 156"/>
              <a:gd name="T21" fmla="*/ 196010 h 84"/>
              <a:gd name="T22" fmla="*/ 492885 w 156"/>
              <a:gd name="T23" fmla="*/ 196010 h 84"/>
              <a:gd name="T24" fmla="*/ 509206 w 156"/>
              <a:gd name="T25" fmla="*/ 179676 h 84"/>
              <a:gd name="T26" fmla="*/ 509206 w 156"/>
              <a:gd name="T27" fmla="*/ 94738 h 84"/>
              <a:gd name="T28" fmla="*/ 492885 w 156"/>
              <a:gd name="T29" fmla="*/ 78404 h 84"/>
              <a:gd name="T30" fmla="*/ 430867 w 156"/>
              <a:gd name="T31" fmla="*/ 235212 h 84"/>
              <a:gd name="T32" fmla="*/ 39170 w 156"/>
              <a:gd name="T33" fmla="*/ 235212 h 84"/>
              <a:gd name="T34" fmla="*/ 39170 w 156"/>
              <a:gd name="T35" fmla="*/ 39202 h 84"/>
              <a:gd name="T36" fmla="*/ 430867 w 156"/>
              <a:gd name="T37" fmla="*/ 39202 h 84"/>
              <a:gd name="T38" fmla="*/ 430867 w 156"/>
              <a:gd name="T39" fmla="*/ 235212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6" h="84">
                <a:moveTo>
                  <a:pt x="151" y="24"/>
                </a:moveTo>
                <a:cubicBezTo>
                  <a:pt x="144" y="24"/>
                  <a:pt x="144" y="24"/>
                  <a:pt x="144" y="24"/>
                </a:cubicBezTo>
                <a:cubicBezTo>
                  <a:pt x="144" y="6"/>
                  <a:pt x="144" y="6"/>
                  <a:pt x="144" y="6"/>
                </a:cubicBezTo>
                <a:cubicBezTo>
                  <a:pt x="144" y="3"/>
                  <a:pt x="141" y="0"/>
                  <a:pt x="138" y="0"/>
                </a:cubicBezTo>
                <a:cubicBezTo>
                  <a:pt x="6" y="0"/>
                  <a:pt x="6" y="0"/>
                  <a:pt x="6" y="0"/>
                </a:cubicBezTo>
                <a:cubicBezTo>
                  <a:pt x="3" y="0"/>
                  <a:pt x="0" y="3"/>
                  <a:pt x="0" y="6"/>
                </a:cubicBezTo>
                <a:cubicBezTo>
                  <a:pt x="0" y="78"/>
                  <a:pt x="0" y="78"/>
                  <a:pt x="0" y="78"/>
                </a:cubicBezTo>
                <a:cubicBezTo>
                  <a:pt x="0" y="81"/>
                  <a:pt x="3" y="84"/>
                  <a:pt x="6" y="84"/>
                </a:cubicBezTo>
                <a:cubicBezTo>
                  <a:pt x="138" y="84"/>
                  <a:pt x="138" y="84"/>
                  <a:pt x="138" y="84"/>
                </a:cubicBezTo>
                <a:cubicBezTo>
                  <a:pt x="141" y="84"/>
                  <a:pt x="144" y="81"/>
                  <a:pt x="144" y="78"/>
                </a:cubicBezTo>
                <a:cubicBezTo>
                  <a:pt x="144" y="60"/>
                  <a:pt x="144" y="60"/>
                  <a:pt x="144" y="60"/>
                </a:cubicBezTo>
                <a:cubicBezTo>
                  <a:pt x="151" y="60"/>
                  <a:pt x="151" y="60"/>
                  <a:pt x="151" y="60"/>
                </a:cubicBezTo>
                <a:cubicBezTo>
                  <a:pt x="154" y="60"/>
                  <a:pt x="156" y="58"/>
                  <a:pt x="156" y="55"/>
                </a:cubicBezTo>
                <a:cubicBezTo>
                  <a:pt x="156" y="29"/>
                  <a:pt x="156" y="29"/>
                  <a:pt x="156" y="29"/>
                </a:cubicBezTo>
                <a:cubicBezTo>
                  <a:pt x="156" y="26"/>
                  <a:pt x="154" y="24"/>
                  <a:pt x="151" y="24"/>
                </a:cubicBezTo>
                <a:moveTo>
                  <a:pt x="132" y="72"/>
                </a:moveTo>
                <a:cubicBezTo>
                  <a:pt x="12" y="72"/>
                  <a:pt x="12" y="72"/>
                  <a:pt x="12" y="72"/>
                </a:cubicBezTo>
                <a:cubicBezTo>
                  <a:pt x="12" y="12"/>
                  <a:pt x="12" y="12"/>
                  <a:pt x="12" y="12"/>
                </a:cubicBezTo>
                <a:cubicBezTo>
                  <a:pt x="132" y="12"/>
                  <a:pt x="132" y="12"/>
                  <a:pt x="132" y="12"/>
                </a:cubicBezTo>
                <a:lnTo>
                  <a:pt x="132" y="72"/>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42" name="Freeform 126"/>
          <p:cNvSpPr>
            <a:spLocks noEditPoints="1"/>
          </p:cNvSpPr>
          <p:nvPr/>
        </p:nvSpPr>
        <p:spPr bwMode="auto">
          <a:xfrm>
            <a:off x="3556000" y="4019550"/>
            <a:ext cx="534988" cy="393700"/>
          </a:xfrm>
          <a:custGeom>
            <a:avLst/>
            <a:gdLst>
              <a:gd name="T0" fmla="*/ 404982 w 164"/>
              <a:gd name="T1" fmla="*/ 0 h 120"/>
              <a:gd name="T2" fmla="*/ 133905 w 164"/>
              <a:gd name="T3" fmla="*/ 0 h 120"/>
              <a:gd name="T4" fmla="*/ 133905 w 164"/>
              <a:gd name="T5" fmla="*/ 393277 h 120"/>
              <a:gd name="T6" fmla="*/ 404982 w 164"/>
              <a:gd name="T7" fmla="*/ 393277 h 120"/>
              <a:gd name="T8" fmla="*/ 404982 w 164"/>
              <a:gd name="T9" fmla="*/ 0 h 120"/>
              <a:gd name="T10" fmla="*/ 209023 w 164"/>
              <a:gd name="T11" fmla="*/ 196639 h 120"/>
              <a:gd name="T12" fmla="*/ 189427 w 164"/>
              <a:gd name="T13" fmla="*/ 216302 h 120"/>
              <a:gd name="T14" fmla="*/ 169831 w 164"/>
              <a:gd name="T15" fmla="*/ 196639 h 120"/>
              <a:gd name="T16" fmla="*/ 169831 w 164"/>
              <a:gd name="T17" fmla="*/ 117983 h 120"/>
              <a:gd name="T18" fmla="*/ 189427 w 164"/>
              <a:gd name="T19" fmla="*/ 98319 h 120"/>
              <a:gd name="T20" fmla="*/ 209023 w 164"/>
              <a:gd name="T21" fmla="*/ 117983 h 120"/>
              <a:gd name="T22" fmla="*/ 209023 w 164"/>
              <a:gd name="T23" fmla="*/ 196639 h 120"/>
              <a:gd name="T24" fmla="*/ 307002 w 164"/>
              <a:gd name="T25" fmla="*/ 334285 h 120"/>
              <a:gd name="T26" fmla="*/ 228619 w 164"/>
              <a:gd name="T27" fmla="*/ 334285 h 120"/>
              <a:gd name="T28" fmla="*/ 228619 w 164"/>
              <a:gd name="T29" fmla="*/ 314622 h 120"/>
              <a:gd name="T30" fmla="*/ 267811 w 164"/>
              <a:gd name="T31" fmla="*/ 275294 h 120"/>
              <a:gd name="T32" fmla="*/ 307002 w 164"/>
              <a:gd name="T33" fmla="*/ 314622 h 120"/>
              <a:gd name="T34" fmla="*/ 307002 w 164"/>
              <a:gd name="T35" fmla="*/ 334285 h 120"/>
              <a:gd name="T36" fmla="*/ 365790 w 164"/>
              <a:gd name="T37" fmla="*/ 196639 h 120"/>
              <a:gd name="T38" fmla="*/ 346194 w 164"/>
              <a:gd name="T39" fmla="*/ 216302 h 120"/>
              <a:gd name="T40" fmla="*/ 326598 w 164"/>
              <a:gd name="T41" fmla="*/ 196639 h 120"/>
              <a:gd name="T42" fmla="*/ 326598 w 164"/>
              <a:gd name="T43" fmla="*/ 117983 h 120"/>
              <a:gd name="T44" fmla="*/ 346194 w 164"/>
              <a:gd name="T45" fmla="*/ 98319 h 120"/>
              <a:gd name="T46" fmla="*/ 365790 w 164"/>
              <a:gd name="T47" fmla="*/ 117983 h 120"/>
              <a:gd name="T48" fmla="*/ 365790 w 164"/>
              <a:gd name="T49" fmla="*/ 196639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4" h="120">
                <a:moveTo>
                  <a:pt x="124" y="0"/>
                </a:moveTo>
                <a:cubicBezTo>
                  <a:pt x="41" y="0"/>
                  <a:pt x="41" y="0"/>
                  <a:pt x="41" y="0"/>
                </a:cubicBezTo>
                <a:cubicBezTo>
                  <a:pt x="0" y="0"/>
                  <a:pt x="0" y="120"/>
                  <a:pt x="41" y="120"/>
                </a:cubicBezTo>
                <a:cubicBezTo>
                  <a:pt x="124" y="120"/>
                  <a:pt x="124" y="120"/>
                  <a:pt x="124" y="120"/>
                </a:cubicBezTo>
                <a:cubicBezTo>
                  <a:pt x="164" y="120"/>
                  <a:pt x="164" y="0"/>
                  <a:pt x="124" y="0"/>
                </a:cubicBezTo>
                <a:moveTo>
                  <a:pt x="64" y="60"/>
                </a:moveTo>
                <a:cubicBezTo>
                  <a:pt x="64" y="63"/>
                  <a:pt x="61" y="66"/>
                  <a:pt x="58" y="66"/>
                </a:cubicBezTo>
                <a:cubicBezTo>
                  <a:pt x="55" y="66"/>
                  <a:pt x="52" y="63"/>
                  <a:pt x="52" y="60"/>
                </a:cubicBezTo>
                <a:cubicBezTo>
                  <a:pt x="52" y="36"/>
                  <a:pt x="52" y="36"/>
                  <a:pt x="52" y="36"/>
                </a:cubicBezTo>
                <a:cubicBezTo>
                  <a:pt x="52" y="33"/>
                  <a:pt x="55" y="30"/>
                  <a:pt x="58" y="30"/>
                </a:cubicBezTo>
                <a:cubicBezTo>
                  <a:pt x="61" y="30"/>
                  <a:pt x="64" y="33"/>
                  <a:pt x="64" y="36"/>
                </a:cubicBezTo>
                <a:lnTo>
                  <a:pt x="64" y="60"/>
                </a:lnTo>
                <a:close/>
                <a:moveTo>
                  <a:pt x="94" y="102"/>
                </a:moveTo>
                <a:cubicBezTo>
                  <a:pt x="70" y="102"/>
                  <a:pt x="70" y="102"/>
                  <a:pt x="70" y="102"/>
                </a:cubicBezTo>
                <a:cubicBezTo>
                  <a:pt x="70" y="96"/>
                  <a:pt x="70" y="96"/>
                  <a:pt x="70" y="96"/>
                </a:cubicBezTo>
                <a:cubicBezTo>
                  <a:pt x="70" y="89"/>
                  <a:pt x="75" y="84"/>
                  <a:pt x="82" y="84"/>
                </a:cubicBezTo>
                <a:cubicBezTo>
                  <a:pt x="89" y="84"/>
                  <a:pt x="94" y="89"/>
                  <a:pt x="94" y="96"/>
                </a:cubicBezTo>
                <a:lnTo>
                  <a:pt x="94" y="102"/>
                </a:lnTo>
                <a:close/>
                <a:moveTo>
                  <a:pt x="112" y="60"/>
                </a:moveTo>
                <a:cubicBezTo>
                  <a:pt x="112" y="63"/>
                  <a:pt x="109" y="66"/>
                  <a:pt x="106" y="66"/>
                </a:cubicBezTo>
                <a:cubicBezTo>
                  <a:pt x="103" y="66"/>
                  <a:pt x="100" y="63"/>
                  <a:pt x="100" y="60"/>
                </a:cubicBezTo>
                <a:cubicBezTo>
                  <a:pt x="100" y="36"/>
                  <a:pt x="100" y="36"/>
                  <a:pt x="100" y="36"/>
                </a:cubicBezTo>
                <a:cubicBezTo>
                  <a:pt x="100" y="33"/>
                  <a:pt x="103" y="30"/>
                  <a:pt x="106" y="30"/>
                </a:cubicBezTo>
                <a:cubicBezTo>
                  <a:pt x="109" y="30"/>
                  <a:pt x="112" y="33"/>
                  <a:pt x="112" y="36"/>
                </a:cubicBezTo>
                <a:lnTo>
                  <a:pt x="112" y="6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43" name="Freeform 127"/>
          <p:cNvSpPr/>
          <p:nvPr/>
        </p:nvSpPr>
        <p:spPr bwMode="auto">
          <a:xfrm>
            <a:off x="4549775" y="3975100"/>
            <a:ext cx="352425" cy="469900"/>
          </a:xfrm>
          <a:custGeom>
            <a:avLst/>
            <a:gdLst>
              <a:gd name="T0" fmla="*/ 258271 w 240"/>
              <a:gd name="T1" fmla="*/ 281751 h 321"/>
              <a:gd name="T2" fmla="*/ 333111 w 240"/>
              <a:gd name="T3" fmla="*/ 281751 h 321"/>
              <a:gd name="T4" fmla="*/ 245064 w 240"/>
              <a:gd name="T5" fmla="*/ 177562 h 321"/>
              <a:gd name="T6" fmla="*/ 293490 w 240"/>
              <a:gd name="T7" fmla="*/ 177562 h 321"/>
              <a:gd name="T8" fmla="*/ 205443 w 240"/>
              <a:gd name="T9" fmla="*/ 79242 h 321"/>
              <a:gd name="T10" fmla="*/ 234792 w 240"/>
              <a:gd name="T11" fmla="*/ 79242 h 321"/>
              <a:gd name="T12" fmla="*/ 176094 w 240"/>
              <a:gd name="T13" fmla="*/ 0 h 321"/>
              <a:gd name="T14" fmla="*/ 117396 w 240"/>
              <a:gd name="T15" fmla="*/ 79242 h 321"/>
              <a:gd name="T16" fmla="*/ 146745 w 240"/>
              <a:gd name="T17" fmla="*/ 79242 h 321"/>
              <a:gd name="T18" fmla="*/ 58698 w 240"/>
              <a:gd name="T19" fmla="*/ 177562 h 321"/>
              <a:gd name="T20" fmla="*/ 107124 w 240"/>
              <a:gd name="T21" fmla="*/ 177562 h 321"/>
              <a:gd name="T22" fmla="*/ 19077 w 240"/>
              <a:gd name="T23" fmla="*/ 281751 h 321"/>
              <a:gd name="T24" fmla="*/ 93917 w 240"/>
              <a:gd name="T25" fmla="*/ 281751 h 321"/>
              <a:gd name="T26" fmla="*/ 0 w 240"/>
              <a:gd name="T27" fmla="*/ 399147 h 321"/>
              <a:gd name="T28" fmla="*/ 136473 w 240"/>
              <a:gd name="T29" fmla="*/ 399147 h 321"/>
              <a:gd name="T30" fmla="*/ 136473 w 240"/>
              <a:gd name="T31" fmla="*/ 471052 h 321"/>
              <a:gd name="T32" fmla="*/ 215715 w 240"/>
              <a:gd name="T33" fmla="*/ 471052 h 321"/>
              <a:gd name="T34" fmla="*/ 215715 w 240"/>
              <a:gd name="T35" fmla="*/ 399147 h 321"/>
              <a:gd name="T36" fmla="*/ 352188 w 240"/>
              <a:gd name="T37" fmla="*/ 399147 h 321"/>
              <a:gd name="T38" fmla="*/ 258271 w 240"/>
              <a:gd name="T39" fmla="*/ 281751 h 3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0" h="321">
                <a:moveTo>
                  <a:pt x="176" y="192"/>
                </a:moveTo>
                <a:lnTo>
                  <a:pt x="227" y="192"/>
                </a:lnTo>
                <a:lnTo>
                  <a:pt x="167" y="121"/>
                </a:lnTo>
                <a:lnTo>
                  <a:pt x="200" y="121"/>
                </a:lnTo>
                <a:lnTo>
                  <a:pt x="140" y="54"/>
                </a:lnTo>
                <a:lnTo>
                  <a:pt x="160" y="54"/>
                </a:lnTo>
                <a:lnTo>
                  <a:pt x="120" y="0"/>
                </a:lnTo>
                <a:lnTo>
                  <a:pt x="80" y="54"/>
                </a:lnTo>
                <a:lnTo>
                  <a:pt x="100" y="54"/>
                </a:lnTo>
                <a:lnTo>
                  <a:pt x="40" y="121"/>
                </a:lnTo>
                <a:lnTo>
                  <a:pt x="73" y="121"/>
                </a:lnTo>
                <a:lnTo>
                  <a:pt x="13" y="192"/>
                </a:lnTo>
                <a:lnTo>
                  <a:pt x="64" y="192"/>
                </a:lnTo>
                <a:lnTo>
                  <a:pt x="0" y="272"/>
                </a:lnTo>
                <a:lnTo>
                  <a:pt x="93" y="272"/>
                </a:lnTo>
                <a:lnTo>
                  <a:pt x="93" y="321"/>
                </a:lnTo>
                <a:lnTo>
                  <a:pt x="147" y="321"/>
                </a:lnTo>
                <a:lnTo>
                  <a:pt x="147" y="272"/>
                </a:lnTo>
                <a:lnTo>
                  <a:pt x="240" y="272"/>
                </a:lnTo>
                <a:lnTo>
                  <a:pt x="176" y="192"/>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44" name="Freeform 128"/>
          <p:cNvSpPr/>
          <p:nvPr/>
        </p:nvSpPr>
        <p:spPr bwMode="auto">
          <a:xfrm>
            <a:off x="5391150" y="3948113"/>
            <a:ext cx="471488" cy="511175"/>
          </a:xfrm>
          <a:custGeom>
            <a:avLst/>
            <a:gdLst>
              <a:gd name="T0" fmla="*/ 255153 w 144"/>
              <a:gd name="T1" fmla="*/ 39283 h 156"/>
              <a:gd name="T2" fmla="*/ 255153 w 144"/>
              <a:gd name="T3" fmla="*/ 19641 h 156"/>
              <a:gd name="T4" fmla="*/ 235526 w 144"/>
              <a:gd name="T5" fmla="*/ 0 h 156"/>
              <a:gd name="T6" fmla="*/ 215899 w 144"/>
              <a:gd name="T7" fmla="*/ 19641 h 156"/>
              <a:gd name="T8" fmla="*/ 215899 w 144"/>
              <a:gd name="T9" fmla="*/ 39283 h 156"/>
              <a:gd name="T10" fmla="*/ 0 w 144"/>
              <a:gd name="T11" fmla="*/ 274978 h 156"/>
              <a:gd name="T12" fmla="*/ 3271 w 144"/>
              <a:gd name="T13" fmla="*/ 274978 h 156"/>
              <a:gd name="T14" fmla="*/ 78509 w 144"/>
              <a:gd name="T15" fmla="*/ 216054 h 156"/>
              <a:gd name="T16" fmla="*/ 153746 w 144"/>
              <a:gd name="T17" fmla="*/ 274978 h 156"/>
              <a:gd name="T18" fmla="*/ 160289 w 144"/>
              <a:gd name="T19" fmla="*/ 274978 h 156"/>
              <a:gd name="T20" fmla="*/ 215899 w 144"/>
              <a:gd name="T21" fmla="*/ 219328 h 156"/>
              <a:gd name="T22" fmla="*/ 215899 w 144"/>
              <a:gd name="T23" fmla="*/ 432109 h 156"/>
              <a:gd name="T24" fmla="*/ 176645 w 144"/>
              <a:gd name="T25" fmla="*/ 471391 h 156"/>
              <a:gd name="T26" fmla="*/ 137390 w 144"/>
              <a:gd name="T27" fmla="*/ 432109 h 156"/>
              <a:gd name="T28" fmla="*/ 117763 w 144"/>
              <a:gd name="T29" fmla="*/ 412467 h 156"/>
              <a:gd name="T30" fmla="*/ 98136 w 144"/>
              <a:gd name="T31" fmla="*/ 432109 h 156"/>
              <a:gd name="T32" fmla="*/ 176645 w 144"/>
              <a:gd name="T33" fmla="*/ 510674 h 156"/>
              <a:gd name="T34" fmla="*/ 255153 w 144"/>
              <a:gd name="T35" fmla="*/ 432109 h 156"/>
              <a:gd name="T36" fmla="*/ 255153 w 144"/>
              <a:gd name="T37" fmla="*/ 219328 h 156"/>
              <a:gd name="T38" fmla="*/ 310763 w 144"/>
              <a:gd name="T39" fmla="*/ 274978 h 156"/>
              <a:gd name="T40" fmla="*/ 317306 w 144"/>
              <a:gd name="T41" fmla="*/ 274978 h 156"/>
              <a:gd name="T42" fmla="*/ 392543 w 144"/>
              <a:gd name="T43" fmla="*/ 216054 h 156"/>
              <a:gd name="T44" fmla="*/ 467781 w 144"/>
              <a:gd name="T45" fmla="*/ 274978 h 156"/>
              <a:gd name="T46" fmla="*/ 471052 w 144"/>
              <a:gd name="T47" fmla="*/ 274978 h 156"/>
              <a:gd name="T48" fmla="*/ 255153 w 144"/>
              <a:gd name="T49" fmla="*/ 39283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156">
                <a:moveTo>
                  <a:pt x="78" y="12"/>
                </a:moveTo>
                <a:cubicBezTo>
                  <a:pt x="78" y="6"/>
                  <a:pt x="78" y="6"/>
                  <a:pt x="78" y="6"/>
                </a:cubicBezTo>
                <a:cubicBezTo>
                  <a:pt x="78" y="3"/>
                  <a:pt x="75" y="0"/>
                  <a:pt x="72" y="0"/>
                </a:cubicBezTo>
                <a:cubicBezTo>
                  <a:pt x="69" y="0"/>
                  <a:pt x="66" y="3"/>
                  <a:pt x="66" y="6"/>
                </a:cubicBezTo>
                <a:cubicBezTo>
                  <a:pt x="66" y="12"/>
                  <a:pt x="66" y="12"/>
                  <a:pt x="66" y="12"/>
                </a:cubicBezTo>
                <a:cubicBezTo>
                  <a:pt x="29" y="15"/>
                  <a:pt x="0" y="46"/>
                  <a:pt x="0" y="84"/>
                </a:cubicBezTo>
                <a:cubicBezTo>
                  <a:pt x="1" y="84"/>
                  <a:pt x="1" y="84"/>
                  <a:pt x="1" y="84"/>
                </a:cubicBezTo>
                <a:cubicBezTo>
                  <a:pt x="4" y="74"/>
                  <a:pt x="13" y="66"/>
                  <a:pt x="24" y="66"/>
                </a:cubicBezTo>
                <a:cubicBezTo>
                  <a:pt x="35" y="66"/>
                  <a:pt x="44" y="74"/>
                  <a:pt x="47" y="84"/>
                </a:cubicBezTo>
                <a:cubicBezTo>
                  <a:pt x="49" y="84"/>
                  <a:pt x="49" y="84"/>
                  <a:pt x="49" y="84"/>
                </a:cubicBezTo>
                <a:cubicBezTo>
                  <a:pt x="51" y="76"/>
                  <a:pt x="58" y="69"/>
                  <a:pt x="66" y="67"/>
                </a:cubicBezTo>
                <a:cubicBezTo>
                  <a:pt x="66" y="132"/>
                  <a:pt x="66" y="132"/>
                  <a:pt x="66" y="132"/>
                </a:cubicBezTo>
                <a:cubicBezTo>
                  <a:pt x="66" y="134"/>
                  <a:pt x="65" y="144"/>
                  <a:pt x="54" y="144"/>
                </a:cubicBezTo>
                <a:cubicBezTo>
                  <a:pt x="43" y="144"/>
                  <a:pt x="42" y="135"/>
                  <a:pt x="42" y="132"/>
                </a:cubicBezTo>
                <a:cubicBezTo>
                  <a:pt x="42" y="129"/>
                  <a:pt x="39" y="126"/>
                  <a:pt x="36" y="126"/>
                </a:cubicBezTo>
                <a:cubicBezTo>
                  <a:pt x="33" y="126"/>
                  <a:pt x="30" y="129"/>
                  <a:pt x="30" y="132"/>
                </a:cubicBezTo>
                <a:cubicBezTo>
                  <a:pt x="30" y="142"/>
                  <a:pt x="36" y="156"/>
                  <a:pt x="54" y="156"/>
                </a:cubicBezTo>
                <a:cubicBezTo>
                  <a:pt x="72" y="156"/>
                  <a:pt x="78" y="142"/>
                  <a:pt x="78" y="132"/>
                </a:cubicBezTo>
                <a:cubicBezTo>
                  <a:pt x="78" y="67"/>
                  <a:pt x="78" y="67"/>
                  <a:pt x="78" y="67"/>
                </a:cubicBezTo>
                <a:cubicBezTo>
                  <a:pt x="86" y="69"/>
                  <a:pt x="93" y="76"/>
                  <a:pt x="95" y="84"/>
                </a:cubicBezTo>
                <a:cubicBezTo>
                  <a:pt x="97" y="84"/>
                  <a:pt x="97" y="84"/>
                  <a:pt x="97" y="84"/>
                </a:cubicBezTo>
                <a:cubicBezTo>
                  <a:pt x="100" y="74"/>
                  <a:pt x="109" y="66"/>
                  <a:pt x="120" y="66"/>
                </a:cubicBezTo>
                <a:cubicBezTo>
                  <a:pt x="131" y="66"/>
                  <a:pt x="140" y="74"/>
                  <a:pt x="143" y="84"/>
                </a:cubicBezTo>
                <a:cubicBezTo>
                  <a:pt x="144" y="84"/>
                  <a:pt x="144" y="84"/>
                  <a:pt x="144" y="84"/>
                </a:cubicBezTo>
                <a:cubicBezTo>
                  <a:pt x="144" y="46"/>
                  <a:pt x="115" y="15"/>
                  <a:pt x="78" y="1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5145" name="组合 147"/>
          <p:cNvGrpSpPr/>
          <p:nvPr/>
        </p:nvGrpSpPr>
        <p:grpSpPr bwMode="auto">
          <a:xfrm>
            <a:off x="1617663" y="4867502"/>
            <a:ext cx="549274" cy="373062"/>
            <a:chOff x="1195388" y="4182969"/>
            <a:chExt cx="593725" cy="403225"/>
          </a:xfrm>
          <a:solidFill>
            <a:schemeClr val="tx1">
              <a:lumMod val="65000"/>
              <a:lumOff val="35000"/>
            </a:schemeClr>
          </a:solidFill>
        </p:grpSpPr>
        <p:sp>
          <p:nvSpPr>
            <p:cNvPr id="45219" name="Oval 129"/>
            <p:cNvSpPr>
              <a:spLocks noChangeArrowheads="1"/>
            </p:cNvSpPr>
            <p:nvPr/>
          </p:nvSpPr>
          <p:spPr bwMode="auto">
            <a:xfrm>
              <a:off x="1365251" y="4500469"/>
              <a:ext cx="8413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20" name="Oval 130"/>
            <p:cNvSpPr>
              <a:spLocks noChangeArrowheads="1"/>
            </p:cNvSpPr>
            <p:nvPr/>
          </p:nvSpPr>
          <p:spPr bwMode="auto">
            <a:xfrm>
              <a:off x="1598613" y="4500469"/>
              <a:ext cx="8413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21" name="Freeform 131"/>
            <p:cNvSpPr>
              <a:spLocks noEditPoints="1"/>
            </p:cNvSpPr>
            <p:nvPr/>
          </p:nvSpPr>
          <p:spPr bwMode="auto">
            <a:xfrm>
              <a:off x="1195388" y="4182969"/>
              <a:ext cx="593725" cy="274638"/>
            </a:xfrm>
            <a:custGeom>
              <a:avLst/>
              <a:gdLst>
                <a:gd name="T0" fmla="*/ 31807 w 168"/>
                <a:gd name="T1" fmla="*/ 0 h 78"/>
                <a:gd name="T2" fmla="*/ 49477 w 168"/>
                <a:gd name="T3" fmla="*/ 63378 h 78"/>
                <a:gd name="T4" fmla="*/ 593725 w 168"/>
                <a:gd name="T5" fmla="*/ 63378 h 78"/>
                <a:gd name="T6" fmla="*/ 137829 w 168"/>
                <a:gd name="T7" fmla="*/ 105630 h 78"/>
                <a:gd name="T8" fmla="*/ 148431 w 168"/>
                <a:gd name="T9" fmla="*/ 116193 h 78"/>
                <a:gd name="T10" fmla="*/ 381680 w 168"/>
                <a:gd name="T11" fmla="*/ 158445 h 78"/>
                <a:gd name="T12" fmla="*/ 360476 w 168"/>
                <a:gd name="T13" fmla="*/ 95067 h 78"/>
                <a:gd name="T14" fmla="*/ 349874 w 168"/>
                <a:gd name="T15" fmla="*/ 105630 h 78"/>
                <a:gd name="T16" fmla="*/ 349874 w 168"/>
                <a:gd name="T17" fmla="*/ 147882 h 78"/>
                <a:gd name="T18" fmla="*/ 339271 w 168"/>
                <a:gd name="T19" fmla="*/ 137319 h 78"/>
                <a:gd name="T20" fmla="*/ 275658 w 168"/>
                <a:gd name="T21" fmla="*/ 116193 h 78"/>
                <a:gd name="T22" fmla="*/ 233249 w 168"/>
                <a:gd name="T23" fmla="*/ 95067 h 78"/>
                <a:gd name="T24" fmla="*/ 222647 w 168"/>
                <a:gd name="T25" fmla="*/ 105630 h 78"/>
                <a:gd name="T26" fmla="*/ 201442 w 168"/>
                <a:gd name="T27" fmla="*/ 105630 h 78"/>
                <a:gd name="T28" fmla="*/ 190840 w 168"/>
                <a:gd name="T29" fmla="*/ 95067 h 78"/>
                <a:gd name="T30" fmla="*/ 169636 w 168"/>
                <a:gd name="T31" fmla="*/ 137319 h 78"/>
                <a:gd name="T32" fmla="*/ 190840 w 168"/>
                <a:gd name="T33" fmla="*/ 200697 h 78"/>
                <a:gd name="T34" fmla="*/ 201442 w 168"/>
                <a:gd name="T35" fmla="*/ 190134 h 78"/>
                <a:gd name="T36" fmla="*/ 222647 w 168"/>
                <a:gd name="T37" fmla="*/ 147882 h 78"/>
                <a:gd name="T38" fmla="*/ 212045 w 168"/>
                <a:gd name="T39" fmla="*/ 137319 h 78"/>
                <a:gd name="T40" fmla="*/ 212045 w 168"/>
                <a:gd name="T41" fmla="*/ 221823 h 78"/>
                <a:gd name="T42" fmla="*/ 233249 w 168"/>
                <a:gd name="T43" fmla="*/ 200697 h 78"/>
                <a:gd name="T44" fmla="*/ 243851 w 168"/>
                <a:gd name="T45" fmla="*/ 190134 h 78"/>
                <a:gd name="T46" fmla="*/ 265056 w 168"/>
                <a:gd name="T47" fmla="*/ 147882 h 78"/>
                <a:gd name="T48" fmla="*/ 254454 w 168"/>
                <a:gd name="T49" fmla="*/ 137319 h 78"/>
                <a:gd name="T50" fmla="*/ 254454 w 168"/>
                <a:gd name="T51" fmla="*/ 221823 h 78"/>
                <a:gd name="T52" fmla="*/ 275658 w 168"/>
                <a:gd name="T53" fmla="*/ 200697 h 78"/>
                <a:gd name="T54" fmla="*/ 286260 w 168"/>
                <a:gd name="T55" fmla="*/ 190134 h 78"/>
                <a:gd name="T56" fmla="*/ 307465 w 168"/>
                <a:gd name="T57" fmla="*/ 147882 h 78"/>
                <a:gd name="T58" fmla="*/ 296863 w 168"/>
                <a:gd name="T59" fmla="*/ 137319 h 78"/>
                <a:gd name="T60" fmla="*/ 296863 w 168"/>
                <a:gd name="T61" fmla="*/ 221823 h 78"/>
                <a:gd name="T62" fmla="*/ 318067 w 168"/>
                <a:gd name="T63" fmla="*/ 200697 h 78"/>
                <a:gd name="T64" fmla="*/ 328669 w 168"/>
                <a:gd name="T65" fmla="*/ 190134 h 78"/>
                <a:gd name="T66" fmla="*/ 307465 w 168"/>
                <a:gd name="T67" fmla="*/ 105630 h 78"/>
                <a:gd name="T68" fmla="*/ 318067 w 168"/>
                <a:gd name="T69" fmla="*/ 116193 h 78"/>
                <a:gd name="T70" fmla="*/ 339271 w 168"/>
                <a:gd name="T71" fmla="*/ 221823 h 78"/>
                <a:gd name="T72" fmla="*/ 360476 w 168"/>
                <a:gd name="T73" fmla="*/ 200697 h 78"/>
                <a:gd name="T74" fmla="*/ 371078 w 168"/>
                <a:gd name="T75" fmla="*/ 190134 h 78"/>
                <a:gd name="T76" fmla="*/ 371078 w 168"/>
                <a:gd name="T77" fmla="*/ 232386 h 78"/>
                <a:gd name="T78" fmla="*/ 381680 w 168"/>
                <a:gd name="T79" fmla="*/ 242949 h 78"/>
                <a:gd name="T80" fmla="*/ 402885 w 168"/>
                <a:gd name="T81" fmla="*/ 179571 h 78"/>
                <a:gd name="T82" fmla="*/ 402885 w 168"/>
                <a:gd name="T83" fmla="*/ 116193 h 78"/>
                <a:gd name="T84" fmla="*/ 413487 w 168"/>
                <a:gd name="T85" fmla="*/ 105630 h 78"/>
                <a:gd name="T86" fmla="*/ 434692 w 168"/>
                <a:gd name="T87" fmla="*/ 147882 h 78"/>
                <a:gd name="T88" fmla="*/ 424089 w 168"/>
                <a:gd name="T89" fmla="*/ 137319 h 78"/>
                <a:gd name="T90" fmla="*/ 424089 w 168"/>
                <a:gd name="T91" fmla="*/ 221823 h 78"/>
                <a:gd name="T92" fmla="*/ 445294 w 168"/>
                <a:gd name="T93" fmla="*/ 200697 h 78"/>
                <a:gd name="T94" fmla="*/ 455896 w 168"/>
                <a:gd name="T95" fmla="*/ 190134 h 78"/>
                <a:gd name="T96" fmla="*/ 434692 w 168"/>
                <a:gd name="T97" fmla="*/ 105630 h 78"/>
                <a:gd name="T98" fmla="*/ 445294 w 168"/>
                <a:gd name="T99" fmla="*/ 116193 h 78"/>
                <a:gd name="T100" fmla="*/ 466498 w 168"/>
                <a:gd name="T101" fmla="*/ 221823 h 78"/>
                <a:gd name="T102" fmla="*/ 466498 w 168"/>
                <a:gd name="T103" fmla="*/ 158445 h 78"/>
                <a:gd name="T104" fmla="*/ 477100 w 168"/>
                <a:gd name="T105" fmla="*/ 147882 h 78"/>
                <a:gd name="T106" fmla="*/ 477100 w 168"/>
                <a:gd name="T107" fmla="*/ 190134 h 78"/>
                <a:gd name="T108" fmla="*/ 487703 w 168"/>
                <a:gd name="T109" fmla="*/ 200697 h 78"/>
                <a:gd name="T110" fmla="*/ 487703 w 168"/>
                <a:gd name="T111" fmla="*/ 95067 h 78"/>
                <a:gd name="T112" fmla="*/ 508907 w 168"/>
                <a:gd name="T113" fmla="*/ 158445 h 78"/>
                <a:gd name="T114" fmla="*/ 519509 w 168"/>
                <a:gd name="T115" fmla="*/ 147882 h 78"/>
                <a:gd name="T116" fmla="*/ 519509 w 168"/>
                <a:gd name="T117" fmla="*/ 105630 h 78"/>
                <a:gd name="T118" fmla="*/ 530112 w 168"/>
                <a:gd name="T119" fmla="*/ 116193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8" h="78">
                  <a:moveTo>
                    <a:pt x="33" y="18"/>
                  </a:moveTo>
                  <a:cubicBezTo>
                    <a:pt x="21" y="0"/>
                    <a:pt x="21" y="0"/>
                    <a:pt x="21" y="0"/>
                  </a:cubicBezTo>
                  <a:cubicBezTo>
                    <a:pt x="9" y="0"/>
                    <a:pt x="9" y="0"/>
                    <a:pt x="9" y="0"/>
                  </a:cubicBezTo>
                  <a:cubicBezTo>
                    <a:pt x="4" y="0"/>
                    <a:pt x="0" y="4"/>
                    <a:pt x="0" y="9"/>
                  </a:cubicBezTo>
                  <a:cubicBezTo>
                    <a:pt x="0" y="14"/>
                    <a:pt x="4" y="18"/>
                    <a:pt x="9" y="18"/>
                  </a:cubicBezTo>
                  <a:cubicBezTo>
                    <a:pt x="14" y="18"/>
                    <a:pt x="14" y="18"/>
                    <a:pt x="14" y="18"/>
                  </a:cubicBezTo>
                  <a:cubicBezTo>
                    <a:pt x="45" y="78"/>
                    <a:pt x="45" y="78"/>
                    <a:pt x="45" y="78"/>
                  </a:cubicBezTo>
                  <a:cubicBezTo>
                    <a:pt x="148" y="78"/>
                    <a:pt x="148" y="78"/>
                    <a:pt x="148" y="78"/>
                  </a:cubicBezTo>
                  <a:cubicBezTo>
                    <a:pt x="168" y="18"/>
                    <a:pt x="168" y="18"/>
                    <a:pt x="168" y="18"/>
                  </a:cubicBezTo>
                  <a:lnTo>
                    <a:pt x="33" y="18"/>
                  </a:lnTo>
                  <a:close/>
                  <a:moveTo>
                    <a:pt x="42" y="33"/>
                  </a:moveTo>
                  <a:cubicBezTo>
                    <a:pt x="40" y="33"/>
                    <a:pt x="39" y="32"/>
                    <a:pt x="39" y="30"/>
                  </a:cubicBezTo>
                  <a:cubicBezTo>
                    <a:pt x="39" y="28"/>
                    <a:pt x="40" y="27"/>
                    <a:pt x="42" y="27"/>
                  </a:cubicBezTo>
                  <a:cubicBezTo>
                    <a:pt x="44" y="27"/>
                    <a:pt x="45" y="28"/>
                    <a:pt x="45" y="30"/>
                  </a:cubicBezTo>
                  <a:cubicBezTo>
                    <a:pt x="45" y="32"/>
                    <a:pt x="44" y="33"/>
                    <a:pt x="42" y="33"/>
                  </a:cubicBezTo>
                  <a:moveTo>
                    <a:pt x="108" y="39"/>
                  </a:moveTo>
                  <a:cubicBezTo>
                    <a:pt x="110" y="39"/>
                    <a:pt x="111" y="40"/>
                    <a:pt x="111" y="42"/>
                  </a:cubicBezTo>
                  <a:cubicBezTo>
                    <a:pt x="111" y="44"/>
                    <a:pt x="110" y="45"/>
                    <a:pt x="108" y="45"/>
                  </a:cubicBezTo>
                  <a:cubicBezTo>
                    <a:pt x="106" y="45"/>
                    <a:pt x="105" y="44"/>
                    <a:pt x="105" y="42"/>
                  </a:cubicBezTo>
                  <a:cubicBezTo>
                    <a:pt x="105" y="40"/>
                    <a:pt x="106" y="39"/>
                    <a:pt x="108" y="39"/>
                  </a:cubicBezTo>
                  <a:moveTo>
                    <a:pt x="102" y="27"/>
                  </a:moveTo>
                  <a:cubicBezTo>
                    <a:pt x="104" y="27"/>
                    <a:pt x="105" y="28"/>
                    <a:pt x="105" y="30"/>
                  </a:cubicBezTo>
                  <a:cubicBezTo>
                    <a:pt x="105" y="32"/>
                    <a:pt x="104" y="33"/>
                    <a:pt x="102" y="33"/>
                  </a:cubicBezTo>
                  <a:cubicBezTo>
                    <a:pt x="100" y="33"/>
                    <a:pt x="99" y="32"/>
                    <a:pt x="99" y="30"/>
                  </a:cubicBezTo>
                  <a:cubicBezTo>
                    <a:pt x="99" y="28"/>
                    <a:pt x="100" y="27"/>
                    <a:pt x="102" y="27"/>
                  </a:cubicBezTo>
                  <a:moveTo>
                    <a:pt x="96" y="39"/>
                  </a:moveTo>
                  <a:cubicBezTo>
                    <a:pt x="98" y="39"/>
                    <a:pt x="99" y="40"/>
                    <a:pt x="99" y="42"/>
                  </a:cubicBezTo>
                  <a:cubicBezTo>
                    <a:pt x="99" y="44"/>
                    <a:pt x="98" y="45"/>
                    <a:pt x="96" y="45"/>
                  </a:cubicBezTo>
                  <a:cubicBezTo>
                    <a:pt x="94" y="45"/>
                    <a:pt x="93" y="44"/>
                    <a:pt x="93" y="42"/>
                  </a:cubicBezTo>
                  <a:cubicBezTo>
                    <a:pt x="93" y="40"/>
                    <a:pt x="94" y="39"/>
                    <a:pt x="96" y="39"/>
                  </a:cubicBezTo>
                  <a:moveTo>
                    <a:pt x="78" y="27"/>
                  </a:moveTo>
                  <a:cubicBezTo>
                    <a:pt x="80" y="27"/>
                    <a:pt x="81" y="28"/>
                    <a:pt x="81" y="30"/>
                  </a:cubicBezTo>
                  <a:cubicBezTo>
                    <a:pt x="81" y="32"/>
                    <a:pt x="80" y="33"/>
                    <a:pt x="78" y="33"/>
                  </a:cubicBezTo>
                  <a:cubicBezTo>
                    <a:pt x="76" y="33"/>
                    <a:pt x="75" y="32"/>
                    <a:pt x="75" y="30"/>
                  </a:cubicBezTo>
                  <a:cubicBezTo>
                    <a:pt x="75" y="28"/>
                    <a:pt x="76" y="27"/>
                    <a:pt x="78" y="27"/>
                  </a:cubicBezTo>
                  <a:moveTo>
                    <a:pt x="66" y="27"/>
                  </a:moveTo>
                  <a:cubicBezTo>
                    <a:pt x="68" y="27"/>
                    <a:pt x="69" y="28"/>
                    <a:pt x="69" y="30"/>
                  </a:cubicBezTo>
                  <a:cubicBezTo>
                    <a:pt x="69" y="32"/>
                    <a:pt x="68" y="33"/>
                    <a:pt x="66" y="33"/>
                  </a:cubicBezTo>
                  <a:cubicBezTo>
                    <a:pt x="64" y="33"/>
                    <a:pt x="63" y="32"/>
                    <a:pt x="63" y="30"/>
                  </a:cubicBezTo>
                  <a:cubicBezTo>
                    <a:pt x="63" y="28"/>
                    <a:pt x="64" y="27"/>
                    <a:pt x="66" y="27"/>
                  </a:cubicBezTo>
                  <a:moveTo>
                    <a:pt x="54" y="27"/>
                  </a:moveTo>
                  <a:cubicBezTo>
                    <a:pt x="56" y="27"/>
                    <a:pt x="57" y="28"/>
                    <a:pt x="57" y="30"/>
                  </a:cubicBezTo>
                  <a:cubicBezTo>
                    <a:pt x="57" y="32"/>
                    <a:pt x="56" y="33"/>
                    <a:pt x="54" y="33"/>
                  </a:cubicBezTo>
                  <a:cubicBezTo>
                    <a:pt x="52" y="33"/>
                    <a:pt x="51" y="32"/>
                    <a:pt x="51" y="30"/>
                  </a:cubicBezTo>
                  <a:cubicBezTo>
                    <a:pt x="51" y="28"/>
                    <a:pt x="52" y="27"/>
                    <a:pt x="54" y="27"/>
                  </a:cubicBezTo>
                  <a:moveTo>
                    <a:pt x="48" y="45"/>
                  </a:moveTo>
                  <a:cubicBezTo>
                    <a:pt x="46" y="45"/>
                    <a:pt x="45" y="44"/>
                    <a:pt x="45" y="42"/>
                  </a:cubicBezTo>
                  <a:cubicBezTo>
                    <a:pt x="45" y="40"/>
                    <a:pt x="46" y="39"/>
                    <a:pt x="48" y="39"/>
                  </a:cubicBezTo>
                  <a:cubicBezTo>
                    <a:pt x="50" y="39"/>
                    <a:pt x="51" y="40"/>
                    <a:pt x="51" y="42"/>
                  </a:cubicBezTo>
                  <a:cubicBezTo>
                    <a:pt x="51" y="44"/>
                    <a:pt x="50" y="45"/>
                    <a:pt x="48" y="45"/>
                  </a:cubicBezTo>
                  <a:moveTo>
                    <a:pt x="54" y="57"/>
                  </a:moveTo>
                  <a:cubicBezTo>
                    <a:pt x="52" y="57"/>
                    <a:pt x="51" y="56"/>
                    <a:pt x="51" y="54"/>
                  </a:cubicBezTo>
                  <a:cubicBezTo>
                    <a:pt x="51" y="52"/>
                    <a:pt x="52" y="51"/>
                    <a:pt x="54" y="51"/>
                  </a:cubicBezTo>
                  <a:cubicBezTo>
                    <a:pt x="56" y="51"/>
                    <a:pt x="57" y="52"/>
                    <a:pt x="57" y="54"/>
                  </a:cubicBezTo>
                  <a:cubicBezTo>
                    <a:pt x="57" y="56"/>
                    <a:pt x="56" y="57"/>
                    <a:pt x="54" y="57"/>
                  </a:cubicBezTo>
                  <a:moveTo>
                    <a:pt x="60" y="39"/>
                  </a:moveTo>
                  <a:cubicBezTo>
                    <a:pt x="62" y="39"/>
                    <a:pt x="63" y="40"/>
                    <a:pt x="63" y="42"/>
                  </a:cubicBezTo>
                  <a:cubicBezTo>
                    <a:pt x="63" y="44"/>
                    <a:pt x="62" y="45"/>
                    <a:pt x="60" y="45"/>
                  </a:cubicBezTo>
                  <a:cubicBezTo>
                    <a:pt x="58" y="45"/>
                    <a:pt x="57" y="44"/>
                    <a:pt x="57" y="42"/>
                  </a:cubicBezTo>
                  <a:cubicBezTo>
                    <a:pt x="57" y="40"/>
                    <a:pt x="58" y="39"/>
                    <a:pt x="60" y="39"/>
                  </a:cubicBezTo>
                  <a:moveTo>
                    <a:pt x="60" y="69"/>
                  </a:moveTo>
                  <a:cubicBezTo>
                    <a:pt x="58" y="69"/>
                    <a:pt x="57" y="68"/>
                    <a:pt x="57" y="66"/>
                  </a:cubicBezTo>
                  <a:cubicBezTo>
                    <a:pt x="57" y="64"/>
                    <a:pt x="58" y="63"/>
                    <a:pt x="60" y="63"/>
                  </a:cubicBezTo>
                  <a:cubicBezTo>
                    <a:pt x="62" y="63"/>
                    <a:pt x="63" y="64"/>
                    <a:pt x="63" y="66"/>
                  </a:cubicBezTo>
                  <a:cubicBezTo>
                    <a:pt x="63" y="68"/>
                    <a:pt x="62" y="69"/>
                    <a:pt x="60" y="69"/>
                  </a:cubicBezTo>
                  <a:moveTo>
                    <a:pt x="66" y="57"/>
                  </a:moveTo>
                  <a:cubicBezTo>
                    <a:pt x="64" y="57"/>
                    <a:pt x="63" y="56"/>
                    <a:pt x="63" y="54"/>
                  </a:cubicBezTo>
                  <a:cubicBezTo>
                    <a:pt x="63" y="52"/>
                    <a:pt x="64" y="51"/>
                    <a:pt x="66" y="51"/>
                  </a:cubicBezTo>
                  <a:cubicBezTo>
                    <a:pt x="68" y="51"/>
                    <a:pt x="69" y="52"/>
                    <a:pt x="69" y="54"/>
                  </a:cubicBezTo>
                  <a:cubicBezTo>
                    <a:pt x="69" y="56"/>
                    <a:pt x="68" y="57"/>
                    <a:pt x="66" y="57"/>
                  </a:cubicBezTo>
                  <a:moveTo>
                    <a:pt x="72" y="39"/>
                  </a:moveTo>
                  <a:cubicBezTo>
                    <a:pt x="74" y="39"/>
                    <a:pt x="75" y="40"/>
                    <a:pt x="75" y="42"/>
                  </a:cubicBezTo>
                  <a:cubicBezTo>
                    <a:pt x="75" y="44"/>
                    <a:pt x="74" y="45"/>
                    <a:pt x="72" y="45"/>
                  </a:cubicBezTo>
                  <a:cubicBezTo>
                    <a:pt x="70" y="45"/>
                    <a:pt x="69" y="44"/>
                    <a:pt x="69" y="42"/>
                  </a:cubicBezTo>
                  <a:cubicBezTo>
                    <a:pt x="69" y="40"/>
                    <a:pt x="70" y="39"/>
                    <a:pt x="72" y="39"/>
                  </a:cubicBezTo>
                  <a:moveTo>
                    <a:pt x="72" y="69"/>
                  </a:moveTo>
                  <a:cubicBezTo>
                    <a:pt x="70" y="69"/>
                    <a:pt x="69" y="68"/>
                    <a:pt x="69" y="66"/>
                  </a:cubicBezTo>
                  <a:cubicBezTo>
                    <a:pt x="69" y="64"/>
                    <a:pt x="70" y="63"/>
                    <a:pt x="72" y="63"/>
                  </a:cubicBezTo>
                  <a:cubicBezTo>
                    <a:pt x="74" y="63"/>
                    <a:pt x="75" y="64"/>
                    <a:pt x="75" y="66"/>
                  </a:cubicBezTo>
                  <a:cubicBezTo>
                    <a:pt x="75" y="68"/>
                    <a:pt x="74" y="69"/>
                    <a:pt x="72" y="69"/>
                  </a:cubicBezTo>
                  <a:moveTo>
                    <a:pt x="78" y="57"/>
                  </a:moveTo>
                  <a:cubicBezTo>
                    <a:pt x="76" y="57"/>
                    <a:pt x="75" y="56"/>
                    <a:pt x="75" y="54"/>
                  </a:cubicBezTo>
                  <a:cubicBezTo>
                    <a:pt x="75" y="52"/>
                    <a:pt x="76" y="51"/>
                    <a:pt x="78" y="51"/>
                  </a:cubicBezTo>
                  <a:cubicBezTo>
                    <a:pt x="80" y="51"/>
                    <a:pt x="81" y="52"/>
                    <a:pt x="81" y="54"/>
                  </a:cubicBezTo>
                  <a:cubicBezTo>
                    <a:pt x="81" y="56"/>
                    <a:pt x="80" y="57"/>
                    <a:pt x="78" y="57"/>
                  </a:cubicBezTo>
                  <a:moveTo>
                    <a:pt x="84" y="39"/>
                  </a:moveTo>
                  <a:cubicBezTo>
                    <a:pt x="86" y="39"/>
                    <a:pt x="87" y="40"/>
                    <a:pt x="87" y="42"/>
                  </a:cubicBezTo>
                  <a:cubicBezTo>
                    <a:pt x="87" y="44"/>
                    <a:pt x="86" y="45"/>
                    <a:pt x="84" y="45"/>
                  </a:cubicBezTo>
                  <a:cubicBezTo>
                    <a:pt x="82" y="45"/>
                    <a:pt x="81" y="44"/>
                    <a:pt x="81" y="42"/>
                  </a:cubicBezTo>
                  <a:cubicBezTo>
                    <a:pt x="81" y="40"/>
                    <a:pt x="82" y="39"/>
                    <a:pt x="84" y="39"/>
                  </a:cubicBezTo>
                  <a:moveTo>
                    <a:pt x="84" y="69"/>
                  </a:moveTo>
                  <a:cubicBezTo>
                    <a:pt x="82" y="69"/>
                    <a:pt x="81" y="68"/>
                    <a:pt x="81" y="66"/>
                  </a:cubicBezTo>
                  <a:cubicBezTo>
                    <a:pt x="81" y="64"/>
                    <a:pt x="82" y="63"/>
                    <a:pt x="84" y="63"/>
                  </a:cubicBezTo>
                  <a:cubicBezTo>
                    <a:pt x="86" y="63"/>
                    <a:pt x="87" y="64"/>
                    <a:pt x="87" y="66"/>
                  </a:cubicBezTo>
                  <a:cubicBezTo>
                    <a:pt x="87" y="68"/>
                    <a:pt x="86" y="69"/>
                    <a:pt x="84" y="69"/>
                  </a:cubicBezTo>
                  <a:moveTo>
                    <a:pt x="90" y="57"/>
                  </a:moveTo>
                  <a:cubicBezTo>
                    <a:pt x="88" y="57"/>
                    <a:pt x="87" y="56"/>
                    <a:pt x="87" y="54"/>
                  </a:cubicBezTo>
                  <a:cubicBezTo>
                    <a:pt x="87" y="52"/>
                    <a:pt x="88" y="51"/>
                    <a:pt x="90" y="51"/>
                  </a:cubicBezTo>
                  <a:cubicBezTo>
                    <a:pt x="92" y="51"/>
                    <a:pt x="93" y="52"/>
                    <a:pt x="93" y="54"/>
                  </a:cubicBezTo>
                  <a:cubicBezTo>
                    <a:pt x="93" y="56"/>
                    <a:pt x="92" y="57"/>
                    <a:pt x="90" y="57"/>
                  </a:cubicBezTo>
                  <a:moveTo>
                    <a:pt x="90" y="33"/>
                  </a:moveTo>
                  <a:cubicBezTo>
                    <a:pt x="88" y="33"/>
                    <a:pt x="87" y="32"/>
                    <a:pt x="87" y="30"/>
                  </a:cubicBezTo>
                  <a:cubicBezTo>
                    <a:pt x="87" y="28"/>
                    <a:pt x="88" y="27"/>
                    <a:pt x="90" y="27"/>
                  </a:cubicBezTo>
                  <a:cubicBezTo>
                    <a:pt x="92" y="27"/>
                    <a:pt x="93" y="28"/>
                    <a:pt x="93" y="30"/>
                  </a:cubicBezTo>
                  <a:cubicBezTo>
                    <a:pt x="93" y="32"/>
                    <a:pt x="92" y="33"/>
                    <a:pt x="90" y="33"/>
                  </a:cubicBezTo>
                  <a:moveTo>
                    <a:pt x="96" y="69"/>
                  </a:moveTo>
                  <a:cubicBezTo>
                    <a:pt x="94" y="69"/>
                    <a:pt x="93" y="68"/>
                    <a:pt x="93" y="66"/>
                  </a:cubicBezTo>
                  <a:cubicBezTo>
                    <a:pt x="93" y="64"/>
                    <a:pt x="94" y="63"/>
                    <a:pt x="96" y="63"/>
                  </a:cubicBezTo>
                  <a:cubicBezTo>
                    <a:pt x="98" y="63"/>
                    <a:pt x="99" y="64"/>
                    <a:pt x="99" y="66"/>
                  </a:cubicBezTo>
                  <a:cubicBezTo>
                    <a:pt x="99" y="68"/>
                    <a:pt x="98" y="69"/>
                    <a:pt x="96" y="69"/>
                  </a:cubicBezTo>
                  <a:moveTo>
                    <a:pt x="102" y="57"/>
                  </a:moveTo>
                  <a:cubicBezTo>
                    <a:pt x="100" y="57"/>
                    <a:pt x="99" y="56"/>
                    <a:pt x="99" y="54"/>
                  </a:cubicBezTo>
                  <a:cubicBezTo>
                    <a:pt x="99" y="52"/>
                    <a:pt x="100" y="51"/>
                    <a:pt x="102" y="51"/>
                  </a:cubicBezTo>
                  <a:cubicBezTo>
                    <a:pt x="104" y="51"/>
                    <a:pt x="105" y="52"/>
                    <a:pt x="105" y="54"/>
                  </a:cubicBezTo>
                  <a:cubicBezTo>
                    <a:pt x="105" y="56"/>
                    <a:pt x="104" y="57"/>
                    <a:pt x="102" y="57"/>
                  </a:cubicBezTo>
                  <a:moveTo>
                    <a:pt x="108" y="69"/>
                  </a:moveTo>
                  <a:cubicBezTo>
                    <a:pt x="106" y="69"/>
                    <a:pt x="105" y="68"/>
                    <a:pt x="105" y="66"/>
                  </a:cubicBezTo>
                  <a:cubicBezTo>
                    <a:pt x="105" y="64"/>
                    <a:pt x="106" y="63"/>
                    <a:pt x="108" y="63"/>
                  </a:cubicBezTo>
                  <a:cubicBezTo>
                    <a:pt x="110" y="63"/>
                    <a:pt x="111" y="64"/>
                    <a:pt x="111" y="66"/>
                  </a:cubicBezTo>
                  <a:cubicBezTo>
                    <a:pt x="111" y="68"/>
                    <a:pt x="110" y="69"/>
                    <a:pt x="108" y="69"/>
                  </a:cubicBezTo>
                  <a:moveTo>
                    <a:pt x="114" y="57"/>
                  </a:moveTo>
                  <a:cubicBezTo>
                    <a:pt x="112" y="57"/>
                    <a:pt x="111" y="56"/>
                    <a:pt x="111" y="54"/>
                  </a:cubicBezTo>
                  <a:cubicBezTo>
                    <a:pt x="111" y="52"/>
                    <a:pt x="112" y="51"/>
                    <a:pt x="114" y="51"/>
                  </a:cubicBezTo>
                  <a:cubicBezTo>
                    <a:pt x="116" y="51"/>
                    <a:pt x="117" y="52"/>
                    <a:pt x="117" y="54"/>
                  </a:cubicBezTo>
                  <a:cubicBezTo>
                    <a:pt x="117" y="56"/>
                    <a:pt x="116" y="57"/>
                    <a:pt x="114" y="57"/>
                  </a:cubicBezTo>
                  <a:moveTo>
                    <a:pt x="114" y="33"/>
                  </a:moveTo>
                  <a:cubicBezTo>
                    <a:pt x="112" y="33"/>
                    <a:pt x="111" y="32"/>
                    <a:pt x="111" y="30"/>
                  </a:cubicBezTo>
                  <a:cubicBezTo>
                    <a:pt x="111" y="28"/>
                    <a:pt x="112" y="27"/>
                    <a:pt x="114" y="27"/>
                  </a:cubicBezTo>
                  <a:cubicBezTo>
                    <a:pt x="116" y="27"/>
                    <a:pt x="117" y="28"/>
                    <a:pt x="117" y="30"/>
                  </a:cubicBezTo>
                  <a:cubicBezTo>
                    <a:pt x="117" y="32"/>
                    <a:pt x="116" y="33"/>
                    <a:pt x="114" y="33"/>
                  </a:cubicBezTo>
                  <a:moveTo>
                    <a:pt x="120" y="39"/>
                  </a:moveTo>
                  <a:cubicBezTo>
                    <a:pt x="122" y="39"/>
                    <a:pt x="123" y="40"/>
                    <a:pt x="123" y="42"/>
                  </a:cubicBezTo>
                  <a:cubicBezTo>
                    <a:pt x="123" y="44"/>
                    <a:pt x="122" y="45"/>
                    <a:pt x="120" y="45"/>
                  </a:cubicBezTo>
                  <a:cubicBezTo>
                    <a:pt x="118" y="45"/>
                    <a:pt x="117" y="44"/>
                    <a:pt x="117" y="42"/>
                  </a:cubicBezTo>
                  <a:cubicBezTo>
                    <a:pt x="117" y="40"/>
                    <a:pt x="118" y="39"/>
                    <a:pt x="120" y="39"/>
                  </a:cubicBezTo>
                  <a:moveTo>
                    <a:pt x="120" y="69"/>
                  </a:moveTo>
                  <a:cubicBezTo>
                    <a:pt x="118" y="69"/>
                    <a:pt x="117" y="68"/>
                    <a:pt x="117" y="66"/>
                  </a:cubicBezTo>
                  <a:cubicBezTo>
                    <a:pt x="117" y="64"/>
                    <a:pt x="118" y="63"/>
                    <a:pt x="120" y="63"/>
                  </a:cubicBezTo>
                  <a:cubicBezTo>
                    <a:pt x="122" y="63"/>
                    <a:pt x="123" y="64"/>
                    <a:pt x="123" y="66"/>
                  </a:cubicBezTo>
                  <a:cubicBezTo>
                    <a:pt x="123" y="68"/>
                    <a:pt x="122" y="69"/>
                    <a:pt x="120" y="69"/>
                  </a:cubicBezTo>
                  <a:moveTo>
                    <a:pt x="126" y="57"/>
                  </a:moveTo>
                  <a:cubicBezTo>
                    <a:pt x="124" y="57"/>
                    <a:pt x="123" y="56"/>
                    <a:pt x="123" y="54"/>
                  </a:cubicBezTo>
                  <a:cubicBezTo>
                    <a:pt x="123" y="52"/>
                    <a:pt x="124" y="51"/>
                    <a:pt x="126" y="51"/>
                  </a:cubicBezTo>
                  <a:cubicBezTo>
                    <a:pt x="128" y="51"/>
                    <a:pt x="129" y="52"/>
                    <a:pt x="129" y="54"/>
                  </a:cubicBezTo>
                  <a:cubicBezTo>
                    <a:pt x="129" y="56"/>
                    <a:pt x="128" y="57"/>
                    <a:pt x="126" y="57"/>
                  </a:cubicBezTo>
                  <a:moveTo>
                    <a:pt x="126" y="33"/>
                  </a:moveTo>
                  <a:cubicBezTo>
                    <a:pt x="124" y="33"/>
                    <a:pt x="123" y="32"/>
                    <a:pt x="123" y="30"/>
                  </a:cubicBezTo>
                  <a:cubicBezTo>
                    <a:pt x="123" y="28"/>
                    <a:pt x="124" y="27"/>
                    <a:pt x="126" y="27"/>
                  </a:cubicBezTo>
                  <a:cubicBezTo>
                    <a:pt x="128" y="27"/>
                    <a:pt x="129" y="28"/>
                    <a:pt x="129" y="30"/>
                  </a:cubicBezTo>
                  <a:cubicBezTo>
                    <a:pt x="129" y="32"/>
                    <a:pt x="128" y="33"/>
                    <a:pt x="126" y="33"/>
                  </a:cubicBezTo>
                  <a:moveTo>
                    <a:pt x="132" y="69"/>
                  </a:moveTo>
                  <a:cubicBezTo>
                    <a:pt x="130" y="69"/>
                    <a:pt x="129" y="68"/>
                    <a:pt x="129" y="66"/>
                  </a:cubicBezTo>
                  <a:cubicBezTo>
                    <a:pt x="129" y="64"/>
                    <a:pt x="130" y="63"/>
                    <a:pt x="132" y="63"/>
                  </a:cubicBezTo>
                  <a:cubicBezTo>
                    <a:pt x="134" y="63"/>
                    <a:pt x="135" y="64"/>
                    <a:pt x="135" y="66"/>
                  </a:cubicBezTo>
                  <a:cubicBezTo>
                    <a:pt x="135" y="68"/>
                    <a:pt x="134" y="69"/>
                    <a:pt x="132" y="69"/>
                  </a:cubicBezTo>
                  <a:moveTo>
                    <a:pt x="132" y="45"/>
                  </a:moveTo>
                  <a:cubicBezTo>
                    <a:pt x="130" y="45"/>
                    <a:pt x="129" y="44"/>
                    <a:pt x="129" y="42"/>
                  </a:cubicBezTo>
                  <a:cubicBezTo>
                    <a:pt x="129" y="40"/>
                    <a:pt x="130" y="39"/>
                    <a:pt x="132" y="39"/>
                  </a:cubicBezTo>
                  <a:cubicBezTo>
                    <a:pt x="134" y="39"/>
                    <a:pt x="135" y="40"/>
                    <a:pt x="135" y="42"/>
                  </a:cubicBezTo>
                  <a:cubicBezTo>
                    <a:pt x="135" y="44"/>
                    <a:pt x="134" y="45"/>
                    <a:pt x="132" y="45"/>
                  </a:cubicBezTo>
                  <a:moveTo>
                    <a:pt x="138" y="57"/>
                  </a:moveTo>
                  <a:cubicBezTo>
                    <a:pt x="136" y="57"/>
                    <a:pt x="135" y="56"/>
                    <a:pt x="135" y="54"/>
                  </a:cubicBezTo>
                  <a:cubicBezTo>
                    <a:pt x="135" y="52"/>
                    <a:pt x="136" y="51"/>
                    <a:pt x="138" y="51"/>
                  </a:cubicBezTo>
                  <a:cubicBezTo>
                    <a:pt x="140" y="51"/>
                    <a:pt x="141" y="52"/>
                    <a:pt x="141" y="54"/>
                  </a:cubicBezTo>
                  <a:cubicBezTo>
                    <a:pt x="141" y="56"/>
                    <a:pt x="140" y="57"/>
                    <a:pt x="138" y="57"/>
                  </a:cubicBezTo>
                  <a:moveTo>
                    <a:pt x="138" y="33"/>
                  </a:moveTo>
                  <a:cubicBezTo>
                    <a:pt x="136" y="33"/>
                    <a:pt x="135" y="32"/>
                    <a:pt x="135" y="30"/>
                  </a:cubicBezTo>
                  <a:cubicBezTo>
                    <a:pt x="135" y="28"/>
                    <a:pt x="136" y="27"/>
                    <a:pt x="138" y="27"/>
                  </a:cubicBezTo>
                  <a:cubicBezTo>
                    <a:pt x="140" y="27"/>
                    <a:pt x="141" y="28"/>
                    <a:pt x="141" y="30"/>
                  </a:cubicBezTo>
                  <a:cubicBezTo>
                    <a:pt x="141" y="32"/>
                    <a:pt x="140" y="33"/>
                    <a:pt x="138" y="33"/>
                  </a:cubicBezTo>
                  <a:moveTo>
                    <a:pt x="144" y="45"/>
                  </a:moveTo>
                  <a:cubicBezTo>
                    <a:pt x="142" y="45"/>
                    <a:pt x="141" y="44"/>
                    <a:pt x="141" y="42"/>
                  </a:cubicBezTo>
                  <a:cubicBezTo>
                    <a:pt x="141" y="40"/>
                    <a:pt x="142" y="39"/>
                    <a:pt x="144" y="39"/>
                  </a:cubicBezTo>
                  <a:cubicBezTo>
                    <a:pt x="146" y="39"/>
                    <a:pt x="147" y="40"/>
                    <a:pt x="147" y="42"/>
                  </a:cubicBezTo>
                  <a:cubicBezTo>
                    <a:pt x="147" y="44"/>
                    <a:pt x="146" y="45"/>
                    <a:pt x="144" y="45"/>
                  </a:cubicBezTo>
                  <a:moveTo>
                    <a:pt x="150" y="33"/>
                  </a:moveTo>
                  <a:cubicBezTo>
                    <a:pt x="148" y="33"/>
                    <a:pt x="147" y="32"/>
                    <a:pt x="147" y="30"/>
                  </a:cubicBezTo>
                  <a:cubicBezTo>
                    <a:pt x="147" y="28"/>
                    <a:pt x="148" y="27"/>
                    <a:pt x="150" y="27"/>
                  </a:cubicBezTo>
                  <a:cubicBezTo>
                    <a:pt x="152" y="27"/>
                    <a:pt x="153" y="28"/>
                    <a:pt x="153" y="30"/>
                  </a:cubicBezTo>
                  <a:cubicBezTo>
                    <a:pt x="153" y="32"/>
                    <a:pt x="152" y="33"/>
                    <a:pt x="150" y="3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5146" name="Freeform 132"/>
          <p:cNvSpPr>
            <a:spLocks noEditPoints="1"/>
          </p:cNvSpPr>
          <p:nvPr/>
        </p:nvSpPr>
        <p:spPr bwMode="auto">
          <a:xfrm>
            <a:off x="2597150" y="4830763"/>
            <a:ext cx="471488" cy="393700"/>
          </a:xfrm>
          <a:custGeom>
            <a:avLst/>
            <a:gdLst>
              <a:gd name="T0" fmla="*/ 431798 w 144"/>
              <a:gd name="T1" fmla="*/ 117983 h 120"/>
              <a:gd name="T2" fmla="*/ 372916 w 144"/>
              <a:gd name="T3" fmla="*/ 117983 h 120"/>
              <a:gd name="T4" fmla="*/ 235526 w 144"/>
              <a:gd name="T5" fmla="*/ 0 h 120"/>
              <a:gd name="T6" fmla="*/ 98136 w 144"/>
              <a:gd name="T7" fmla="*/ 117983 h 120"/>
              <a:gd name="T8" fmla="*/ 39254 w 144"/>
              <a:gd name="T9" fmla="*/ 117983 h 120"/>
              <a:gd name="T10" fmla="*/ 0 w 144"/>
              <a:gd name="T11" fmla="*/ 157311 h 120"/>
              <a:gd name="T12" fmla="*/ 0 w 144"/>
              <a:gd name="T13" fmla="*/ 393277 h 120"/>
              <a:gd name="T14" fmla="*/ 471052 w 144"/>
              <a:gd name="T15" fmla="*/ 393277 h 120"/>
              <a:gd name="T16" fmla="*/ 471052 w 144"/>
              <a:gd name="T17" fmla="*/ 157311 h 120"/>
              <a:gd name="T18" fmla="*/ 431798 w 144"/>
              <a:gd name="T19" fmla="*/ 117983 h 120"/>
              <a:gd name="T20" fmla="*/ 333662 w 144"/>
              <a:gd name="T21" fmla="*/ 294958 h 120"/>
              <a:gd name="T22" fmla="*/ 274780 w 144"/>
              <a:gd name="T23" fmla="*/ 294958 h 120"/>
              <a:gd name="T24" fmla="*/ 274780 w 144"/>
              <a:gd name="T25" fmla="*/ 353949 h 120"/>
              <a:gd name="T26" fmla="*/ 196272 w 144"/>
              <a:gd name="T27" fmla="*/ 353949 h 120"/>
              <a:gd name="T28" fmla="*/ 196272 w 144"/>
              <a:gd name="T29" fmla="*/ 294958 h 120"/>
              <a:gd name="T30" fmla="*/ 137390 w 144"/>
              <a:gd name="T31" fmla="*/ 294958 h 120"/>
              <a:gd name="T32" fmla="*/ 137390 w 144"/>
              <a:gd name="T33" fmla="*/ 216302 h 120"/>
              <a:gd name="T34" fmla="*/ 196272 w 144"/>
              <a:gd name="T35" fmla="*/ 216302 h 120"/>
              <a:gd name="T36" fmla="*/ 196272 w 144"/>
              <a:gd name="T37" fmla="*/ 157311 h 120"/>
              <a:gd name="T38" fmla="*/ 274780 w 144"/>
              <a:gd name="T39" fmla="*/ 157311 h 120"/>
              <a:gd name="T40" fmla="*/ 274780 w 144"/>
              <a:gd name="T41" fmla="*/ 216302 h 120"/>
              <a:gd name="T42" fmla="*/ 333662 w 144"/>
              <a:gd name="T43" fmla="*/ 216302 h 120"/>
              <a:gd name="T44" fmla="*/ 333662 w 144"/>
              <a:gd name="T45" fmla="*/ 294958 h 120"/>
              <a:gd name="T46" fmla="*/ 137390 w 144"/>
              <a:gd name="T47" fmla="*/ 117983 h 120"/>
              <a:gd name="T48" fmla="*/ 235526 w 144"/>
              <a:gd name="T49" fmla="*/ 39328 h 120"/>
              <a:gd name="T50" fmla="*/ 333662 w 144"/>
              <a:gd name="T51" fmla="*/ 117983 h 120"/>
              <a:gd name="T52" fmla="*/ 137390 w 144"/>
              <a:gd name="T53" fmla="*/ 117983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120">
                <a:moveTo>
                  <a:pt x="132" y="36"/>
                </a:moveTo>
                <a:cubicBezTo>
                  <a:pt x="114" y="36"/>
                  <a:pt x="114" y="36"/>
                  <a:pt x="114" y="36"/>
                </a:cubicBezTo>
                <a:cubicBezTo>
                  <a:pt x="114" y="16"/>
                  <a:pt x="95" y="0"/>
                  <a:pt x="72" y="0"/>
                </a:cubicBezTo>
                <a:cubicBezTo>
                  <a:pt x="49" y="0"/>
                  <a:pt x="30" y="16"/>
                  <a:pt x="30" y="36"/>
                </a:cubicBezTo>
                <a:cubicBezTo>
                  <a:pt x="12" y="36"/>
                  <a:pt x="12" y="36"/>
                  <a:pt x="12" y="36"/>
                </a:cubicBezTo>
                <a:cubicBezTo>
                  <a:pt x="5" y="36"/>
                  <a:pt x="0" y="41"/>
                  <a:pt x="0" y="48"/>
                </a:cubicBezTo>
                <a:cubicBezTo>
                  <a:pt x="0" y="120"/>
                  <a:pt x="0" y="120"/>
                  <a:pt x="0" y="120"/>
                </a:cubicBezTo>
                <a:cubicBezTo>
                  <a:pt x="144" y="120"/>
                  <a:pt x="144" y="120"/>
                  <a:pt x="144" y="120"/>
                </a:cubicBezTo>
                <a:cubicBezTo>
                  <a:pt x="144" y="48"/>
                  <a:pt x="144" y="48"/>
                  <a:pt x="144" y="48"/>
                </a:cubicBezTo>
                <a:cubicBezTo>
                  <a:pt x="144" y="41"/>
                  <a:pt x="139" y="36"/>
                  <a:pt x="132" y="36"/>
                </a:cubicBezTo>
                <a:moveTo>
                  <a:pt x="102" y="90"/>
                </a:moveTo>
                <a:cubicBezTo>
                  <a:pt x="84" y="90"/>
                  <a:pt x="84" y="90"/>
                  <a:pt x="84" y="90"/>
                </a:cubicBezTo>
                <a:cubicBezTo>
                  <a:pt x="84" y="108"/>
                  <a:pt x="84" y="108"/>
                  <a:pt x="84" y="108"/>
                </a:cubicBezTo>
                <a:cubicBezTo>
                  <a:pt x="60" y="108"/>
                  <a:pt x="60" y="108"/>
                  <a:pt x="60" y="108"/>
                </a:cubicBezTo>
                <a:cubicBezTo>
                  <a:pt x="60" y="90"/>
                  <a:pt x="60" y="90"/>
                  <a:pt x="60" y="90"/>
                </a:cubicBezTo>
                <a:cubicBezTo>
                  <a:pt x="42" y="90"/>
                  <a:pt x="42" y="90"/>
                  <a:pt x="42" y="90"/>
                </a:cubicBezTo>
                <a:cubicBezTo>
                  <a:pt x="42" y="66"/>
                  <a:pt x="42" y="66"/>
                  <a:pt x="42" y="66"/>
                </a:cubicBezTo>
                <a:cubicBezTo>
                  <a:pt x="60" y="66"/>
                  <a:pt x="60" y="66"/>
                  <a:pt x="60" y="66"/>
                </a:cubicBezTo>
                <a:cubicBezTo>
                  <a:pt x="60" y="48"/>
                  <a:pt x="60" y="48"/>
                  <a:pt x="60" y="48"/>
                </a:cubicBezTo>
                <a:cubicBezTo>
                  <a:pt x="84" y="48"/>
                  <a:pt x="84" y="48"/>
                  <a:pt x="84" y="48"/>
                </a:cubicBezTo>
                <a:cubicBezTo>
                  <a:pt x="84" y="66"/>
                  <a:pt x="84" y="66"/>
                  <a:pt x="84" y="66"/>
                </a:cubicBezTo>
                <a:cubicBezTo>
                  <a:pt x="102" y="66"/>
                  <a:pt x="102" y="66"/>
                  <a:pt x="102" y="66"/>
                </a:cubicBezTo>
                <a:lnTo>
                  <a:pt x="102" y="90"/>
                </a:lnTo>
                <a:close/>
                <a:moveTo>
                  <a:pt x="42" y="36"/>
                </a:moveTo>
                <a:cubicBezTo>
                  <a:pt x="42" y="23"/>
                  <a:pt x="55" y="12"/>
                  <a:pt x="72" y="12"/>
                </a:cubicBezTo>
                <a:cubicBezTo>
                  <a:pt x="89" y="12"/>
                  <a:pt x="102" y="23"/>
                  <a:pt x="102" y="36"/>
                </a:cubicBezTo>
                <a:lnTo>
                  <a:pt x="42" y="36"/>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47" name="Freeform 133"/>
          <p:cNvSpPr/>
          <p:nvPr/>
        </p:nvSpPr>
        <p:spPr bwMode="auto">
          <a:xfrm>
            <a:off x="3559175" y="4816475"/>
            <a:ext cx="509588" cy="446088"/>
          </a:xfrm>
          <a:custGeom>
            <a:avLst/>
            <a:gdLst>
              <a:gd name="T0" fmla="*/ 470036 w 156"/>
              <a:gd name="T1" fmla="*/ 261552 h 136"/>
              <a:gd name="T2" fmla="*/ 437395 w 156"/>
              <a:gd name="T3" fmla="*/ 281169 h 136"/>
              <a:gd name="T4" fmla="*/ 365584 w 156"/>
              <a:gd name="T5" fmla="*/ 281169 h 136"/>
              <a:gd name="T6" fmla="*/ 306829 w 156"/>
              <a:gd name="T7" fmla="*/ 166740 h 136"/>
              <a:gd name="T8" fmla="*/ 264395 w 156"/>
              <a:gd name="T9" fmla="*/ 326940 h 136"/>
              <a:gd name="T10" fmla="*/ 235018 w 156"/>
              <a:gd name="T11" fmla="*/ 3269 h 136"/>
              <a:gd name="T12" fmla="*/ 195848 w 156"/>
              <a:gd name="T13" fmla="*/ 0 h 136"/>
              <a:gd name="T14" fmla="*/ 120773 w 156"/>
              <a:gd name="T15" fmla="*/ 281169 h 136"/>
              <a:gd name="T16" fmla="*/ 0 w 156"/>
              <a:gd name="T17" fmla="*/ 281169 h 136"/>
              <a:gd name="T18" fmla="*/ 0 w 156"/>
              <a:gd name="T19" fmla="*/ 320402 h 136"/>
              <a:gd name="T20" fmla="*/ 153415 w 156"/>
              <a:gd name="T21" fmla="*/ 320402 h 136"/>
              <a:gd name="T22" fmla="*/ 205641 w 156"/>
              <a:gd name="T23" fmla="*/ 117699 h 136"/>
              <a:gd name="T24" fmla="*/ 235018 w 156"/>
              <a:gd name="T25" fmla="*/ 441370 h 136"/>
              <a:gd name="T26" fmla="*/ 274188 w 156"/>
              <a:gd name="T27" fmla="*/ 444639 h 136"/>
              <a:gd name="T28" fmla="*/ 319886 w 156"/>
              <a:gd name="T29" fmla="*/ 277899 h 136"/>
              <a:gd name="T30" fmla="*/ 339471 w 156"/>
              <a:gd name="T31" fmla="*/ 320402 h 136"/>
              <a:gd name="T32" fmla="*/ 437395 w 156"/>
              <a:gd name="T33" fmla="*/ 320402 h 136"/>
              <a:gd name="T34" fmla="*/ 470036 w 156"/>
              <a:gd name="T35" fmla="*/ 340018 h 136"/>
              <a:gd name="T36" fmla="*/ 509206 w 156"/>
              <a:gd name="T37" fmla="*/ 300785 h 136"/>
              <a:gd name="T38" fmla="*/ 470036 w 156"/>
              <a:gd name="T39" fmla="*/ 261552 h 1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6" h="136">
                <a:moveTo>
                  <a:pt x="144" y="80"/>
                </a:moveTo>
                <a:cubicBezTo>
                  <a:pt x="140" y="80"/>
                  <a:pt x="136" y="82"/>
                  <a:pt x="134" y="86"/>
                </a:cubicBezTo>
                <a:cubicBezTo>
                  <a:pt x="112" y="86"/>
                  <a:pt x="112" y="86"/>
                  <a:pt x="112" y="86"/>
                </a:cubicBezTo>
                <a:cubicBezTo>
                  <a:pt x="94" y="51"/>
                  <a:pt x="94" y="51"/>
                  <a:pt x="94" y="51"/>
                </a:cubicBezTo>
                <a:cubicBezTo>
                  <a:pt x="81" y="100"/>
                  <a:pt x="81" y="100"/>
                  <a:pt x="81" y="100"/>
                </a:cubicBezTo>
                <a:cubicBezTo>
                  <a:pt x="72" y="1"/>
                  <a:pt x="72" y="1"/>
                  <a:pt x="72" y="1"/>
                </a:cubicBezTo>
                <a:cubicBezTo>
                  <a:pt x="60" y="0"/>
                  <a:pt x="60" y="0"/>
                  <a:pt x="60" y="0"/>
                </a:cubicBezTo>
                <a:cubicBezTo>
                  <a:pt x="37" y="86"/>
                  <a:pt x="37" y="86"/>
                  <a:pt x="37" y="86"/>
                </a:cubicBezTo>
                <a:cubicBezTo>
                  <a:pt x="0" y="86"/>
                  <a:pt x="0" y="86"/>
                  <a:pt x="0" y="86"/>
                </a:cubicBezTo>
                <a:cubicBezTo>
                  <a:pt x="0" y="98"/>
                  <a:pt x="0" y="98"/>
                  <a:pt x="0" y="98"/>
                </a:cubicBezTo>
                <a:cubicBezTo>
                  <a:pt x="47" y="98"/>
                  <a:pt x="47" y="98"/>
                  <a:pt x="47" y="98"/>
                </a:cubicBezTo>
                <a:cubicBezTo>
                  <a:pt x="63" y="36"/>
                  <a:pt x="63" y="36"/>
                  <a:pt x="63" y="36"/>
                </a:cubicBezTo>
                <a:cubicBezTo>
                  <a:pt x="72" y="135"/>
                  <a:pt x="72" y="135"/>
                  <a:pt x="72" y="135"/>
                </a:cubicBezTo>
                <a:cubicBezTo>
                  <a:pt x="84" y="136"/>
                  <a:pt x="84" y="136"/>
                  <a:pt x="84" y="136"/>
                </a:cubicBezTo>
                <a:cubicBezTo>
                  <a:pt x="98" y="85"/>
                  <a:pt x="98" y="85"/>
                  <a:pt x="98" y="85"/>
                </a:cubicBezTo>
                <a:cubicBezTo>
                  <a:pt x="104" y="98"/>
                  <a:pt x="104" y="98"/>
                  <a:pt x="104" y="98"/>
                </a:cubicBezTo>
                <a:cubicBezTo>
                  <a:pt x="134" y="98"/>
                  <a:pt x="134" y="98"/>
                  <a:pt x="134" y="98"/>
                </a:cubicBezTo>
                <a:cubicBezTo>
                  <a:pt x="136" y="102"/>
                  <a:pt x="140" y="104"/>
                  <a:pt x="144" y="104"/>
                </a:cubicBezTo>
                <a:cubicBezTo>
                  <a:pt x="151" y="104"/>
                  <a:pt x="156" y="99"/>
                  <a:pt x="156" y="92"/>
                </a:cubicBezTo>
                <a:cubicBezTo>
                  <a:pt x="156" y="85"/>
                  <a:pt x="151" y="80"/>
                  <a:pt x="144" y="8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48" name="Freeform 134"/>
          <p:cNvSpPr/>
          <p:nvPr/>
        </p:nvSpPr>
        <p:spPr bwMode="auto">
          <a:xfrm>
            <a:off x="4637088" y="4816475"/>
            <a:ext cx="234950" cy="471488"/>
          </a:xfrm>
          <a:custGeom>
            <a:avLst/>
            <a:gdLst>
              <a:gd name="T0" fmla="*/ 68970 w 160"/>
              <a:gd name="T1" fmla="*/ 0 h 321"/>
              <a:gd name="T2" fmla="*/ 215715 w 160"/>
              <a:gd name="T3" fmla="*/ 0 h 321"/>
              <a:gd name="T4" fmla="*/ 170224 w 160"/>
              <a:gd name="T5" fmla="*/ 111526 h 321"/>
              <a:gd name="T6" fmla="*/ 234792 w 160"/>
              <a:gd name="T7" fmla="*/ 111526 h 321"/>
              <a:gd name="T8" fmla="*/ 117396 w 160"/>
              <a:gd name="T9" fmla="*/ 281751 h 321"/>
              <a:gd name="T10" fmla="*/ 186366 w 160"/>
              <a:gd name="T11" fmla="*/ 281751 h 321"/>
              <a:gd name="T12" fmla="*/ 68970 w 160"/>
              <a:gd name="T13" fmla="*/ 471052 h 321"/>
              <a:gd name="T14" fmla="*/ 68970 w 160"/>
              <a:gd name="T15" fmla="*/ 340449 h 321"/>
              <a:gd name="T16" fmla="*/ 0 w 160"/>
              <a:gd name="T17" fmla="*/ 340449 h 321"/>
              <a:gd name="T18" fmla="*/ 64568 w 160"/>
              <a:gd name="T19" fmla="*/ 173159 h 321"/>
              <a:gd name="T20" fmla="*/ 0 w 160"/>
              <a:gd name="T21" fmla="*/ 173159 h 321"/>
              <a:gd name="T22" fmla="*/ 68970 w 160"/>
              <a:gd name="T23" fmla="*/ 0 h 3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0" h="321">
                <a:moveTo>
                  <a:pt x="47" y="0"/>
                </a:moveTo>
                <a:lnTo>
                  <a:pt x="147" y="0"/>
                </a:lnTo>
                <a:lnTo>
                  <a:pt x="116" y="76"/>
                </a:lnTo>
                <a:lnTo>
                  <a:pt x="160" y="76"/>
                </a:lnTo>
                <a:lnTo>
                  <a:pt x="80" y="192"/>
                </a:lnTo>
                <a:lnTo>
                  <a:pt x="127" y="192"/>
                </a:lnTo>
                <a:lnTo>
                  <a:pt x="47" y="321"/>
                </a:lnTo>
                <a:lnTo>
                  <a:pt x="47" y="232"/>
                </a:lnTo>
                <a:lnTo>
                  <a:pt x="0" y="232"/>
                </a:lnTo>
                <a:lnTo>
                  <a:pt x="44" y="118"/>
                </a:lnTo>
                <a:lnTo>
                  <a:pt x="0" y="118"/>
                </a:lnTo>
                <a:lnTo>
                  <a:pt x="47"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5149" name="组合 154"/>
          <p:cNvGrpSpPr/>
          <p:nvPr/>
        </p:nvGrpSpPr>
        <p:grpSpPr bwMode="auto">
          <a:xfrm>
            <a:off x="774700" y="4769077"/>
            <a:ext cx="450850" cy="490537"/>
            <a:chOff x="284163" y="5207000"/>
            <a:chExt cx="487363" cy="530226"/>
          </a:xfrm>
          <a:solidFill>
            <a:schemeClr val="tx1">
              <a:lumMod val="65000"/>
              <a:lumOff val="35000"/>
            </a:schemeClr>
          </a:solidFill>
        </p:grpSpPr>
        <p:sp>
          <p:nvSpPr>
            <p:cNvPr id="45209" name="Rectangle 135"/>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10" name="Rectangle 136"/>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11" name="Rectangle 137"/>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12" name="Rectangle 138"/>
            <p:cNvSpPr>
              <a:spLocks noChangeArrowheads="1"/>
            </p:cNvSpPr>
            <p:nvPr/>
          </p:nvSpPr>
          <p:spPr bwMode="auto">
            <a:xfrm>
              <a:off x="388938"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13" name="Rectangle 139"/>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14" name="Rectangle 140"/>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15" name="Rectangle 141"/>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16" name="Rectangle 142"/>
            <p:cNvSpPr>
              <a:spLocks noChangeArrowheads="1"/>
            </p:cNvSpPr>
            <p:nvPr/>
          </p:nvSpPr>
          <p:spPr bwMode="auto">
            <a:xfrm>
              <a:off x="622301" y="5207000"/>
              <a:ext cx="42863"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217" name="Freeform 143"/>
            <p:cNvSpPr/>
            <p:nvPr/>
          </p:nvSpPr>
          <p:spPr bwMode="auto">
            <a:xfrm>
              <a:off x="284163" y="5270500"/>
              <a:ext cx="487363" cy="63500"/>
            </a:xfrm>
            <a:custGeom>
              <a:avLst/>
              <a:gdLst>
                <a:gd name="T0" fmla="*/ 466173 w 138"/>
                <a:gd name="T1" fmla="*/ 0 h 18"/>
                <a:gd name="T2" fmla="*/ 381415 w 138"/>
                <a:gd name="T3" fmla="*/ 0 h 18"/>
                <a:gd name="T4" fmla="*/ 381415 w 138"/>
                <a:gd name="T5" fmla="*/ 42333 h 18"/>
                <a:gd name="T6" fmla="*/ 339035 w 138"/>
                <a:gd name="T7" fmla="*/ 42333 h 18"/>
                <a:gd name="T8" fmla="*/ 339035 w 138"/>
                <a:gd name="T9" fmla="*/ 0 h 18"/>
                <a:gd name="T10" fmla="*/ 148328 w 138"/>
                <a:gd name="T11" fmla="*/ 0 h 18"/>
                <a:gd name="T12" fmla="*/ 148328 w 138"/>
                <a:gd name="T13" fmla="*/ 42333 h 18"/>
                <a:gd name="T14" fmla="*/ 105948 w 138"/>
                <a:gd name="T15" fmla="*/ 42333 h 18"/>
                <a:gd name="T16" fmla="*/ 105948 w 138"/>
                <a:gd name="T17" fmla="*/ 0 h 18"/>
                <a:gd name="T18" fmla="*/ 21190 w 138"/>
                <a:gd name="T19" fmla="*/ 0 h 18"/>
                <a:gd name="T20" fmla="*/ 0 w 138"/>
                <a:gd name="T21" fmla="*/ 21167 h 18"/>
                <a:gd name="T22" fmla="*/ 0 w 138"/>
                <a:gd name="T23" fmla="*/ 63500 h 18"/>
                <a:gd name="T24" fmla="*/ 487363 w 138"/>
                <a:gd name="T25" fmla="*/ 63500 h 18"/>
                <a:gd name="T26" fmla="*/ 487363 w 138"/>
                <a:gd name="T27" fmla="*/ 21167 h 18"/>
                <a:gd name="T28" fmla="*/ 466173 w 138"/>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 h="18">
                  <a:moveTo>
                    <a:pt x="132" y="0"/>
                  </a:moveTo>
                  <a:cubicBezTo>
                    <a:pt x="108" y="0"/>
                    <a:pt x="108" y="0"/>
                    <a:pt x="108" y="0"/>
                  </a:cubicBezTo>
                  <a:cubicBezTo>
                    <a:pt x="108" y="12"/>
                    <a:pt x="108" y="12"/>
                    <a:pt x="108" y="12"/>
                  </a:cubicBezTo>
                  <a:cubicBezTo>
                    <a:pt x="96" y="12"/>
                    <a:pt x="96" y="12"/>
                    <a:pt x="96" y="12"/>
                  </a:cubicBezTo>
                  <a:cubicBezTo>
                    <a:pt x="96" y="0"/>
                    <a:pt x="96" y="0"/>
                    <a:pt x="96" y="0"/>
                  </a:cubicBezTo>
                  <a:cubicBezTo>
                    <a:pt x="42" y="0"/>
                    <a:pt x="42" y="0"/>
                    <a:pt x="42" y="0"/>
                  </a:cubicBezTo>
                  <a:cubicBezTo>
                    <a:pt x="42" y="12"/>
                    <a:pt x="42" y="12"/>
                    <a:pt x="42" y="12"/>
                  </a:cubicBezTo>
                  <a:cubicBezTo>
                    <a:pt x="30" y="12"/>
                    <a:pt x="30" y="12"/>
                    <a:pt x="30" y="12"/>
                  </a:cubicBezTo>
                  <a:cubicBezTo>
                    <a:pt x="30" y="0"/>
                    <a:pt x="30" y="0"/>
                    <a:pt x="30" y="0"/>
                  </a:cubicBezTo>
                  <a:cubicBezTo>
                    <a:pt x="6" y="0"/>
                    <a:pt x="6" y="0"/>
                    <a:pt x="6" y="0"/>
                  </a:cubicBezTo>
                  <a:cubicBezTo>
                    <a:pt x="3" y="0"/>
                    <a:pt x="0" y="3"/>
                    <a:pt x="0" y="6"/>
                  </a:cubicBezTo>
                  <a:cubicBezTo>
                    <a:pt x="0" y="18"/>
                    <a:pt x="0" y="18"/>
                    <a:pt x="0" y="18"/>
                  </a:cubicBezTo>
                  <a:cubicBezTo>
                    <a:pt x="138" y="18"/>
                    <a:pt x="138" y="18"/>
                    <a:pt x="138" y="18"/>
                  </a:cubicBezTo>
                  <a:cubicBezTo>
                    <a:pt x="138" y="6"/>
                    <a:pt x="138" y="6"/>
                    <a:pt x="138" y="6"/>
                  </a:cubicBezTo>
                  <a:cubicBezTo>
                    <a:pt x="138" y="3"/>
                    <a:pt x="135" y="0"/>
                    <a:pt x="1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18" name="Freeform 144"/>
            <p:cNvSpPr>
              <a:spLocks noEditPoints="1"/>
            </p:cNvSpPr>
            <p:nvPr/>
          </p:nvSpPr>
          <p:spPr bwMode="auto">
            <a:xfrm>
              <a:off x="284163" y="5354638"/>
              <a:ext cx="487363" cy="382588"/>
            </a:xfrm>
            <a:custGeom>
              <a:avLst/>
              <a:gdLst>
                <a:gd name="T0" fmla="*/ 21190 w 138"/>
                <a:gd name="T1" fmla="*/ 382588 h 108"/>
                <a:gd name="T2" fmla="*/ 487363 w 138"/>
                <a:gd name="T3" fmla="*/ 361333 h 108"/>
                <a:gd name="T4" fmla="*/ 0 w 138"/>
                <a:gd name="T5" fmla="*/ 0 h 108"/>
                <a:gd name="T6" fmla="*/ 360225 w 138"/>
                <a:gd name="T7" fmla="*/ 42510 h 108"/>
                <a:gd name="T8" fmla="*/ 444984 w 138"/>
                <a:gd name="T9" fmla="*/ 127529 h 108"/>
                <a:gd name="T10" fmla="*/ 360225 w 138"/>
                <a:gd name="T11" fmla="*/ 42510 h 108"/>
                <a:gd name="T12" fmla="*/ 444984 w 138"/>
                <a:gd name="T13" fmla="*/ 148784 h 108"/>
                <a:gd name="T14" fmla="*/ 360225 w 138"/>
                <a:gd name="T15" fmla="*/ 233804 h 108"/>
                <a:gd name="T16" fmla="*/ 360225 w 138"/>
                <a:gd name="T17" fmla="*/ 255059 h 108"/>
                <a:gd name="T18" fmla="*/ 444984 w 138"/>
                <a:gd name="T19" fmla="*/ 340078 h 108"/>
                <a:gd name="T20" fmla="*/ 360225 w 138"/>
                <a:gd name="T21" fmla="*/ 255059 h 108"/>
                <a:gd name="T22" fmla="*/ 339035 w 138"/>
                <a:gd name="T23" fmla="*/ 42510 h 108"/>
                <a:gd name="T24" fmla="*/ 254276 w 138"/>
                <a:gd name="T25" fmla="*/ 127529 h 108"/>
                <a:gd name="T26" fmla="*/ 254276 w 138"/>
                <a:gd name="T27" fmla="*/ 148784 h 108"/>
                <a:gd name="T28" fmla="*/ 339035 w 138"/>
                <a:gd name="T29" fmla="*/ 233804 h 108"/>
                <a:gd name="T30" fmla="*/ 254276 w 138"/>
                <a:gd name="T31" fmla="*/ 148784 h 108"/>
                <a:gd name="T32" fmla="*/ 339035 w 138"/>
                <a:gd name="T33" fmla="*/ 255059 h 108"/>
                <a:gd name="T34" fmla="*/ 254276 w 138"/>
                <a:gd name="T35" fmla="*/ 340078 h 108"/>
                <a:gd name="T36" fmla="*/ 148328 w 138"/>
                <a:gd name="T37" fmla="*/ 42510 h 108"/>
                <a:gd name="T38" fmla="*/ 233087 w 138"/>
                <a:gd name="T39" fmla="*/ 127529 h 108"/>
                <a:gd name="T40" fmla="*/ 148328 w 138"/>
                <a:gd name="T41" fmla="*/ 42510 h 108"/>
                <a:gd name="T42" fmla="*/ 233087 w 138"/>
                <a:gd name="T43" fmla="*/ 148784 h 108"/>
                <a:gd name="T44" fmla="*/ 148328 w 138"/>
                <a:gd name="T45" fmla="*/ 233804 h 108"/>
                <a:gd name="T46" fmla="*/ 148328 w 138"/>
                <a:gd name="T47" fmla="*/ 255059 h 108"/>
                <a:gd name="T48" fmla="*/ 233087 w 138"/>
                <a:gd name="T49" fmla="*/ 340078 h 108"/>
                <a:gd name="T50" fmla="*/ 148328 w 138"/>
                <a:gd name="T51" fmla="*/ 255059 h 108"/>
                <a:gd name="T52" fmla="*/ 127138 w 138"/>
                <a:gd name="T53" fmla="*/ 42510 h 108"/>
                <a:gd name="T54" fmla="*/ 42379 w 138"/>
                <a:gd name="T55" fmla="*/ 127529 h 108"/>
                <a:gd name="T56" fmla="*/ 42379 w 138"/>
                <a:gd name="T57" fmla="*/ 148784 h 108"/>
                <a:gd name="T58" fmla="*/ 127138 w 138"/>
                <a:gd name="T59" fmla="*/ 233804 h 108"/>
                <a:gd name="T60" fmla="*/ 42379 w 138"/>
                <a:gd name="T61" fmla="*/ 148784 h 108"/>
                <a:gd name="T62" fmla="*/ 127138 w 138"/>
                <a:gd name="T63" fmla="*/ 255059 h 108"/>
                <a:gd name="T64" fmla="*/ 42379 w 138"/>
                <a:gd name="T65" fmla="*/ 34007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08">
                  <a:moveTo>
                    <a:pt x="0" y="102"/>
                  </a:moveTo>
                  <a:cubicBezTo>
                    <a:pt x="0" y="105"/>
                    <a:pt x="3" y="108"/>
                    <a:pt x="6" y="108"/>
                  </a:cubicBezTo>
                  <a:cubicBezTo>
                    <a:pt x="132" y="108"/>
                    <a:pt x="132" y="108"/>
                    <a:pt x="132" y="108"/>
                  </a:cubicBezTo>
                  <a:cubicBezTo>
                    <a:pt x="135" y="108"/>
                    <a:pt x="138" y="105"/>
                    <a:pt x="138" y="102"/>
                  </a:cubicBezTo>
                  <a:cubicBezTo>
                    <a:pt x="138" y="0"/>
                    <a:pt x="138" y="0"/>
                    <a:pt x="138" y="0"/>
                  </a:cubicBezTo>
                  <a:cubicBezTo>
                    <a:pt x="0" y="0"/>
                    <a:pt x="0" y="0"/>
                    <a:pt x="0" y="0"/>
                  </a:cubicBezTo>
                  <a:lnTo>
                    <a:pt x="0" y="102"/>
                  </a:lnTo>
                  <a:close/>
                  <a:moveTo>
                    <a:pt x="102" y="12"/>
                  </a:moveTo>
                  <a:cubicBezTo>
                    <a:pt x="126" y="12"/>
                    <a:pt x="126" y="12"/>
                    <a:pt x="126" y="12"/>
                  </a:cubicBezTo>
                  <a:cubicBezTo>
                    <a:pt x="126" y="36"/>
                    <a:pt x="126" y="36"/>
                    <a:pt x="126" y="36"/>
                  </a:cubicBezTo>
                  <a:cubicBezTo>
                    <a:pt x="102" y="36"/>
                    <a:pt x="102" y="36"/>
                    <a:pt x="102" y="36"/>
                  </a:cubicBezTo>
                  <a:lnTo>
                    <a:pt x="102" y="12"/>
                  </a:lnTo>
                  <a:close/>
                  <a:moveTo>
                    <a:pt x="102" y="42"/>
                  </a:moveTo>
                  <a:cubicBezTo>
                    <a:pt x="126" y="42"/>
                    <a:pt x="126" y="42"/>
                    <a:pt x="126" y="42"/>
                  </a:cubicBezTo>
                  <a:cubicBezTo>
                    <a:pt x="126" y="66"/>
                    <a:pt x="126" y="66"/>
                    <a:pt x="126" y="66"/>
                  </a:cubicBezTo>
                  <a:cubicBezTo>
                    <a:pt x="102" y="66"/>
                    <a:pt x="102" y="66"/>
                    <a:pt x="102" y="66"/>
                  </a:cubicBezTo>
                  <a:lnTo>
                    <a:pt x="102" y="42"/>
                  </a:lnTo>
                  <a:close/>
                  <a:moveTo>
                    <a:pt x="102" y="72"/>
                  </a:moveTo>
                  <a:cubicBezTo>
                    <a:pt x="126" y="72"/>
                    <a:pt x="126" y="72"/>
                    <a:pt x="126" y="72"/>
                  </a:cubicBezTo>
                  <a:cubicBezTo>
                    <a:pt x="126" y="96"/>
                    <a:pt x="126" y="96"/>
                    <a:pt x="126" y="96"/>
                  </a:cubicBezTo>
                  <a:cubicBezTo>
                    <a:pt x="102" y="96"/>
                    <a:pt x="102" y="96"/>
                    <a:pt x="102" y="96"/>
                  </a:cubicBezTo>
                  <a:lnTo>
                    <a:pt x="102" y="72"/>
                  </a:lnTo>
                  <a:close/>
                  <a:moveTo>
                    <a:pt x="72" y="12"/>
                  </a:moveTo>
                  <a:cubicBezTo>
                    <a:pt x="96" y="12"/>
                    <a:pt x="96" y="12"/>
                    <a:pt x="96" y="12"/>
                  </a:cubicBezTo>
                  <a:cubicBezTo>
                    <a:pt x="96" y="36"/>
                    <a:pt x="96" y="36"/>
                    <a:pt x="96" y="36"/>
                  </a:cubicBezTo>
                  <a:cubicBezTo>
                    <a:pt x="72" y="36"/>
                    <a:pt x="72" y="36"/>
                    <a:pt x="72" y="36"/>
                  </a:cubicBezTo>
                  <a:lnTo>
                    <a:pt x="72" y="12"/>
                  </a:lnTo>
                  <a:close/>
                  <a:moveTo>
                    <a:pt x="72" y="42"/>
                  </a:moveTo>
                  <a:cubicBezTo>
                    <a:pt x="96" y="42"/>
                    <a:pt x="96" y="42"/>
                    <a:pt x="96" y="42"/>
                  </a:cubicBezTo>
                  <a:cubicBezTo>
                    <a:pt x="96" y="66"/>
                    <a:pt x="96" y="66"/>
                    <a:pt x="96" y="66"/>
                  </a:cubicBezTo>
                  <a:cubicBezTo>
                    <a:pt x="72" y="66"/>
                    <a:pt x="72" y="66"/>
                    <a:pt x="72" y="66"/>
                  </a:cubicBezTo>
                  <a:lnTo>
                    <a:pt x="72" y="42"/>
                  </a:lnTo>
                  <a:close/>
                  <a:moveTo>
                    <a:pt x="72" y="72"/>
                  </a:moveTo>
                  <a:cubicBezTo>
                    <a:pt x="96" y="72"/>
                    <a:pt x="96" y="72"/>
                    <a:pt x="96" y="72"/>
                  </a:cubicBezTo>
                  <a:cubicBezTo>
                    <a:pt x="96" y="96"/>
                    <a:pt x="96" y="96"/>
                    <a:pt x="96" y="96"/>
                  </a:cubicBezTo>
                  <a:cubicBezTo>
                    <a:pt x="72" y="96"/>
                    <a:pt x="72" y="96"/>
                    <a:pt x="72" y="96"/>
                  </a:cubicBezTo>
                  <a:lnTo>
                    <a:pt x="72" y="72"/>
                  </a:lnTo>
                  <a:close/>
                  <a:moveTo>
                    <a:pt x="42" y="12"/>
                  </a:moveTo>
                  <a:cubicBezTo>
                    <a:pt x="66" y="12"/>
                    <a:pt x="66" y="12"/>
                    <a:pt x="66" y="12"/>
                  </a:cubicBezTo>
                  <a:cubicBezTo>
                    <a:pt x="66" y="36"/>
                    <a:pt x="66" y="36"/>
                    <a:pt x="66" y="36"/>
                  </a:cubicBezTo>
                  <a:cubicBezTo>
                    <a:pt x="42" y="36"/>
                    <a:pt x="42" y="36"/>
                    <a:pt x="42" y="36"/>
                  </a:cubicBezTo>
                  <a:lnTo>
                    <a:pt x="42" y="12"/>
                  </a:lnTo>
                  <a:close/>
                  <a:moveTo>
                    <a:pt x="42" y="42"/>
                  </a:moveTo>
                  <a:cubicBezTo>
                    <a:pt x="66" y="42"/>
                    <a:pt x="66" y="42"/>
                    <a:pt x="66" y="42"/>
                  </a:cubicBezTo>
                  <a:cubicBezTo>
                    <a:pt x="66" y="66"/>
                    <a:pt x="66" y="66"/>
                    <a:pt x="66" y="66"/>
                  </a:cubicBezTo>
                  <a:cubicBezTo>
                    <a:pt x="42" y="66"/>
                    <a:pt x="42" y="66"/>
                    <a:pt x="42" y="66"/>
                  </a:cubicBezTo>
                  <a:lnTo>
                    <a:pt x="42" y="42"/>
                  </a:lnTo>
                  <a:close/>
                  <a:moveTo>
                    <a:pt x="42" y="72"/>
                  </a:moveTo>
                  <a:cubicBezTo>
                    <a:pt x="66" y="72"/>
                    <a:pt x="66" y="72"/>
                    <a:pt x="66" y="72"/>
                  </a:cubicBezTo>
                  <a:cubicBezTo>
                    <a:pt x="66" y="96"/>
                    <a:pt x="66" y="96"/>
                    <a:pt x="66" y="96"/>
                  </a:cubicBezTo>
                  <a:cubicBezTo>
                    <a:pt x="42" y="96"/>
                    <a:pt x="42" y="96"/>
                    <a:pt x="42" y="96"/>
                  </a:cubicBezTo>
                  <a:lnTo>
                    <a:pt x="42" y="72"/>
                  </a:lnTo>
                  <a:close/>
                  <a:moveTo>
                    <a:pt x="12" y="12"/>
                  </a:moveTo>
                  <a:cubicBezTo>
                    <a:pt x="36" y="12"/>
                    <a:pt x="36" y="12"/>
                    <a:pt x="36" y="12"/>
                  </a:cubicBezTo>
                  <a:cubicBezTo>
                    <a:pt x="36" y="36"/>
                    <a:pt x="36" y="36"/>
                    <a:pt x="36" y="36"/>
                  </a:cubicBezTo>
                  <a:cubicBezTo>
                    <a:pt x="12" y="36"/>
                    <a:pt x="12" y="36"/>
                    <a:pt x="12" y="36"/>
                  </a:cubicBezTo>
                  <a:lnTo>
                    <a:pt x="12" y="12"/>
                  </a:lnTo>
                  <a:close/>
                  <a:moveTo>
                    <a:pt x="12" y="42"/>
                  </a:moveTo>
                  <a:cubicBezTo>
                    <a:pt x="36" y="42"/>
                    <a:pt x="36" y="42"/>
                    <a:pt x="36" y="42"/>
                  </a:cubicBezTo>
                  <a:cubicBezTo>
                    <a:pt x="36" y="66"/>
                    <a:pt x="36" y="66"/>
                    <a:pt x="36" y="66"/>
                  </a:cubicBezTo>
                  <a:cubicBezTo>
                    <a:pt x="12" y="66"/>
                    <a:pt x="12" y="66"/>
                    <a:pt x="12" y="66"/>
                  </a:cubicBezTo>
                  <a:lnTo>
                    <a:pt x="12" y="42"/>
                  </a:lnTo>
                  <a:close/>
                  <a:moveTo>
                    <a:pt x="12" y="72"/>
                  </a:moveTo>
                  <a:cubicBezTo>
                    <a:pt x="36" y="72"/>
                    <a:pt x="36" y="72"/>
                    <a:pt x="36" y="72"/>
                  </a:cubicBezTo>
                  <a:cubicBezTo>
                    <a:pt x="36" y="96"/>
                    <a:pt x="36" y="96"/>
                    <a:pt x="36" y="96"/>
                  </a:cubicBezTo>
                  <a:cubicBezTo>
                    <a:pt x="12" y="96"/>
                    <a:pt x="12" y="96"/>
                    <a:pt x="12" y="96"/>
                  </a:cubicBezTo>
                  <a:lnTo>
                    <a:pt x="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5150" name="Freeform 145"/>
          <p:cNvSpPr/>
          <p:nvPr/>
        </p:nvSpPr>
        <p:spPr bwMode="auto">
          <a:xfrm>
            <a:off x="9864725" y="4802188"/>
            <a:ext cx="585788" cy="490538"/>
          </a:xfrm>
          <a:custGeom>
            <a:avLst/>
            <a:gdLst>
              <a:gd name="T0" fmla="*/ 353270 w 179"/>
              <a:gd name="T1" fmla="*/ 0 h 150"/>
              <a:gd name="T2" fmla="*/ 431775 w 179"/>
              <a:gd name="T3" fmla="*/ 117631 h 150"/>
              <a:gd name="T4" fmla="*/ 441588 w 179"/>
              <a:gd name="T5" fmla="*/ 111096 h 150"/>
              <a:gd name="T6" fmla="*/ 565887 w 179"/>
              <a:gd name="T7" fmla="*/ 107828 h 150"/>
              <a:gd name="T8" fmla="*/ 464485 w 179"/>
              <a:gd name="T9" fmla="*/ 189517 h 150"/>
              <a:gd name="T10" fmla="*/ 526635 w 179"/>
              <a:gd name="T11" fmla="*/ 316950 h 150"/>
              <a:gd name="T12" fmla="*/ 415420 w 179"/>
              <a:gd name="T13" fmla="*/ 379033 h 150"/>
              <a:gd name="T14" fmla="*/ 405607 w 179"/>
              <a:gd name="T15" fmla="*/ 369231 h 150"/>
              <a:gd name="T16" fmla="*/ 294392 w 179"/>
              <a:gd name="T17" fmla="*/ 313683 h 150"/>
              <a:gd name="T18" fmla="*/ 349999 w 179"/>
              <a:gd name="T19" fmla="*/ 424778 h 150"/>
              <a:gd name="T20" fmla="*/ 242056 w 179"/>
              <a:gd name="T21" fmla="*/ 490129 h 150"/>
              <a:gd name="T22" fmla="*/ 166822 w 179"/>
              <a:gd name="T23" fmla="*/ 369231 h 150"/>
              <a:gd name="T24" fmla="*/ 153738 w 179"/>
              <a:gd name="T25" fmla="*/ 375766 h 150"/>
              <a:gd name="T26" fmla="*/ 26168 w 179"/>
              <a:gd name="T27" fmla="*/ 388836 h 150"/>
              <a:gd name="T28" fmla="*/ 117757 w 179"/>
              <a:gd name="T29" fmla="*/ 307148 h 150"/>
              <a:gd name="T30" fmla="*/ 124299 w 179"/>
              <a:gd name="T31" fmla="*/ 300612 h 150"/>
              <a:gd name="T32" fmla="*/ 58878 w 179"/>
              <a:gd name="T33" fmla="*/ 173179 h 150"/>
              <a:gd name="T34" fmla="*/ 173364 w 179"/>
              <a:gd name="T35" fmla="*/ 107828 h 150"/>
              <a:gd name="T36" fmla="*/ 235514 w 179"/>
              <a:gd name="T37" fmla="*/ 212389 h 150"/>
              <a:gd name="T38" fmla="*/ 294392 w 179"/>
              <a:gd name="T39" fmla="*/ 101293 h 150"/>
              <a:gd name="T40" fmla="*/ 242056 w 179"/>
              <a:gd name="T41" fmla="*/ 78421 h 150"/>
              <a:gd name="T42" fmla="*/ 245327 w 179"/>
              <a:gd name="T43" fmla="*/ 62083 h 150"/>
              <a:gd name="T44" fmla="*/ 353270 w 179"/>
              <a:gd name="T45" fmla="*/ 0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51" name="Freeform 146"/>
          <p:cNvSpPr>
            <a:spLocks noEditPoints="1"/>
          </p:cNvSpPr>
          <p:nvPr/>
        </p:nvSpPr>
        <p:spPr bwMode="auto">
          <a:xfrm>
            <a:off x="7300913" y="5735638"/>
            <a:ext cx="471488" cy="471488"/>
          </a:xfrm>
          <a:custGeom>
            <a:avLst/>
            <a:gdLst>
              <a:gd name="T0" fmla="*/ 0 w 144"/>
              <a:gd name="T1" fmla="*/ 39254 h 144"/>
              <a:gd name="T2" fmla="*/ 0 w 144"/>
              <a:gd name="T3" fmla="*/ 431798 h 144"/>
              <a:gd name="T4" fmla="*/ 39254 w 144"/>
              <a:gd name="T5" fmla="*/ 471052 h 144"/>
              <a:gd name="T6" fmla="*/ 431798 w 144"/>
              <a:gd name="T7" fmla="*/ 471052 h 144"/>
              <a:gd name="T8" fmla="*/ 471052 w 144"/>
              <a:gd name="T9" fmla="*/ 431798 h 144"/>
              <a:gd name="T10" fmla="*/ 471052 w 144"/>
              <a:gd name="T11" fmla="*/ 39254 h 144"/>
              <a:gd name="T12" fmla="*/ 431798 w 144"/>
              <a:gd name="T13" fmla="*/ 0 h 144"/>
              <a:gd name="T14" fmla="*/ 39254 w 144"/>
              <a:gd name="T15" fmla="*/ 0 h 144"/>
              <a:gd name="T16" fmla="*/ 0 w 144"/>
              <a:gd name="T17" fmla="*/ 39254 h 144"/>
              <a:gd name="T18" fmla="*/ 314035 w 144"/>
              <a:gd name="T19" fmla="*/ 196272 h 144"/>
              <a:gd name="T20" fmla="*/ 353289 w 144"/>
              <a:gd name="T21" fmla="*/ 196272 h 144"/>
              <a:gd name="T22" fmla="*/ 353289 w 144"/>
              <a:gd name="T23" fmla="*/ 78509 h 144"/>
              <a:gd name="T24" fmla="*/ 392543 w 144"/>
              <a:gd name="T25" fmla="*/ 78509 h 144"/>
              <a:gd name="T26" fmla="*/ 392543 w 144"/>
              <a:gd name="T27" fmla="*/ 196272 h 144"/>
              <a:gd name="T28" fmla="*/ 431798 w 144"/>
              <a:gd name="T29" fmla="*/ 196272 h 144"/>
              <a:gd name="T30" fmla="*/ 431798 w 144"/>
              <a:gd name="T31" fmla="*/ 255153 h 144"/>
              <a:gd name="T32" fmla="*/ 392543 w 144"/>
              <a:gd name="T33" fmla="*/ 255153 h 144"/>
              <a:gd name="T34" fmla="*/ 392543 w 144"/>
              <a:gd name="T35" fmla="*/ 392543 h 144"/>
              <a:gd name="T36" fmla="*/ 353289 w 144"/>
              <a:gd name="T37" fmla="*/ 392543 h 144"/>
              <a:gd name="T38" fmla="*/ 353289 w 144"/>
              <a:gd name="T39" fmla="*/ 255153 h 144"/>
              <a:gd name="T40" fmla="*/ 314035 w 144"/>
              <a:gd name="T41" fmla="*/ 255153 h 144"/>
              <a:gd name="T42" fmla="*/ 314035 w 144"/>
              <a:gd name="T43" fmla="*/ 196272 h 144"/>
              <a:gd name="T44" fmla="*/ 176645 w 144"/>
              <a:gd name="T45" fmla="*/ 255153 h 144"/>
              <a:gd name="T46" fmla="*/ 215899 w 144"/>
              <a:gd name="T47" fmla="*/ 255153 h 144"/>
              <a:gd name="T48" fmla="*/ 215899 w 144"/>
              <a:gd name="T49" fmla="*/ 78509 h 144"/>
              <a:gd name="T50" fmla="*/ 255153 w 144"/>
              <a:gd name="T51" fmla="*/ 78509 h 144"/>
              <a:gd name="T52" fmla="*/ 255153 w 144"/>
              <a:gd name="T53" fmla="*/ 255153 h 144"/>
              <a:gd name="T54" fmla="*/ 294408 w 144"/>
              <a:gd name="T55" fmla="*/ 255153 h 144"/>
              <a:gd name="T56" fmla="*/ 294408 w 144"/>
              <a:gd name="T57" fmla="*/ 314035 h 144"/>
              <a:gd name="T58" fmla="*/ 255153 w 144"/>
              <a:gd name="T59" fmla="*/ 314035 h 144"/>
              <a:gd name="T60" fmla="*/ 255153 w 144"/>
              <a:gd name="T61" fmla="*/ 392543 h 144"/>
              <a:gd name="T62" fmla="*/ 215899 w 144"/>
              <a:gd name="T63" fmla="*/ 392543 h 144"/>
              <a:gd name="T64" fmla="*/ 215899 w 144"/>
              <a:gd name="T65" fmla="*/ 314035 h 144"/>
              <a:gd name="T66" fmla="*/ 176645 w 144"/>
              <a:gd name="T67" fmla="*/ 314035 h 144"/>
              <a:gd name="T68" fmla="*/ 176645 w 144"/>
              <a:gd name="T69" fmla="*/ 255153 h 144"/>
              <a:gd name="T70" fmla="*/ 39254 w 144"/>
              <a:gd name="T71" fmla="*/ 157017 h 144"/>
              <a:gd name="T72" fmla="*/ 78509 w 144"/>
              <a:gd name="T73" fmla="*/ 157017 h 144"/>
              <a:gd name="T74" fmla="*/ 78509 w 144"/>
              <a:gd name="T75" fmla="*/ 78509 h 144"/>
              <a:gd name="T76" fmla="*/ 117763 w 144"/>
              <a:gd name="T77" fmla="*/ 78509 h 144"/>
              <a:gd name="T78" fmla="*/ 117763 w 144"/>
              <a:gd name="T79" fmla="*/ 157017 h 144"/>
              <a:gd name="T80" fmla="*/ 157017 w 144"/>
              <a:gd name="T81" fmla="*/ 157017 h 144"/>
              <a:gd name="T82" fmla="*/ 157017 w 144"/>
              <a:gd name="T83" fmla="*/ 215899 h 144"/>
              <a:gd name="T84" fmla="*/ 117763 w 144"/>
              <a:gd name="T85" fmla="*/ 215899 h 144"/>
              <a:gd name="T86" fmla="*/ 117763 w 144"/>
              <a:gd name="T87" fmla="*/ 392543 h 144"/>
              <a:gd name="T88" fmla="*/ 78509 w 144"/>
              <a:gd name="T89" fmla="*/ 392543 h 144"/>
              <a:gd name="T90" fmla="*/ 78509 w 144"/>
              <a:gd name="T91" fmla="*/ 215899 h 144"/>
              <a:gd name="T92" fmla="*/ 39254 w 144"/>
              <a:gd name="T93" fmla="*/ 215899 h 144"/>
              <a:gd name="T94" fmla="*/ 39254 w 144"/>
              <a:gd name="T95" fmla="*/ 157017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4" h="144">
                <a:moveTo>
                  <a:pt x="0" y="12"/>
                </a:move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ubicBezTo>
                  <a:pt x="12" y="0"/>
                  <a:pt x="12" y="0"/>
                  <a:pt x="12" y="0"/>
                </a:cubicBezTo>
                <a:cubicBezTo>
                  <a:pt x="5" y="0"/>
                  <a:pt x="0" y="5"/>
                  <a:pt x="0" y="12"/>
                </a:cubicBezTo>
                <a:moveTo>
                  <a:pt x="96" y="60"/>
                </a:moveTo>
                <a:cubicBezTo>
                  <a:pt x="108" y="60"/>
                  <a:pt x="108" y="60"/>
                  <a:pt x="108" y="60"/>
                </a:cubicBezTo>
                <a:cubicBezTo>
                  <a:pt x="108" y="24"/>
                  <a:pt x="108" y="24"/>
                  <a:pt x="108" y="24"/>
                </a:cubicBezTo>
                <a:cubicBezTo>
                  <a:pt x="120" y="24"/>
                  <a:pt x="120" y="24"/>
                  <a:pt x="120" y="24"/>
                </a:cubicBezTo>
                <a:cubicBezTo>
                  <a:pt x="120" y="60"/>
                  <a:pt x="120" y="60"/>
                  <a:pt x="120" y="60"/>
                </a:cubicBezTo>
                <a:cubicBezTo>
                  <a:pt x="132" y="60"/>
                  <a:pt x="132" y="60"/>
                  <a:pt x="132" y="60"/>
                </a:cubicBezTo>
                <a:cubicBezTo>
                  <a:pt x="132" y="78"/>
                  <a:pt x="132" y="78"/>
                  <a:pt x="132" y="78"/>
                </a:cubicBezTo>
                <a:cubicBezTo>
                  <a:pt x="120" y="78"/>
                  <a:pt x="120" y="78"/>
                  <a:pt x="120" y="78"/>
                </a:cubicBezTo>
                <a:cubicBezTo>
                  <a:pt x="120" y="120"/>
                  <a:pt x="120" y="120"/>
                  <a:pt x="120" y="120"/>
                </a:cubicBezTo>
                <a:cubicBezTo>
                  <a:pt x="108" y="120"/>
                  <a:pt x="108" y="120"/>
                  <a:pt x="108" y="120"/>
                </a:cubicBezTo>
                <a:cubicBezTo>
                  <a:pt x="108" y="78"/>
                  <a:pt x="108" y="78"/>
                  <a:pt x="108" y="78"/>
                </a:cubicBezTo>
                <a:cubicBezTo>
                  <a:pt x="96" y="78"/>
                  <a:pt x="96" y="78"/>
                  <a:pt x="96" y="78"/>
                </a:cubicBezTo>
                <a:cubicBezTo>
                  <a:pt x="96" y="60"/>
                  <a:pt x="96" y="60"/>
                  <a:pt x="96" y="60"/>
                </a:cubicBezTo>
                <a:moveTo>
                  <a:pt x="54" y="78"/>
                </a:moveTo>
                <a:cubicBezTo>
                  <a:pt x="66" y="78"/>
                  <a:pt x="66" y="78"/>
                  <a:pt x="66" y="78"/>
                </a:cubicBezTo>
                <a:cubicBezTo>
                  <a:pt x="66" y="24"/>
                  <a:pt x="66" y="24"/>
                  <a:pt x="66" y="24"/>
                </a:cubicBezTo>
                <a:cubicBezTo>
                  <a:pt x="78" y="24"/>
                  <a:pt x="78" y="24"/>
                  <a:pt x="78" y="24"/>
                </a:cubicBezTo>
                <a:cubicBezTo>
                  <a:pt x="78" y="78"/>
                  <a:pt x="78" y="78"/>
                  <a:pt x="78" y="78"/>
                </a:cubicBezTo>
                <a:cubicBezTo>
                  <a:pt x="90" y="78"/>
                  <a:pt x="90" y="78"/>
                  <a:pt x="90" y="78"/>
                </a:cubicBezTo>
                <a:cubicBezTo>
                  <a:pt x="90" y="96"/>
                  <a:pt x="90" y="96"/>
                  <a:pt x="90" y="96"/>
                </a:cubicBezTo>
                <a:cubicBezTo>
                  <a:pt x="78" y="96"/>
                  <a:pt x="78" y="96"/>
                  <a:pt x="78" y="96"/>
                </a:cubicBezTo>
                <a:cubicBezTo>
                  <a:pt x="78" y="120"/>
                  <a:pt x="78" y="120"/>
                  <a:pt x="78" y="120"/>
                </a:cubicBezTo>
                <a:cubicBezTo>
                  <a:pt x="66" y="120"/>
                  <a:pt x="66" y="120"/>
                  <a:pt x="66" y="120"/>
                </a:cubicBezTo>
                <a:cubicBezTo>
                  <a:pt x="66" y="96"/>
                  <a:pt x="66" y="96"/>
                  <a:pt x="66" y="96"/>
                </a:cubicBezTo>
                <a:cubicBezTo>
                  <a:pt x="54" y="96"/>
                  <a:pt x="54" y="96"/>
                  <a:pt x="54" y="96"/>
                </a:cubicBezTo>
                <a:cubicBezTo>
                  <a:pt x="54" y="78"/>
                  <a:pt x="54" y="78"/>
                  <a:pt x="54" y="78"/>
                </a:cubicBezTo>
                <a:moveTo>
                  <a:pt x="12" y="48"/>
                </a:moveTo>
                <a:cubicBezTo>
                  <a:pt x="24" y="48"/>
                  <a:pt x="24" y="48"/>
                  <a:pt x="24" y="48"/>
                </a:cubicBezTo>
                <a:cubicBezTo>
                  <a:pt x="24" y="24"/>
                  <a:pt x="24" y="24"/>
                  <a:pt x="24" y="24"/>
                </a:cubicBezTo>
                <a:cubicBezTo>
                  <a:pt x="36" y="24"/>
                  <a:pt x="36" y="24"/>
                  <a:pt x="36" y="24"/>
                </a:cubicBezTo>
                <a:cubicBezTo>
                  <a:pt x="36" y="48"/>
                  <a:pt x="36" y="48"/>
                  <a:pt x="36" y="48"/>
                </a:cubicBezTo>
                <a:cubicBezTo>
                  <a:pt x="48" y="48"/>
                  <a:pt x="48" y="48"/>
                  <a:pt x="48" y="48"/>
                </a:cubicBezTo>
                <a:cubicBezTo>
                  <a:pt x="48" y="66"/>
                  <a:pt x="48" y="66"/>
                  <a:pt x="48" y="66"/>
                </a:cubicBezTo>
                <a:cubicBezTo>
                  <a:pt x="36" y="66"/>
                  <a:pt x="36" y="66"/>
                  <a:pt x="36" y="66"/>
                </a:cubicBezTo>
                <a:cubicBezTo>
                  <a:pt x="36" y="120"/>
                  <a:pt x="36" y="120"/>
                  <a:pt x="36" y="120"/>
                </a:cubicBezTo>
                <a:cubicBezTo>
                  <a:pt x="24" y="120"/>
                  <a:pt x="24" y="120"/>
                  <a:pt x="24" y="120"/>
                </a:cubicBezTo>
                <a:cubicBezTo>
                  <a:pt x="24" y="66"/>
                  <a:pt x="24" y="66"/>
                  <a:pt x="24" y="66"/>
                </a:cubicBezTo>
                <a:cubicBezTo>
                  <a:pt x="12" y="66"/>
                  <a:pt x="12" y="66"/>
                  <a:pt x="12" y="66"/>
                </a:cubicBezTo>
                <a:cubicBezTo>
                  <a:pt x="12" y="48"/>
                  <a:pt x="12" y="48"/>
                  <a:pt x="12" y="48"/>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52" name="Rectangle 147"/>
          <p:cNvSpPr>
            <a:spLocks noChangeArrowheads="1"/>
          </p:cNvSpPr>
          <p:nvPr/>
        </p:nvSpPr>
        <p:spPr bwMode="auto">
          <a:xfrm>
            <a:off x="7615238" y="5932488"/>
            <a:ext cx="117475" cy="39688"/>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53" name="Rectangle 148"/>
          <p:cNvSpPr>
            <a:spLocks noChangeArrowheads="1"/>
          </p:cNvSpPr>
          <p:nvPr/>
        </p:nvSpPr>
        <p:spPr bwMode="auto">
          <a:xfrm>
            <a:off x="7615238" y="5932488"/>
            <a:ext cx="117475" cy="39688"/>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54" name="Freeform 149"/>
          <p:cNvSpPr/>
          <p:nvPr/>
        </p:nvSpPr>
        <p:spPr bwMode="auto">
          <a:xfrm>
            <a:off x="7615238" y="5932488"/>
            <a:ext cx="117475" cy="39688"/>
          </a:xfrm>
          <a:custGeom>
            <a:avLst/>
            <a:gdLst>
              <a:gd name="T0" fmla="*/ 117396 w 80"/>
              <a:gd name="T1" fmla="*/ 0 h 27"/>
              <a:gd name="T2" fmla="*/ 77775 w 80"/>
              <a:gd name="T3" fmla="*/ 0 h 27"/>
              <a:gd name="T4" fmla="*/ 39621 w 80"/>
              <a:gd name="T5" fmla="*/ 0 h 27"/>
              <a:gd name="T6" fmla="*/ 0 w 80"/>
              <a:gd name="T7" fmla="*/ 0 h 27"/>
              <a:gd name="T8" fmla="*/ 0 w 80"/>
              <a:gd name="T9" fmla="*/ 39621 h 27"/>
              <a:gd name="T10" fmla="*/ 117396 w 80"/>
              <a:gd name="T11" fmla="*/ 39621 h 27"/>
              <a:gd name="T12" fmla="*/ 117396 w 80"/>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27">
                <a:moveTo>
                  <a:pt x="80" y="0"/>
                </a:moveTo>
                <a:lnTo>
                  <a:pt x="53" y="0"/>
                </a:lnTo>
                <a:lnTo>
                  <a:pt x="27" y="0"/>
                </a:lnTo>
                <a:lnTo>
                  <a:pt x="0" y="0"/>
                </a:lnTo>
                <a:lnTo>
                  <a:pt x="0" y="27"/>
                </a:lnTo>
                <a:lnTo>
                  <a:pt x="80" y="27"/>
                </a:lnTo>
                <a:lnTo>
                  <a:pt x="80"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55" name="Freeform 150"/>
          <p:cNvSpPr/>
          <p:nvPr/>
        </p:nvSpPr>
        <p:spPr bwMode="auto">
          <a:xfrm>
            <a:off x="7615238" y="5932488"/>
            <a:ext cx="117475" cy="39688"/>
          </a:xfrm>
          <a:custGeom>
            <a:avLst/>
            <a:gdLst>
              <a:gd name="T0" fmla="*/ 117396 w 80"/>
              <a:gd name="T1" fmla="*/ 0 h 27"/>
              <a:gd name="T2" fmla="*/ 77775 w 80"/>
              <a:gd name="T3" fmla="*/ 0 h 27"/>
              <a:gd name="T4" fmla="*/ 39621 w 80"/>
              <a:gd name="T5" fmla="*/ 0 h 27"/>
              <a:gd name="T6" fmla="*/ 0 w 80"/>
              <a:gd name="T7" fmla="*/ 0 h 27"/>
              <a:gd name="T8" fmla="*/ 0 w 80"/>
              <a:gd name="T9" fmla="*/ 39621 h 27"/>
              <a:gd name="T10" fmla="*/ 117396 w 80"/>
              <a:gd name="T11" fmla="*/ 39621 h 27"/>
              <a:gd name="T12" fmla="*/ 117396 w 80"/>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27">
                <a:moveTo>
                  <a:pt x="80" y="0"/>
                </a:moveTo>
                <a:lnTo>
                  <a:pt x="53" y="0"/>
                </a:lnTo>
                <a:lnTo>
                  <a:pt x="27" y="0"/>
                </a:lnTo>
                <a:lnTo>
                  <a:pt x="0" y="0"/>
                </a:lnTo>
                <a:lnTo>
                  <a:pt x="0" y="27"/>
                </a:lnTo>
                <a:lnTo>
                  <a:pt x="80" y="27"/>
                </a:lnTo>
                <a:lnTo>
                  <a:pt x="80" y="0"/>
                </a:ln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56" name="Rectangle 151"/>
          <p:cNvSpPr>
            <a:spLocks noChangeArrowheads="1"/>
          </p:cNvSpPr>
          <p:nvPr/>
        </p:nvSpPr>
        <p:spPr bwMode="auto">
          <a:xfrm>
            <a:off x="7477125" y="5991225"/>
            <a:ext cx="119063" cy="39688"/>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57" name="Rectangle 152"/>
          <p:cNvSpPr>
            <a:spLocks noChangeArrowheads="1"/>
          </p:cNvSpPr>
          <p:nvPr/>
        </p:nvSpPr>
        <p:spPr bwMode="auto">
          <a:xfrm>
            <a:off x="7477125" y="5991225"/>
            <a:ext cx="119063" cy="39688"/>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58" name="Freeform 153"/>
          <p:cNvSpPr/>
          <p:nvPr/>
        </p:nvSpPr>
        <p:spPr bwMode="auto">
          <a:xfrm>
            <a:off x="7477125" y="5991225"/>
            <a:ext cx="119063" cy="39688"/>
          </a:xfrm>
          <a:custGeom>
            <a:avLst/>
            <a:gdLst>
              <a:gd name="T0" fmla="*/ 118864 w 81"/>
              <a:gd name="T1" fmla="*/ 0 h 27"/>
              <a:gd name="T2" fmla="*/ 79243 w 81"/>
              <a:gd name="T3" fmla="*/ 0 h 27"/>
              <a:gd name="T4" fmla="*/ 39621 w 81"/>
              <a:gd name="T5" fmla="*/ 0 h 27"/>
              <a:gd name="T6" fmla="*/ 0 w 81"/>
              <a:gd name="T7" fmla="*/ 0 h 27"/>
              <a:gd name="T8" fmla="*/ 0 w 81"/>
              <a:gd name="T9" fmla="*/ 39621 h 27"/>
              <a:gd name="T10" fmla="*/ 118864 w 81"/>
              <a:gd name="T11" fmla="*/ 39621 h 27"/>
              <a:gd name="T12" fmla="*/ 118864 w 81"/>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27">
                <a:moveTo>
                  <a:pt x="81" y="0"/>
                </a:moveTo>
                <a:lnTo>
                  <a:pt x="54" y="0"/>
                </a:lnTo>
                <a:lnTo>
                  <a:pt x="27" y="0"/>
                </a:lnTo>
                <a:lnTo>
                  <a:pt x="0" y="0"/>
                </a:lnTo>
                <a:lnTo>
                  <a:pt x="0" y="27"/>
                </a:lnTo>
                <a:lnTo>
                  <a:pt x="81" y="27"/>
                </a:lnTo>
                <a:lnTo>
                  <a:pt x="81"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59" name="Freeform 154"/>
          <p:cNvSpPr/>
          <p:nvPr/>
        </p:nvSpPr>
        <p:spPr bwMode="auto">
          <a:xfrm>
            <a:off x="7477125" y="5991225"/>
            <a:ext cx="119063" cy="39688"/>
          </a:xfrm>
          <a:custGeom>
            <a:avLst/>
            <a:gdLst>
              <a:gd name="T0" fmla="*/ 118864 w 81"/>
              <a:gd name="T1" fmla="*/ 0 h 27"/>
              <a:gd name="T2" fmla="*/ 79243 w 81"/>
              <a:gd name="T3" fmla="*/ 0 h 27"/>
              <a:gd name="T4" fmla="*/ 39621 w 81"/>
              <a:gd name="T5" fmla="*/ 0 h 27"/>
              <a:gd name="T6" fmla="*/ 0 w 81"/>
              <a:gd name="T7" fmla="*/ 0 h 27"/>
              <a:gd name="T8" fmla="*/ 0 w 81"/>
              <a:gd name="T9" fmla="*/ 39621 h 27"/>
              <a:gd name="T10" fmla="*/ 118864 w 81"/>
              <a:gd name="T11" fmla="*/ 39621 h 27"/>
              <a:gd name="T12" fmla="*/ 118864 w 81"/>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27">
                <a:moveTo>
                  <a:pt x="81" y="0"/>
                </a:moveTo>
                <a:lnTo>
                  <a:pt x="54" y="0"/>
                </a:lnTo>
                <a:lnTo>
                  <a:pt x="27" y="0"/>
                </a:lnTo>
                <a:lnTo>
                  <a:pt x="0" y="0"/>
                </a:lnTo>
                <a:lnTo>
                  <a:pt x="0" y="27"/>
                </a:lnTo>
                <a:lnTo>
                  <a:pt x="81" y="27"/>
                </a:lnTo>
                <a:lnTo>
                  <a:pt x="81" y="0"/>
                </a:ln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60" name="Rectangle 155"/>
          <p:cNvSpPr>
            <a:spLocks noChangeArrowheads="1"/>
          </p:cNvSpPr>
          <p:nvPr/>
        </p:nvSpPr>
        <p:spPr bwMode="auto">
          <a:xfrm>
            <a:off x="7340600" y="5892800"/>
            <a:ext cx="117475" cy="39688"/>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61" name="Rectangle 156"/>
          <p:cNvSpPr>
            <a:spLocks noChangeArrowheads="1"/>
          </p:cNvSpPr>
          <p:nvPr/>
        </p:nvSpPr>
        <p:spPr bwMode="auto">
          <a:xfrm>
            <a:off x="7340600" y="5892800"/>
            <a:ext cx="117475" cy="39688"/>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62" name="Freeform 157"/>
          <p:cNvSpPr/>
          <p:nvPr/>
        </p:nvSpPr>
        <p:spPr bwMode="auto">
          <a:xfrm>
            <a:off x="7340600" y="5892800"/>
            <a:ext cx="117475" cy="39688"/>
          </a:xfrm>
          <a:custGeom>
            <a:avLst/>
            <a:gdLst>
              <a:gd name="T0" fmla="*/ 117396 w 80"/>
              <a:gd name="T1" fmla="*/ 0 h 27"/>
              <a:gd name="T2" fmla="*/ 77775 w 80"/>
              <a:gd name="T3" fmla="*/ 0 h 27"/>
              <a:gd name="T4" fmla="*/ 39621 w 80"/>
              <a:gd name="T5" fmla="*/ 0 h 27"/>
              <a:gd name="T6" fmla="*/ 0 w 80"/>
              <a:gd name="T7" fmla="*/ 0 h 27"/>
              <a:gd name="T8" fmla="*/ 0 w 80"/>
              <a:gd name="T9" fmla="*/ 39621 h 27"/>
              <a:gd name="T10" fmla="*/ 117396 w 80"/>
              <a:gd name="T11" fmla="*/ 39621 h 27"/>
              <a:gd name="T12" fmla="*/ 117396 w 80"/>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27">
                <a:moveTo>
                  <a:pt x="80" y="0"/>
                </a:moveTo>
                <a:lnTo>
                  <a:pt x="53" y="0"/>
                </a:lnTo>
                <a:lnTo>
                  <a:pt x="27" y="0"/>
                </a:lnTo>
                <a:lnTo>
                  <a:pt x="0" y="0"/>
                </a:lnTo>
                <a:lnTo>
                  <a:pt x="0" y="27"/>
                </a:lnTo>
                <a:lnTo>
                  <a:pt x="80" y="27"/>
                </a:lnTo>
                <a:lnTo>
                  <a:pt x="80"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63" name="Freeform 158"/>
          <p:cNvSpPr/>
          <p:nvPr/>
        </p:nvSpPr>
        <p:spPr bwMode="auto">
          <a:xfrm>
            <a:off x="7340600" y="5892800"/>
            <a:ext cx="117475" cy="39688"/>
          </a:xfrm>
          <a:custGeom>
            <a:avLst/>
            <a:gdLst>
              <a:gd name="T0" fmla="*/ 117396 w 80"/>
              <a:gd name="T1" fmla="*/ 0 h 27"/>
              <a:gd name="T2" fmla="*/ 77775 w 80"/>
              <a:gd name="T3" fmla="*/ 0 h 27"/>
              <a:gd name="T4" fmla="*/ 39621 w 80"/>
              <a:gd name="T5" fmla="*/ 0 h 27"/>
              <a:gd name="T6" fmla="*/ 0 w 80"/>
              <a:gd name="T7" fmla="*/ 0 h 27"/>
              <a:gd name="T8" fmla="*/ 0 w 80"/>
              <a:gd name="T9" fmla="*/ 39621 h 27"/>
              <a:gd name="T10" fmla="*/ 117396 w 80"/>
              <a:gd name="T11" fmla="*/ 39621 h 27"/>
              <a:gd name="T12" fmla="*/ 117396 w 80"/>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27">
                <a:moveTo>
                  <a:pt x="80" y="0"/>
                </a:moveTo>
                <a:lnTo>
                  <a:pt x="53" y="0"/>
                </a:lnTo>
                <a:lnTo>
                  <a:pt x="27" y="0"/>
                </a:lnTo>
                <a:lnTo>
                  <a:pt x="0" y="0"/>
                </a:lnTo>
                <a:lnTo>
                  <a:pt x="0" y="27"/>
                </a:lnTo>
                <a:lnTo>
                  <a:pt x="80" y="27"/>
                </a:lnTo>
                <a:lnTo>
                  <a:pt x="80" y="0"/>
                </a:ln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64" name="Freeform 159"/>
          <p:cNvSpPr/>
          <p:nvPr/>
        </p:nvSpPr>
        <p:spPr bwMode="auto">
          <a:xfrm>
            <a:off x="8235950" y="5754688"/>
            <a:ext cx="157163" cy="409575"/>
          </a:xfrm>
          <a:custGeom>
            <a:avLst/>
            <a:gdLst>
              <a:gd name="T0" fmla="*/ 157018 w 107"/>
              <a:gd name="T1" fmla="*/ 352188 h 280"/>
              <a:gd name="T2" fmla="*/ 0 w 107"/>
              <a:gd name="T3" fmla="*/ 410886 h 280"/>
              <a:gd name="T4" fmla="*/ 0 w 107"/>
              <a:gd name="T5" fmla="*/ 58698 h 280"/>
              <a:gd name="T6" fmla="*/ 157018 w 107"/>
              <a:gd name="T7" fmla="*/ 0 h 280"/>
              <a:gd name="T8" fmla="*/ 157018 w 107"/>
              <a:gd name="T9" fmla="*/ 352188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280">
                <a:moveTo>
                  <a:pt x="107" y="240"/>
                </a:moveTo>
                <a:lnTo>
                  <a:pt x="0" y="280"/>
                </a:lnTo>
                <a:lnTo>
                  <a:pt x="0" y="40"/>
                </a:lnTo>
                <a:lnTo>
                  <a:pt x="107" y="0"/>
                </a:lnTo>
                <a:lnTo>
                  <a:pt x="107" y="24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65" name="Freeform 160"/>
          <p:cNvSpPr/>
          <p:nvPr/>
        </p:nvSpPr>
        <p:spPr bwMode="auto">
          <a:xfrm>
            <a:off x="8589963" y="5754688"/>
            <a:ext cx="155575" cy="409575"/>
          </a:xfrm>
          <a:custGeom>
            <a:avLst/>
            <a:gdLst>
              <a:gd name="T0" fmla="*/ 155550 w 106"/>
              <a:gd name="T1" fmla="*/ 352188 h 280"/>
              <a:gd name="T2" fmla="*/ 0 w 106"/>
              <a:gd name="T3" fmla="*/ 410886 h 280"/>
              <a:gd name="T4" fmla="*/ 0 w 106"/>
              <a:gd name="T5" fmla="*/ 58698 h 280"/>
              <a:gd name="T6" fmla="*/ 155550 w 106"/>
              <a:gd name="T7" fmla="*/ 0 h 280"/>
              <a:gd name="T8" fmla="*/ 155550 w 106"/>
              <a:gd name="T9" fmla="*/ 352188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280">
                <a:moveTo>
                  <a:pt x="106" y="240"/>
                </a:moveTo>
                <a:lnTo>
                  <a:pt x="0" y="280"/>
                </a:lnTo>
                <a:lnTo>
                  <a:pt x="0" y="40"/>
                </a:lnTo>
                <a:lnTo>
                  <a:pt x="106" y="0"/>
                </a:lnTo>
                <a:lnTo>
                  <a:pt x="106" y="24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66" name="Freeform 161"/>
          <p:cNvSpPr/>
          <p:nvPr/>
        </p:nvSpPr>
        <p:spPr bwMode="auto">
          <a:xfrm>
            <a:off x="8412163" y="5754688"/>
            <a:ext cx="157163" cy="409575"/>
          </a:xfrm>
          <a:custGeom>
            <a:avLst/>
            <a:gdLst>
              <a:gd name="T0" fmla="*/ 0 w 107"/>
              <a:gd name="T1" fmla="*/ 352188 h 280"/>
              <a:gd name="T2" fmla="*/ 157018 w 107"/>
              <a:gd name="T3" fmla="*/ 410886 h 280"/>
              <a:gd name="T4" fmla="*/ 157018 w 107"/>
              <a:gd name="T5" fmla="*/ 58698 h 280"/>
              <a:gd name="T6" fmla="*/ 0 w 107"/>
              <a:gd name="T7" fmla="*/ 0 h 280"/>
              <a:gd name="T8" fmla="*/ 0 w 107"/>
              <a:gd name="T9" fmla="*/ 352188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280">
                <a:moveTo>
                  <a:pt x="0" y="240"/>
                </a:moveTo>
                <a:lnTo>
                  <a:pt x="107" y="280"/>
                </a:lnTo>
                <a:lnTo>
                  <a:pt x="107" y="40"/>
                </a:lnTo>
                <a:lnTo>
                  <a:pt x="0" y="0"/>
                </a:lnTo>
                <a:lnTo>
                  <a:pt x="0" y="24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67" name="Freeform 162"/>
          <p:cNvSpPr/>
          <p:nvPr/>
        </p:nvSpPr>
        <p:spPr bwMode="auto">
          <a:xfrm>
            <a:off x="9091613" y="5861050"/>
            <a:ext cx="588963" cy="236538"/>
          </a:xfrm>
          <a:custGeom>
            <a:avLst/>
            <a:gdLst>
              <a:gd name="T0" fmla="*/ 549219 w 180"/>
              <a:gd name="T1" fmla="*/ 32814 h 72"/>
              <a:gd name="T2" fmla="*/ 467490 w 180"/>
              <a:gd name="T3" fmla="*/ 82035 h 72"/>
              <a:gd name="T4" fmla="*/ 369415 w 180"/>
              <a:gd name="T5" fmla="*/ 0 h 72"/>
              <a:gd name="T6" fmla="*/ 248456 w 180"/>
              <a:gd name="T7" fmla="*/ 75472 h 72"/>
              <a:gd name="T8" fmla="*/ 199419 w 180"/>
              <a:gd name="T9" fmla="*/ 75472 h 72"/>
              <a:gd name="T10" fmla="*/ 124228 w 180"/>
              <a:gd name="T11" fmla="*/ 75472 h 72"/>
              <a:gd name="T12" fmla="*/ 65383 w 180"/>
              <a:gd name="T13" fmla="*/ 26251 h 72"/>
              <a:gd name="T14" fmla="*/ 75191 w 180"/>
              <a:gd name="T15" fmla="*/ 111568 h 72"/>
              <a:gd name="T16" fmla="*/ 75191 w 180"/>
              <a:gd name="T17" fmla="*/ 114849 h 72"/>
              <a:gd name="T18" fmla="*/ 65383 w 180"/>
              <a:gd name="T19" fmla="*/ 200166 h 72"/>
              <a:gd name="T20" fmla="*/ 124228 w 180"/>
              <a:gd name="T21" fmla="*/ 150945 h 72"/>
              <a:gd name="T22" fmla="*/ 199419 w 180"/>
              <a:gd name="T23" fmla="*/ 150945 h 72"/>
              <a:gd name="T24" fmla="*/ 248456 w 180"/>
              <a:gd name="T25" fmla="*/ 150945 h 72"/>
              <a:gd name="T26" fmla="*/ 441337 w 180"/>
              <a:gd name="T27" fmla="*/ 236261 h 72"/>
              <a:gd name="T28" fmla="*/ 588449 w 180"/>
              <a:gd name="T29" fmla="*/ 124693 h 72"/>
              <a:gd name="T30" fmla="*/ 549219 w 180"/>
              <a:gd name="T31" fmla="*/ 32814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72">
                <a:moveTo>
                  <a:pt x="168" y="10"/>
                </a:moveTo>
                <a:cubicBezTo>
                  <a:pt x="163" y="19"/>
                  <a:pt x="154" y="25"/>
                  <a:pt x="143" y="25"/>
                </a:cubicBezTo>
                <a:cubicBezTo>
                  <a:pt x="128" y="25"/>
                  <a:pt x="116" y="14"/>
                  <a:pt x="113" y="0"/>
                </a:cubicBezTo>
                <a:cubicBezTo>
                  <a:pt x="88" y="7"/>
                  <a:pt x="76" y="23"/>
                  <a:pt x="76" y="23"/>
                </a:cubicBezTo>
                <a:cubicBezTo>
                  <a:pt x="61" y="23"/>
                  <a:pt x="61" y="23"/>
                  <a:pt x="61" y="23"/>
                </a:cubicBezTo>
                <a:cubicBezTo>
                  <a:pt x="38" y="23"/>
                  <a:pt x="38" y="23"/>
                  <a:pt x="38" y="23"/>
                </a:cubicBezTo>
                <a:cubicBezTo>
                  <a:pt x="38" y="23"/>
                  <a:pt x="41" y="0"/>
                  <a:pt x="20" y="8"/>
                </a:cubicBezTo>
                <a:cubicBezTo>
                  <a:pt x="0" y="17"/>
                  <a:pt x="23" y="34"/>
                  <a:pt x="23" y="34"/>
                </a:cubicBezTo>
                <a:cubicBezTo>
                  <a:pt x="23" y="35"/>
                  <a:pt x="23" y="35"/>
                  <a:pt x="23" y="35"/>
                </a:cubicBezTo>
                <a:cubicBezTo>
                  <a:pt x="23" y="36"/>
                  <a:pt x="0" y="52"/>
                  <a:pt x="20" y="61"/>
                </a:cubicBezTo>
                <a:cubicBezTo>
                  <a:pt x="41" y="70"/>
                  <a:pt x="38" y="46"/>
                  <a:pt x="38" y="46"/>
                </a:cubicBezTo>
                <a:cubicBezTo>
                  <a:pt x="61" y="46"/>
                  <a:pt x="61" y="46"/>
                  <a:pt x="61" y="46"/>
                </a:cubicBezTo>
                <a:cubicBezTo>
                  <a:pt x="76" y="46"/>
                  <a:pt x="76" y="46"/>
                  <a:pt x="76" y="46"/>
                </a:cubicBezTo>
                <a:cubicBezTo>
                  <a:pt x="76" y="46"/>
                  <a:pt x="95" y="72"/>
                  <a:pt x="135" y="72"/>
                </a:cubicBezTo>
                <a:cubicBezTo>
                  <a:pt x="175" y="72"/>
                  <a:pt x="180" y="47"/>
                  <a:pt x="180" y="38"/>
                </a:cubicBezTo>
                <a:cubicBezTo>
                  <a:pt x="180" y="34"/>
                  <a:pt x="178" y="21"/>
                  <a:pt x="168" y="1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5168" name="组合 183"/>
          <p:cNvGrpSpPr/>
          <p:nvPr/>
        </p:nvGrpSpPr>
        <p:grpSpPr bwMode="auto">
          <a:xfrm>
            <a:off x="10933112" y="4840514"/>
            <a:ext cx="484188" cy="493714"/>
            <a:chOff x="265113" y="6215063"/>
            <a:chExt cx="523876" cy="534987"/>
          </a:xfrm>
          <a:solidFill>
            <a:schemeClr val="tx1">
              <a:lumMod val="65000"/>
              <a:lumOff val="35000"/>
            </a:schemeClr>
          </a:solidFill>
        </p:grpSpPr>
        <p:sp>
          <p:nvSpPr>
            <p:cNvPr id="45204" name="Freeform 163"/>
            <p:cNvSpPr/>
            <p:nvPr/>
          </p:nvSpPr>
          <p:spPr bwMode="auto">
            <a:xfrm>
              <a:off x="301626" y="6416675"/>
              <a:ext cx="452438" cy="333375"/>
            </a:xfrm>
            <a:custGeom>
              <a:avLst/>
              <a:gdLst>
                <a:gd name="T0" fmla="*/ 434765 w 128"/>
                <a:gd name="T1" fmla="*/ 205699 h 94"/>
                <a:gd name="T2" fmla="*/ 349933 w 128"/>
                <a:gd name="T3" fmla="*/ 138315 h 94"/>
                <a:gd name="T4" fmla="*/ 226219 w 128"/>
                <a:gd name="T5" fmla="*/ 0 h 94"/>
                <a:gd name="T6" fmla="*/ 102505 w 128"/>
                <a:gd name="T7" fmla="*/ 138315 h 94"/>
                <a:gd name="T8" fmla="*/ 17673 w 128"/>
                <a:gd name="T9" fmla="*/ 205699 h 94"/>
                <a:gd name="T10" fmla="*/ 49485 w 128"/>
                <a:gd name="T11" fmla="*/ 301456 h 94"/>
                <a:gd name="T12" fmla="*/ 208546 w 128"/>
                <a:gd name="T13" fmla="*/ 297910 h 94"/>
                <a:gd name="T14" fmla="*/ 226219 w 128"/>
                <a:gd name="T15" fmla="*/ 294363 h 94"/>
                <a:gd name="T16" fmla="*/ 243892 w 128"/>
                <a:gd name="T17" fmla="*/ 297910 h 94"/>
                <a:gd name="T18" fmla="*/ 402953 w 128"/>
                <a:gd name="T19" fmla="*/ 301456 h 94"/>
                <a:gd name="T20" fmla="*/ 434765 w 128"/>
                <a:gd name="T21" fmla="*/ 205699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94">
                  <a:moveTo>
                    <a:pt x="123" y="58"/>
                  </a:moveTo>
                  <a:cubicBezTo>
                    <a:pt x="119" y="48"/>
                    <a:pt x="105" y="45"/>
                    <a:pt x="99" y="39"/>
                  </a:cubicBezTo>
                  <a:cubicBezTo>
                    <a:pt x="85" y="25"/>
                    <a:pt x="88" y="2"/>
                    <a:pt x="64" y="0"/>
                  </a:cubicBezTo>
                  <a:cubicBezTo>
                    <a:pt x="40" y="2"/>
                    <a:pt x="43" y="25"/>
                    <a:pt x="29" y="39"/>
                  </a:cubicBezTo>
                  <a:cubicBezTo>
                    <a:pt x="23" y="45"/>
                    <a:pt x="9" y="48"/>
                    <a:pt x="5" y="58"/>
                  </a:cubicBezTo>
                  <a:cubicBezTo>
                    <a:pt x="0" y="69"/>
                    <a:pt x="8" y="80"/>
                    <a:pt x="14" y="85"/>
                  </a:cubicBezTo>
                  <a:cubicBezTo>
                    <a:pt x="26" y="94"/>
                    <a:pt x="45" y="85"/>
                    <a:pt x="59" y="84"/>
                  </a:cubicBezTo>
                  <a:cubicBezTo>
                    <a:pt x="60" y="83"/>
                    <a:pt x="62" y="83"/>
                    <a:pt x="64" y="83"/>
                  </a:cubicBezTo>
                  <a:cubicBezTo>
                    <a:pt x="66" y="83"/>
                    <a:pt x="68" y="83"/>
                    <a:pt x="69" y="84"/>
                  </a:cubicBezTo>
                  <a:cubicBezTo>
                    <a:pt x="83" y="85"/>
                    <a:pt x="102" y="94"/>
                    <a:pt x="114" y="85"/>
                  </a:cubicBezTo>
                  <a:cubicBezTo>
                    <a:pt x="120" y="80"/>
                    <a:pt x="128" y="69"/>
                    <a:pt x="123" y="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05" name="Freeform 164"/>
            <p:cNvSpPr/>
            <p:nvPr/>
          </p:nvSpPr>
          <p:spPr bwMode="auto">
            <a:xfrm>
              <a:off x="654051" y="6335713"/>
              <a:ext cx="134938" cy="166688"/>
            </a:xfrm>
            <a:custGeom>
              <a:avLst/>
              <a:gdLst>
                <a:gd name="T0" fmla="*/ 124285 w 38"/>
                <a:gd name="T1" fmla="*/ 99303 h 47"/>
                <a:gd name="T2" fmla="*/ 46163 w 38"/>
                <a:gd name="T3" fmla="*/ 159595 h 47"/>
                <a:gd name="T4" fmla="*/ 10653 w 38"/>
                <a:gd name="T5" fmla="*/ 67385 h 47"/>
                <a:gd name="T6" fmla="*/ 88775 w 38"/>
                <a:gd name="T7" fmla="*/ 7093 h 47"/>
                <a:gd name="T8" fmla="*/ 124285 w 38"/>
                <a:gd name="T9" fmla="*/ 99303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7">
                  <a:moveTo>
                    <a:pt x="35" y="28"/>
                  </a:moveTo>
                  <a:cubicBezTo>
                    <a:pt x="32" y="40"/>
                    <a:pt x="22" y="47"/>
                    <a:pt x="13" y="45"/>
                  </a:cubicBezTo>
                  <a:cubicBezTo>
                    <a:pt x="4" y="43"/>
                    <a:pt x="0" y="31"/>
                    <a:pt x="3" y="19"/>
                  </a:cubicBezTo>
                  <a:cubicBezTo>
                    <a:pt x="6" y="8"/>
                    <a:pt x="16" y="0"/>
                    <a:pt x="25" y="2"/>
                  </a:cubicBezTo>
                  <a:cubicBezTo>
                    <a:pt x="34" y="5"/>
                    <a:pt x="38" y="16"/>
                    <a:pt x="35"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06" name="Freeform 165"/>
            <p:cNvSpPr/>
            <p:nvPr/>
          </p:nvSpPr>
          <p:spPr bwMode="auto">
            <a:xfrm>
              <a:off x="265113" y="6335713"/>
              <a:ext cx="134938" cy="166688"/>
            </a:xfrm>
            <a:custGeom>
              <a:avLst/>
              <a:gdLst>
                <a:gd name="T0" fmla="*/ 124285 w 38"/>
                <a:gd name="T1" fmla="*/ 67385 h 47"/>
                <a:gd name="T2" fmla="*/ 88775 w 38"/>
                <a:gd name="T3" fmla="*/ 159595 h 47"/>
                <a:gd name="T4" fmla="*/ 10653 w 38"/>
                <a:gd name="T5" fmla="*/ 99303 h 47"/>
                <a:gd name="T6" fmla="*/ 46163 w 38"/>
                <a:gd name="T7" fmla="*/ 7093 h 47"/>
                <a:gd name="T8" fmla="*/ 124285 w 38"/>
                <a:gd name="T9" fmla="*/ 67385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7">
                  <a:moveTo>
                    <a:pt x="35" y="19"/>
                  </a:moveTo>
                  <a:cubicBezTo>
                    <a:pt x="38" y="31"/>
                    <a:pt x="34" y="43"/>
                    <a:pt x="25" y="45"/>
                  </a:cubicBezTo>
                  <a:cubicBezTo>
                    <a:pt x="16" y="47"/>
                    <a:pt x="6" y="40"/>
                    <a:pt x="3" y="28"/>
                  </a:cubicBezTo>
                  <a:cubicBezTo>
                    <a:pt x="0" y="16"/>
                    <a:pt x="4" y="5"/>
                    <a:pt x="13" y="2"/>
                  </a:cubicBezTo>
                  <a:cubicBezTo>
                    <a:pt x="22" y="0"/>
                    <a:pt x="32" y="8"/>
                    <a:pt x="35"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07" name="Freeform 166"/>
            <p:cNvSpPr/>
            <p:nvPr/>
          </p:nvSpPr>
          <p:spPr bwMode="auto">
            <a:xfrm>
              <a:off x="382588" y="6215063"/>
              <a:ext cx="134938" cy="169863"/>
            </a:xfrm>
            <a:custGeom>
              <a:avLst/>
              <a:gdLst>
                <a:gd name="T0" fmla="*/ 124285 w 38"/>
                <a:gd name="T1" fmla="*/ 70776 h 48"/>
                <a:gd name="T2" fmla="*/ 88775 w 38"/>
                <a:gd name="T3" fmla="*/ 159247 h 48"/>
                <a:gd name="T4" fmla="*/ 10653 w 38"/>
                <a:gd name="T5" fmla="*/ 99087 h 48"/>
                <a:gd name="T6" fmla="*/ 46163 w 38"/>
                <a:gd name="T7" fmla="*/ 7078 h 48"/>
                <a:gd name="T8" fmla="*/ 124285 w 38"/>
                <a:gd name="T9" fmla="*/ 7077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8">
                  <a:moveTo>
                    <a:pt x="35" y="20"/>
                  </a:moveTo>
                  <a:cubicBezTo>
                    <a:pt x="38" y="31"/>
                    <a:pt x="33" y="43"/>
                    <a:pt x="25" y="45"/>
                  </a:cubicBezTo>
                  <a:cubicBezTo>
                    <a:pt x="16" y="48"/>
                    <a:pt x="6" y="40"/>
                    <a:pt x="3" y="28"/>
                  </a:cubicBezTo>
                  <a:cubicBezTo>
                    <a:pt x="0" y="16"/>
                    <a:pt x="4" y="5"/>
                    <a:pt x="13" y="2"/>
                  </a:cubicBezTo>
                  <a:cubicBezTo>
                    <a:pt x="22" y="0"/>
                    <a:pt x="32" y="8"/>
                    <a:pt x="35"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08" name="Freeform 167"/>
            <p:cNvSpPr/>
            <p:nvPr/>
          </p:nvSpPr>
          <p:spPr bwMode="auto">
            <a:xfrm>
              <a:off x="538163" y="6215063"/>
              <a:ext cx="134938" cy="169863"/>
            </a:xfrm>
            <a:custGeom>
              <a:avLst/>
              <a:gdLst>
                <a:gd name="T0" fmla="*/ 124285 w 38"/>
                <a:gd name="T1" fmla="*/ 99087 h 48"/>
                <a:gd name="T2" fmla="*/ 46163 w 38"/>
                <a:gd name="T3" fmla="*/ 159247 h 48"/>
                <a:gd name="T4" fmla="*/ 10653 w 38"/>
                <a:gd name="T5" fmla="*/ 70776 h 48"/>
                <a:gd name="T6" fmla="*/ 88775 w 38"/>
                <a:gd name="T7" fmla="*/ 7078 h 48"/>
                <a:gd name="T8" fmla="*/ 124285 w 38"/>
                <a:gd name="T9" fmla="*/ 9908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8">
                  <a:moveTo>
                    <a:pt x="35" y="28"/>
                  </a:moveTo>
                  <a:cubicBezTo>
                    <a:pt x="32" y="40"/>
                    <a:pt x="22" y="48"/>
                    <a:pt x="13" y="45"/>
                  </a:cubicBezTo>
                  <a:cubicBezTo>
                    <a:pt x="5" y="43"/>
                    <a:pt x="0" y="31"/>
                    <a:pt x="3" y="20"/>
                  </a:cubicBezTo>
                  <a:cubicBezTo>
                    <a:pt x="6" y="8"/>
                    <a:pt x="16" y="0"/>
                    <a:pt x="25" y="2"/>
                  </a:cubicBezTo>
                  <a:cubicBezTo>
                    <a:pt x="34" y="5"/>
                    <a:pt x="38" y="16"/>
                    <a:pt x="35"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5169" name="Freeform 168"/>
          <p:cNvSpPr/>
          <p:nvPr/>
        </p:nvSpPr>
        <p:spPr bwMode="auto">
          <a:xfrm>
            <a:off x="871538" y="5797550"/>
            <a:ext cx="508000" cy="196850"/>
          </a:xfrm>
          <a:custGeom>
            <a:avLst/>
            <a:gdLst>
              <a:gd name="T0" fmla="*/ 509206 w 156"/>
              <a:gd name="T1" fmla="*/ 78655 h 60"/>
              <a:gd name="T2" fmla="*/ 470036 w 156"/>
              <a:gd name="T3" fmla="*/ 78655 h 60"/>
              <a:gd name="T4" fmla="*/ 470036 w 156"/>
              <a:gd name="T5" fmla="*/ 39328 h 60"/>
              <a:gd name="T6" fmla="*/ 450451 w 156"/>
              <a:gd name="T7" fmla="*/ 19664 h 60"/>
              <a:gd name="T8" fmla="*/ 411282 w 156"/>
              <a:gd name="T9" fmla="*/ 19664 h 60"/>
              <a:gd name="T10" fmla="*/ 391697 w 156"/>
              <a:gd name="T11" fmla="*/ 39328 h 60"/>
              <a:gd name="T12" fmla="*/ 391697 w 156"/>
              <a:gd name="T13" fmla="*/ 19664 h 60"/>
              <a:gd name="T14" fmla="*/ 372112 w 156"/>
              <a:gd name="T15" fmla="*/ 0 h 60"/>
              <a:gd name="T16" fmla="*/ 332942 w 156"/>
              <a:gd name="T17" fmla="*/ 0 h 60"/>
              <a:gd name="T18" fmla="*/ 313358 w 156"/>
              <a:gd name="T19" fmla="*/ 19664 h 60"/>
              <a:gd name="T20" fmla="*/ 313358 w 156"/>
              <a:gd name="T21" fmla="*/ 78655 h 60"/>
              <a:gd name="T22" fmla="*/ 195848 w 156"/>
              <a:gd name="T23" fmla="*/ 78655 h 60"/>
              <a:gd name="T24" fmla="*/ 195848 w 156"/>
              <a:gd name="T25" fmla="*/ 19664 h 60"/>
              <a:gd name="T26" fmla="*/ 176264 w 156"/>
              <a:gd name="T27" fmla="*/ 0 h 60"/>
              <a:gd name="T28" fmla="*/ 137094 w 156"/>
              <a:gd name="T29" fmla="*/ 0 h 60"/>
              <a:gd name="T30" fmla="*/ 117509 w 156"/>
              <a:gd name="T31" fmla="*/ 19664 h 60"/>
              <a:gd name="T32" fmla="*/ 117509 w 156"/>
              <a:gd name="T33" fmla="*/ 39328 h 60"/>
              <a:gd name="T34" fmla="*/ 97924 w 156"/>
              <a:gd name="T35" fmla="*/ 19664 h 60"/>
              <a:gd name="T36" fmla="*/ 58755 w 156"/>
              <a:gd name="T37" fmla="*/ 19664 h 60"/>
              <a:gd name="T38" fmla="*/ 39170 w 156"/>
              <a:gd name="T39" fmla="*/ 39328 h 60"/>
              <a:gd name="T40" fmla="*/ 39170 w 156"/>
              <a:gd name="T41" fmla="*/ 78655 h 60"/>
              <a:gd name="T42" fmla="*/ 0 w 156"/>
              <a:gd name="T43" fmla="*/ 78655 h 60"/>
              <a:gd name="T44" fmla="*/ 0 w 156"/>
              <a:gd name="T45" fmla="*/ 117983 h 60"/>
              <a:gd name="T46" fmla="*/ 39170 w 156"/>
              <a:gd name="T47" fmla="*/ 117983 h 60"/>
              <a:gd name="T48" fmla="*/ 39170 w 156"/>
              <a:gd name="T49" fmla="*/ 157310 h 60"/>
              <a:gd name="T50" fmla="*/ 58755 w 156"/>
              <a:gd name="T51" fmla="*/ 176974 h 60"/>
              <a:gd name="T52" fmla="*/ 97924 w 156"/>
              <a:gd name="T53" fmla="*/ 176974 h 60"/>
              <a:gd name="T54" fmla="*/ 117509 w 156"/>
              <a:gd name="T55" fmla="*/ 157310 h 60"/>
              <a:gd name="T56" fmla="*/ 117509 w 156"/>
              <a:gd name="T57" fmla="*/ 176974 h 60"/>
              <a:gd name="T58" fmla="*/ 137094 w 156"/>
              <a:gd name="T59" fmla="*/ 196638 h 60"/>
              <a:gd name="T60" fmla="*/ 176264 w 156"/>
              <a:gd name="T61" fmla="*/ 196638 h 60"/>
              <a:gd name="T62" fmla="*/ 195848 w 156"/>
              <a:gd name="T63" fmla="*/ 176974 h 60"/>
              <a:gd name="T64" fmla="*/ 195848 w 156"/>
              <a:gd name="T65" fmla="*/ 117983 h 60"/>
              <a:gd name="T66" fmla="*/ 313358 w 156"/>
              <a:gd name="T67" fmla="*/ 117983 h 60"/>
              <a:gd name="T68" fmla="*/ 313358 w 156"/>
              <a:gd name="T69" fmla="*/ 176974 h 60"/>
              <a:gd name="T70" fmla="*/ 332942 w 156"/>
              <a:gd name="T71" fmla="*/ 196638 h 60"/>
              <a:gd name="T72" fmla="*/ 372112 w 156"/>
              <a:gd name="T73" fmla="*/ 196638 h 60"/>
              <a:gd name="T74" fmla="*/ 391697 w 156"/>
              <a:gd name="T75" fmla="*/ 176974 h 60"/>
              <a:gd name="T76" fmla="*/ 391697 w 156"/>
              <a:gd name="T77" fmla="*/ 157310 h 60"/>
              <a:gd name="T78" fmla="*/ 411282 w 156"/>
              <a:gd name="T79" fmla="*/ 176974 h 60"/>
              <a:gd name="T80" fmla="*/ 450451 w 156"/>
              <a:gd name="T81" fmla="*/ 176974 h 60"/>
              <a:gd name="T82" fmla="*/ 470036 w 156"/>
              <a:gd name="T83" fmla="*/ 157310 h 60"/>
              <a:gd name="T84" fmla="*/ 470036 w 156"/>
              <a:gd name="T85" fmla="*/ 117983 h 60"/>
              <a:gd name="T86" fmla="*/ 509206 w 156"/>
              <a:gd name="T87" fmla="*/ 117983 h 60"/>
              <a:gd name="T88" fmla="*/ 509206 w 156"/>
              <a:gd name="T89" fmla="*/ 78655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6" h="60">
                <a:moveTo>
                  <a:pt x="156" y="24"/>
                </a:moveTo>
                <a:cubicBezTo>
                  <a:pt x="144" y="24"/>
                  <a:pt x="144" y="24"/>
                  <a:pt x="144" y="24"/>
                </a:cubicBezTo>
                <a:cubicBezTo>
                  <a:pt x="144" y="12"/>
                  <a:pt x="144" y="12"/>
                  <a:pt x="144" y="12"/>
                </a:cubicBezTo>
                <a:cubicBezTo>
                  <a:pt x="144" y="9"/>
                  <a:pt x="141" y="6"/>
                  <a:pt x="138" y="6"/>
                </a:cubicBezTo>
                <a:cubicBezTo>
                  <a:pt x="126" y="6"/>
                  <a:pt x="126" y="6"/>
                  <a:pt x="126" y="6"/>
                </a:cubicBezTo>
                <a:cubicBezTo>
                  <a:pt x="123" y="6"/>
                  <a:pt x="120" y="9"/>
                  <a:pt x="120" y="12"/>
                </a:cubicBezTo>
                <a:cubicBezTo>
                  <a:pt x="120" y="6"/>
                  <a:pt x="120" y="6"/>
                  <a:pt x="120" y="6"/>
                </a:cubicBezTo>
                <a:cubicBezTo>
                  <a:pt x="120" y="3"/>
                  <a:pt x="117" y="0"/>
                  <a:pt x="114" y="0"/>
                </a:cubicBezTo>
                <a:cubicBezTo>
                  <a:pt x="102" y="0"/>
                  <a:pt x="102" y="0"/>
                  <a:pt x="102" y="0"/>
                </a:cubicBezTo>
                <a:cubicBezTo>
                  <a:pt x="99" y="0"/>
                  <a:pt x="96" y="3"/>
                  <a:pt x="96" y="6"/>
                </a:cubicBezTo>
                <a:cubicBezTo>
                  <a:pt x="96" y="24"/>
                  <a:pt x="96" y="24"/>
                  <a:pt x="96" y="24"/>
                </a:cubicBezTo>
                <a:cubicBezTo>
                  <a:pt x="60" y="24"/>
                  <a:pt x="60" y="24"/>
                  <a:pt x="60" y="24"/>
                </a:cubicBezTo>
                <a:cubicBezTo>
                  <a:pt x="60" y="6"/>
                  <a:pt x="60" y="6"/>
                  <a:pt x="60" y="6"/>
                </a:cubicBezTo>
                <a:cubicBezTo>
                  <a:pt x="60" y="3"/>
                  <a:pt x="57" y="0"/>
                  <a:pt x="54" y="0"/>
                </a:cubicBezTo>
                <a:cubicBezTo>
                  <a:pt x="42" y="0"/>
                  <a:pt x="42" y="0"/>
                  <a:pt x="42" y="0"/>
                </a:cubicBezTo>
                <a:cubicBezTo>
                  <a:pt x="39" y="0"/>
                  <a:pt x="36" y="3"/>
                  <a:pt x="36" y="6"/>
                </a:cubicBezTo>
                <a:cubicBezTo>
                  <a:pt x="36" y="12"/>
                  <a:pt x="36" y="12"/>
                  <a:pt x="36" y="12"/>
                </a:cubicBezTo>
                <a:cubicBezTo>
                  <a:pt x="36" y="9"/>
                  <a:pt x="33" y="6"/>
                  <a:pt x="30" y="6"/>
                </a:cubicBezTo>
                <a:cubicBezTo>
                  <a:pt x="18" y="6"/>
                  <a:pt x="18" y="6"/>
                  <a:pt x="18" y="6"/>
                </a:cubicBezTo>
                <a:cubicBezTo>
                  <a:pt x="15" y="6"/>
                  <a:pt x="12" y="9"/>
                  <a:pt x="12" y="12"/>
                </a:cubicBezTo>
                <a:cubicBezTo>
                  <a:pt x="12" y="24"/>
                  <a:pt x="12" y="24"/>
                  <a:pt x="12" y="24"/>
                </a:cubicBezTo>
                <a:cubicBezTo>
                  <a:pt x="0" y="24"/>
                  <a:pt x="0" y="24"/>
                  <a:pt x="0" y="24"/>
                </a:cubicBezTo>
                <a:cubicBezTo>
                  <a:pt x="0" y="36"/>
                  <a:pt x="0" y="36"/>
                  <a:pt x="0" y="36"/>
                </a:cubicBezTo>
                <a:cubicBezTo>
                  <a:pt x="12" y="36"/>
                  <a:pt x="12" y="36"/>
                  <a:pt x="12" y="36"/>
                </a:cubicBezTo>
                <a:cubicBezTo>
                  <a:pt x="12" y="48"/>
                  <a:pt x="12" y="48"/>
                  <a:pt x="12" y="48"/>
                </a:cubicBezTo>
                <a:cubicBezTo>
                  <a:pt x="12" y="51"/>
                  <a:pt x="15" y="54"/>
                  <a:pt x="18" y="54"/>
                </a:cubicBezTo>
                <a:cubicBezTo>
                  <a:pt x="30" y="54"/>
                  <a:pt x="30" y="54"/>
                  <a:pt x="30" y="54"/>
                </a:cubicBezTo>
                <a:cubicBezTo>
                  <a:pt x="33" y="54"/>
                  <a:pt x="36" y="51"/>
                  <a:pt x="36" y="48"/>
                </a:cubicBezTo>
                <a:cubicBezTo>
                  <a:pt x="36" y="54"/>
                  <a:pt x="36" y="54"/>
                  <a:pt x="36" y="54"/>
                </a:cubicBezTo>
                <a:cubicBezTo>
                  <a:pt x="36" y="57"/>
                  <a:pt x="39" y="60"/>
                  <a:pt x="42" y="60"/>
                </a:cubicBezTo>
                <a:cubicBezTo>
                  <a:pt x="54" y="60"/>
                  <a:pt x="54" y="60"/>
                  <a:pt x="54" y="60"/>
                </a:cubicBezTo>
                <a:cubicBezTo>
                  <a:pt x="57" y="60"/>
                  <a:pt x="60" y="57"/>
                  <a:pt x="60" y="54"/>
                </a:cubicBezTo>
                <a:cubicBezTo>
                  <a:pt x="60" y="36"/>
                  <a:pt x="60" y="36"/>
                  <a:pt x="60" y="36"/>
                </a:cubicBezTo>
                <a:cubicBezTo>
                  <a:pt x="96" y="36"/>
                  <a:pt x="96" y="36"/>
                  <a:pt x="96" y="36"/>
                </a:cubicBezTo>
                <a:cubicBezTo>
                  <a:pt x="96" y="54"/>
                  <a:pt x="96" y="54"/>
                  <a:pt x="96" y="54"/>
                </a:cubicBezTo>
                <a:cubicBezTo>
                  <a:pt x="96" y="57"/>
                  <a:pt x="99" y="60"/>
                  <a:pt x="102" y="60"/>
                </a:cubicBezTo>
                <a:cubicBezTo>
                  <a:pt x="114" y="60"/>
                  <a:pt x="114" y="60"/>
                  <a:pt x="114" y="60"/>
                </a:cubicBezTo>
                <a:cubicBezTo>
                  <a:pt x="117" y="60"/>
                  <a:pt x="120" y="57"/>
                  <a:pt x="120" y="54"/>
                </a:cubicBezTo>
                <a:cubicBezTo>
                  <a:pt x="120" y="48"/>
                  <a:pt x="120" y="48"/>
                  <a:pt x="120" y="48"/>
                </a:cubicBezTo>
                <a:cubicBezTo>
                  <a:pt x="120" y="51"/>
                  <a:pt x="123" y="54"/>
                  <a:pt x="126" y="54"/>
                </a:cubicBezTo>
                <a:cubicBezTo>
                  <a:pt x="138" y="54"/>
                  <a:pt x="138" y="54"/>
                  <a:pt x="138" y="54"/>
                </a:cubicBezTo>
                <a:cubicBezTo>
                  <a:pt x="141" y="54"/>
                  <a:pt x="144" y="51"/>
                  <a:pt x="144" y="48"/>
                </a:cubicBezTo>
                <a:cubicBezTo>
                  <a:pt x="144" y="36"/>
                  <a:pt x="144" y="36"/>
                  <a:pt x="144" y="36"/>
                </a:cubicBezTo>
                <a:cubicBezTo>
                  <a:pt x="156" y="36"/>
                  <a:pt x="156" y="36"/>
                  <a:pt x="156" y="36"/>
                </a:cubicBezTo>
                <a:lnTo>
                  <a:pt x="156" y="2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5170" name="组合 190"/>
          <p:cNvGrpSpPr/>
          <p:nvPr/>
        </p:nvGrpSpPr>
        <p:grpSpPr bwMode="auto">
          <a:xfrm>
            <a:off x="1879600" y="5672364"/>
            <a:ext cx="392113" cy="390525"/>
            <a:chOff x="2393951" y="6272213"/>
            <a:chExt cx="423863" cy="423863"/>
          </a:xfrm>
          <a:solidFill>
            <a:schemeClr val="tx1">
              <a:lumMod val="65000"/>
              <a:lumOff val="35000"/>
            </a:schemeClr>
          </a:solidFill>
        </p:grpSpPr>
        <p:sp>
          <p:nvSpPr>
            <p:cNvPr id="45195" name="Freeform 169"/>
            <p:cNvSpPr>
              <a:spLocks noEditPoints="1"/>
            </p:cNvSpPr>
            <p:nvPr/>
          </p:nvSpPr>
          <p:spPr bwMode="auto">
            <a:xfrm>
              <a:off x="2520951" y="6399213"/>
              <a:ext cx="169863" cy="169863"/>
            </a:xfrm>
            <a:custGeom>
              <a:avLst/>
              <a:gdLst>
                <a:gd name="T0" fmla="*/ 84932 w 48"/>
                <a:gd name="T1" fmla="*/ 42466 h 48"/>
                <a:gd name="T2" fmla="*/ 127397 w 48"/>
                <a:gd name="T3" fmla="*/ 84932 h 48"/>
                <a:gd name="T4" fmla="*/ 84932 w 48"/>
                <a:gd name="T5" fmla="*/ 127397 h 48"/>
                <a:gd name="T6" fmla="*/ 42466 w 48"/>
                <a:gd name="T7" fmla="*/ 84932 h 48"/>
                <a:gd name="T8" fmla="*/ 84932 w 48"/>
                <a:gd name="T9" fmla="*/ 42466 h 48"/>
                <a:gd name="T10" fmla="*/ 84932 w 48"/>
                <a:gd name="T11" fmla="*/ 0 h 48"/>
                <a:gd name="T12" fmla="*/ 0 w 48"/>
                <a:gd name="T13" fmla="*/ 84932 h 48"/>
                <a:gd name="T14" fmla="*/ 84932 w 48"/>
                <a:gd name="T15" fmla="*/ 169863 h 48"/>
                <a:gd name="T16" fmla="*/ 169863 w 48"/>
                <a:gd name="T17" fmla="*/ 84932 h 48"/>
                <a:gd name="T18" fmla="*/ 84932 w 4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48">
                  <a:moveTo>
                    <a:pt x="24" y="12"/>
                  </a:moveTo>
                  <a:cubicBezTo>
                    <a:pt x="31" y="12"/>
                    <a:pt x="36" y="17"/>
                    <a:pt x="36" y="24"/>
                  </a:cubicBezTo>
                  <a:cubicBezTo>
                    <a:pt x="36" y="31"/>
                    <a:pt x="31" y="36"/>
                    <a:pt x="24" y="36"/>
                  </a:cubicBezTo>
                  <a:cubicBezTo>
                    <a:pt x="17" y="36"/>
                    <a:pt x="12" y="31"/>
                    <a:pt x="12" y="24"/>
                  </a:cubicBezTo>
                  <a:cubicBezTo>
                    <a:pt x="12" y="17"/>
                    <a:pt x="17" y="12"/>
                    <a:pt x="24" y="12"/>
                  </a:cubicBezTo>
                  <a:moveTo>
                    <a:pt x="24" y="0"/>
                  </a:moveTo>
                  <a:cubicBezTo>
                    <a:pt x="11" y="0"/>
                    <a:pt x="0" y="11"/>
                    <a:pt x="0" y="24"/>
                  </a:cubicBezTo>
                  <a:cubicBezTo>
                    <a:pt x="0" y="37"/>
                    <a:pt x="11" y="48"/>
                    <a:pt x="24" y="48"/>
                  </a:cubicBezTo>
                  <a:cubicBezTo>
                    <a:pt x="37" y="48"/>
                    <a:pt x="48" y="37"/>
                    <a:pt x="48" y="24"/>
                  </a:cubicBezTo>
                  <a:cubicBezTo>
                    <a:pt x="48" y="11"/>
                    <a:pt x="37"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96" name="Freeform 170"/>
            <p:cNvSpPr/>
            <p:nvPr/>
          </p:nvSpPr>
          <p:spPr bwMode="auto">
            <a:xfrm>
              <a:off x="2584451" y="6272213"/>
              <a:ext cx="42863" cy="84138"/>
            </a:xfrm>
            <a:custGeom>
              <a:avLst/>
              <a:gdLst>
                <a:gd name="T0" fmla="*/ 21432 w 12"/>
                <a:gd name="T1" fmla="*/ 84138 h 24"/>
                <a:gd name="T2" fmla="*/ 0 w 12"/>
                <a:gd name="T3" fmla="*/ 63104 h 24"/>
                <a:gd name="T4" fmla="*/ 0 w 12"/>
                <a:gd name="T5" fmla="*/ 21035 h 24"/>
                <a:gd name="T6" fmla="*/ 21432 w 12"/>
                <a:gd name="T7" fmla="*/ 0 h 24"/>
                <a:gd name="T8" fmla="*/ 42863 w 12"/>
                <a:gd name="T9" fmla="*/ 21035 h 24"/>
                <a:gd name="T10" fmla="*/ 42863 w 12"/>
                <a:gd name="T11" fmla="*/ 63104 h 24"/>
                <a:gd name="T12" fmla="*/ 21432 w 12"/>
                <a:gd name="T13" fmla="*/ 84138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97" name="Freeform 171"/>
            <p:cNvSpPr/>
            <p:nvPr/>
          </p:nvSpPr>
          <p:spPr bwMode="auto">
            <a:xfrm>
              <a:off x="2687638" y="6324600"/>
              <a:ext cx="77788" cy="74613"/>
            </a:xfrm>
            <a:custGeom>
              <a:avLst/>
              <a:gdLst>
                <a:gd name="T0" fmla="*/ 24751 w 22"/>
                <a:gd name="T1" fmla="*/ 74613 h 21"/>
                <a:gd name="T2" fmla="*/ 7072 w 22"/>
                <a:gd name="T3" fmla="*/ 71060 h 21"/>
                <a:gd name="T4" fmla="*/ 7072 w 22"/>
                <a:gd name="T5" fmla="*/ 39083 h 21"/>
                <a:gd name="T6" fmla="*/ 38894 w 22"/>
                <a:gd name="T7" fmla="*/ 10659 h 21"/>
                <a:gd name="T8" fmla="*/ 67181 w 22"/>
                <a:gd name="T9" fmla="*/ 10659 h 21"/>
                <a:gd name="T10" fmla="*/ 67181 w 22"/>
                <a:gd name="T11" fmla="*/ 39083 h 21"/>
                <a:gd name="T12" fmla="*/ 38894 w 22"/>
                <a:gd name="T13" fmla="*/ 71060 h 21"/>
                <a:gd name="T14" fmla="*/ 24751 w 22"/>
                <a:gd name="T15" fmla="*/ 74613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1">
                  <a:moveTo>
                    <a:pt x="7" y="21"/>
                  </a:moveTo>
                  <a:cubicBezTo>
                    <a:pt x="5" y="21"/>
                    <a:pt x="4" y="21"/>
                    <a:pt x="2" y="20"/>
                  </a:cubicBezTo>
                  <a:cubicBezTo>
                    <a:pt x="0" y="17"/>
                    <a:pt x="0" y="13"/>
                    <a:pt x="2" y="11"/>
                  </a:cubicBezTo>
                  <a:cubicBezTo>
                    <a:pt x="11" y="3"/>
                    <a:pt x="11" y="3"/>
                    <a:pt x="11" y="3"/>
                  </a:cubicBezTo>
                  <a:cubicBezTo>
                    <a:pt x="13" y="0"/>
                    <a:pt x="17" y="0"/>
                    <a:pt x="19" y="3"/>
                  </a:cubicBezTo>
                  <a:cubicBezTo>
                    <a:pt x="22" y="5"/>
                    <a:pt x="22" y="9"/>
                    <a:pt x="19" y="11"/>
                  </a:cubicBezTo>
                  <a:cubicBezTo>
                    <a:pt x="11" y="20"/>
                    <a:pt x="11" y="20"/>
                    <a:pt x="11" y="20"/>
                  </a:cubicBezTo>
                  <a:cubicBezTo>
                    <a:pt x="10" y="21"/>
                    <a:pt x="8" y="21"/>
                    <a:pt x="7"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98" name="Freeform 172"/>
            <p:cNvSpPr/>
            <p:nvPr/>
          </p:nvSpPr>
          <p:spPr bwMode="auto">
            <a:xfrm>
              <a:off x="2733676" y="6462713"/>
              <a:ext cx="84138" cy="42863"/>
            </a:xfrm>
            <a:custGeom>
              <a:avLst/>
              <a:gdLst>
                <a:gd name="T0" fmla="*/ 63104 w 24"/>
                <a:gd name="T1" fmla="*/ 42863 h 12"/>
                <a:gd name="T2" fmla="*/ 21035 w 24"/>
                <a:gd name="T3" fmla="*/ 42863 h 12"/>
                <a:gd name="T4" fmla="*/ 0 w 24"/>
                <a:gd name="T5" fmla="*/ 21432 h 12"/>
                <a:gd name="T6" fmla="*/ 21035 w 24"/>
                <a:gd name="T7" fmla="*/ 0 h 12"/>
                <a:gd name="T8" fmla="*/ 63104 w 24"/>
                <a:gd name="T9" fmla="*/ 0 h 12"/>
                <a:gd name="T10" fmla="*/ 84138 w 24"/>
                <a:gd name="T11" fmla="*/ 21432 h 12"/>
                <a:gd name="T12" fmla="*/ 63104 w 24"/>
                <a:gd name="T13" fmla="*/ 4286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99" name="Freeform 173"/>
            <p:cNvSpPr/>
            <p:nvPr/>
          </p:nvSpPr>
          <p:spPr bwMode="auto">
            <a:xfrm>
              <a:off x="2687638" y="6565900"/>
              <a:ext cx="77788" cy="74613"/>
            </a:xfrm>
            <a:custGeom>
              <a:avLst/>
              <a:gdLst>
                <a:gd name="T0" fmla="*/ 53037 w 22"/>
                <a:gd name="T1" fmla="*/ 74613 h 21"/>
                <a:gd name="T2" fmla="*/ 38894 w 22"/>
                <a:gd name="T3" fmla="*/ 67507 h 21"/>
                <a:gd name="T4" fmla="*/ 7072 w 22"/>
                <a:gd name="T5" fmla="*/ 39083 h 21"/>
                <a:gd name="T6" fmla="*/ 7072 w 22"/>
                <a:gd name="T7" fmla="*/ 7106 h 21"/>
                <a:gd name="T8" fmla="*/ 38894 w 22"/>
                <a:gd name="T9" fmla="*/ 7106 h 21"/>
                <a:gd name="T10" fmla="*/ 67181 w 22"/>
                <a:gd name="T11" fmla="*/ 39083 h 21"/>
                <a:gd name="T12" fmla="*/ 67181 w 22"/>
                <a:gd name="T13" fmla="*/ 67507 h 21"/>
                <a:gd name="T14" fmla="*/ 53037 w 22"/>
                <a:gd name="T15" fmla="*/ 74613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1">
                  <a:moveTo>
                    <a:pt x="15" y="21"/>
                  </a:moveTo>
                  <a:cubicBezTo>
                    <a:pt x="14" y="21"/>
                    <a:pt x="12" y="21"/>
                    <a:pt x="11" y="19"/>
                  </a:cubicBezTo>
                  <a:cubicBezTo>
                    <a:pt x="2" y="11"/>
                    <a:pt x="2" y="11"/>
                    <a:pt x="2" y="11"/>
                  </a:cubicBezTo>
                  <a:cubicBezTo>
                    <a:pt x="0" y="9"/>
                    <a:pt x="0" y="5"/>
                    <a:pt x="2" y="2"/>
                  </a:cubicBezTo>
                  <a:cubicBezTo>
                    <a:pt x="5" y="0"/>
                    <a:pt x="9" y="0"/>
                    <a:pt x="11" y="2"/>
                  </a:cubicBezTo>
                  <a:cubicBezTo>
                    <a:pt x="19" y="11"/>
                    <a:pt x="19" y="11"/>
                    <a:pt x="19" y="11"/>
                  </a:cubicBezTo>
                  <a:cubicBezTo>
                    <a:pt x="22" y="13"/>
                    <a:pt x="22" y="17"/>
                    <a:pt x="19" y="19"/>
                  </a:cubicBezTo>
                  <a:cubicBezTo>
                    <a:pt x="18" y="21"/>
                    <a:pt x="17" y="21"/>
                    <a:pt x="15"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00" name="Freeform 174"/>
            <p:cNvSpPr/>
            <p:nvPr/>
          </p:nvSpPr>
          <p:spPr bwMode="auto">
            <a:xfrm>
              <a:off x="2584451" y="6611938"/>
              <a:ext cx="42863" cy="84138"/>
            </a:xfrm>
            <a:custGeom>
              <a:avLst/>
              <a:gdLst>
                <a:gd name="T0" fmla="*/ 21432 w 12"/>
                <a:gd name="T1" fmla="*/ 84138 h 24"/>
                <a:gd name="T2" fmla="*/ 0 w 12"/>
                <a:gd name="T3" fmla="*/ 63104 h 24"/>
                <a:gd name="T4" fmla="*/ 0 w 12"/>
                <a:gd name="T5" fmla="*/ 21035 h 24"/>
                <a:gd name="T6" fmla="*/ 21432 w 12"/>
                <a:gd name="T7" fmla="*/ 0 h 24"/>
                <a:gd name="T8" fmla="*/ 42863 w 12"/>
                <a:gd name="T9" fmla="*/ 21035 h 24"/>
                <a:gd name="T10" fmla="*/ 42863 w 12"/>
                <a:gd name="T11" fmla="*/ 63104 h 24"/>
                <a:gd name="T12" fmla="*/ 21432 w 12"/>
                <a:gd name="T13" fmla="*/ 84138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01" name="Freeform 175"/>
            <p:cNvSpPr/>
            <p:nvPr/>
          </p:nvSpPr>
          <p:spPr bwMode="auto">
            <a:xfrm>
              <a:off x="2446338" y="6565900"/>
              <a:ext cx="77788" cy="74613"/>
            </a:xfrm>
            <a:custGeom>
              <a:avLst/>
              <a:gdLst>
                <a:gd name="T0" fmla="*/ 24751 w 22"/>
                <a:gd name="T1" fmla="*/ 74613 h 21"/>
                <a:gd name="T2" fmla="*/ 10607 w 22"/>
                <a:gd name="T3" fmla="*/ 67507 h 21"/>
                <a:gd name="T4" fmla="*/ 10607 w 22"/>
                <a:gd name="T5" fmla="*/ 39083 h 21"/>
                <a:gd name="T6" fmla="*/ 38894 w 22"/>
                <a:gd name="T7" fmla="*/ 7106 h 21"/>
                <a:gd name="T8" fmla="*/ 70716 w 22"/>
                <a:gd name="T9" fmla="*/ 7106 h 21"/>
                <a:gd name="T10" fmla="*/ 70716 w 22"/>
                <a:gd name="T11" fmla="*/ 39083 h 21"/>
                <a:gd name="T12" fmla="*/ 38894 w 22"/>
                <a:gd name="T13" fmla="*/ 67507 h 21"/>
                <a:gd name="T14" fmla="*/ 24751 w 22"/>
                <a:gd name="T15" fmla="*/ 74613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1">
                  <a:moveTo>
                    <a:pt x="7" y="21"/>
                  </a:moveTo>
                  <a:cubicBezTo>
                    <a:pt x="5" y="21"/>
                    <a:pt x="4" y="21"/>
                    <a:pt x="3" y="19"/>
                  </a:cubicBezTo>
                  <a:cubicBezTo>
                    <a:pt x="0" y="17"/>
                    <a:pt x="0" y="13"/>
                    <a:pt x="3" y="11"/>
                  </a:cubicBezTo>
                  <a:cubicBezTo>
                    <a:pt x="11" y="2"/>
                    <a:pt x="11" y="2"/>
                    <a:pt x="11" y="2"/>
                  </a:cubicBezTo>
                  <a:cubicBezTo>
                    <a:pt x="13" y="0"/>
                    <a:pt x="17" y="0"/>
                    <a:pt x="20" y="2"/>
                  </a:cubicBezTo>
                  <a:cubicBezTo>
                    <a:pt x="22" y="5"/>
                    <a:pt x="22" y="9"/>
                    <a:pt x="20" y="11"/>
                  </a:cubicBezTo>
                  <a:cubicBezTo>
                    <a:pt x="11" y="19"/>
                    <a:pt x="11" y="19"/>
                    <a:pt x="11" y="19"/>
                  </a:cubicBezTo>
                  <a:cubicBezTo>
                    <a:pt x="10" y="21"/>
                    <a:pt x="8" y="21"/>
                    <a:pt x="7"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02" name="Freeform 176"/>
            <p:cNvSpPr/>
            <p:nvPr/>
          </p:nvSpPr>
          <p:spPr bwMode="auto">
            <a:xfrm>
              <a:off x="2393951" y="6462713"/>
              <a:ext cx="85725" cy="42863"/>
            </a:xfrm>
            <a:custGeom>
              <a:avLst/>
              <a:gdLst>
                <a:gd name="T0" fmla="*/ 64294 w 24"/>
                <a:gd name="T1" fmla="*/ 42863 h 12"/>
                <a:gd name="T2" fmla="*/ 21431 w 24"/>
                <a:gd name="T3" fmla="*/ 42863 h 12"/>
                <a:gd name="T4" fmla="*/ 0 w 24"/>
                <a:gd name="T5" fmla="*/ 21432 h 12"/>
                <a:gd name="T6" fmla="*/ 21431 w 24"/>
                <a:gd name="T7" fmla="*/ 0 h 12"/>
                <a:gd name="T8" fmla="*/ 64294 w 24"/>
                <a:gd name="T9" fmla="*/ 0 h 12"/>
                <a:gd name="T10" fmla="*/ 85725 w 24"/>
                <a:gd name="T11" fmla="*/ 21432 h 12"/>
                <a:gd name="T12" fmla="*/ 64294 w 24"/>
                <a:gd name="T13" fmla="*/ 4286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203" name="Freeform 177"/>
            <p:cNvSpPr/>
            <p:nvPr/>
          </p:nvSpPr>
          <p:spPr bwMode="auto">
            <a:xfrm>
              <a:off x="2446338" y="6324600"/>
              <a:ext cx="77788" cy="74613"/>
            </a:xfrm>
            <a:custGeom>
              <a:avLst/>
              <a:gdLst>
                <a:gd name="T0" fmla="*/ 53037 w 22"/>
                <a:gd name="T1" fmla="*/ 74613 h 21"/>
                <a:gd name="T2" fmla="*/ 38894 w 22"/>
                <a:gd name="T3" fmla="*/ 71060 h 21"/>
                <a:gd name="T4" fmla="*/ 10607 w 22"/>
                <a:gd name="T5" fmla="*/ 39083 h 21"/>
                <a:gd name="T6" fmla="*/ 10607 w 22"/>
                <a:gd name="T7" fmla="*/ 10659 h 21"/>
                <a:gd name="T8" fmla="*/ 38894 w 22"/>
                <a:gd name="T9" fmla="*/ 10659 h 21"/>
                <a:gd name="T10" fmla="*/ 70716 w 22"/>
                <a:gd name="T11" fmla="*/ 39083 h 21"/>
                <a:gd name="T12" fmla="*/ 70716 w 22"/>
                <a:gd name="T13" fmla="*/ 71060 h 21"/>
                <a:gd name="T14" fmla="*/ 53037 w 22"/>
                <a:gd name="T15" fmla="*/ 74613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3"/>
                    <a:pt x="22" y="17"/>
                    <a:pt x="20" y="20"/>
                  </a:cubicBezTo>
                  <a:cubicBezTo>
                    <a:pt x="18" y="21"/>
                    <a:pt x="17" y="21"/>
                    <a:pt x="15"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45171" name="组合 200"/>
          <p:cNvGrpSpPr/>
          <p:nvPr/>
        </p:nvGrpSpPr>
        <p:grpSpPr bwMode="auto">
          <a:xfrm>
            <a:off x="2825750" y="5664427"/>
            <a:ext cx="352424" cy="471487"/>
            <a:chOff x="4367213" y="6229350"/>
            <a:chExt cx="381000" cy="509588"/>
          </a:xfrm>
          <a:solidFill>
            <a:schemeClr val="tx1">
              <a:lumMod val="65000"/>
              <a:lumOff val="35000"/>
            </a:schemeClr>
          </a:solidFill>
        </p:grpSpPr>
        <p:sp>
          <p:nvSpPr>
            <p:cNvPr id="45193" name="Freeform 178"/>
            <p:cNvSpPr/>
            <p:nvPr/>
          </p:nvSpPr>
          <p:spPr bwMode="auto">
            <a:xfrm>
              <a:off x="4367213" y="6313488"/>
              <a:ext cx="381000" cy="425450"/>
            </a:xfrm>
            <a:custGeom>
              <a:avLst/>
              <a:gdLst>
                <a:gd name="T0" fmla="*/ 63500 w 240"/>
                <a:gd name="T1" fmla="*/ 138113 h 268"/>
                <a:gd name="T2" fmla="*/ 147638 w 240"/>
                <a:gd name="T3" fmla="*/ 53975 h 268"/>
                <a:gd name="T4" fmla="*/ 190500 w 240"/>
                <a:gd name="T5" fmla="*/ 53975 h 268"/>
                <a:gd name="T6" fmla="*/ 127000 w 240"/>
                <a:gd name="T7" fmla="*/ 169863 h 268"/>
                <a:gd name="T8" fmla="*/ 127000 w 240"/>
                <a:gd name="T9" fmla="*/ 298450 h 268"/>
                <a:gd name="T10" fmla="*/ 0 w 240"/>
                <a:gd name="T11" fmla="*/ 298450 h 268"/>
                <a:gd name="T12" fmla="*/ 0 w 240"/>
                <a:gd name="T13" fmla="*/ 339725 h 268"/>
                <a:gd name="T14" fmla="*/ 169863 w 240"/>
                <a:gd name="T15" fmla="*/ 339725 h 268"/>
                <a:gd name="T16" fmla="*/ 169863 w 240"/>
                <a:gd name="T17" fmla="*/ 212725 h 268"/>
                <a:gd name="T18" fmla="*/ 254000 w 240"/>
                <a:gd name="T19" fmla="*/ 287338 h 268"/>
                <a:gd name="T20" fmla="*/ 254000 w 240"/>
                <a:gd name="T21" fmla="*/ 425450 h 268"/>
                <a:gd name="T22" fmla="*/ 296863 w 240"/>
                <a:gd name="T23" fmla="*/ 425450 h 268"/>
                <a:gd name="T24" fmla="*/ 296863 w 240"/>
                <a:gd name="T25" fmla="*/ 255588 h 268"/>
                <a:gd name="T26" fmla="*/ 211138 w 240"/>
                <a:gd name="T27" fmla="*/ 180975 h 268"/>
                <a:gd name="T28" fmla="*/ 233363 w 240"/>
                <a:gd name="T29" fmla="*/ 128588 h 268"/>
                <a:gd name="T30" fmla="*/ 254000 w 240"/>
                <a:gd name="T31" fmla="*/ 149225 h 268"/>
                <a:gd name="T32" fmla="*/ 381000 w 240"/>
                <a:gd name="T33" fmla="*/ 149225 h 268"/>
                <a:gd name="T34" fmla="*/ 381000 w 240"/>
                <a:gd name="T35" fmla="*/ 106363 h 268"/>
                <a:gd name="T36" fmla="*/ 274638 w 240"/>
                <a:gd name="T37" fmla="*/ 106363 h 268"/>
                <a:gd name="T38" fmla="*/ 274638 w 240"/>
                <a:gd name="T39" fmla="*/ 0 h 268"/>
                <a:gd name="T40" fmla="*/ 127000 w 240"/>
                <a:gd name="T41" fmla="*/ 0 h 268"/>
                <a:gd name="T42" fmla="*/ 41275 w 240"/>
                <a:gd name="T43" fmla="*/ 117475 h 268"/>
                <a:gd name="T44" fmla="*/ 63500 w 240"/>
                <a:gd name="T45" fmla="*/ 138113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0" h="268">
                  <a:moveTo>
                    <a:pt x="40" y="87"/>
                  </a:moveTo>
                  <a:lnTo>
                    <a:pt x="93" y="34"/>
                  </a:lnTo>
                  <a:lnTo>
                    <a:pt x="120" y="34"/>
                  </a:lnTo>
                  <a:lnTo>
                    <a:pt x="80" y="107"/>
                  </a:lnTo>
                  <a:lnTo>
                    <a:pt x="80" y="188"/>
                  </a:lnTo>
                  <a:lnTo>
                    <a:pt x="0" y="188"/>
                  </a:lnTo>
                  <a:lnTo>
                    <a:pt x="0" y="214"/>
                  </a:lnTo>
                  <a:lnTo>
                    <a:pt x="107" y="214"/>
                  </a:lnTo>
                  <a:lnTo>
                    <a:pt x="107" y="134"/>
                  </a:lnTo>
                  <a:lnTo>
                    <a:pt x="160" y="181"/>
                  </a:lnTo>
                  <a:lnTo>
                    <a:pt x="160" y="268"/>
                  </a:lnTo>
                  <a:lnTo>
                    <a:pt x="187" y="268"/>
                  </a:lnTo>
                  <a:lnTo>
                    <a:pt x="187" y="161"/>
                  </a:lnTo>
                  <a:lnTo>
                    <a:pt x="133" y="114"/>
                  </a:lnTo>
                  <a:lnTo>
                    <a:pt x="147" y="81"/>
                  </a:lnTo>
                  <a:lnTo>
                    <a:pt x="160" y="94"/>
                  </a:lnTo>
                  <a:lnTo>
                    <a:pt x="240" y="94"/>
                  </a:lnTo>
                  <a:lnTo>
                    <a:pt x="240" y="67"/>
                  </a:lnTo>
                  <a:lnTo>
                    <a:pt x="173" y="67"/>
                  </a:lnTo>
                  <a:lnTo>
                    <a:pt x="173" y="0"/>
                  </a:lnTo>
                  <a:lnTo>
                    <a:pt x="80" y="0"/>
                  </a:lnTo>
                  <a:lnTo>
                    <a:pt x="26" y="74"/>
                  </a:lnTo>
                  <a:lnTo>
                    <a:pt x="40"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94" name="Oval 179"/>
            <p:cNvSpPr>
              <a:spLocks noChangeArrowheads="1"/>
            </p:cNvSpPr>
            <p:nvPr/>
          </p:nvSpPr>
          <p:spPr bwMode="auto">
            <a:xfrm>
              <a:off x="4621213" y="6229350"/>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nvGrpSpPr>
          <p:cNvPr id="45172" name="组合 203"/>
          <p:cNvGrpSpPr/>
          <p:nvPr/>
        </p:nvGrpSpPr>
        <p:grpSpPr bwMode="auto">
          <a:xfrm>
            <a:off x="3543300" y="5694589"/>
            <a:ext cx="509588" cy="392114"/>
            <a:chOff x="7223126" y="6278563"/>
            <a:chExt cx="550863" cy="425450"/>
          </a:xfrm>
          <a:solidFill>
            <a:schemeClr val="tx1">
              <a:lumMod val="65000"/>
              <a:lumOff val="35000"/>
            </a:schemeClr>
          </a:solidFill>
        </p:grpSpPr>
        <p:sp>
          <p:nvSpPr>
            <p:cNvPr id="45191" name="Freeform 180"/>
            <p:cNvSpPr>
              <a:spLocks noEditPoints="1"/>
            </p:cNvSpPr>
            <p:nvPr/>
          </p:nvSpPr>
          <p:spPr bwMode="auto">
            <a:xfrm>
              <a:off x="7223126" y="6278563"/>
              <a:ext cx="296863" cy="63500"/>
            </a:xfrm>
            <a:custGeom>
              <a:avLst/>
              <a:gdLst>
                <a:gd name="T0" fmla="*/ 148432 w 84"/>
                <a:gd name="T1" fmla="*/ 0 h 18"/>
                <a:gd name="T2" fmla="*/ 0 w 84"/>
                <a:gd name="T3" fmla="*/ 31750 h 18"/>
                <a:gd name="T4" fmla="*/ 148432 w 84"/>
                <a:gd name="T5" fmla="*/ 63500 h 18"/>
                <a:gd name="T6" fmla="*/ 296863 w 84"/>
                <a:gd name="T7" fmla="*/ 31750 h 18"/>
                <a:gd name="T8" fmla="*/ 148432 w 84"/>
                <a:gd name="T9" fmla="*/ 0 h 18"/>
                <a:gd name="T10" fmla="*/ 148432 w 84"/>
                <a:gd name="T11" fmla="*/ 42333 h 18"/>
                <a:gd name="T12" fmla="*/ 106023 w 84"/>
                <a:gd name="T13" fmla="*/ 28222 h 18"/>
                <a:gd name="T14" fmla="*/ 148432 w 84"/>
                <a:gd name="T15" fmla="*/ 14111 h 18"/>
                <a:gd name="T16" fmla="*/ 190841 w 84"/>
                <a:gd name="T17" fmla="*/ 28222 h 18"/>
                <a:gd name="T18" fmla="*/ 148432 w 84"/>
                <a:gd name="T19" fmla="*/ 4233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18">
                  <a:moveTo>
                    <a:pt x="42" y="0"/>
                  </a:moveTo>
                  <a:cubicBezTo>
                    <a:pt x="19" y="0"/>
                    <a:pt x="0" y="4"/>
                    <a:pt x="0" y="9"/>
                  </a:cubicBezTo>
                  <a:cubicBezTo>
                    <a:pt x="0" y="14"/>
                    <a:pt x="19" y="18"/>
                    <a:pt x="42" y="18"/>
                  </a:cubicBezTo>
                  <a:cubicBezTo>
                    <a:pt x="65" y="18"/>
                    <a:pt x="84" y="14"/>
                    <a:pt x="84" y="9"/>
                  </a:cubicBezTo>
                  <a:cubicBezTo>
                    <a:pt x="84" y="4"/>
                    <a:pt x="65" y="0"/>
                    <a:pt x="42" y="0"/>
                  </a:cubicBezTo>
                  <a:moveTo>
                    <a:pt x="42" y="12"/>
                  </a:moveTo>
                  <a:cubicBezTo>
                    <a:pt x="35" y="12"/>
                    <a:pt x="30" y="10"/>
                    <a:pt x="30" y="8"/>
                  </a:cubicBezTo>
                  <a:cubicBezTo>
                    <a:pt x="30" y="6"/>
                    <a:pt x="35" y="4"/>
                    <a:pt x="42" y="4"/>
                  </a:cubicBezTo>
                  <a:cubicBezTo>
                    <a:pt x="49" y="4"/>
                    <a:pt x="54" y="6"/>
                    <a:pt x="54" y="8"/>
                  </a:cubicBezTo>
                  <a:cubicBezTo>
                    <a:pt x="54" y="10"/>
                    <a:pt x="49" y="12"/>
                    <a:pt x="42"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92" name="Freeform 181"/>
            <p:cNvSpPr>
              <a:spLocks noEditPoints="1"/>
            </p:cNvSpPr>
            <p:nvPr/>
          </p:nvSpPr>
          <p:spPr bwMode="auto">
            <a:xfrm>
              <a:off x="7223126" y="6342063"/>
              <a:ext cx="550863" cy="361950"/>
            </a:xfrm>
            <a:custGeom>
              <a:avLst/>
              <a:gdLst>
                <a:gd name="T0" fmla="*/ 296619 w 156"/>
                <a:gd name="T1" fmla="*/ 21291 h 102"/>
                <a:gd name="T2" fmla="*/ 148309 w 156"/>
                <a:gd name="T3" fmla="*/ 21291 h 102"/>
                <a:gd name="T4" fmla="*/ 0 w 156"/>
                <a:gd name="T5" fmla="*/ 340659 h 102"/>
                <a:gd name="T6" fmla="*/ 296619 w 156"/>
                <a:gd name="T7" fmla="*/ 340659 h 102"/>
                <a:gd name="T8" fmla="*/ 529676 w 156"/>
                <a:gd name="T9" fmla="*/ 298076 h 102"/>
                <a:gd name="T10" fmla="*/ 550863 w 156"/>
                <a:gd name="T11" fmla="*/ 42582 h 102"/>
                <a:gd name="T12" fmla="*/ 487302 w 156"/>
                <a:gd name="T13" fmla="*/ 42582 h 102"/>
                <a:gd name="T14" fmla="*/ 508489 w 156"/>
                <a:gd name="T15" fmla="*/ 63874 h 102"/>
                <a:gd name="T16" fmla="*/ 487302 w 156"/>
                <a:gd name="T17" fmla="*/ 42582 h 102"/>
                <a:gd name="T18" fmla="*/ 466115 w 156"/>
                <a:gd name="T19" fmla="*/ 42582 h 102"/>
                <a:gd name="T20" fmla="*/ 444928 w 156"/>
                <a:gd name="T21" fmla="*/ 63874 h 102"/>
                <a:gd name="T22" fmla="*/ 402554 w 156"/>
                <a:gd name="T23" fmla="*/ 42582 h 102"/>
                <a:gd name="T24" fmla="*/ 423741 w 156"/>
                <a:gd name="T25" fmla="*/ 63874 h 102"/>
                <a:gd name="T26" fmla="*/ 402554 w 156"/>
                <a:gd name="T27" fmla="*/ 42582 h 102"/>
                <a:gd name="T28" fmla="*/ 381367 w 156"/>
                <a:gd name="T29" fmla="*/ 42582 h 102"/>
                <a:gd name="T30" fmla="*/ 360180 w 156"/>
                <a:gd name="T31" fmla="*/ 63874 h 102"/>
                <a:gd name="T32" fmla="*/ 338993 w 156"/>
                <a:gd name="T33" fmla="*/ 276785 h 102"/>
                <a:gd name="T34" fmla="*/ 317806 w 156"/>
                <a:gd name="T35" fmla="*/ 255494 h 102"/>
                <a:gd name="T36" fmla="*/ 338993 w 156"/>
                <a:gd name="T37" fmla="*/ 276785 h 102"/>
                <a:gd name="T38" fmla="*/ 296619 w 156"/>
                <a:gd name="T39" fmla="*/ 234203 h 102"/>
                <a:gd name="T40" fmla="*/ 338993 w 156"/>
                <a:gd name="T41" fmla="*/ 85165 h 102"/>
                <a:gd name="T42" fmla="*/ 338993 w 156"/>
                <a:gd name="T43" fmla="*/ 63874 h 102"/>
                <a:gd name="T44" fmla="*/ 317806 w 156"/>
                <a:gd name="T45" fmla="*/ 42582 h 102"/>
                <a:gd name="T46" fmla="*/ 338993 w 156"/>
                <a:gd name="T47" fmla="*/ 63874 h 102"/>
                <a:gd name="T48" fmla="*/ 360180 w 156"/>
                <a:gd name="T49" fmla="*/ 276785 h 102"/>
                <a:gd name="T50" fmla="*/ 381367 w 156"/>
                <a:gd name="T51" fmla="*/ 255494 h 102"/>
                <a:gd name="T52" fmla="*/ 423741 w 156"/>
                <a:gd name="T53" fmla="*/ 276785 h 102"/>
                <a:gd name="T54" fmla="*/ 402554 w 156"/>
                <a:gd name="T55" fmla="*/ 255494 h 102"/>
                <a:gd name="T56" fmla="*/ 423741 w 156"/>
                <a:gd name="T57" fmla="*/ 276785 h 102"/>
                <a:gd name="T58" fmla="*/ 444928 w 156"/>
                <a:gd name="T59" fmla="*/ 276785 h 102"/>
                <a:gd name="T60" fmla="*/ 466115 w 156"/>
                <a:gd name="T61" fmla="*/ 255494 h 102"/>
                <a:gd name="T62" fmla="*/ 508489 w 156"/>
                <a:gd name="T63" fmla="*/ 276785 h 102"/>
                <a:gd name="T64" fmla="*/ 487302 w 156"/>
                <a:gd name="T65" fmla="*/ 255494 h 102"/>
                <a:gd name="T66" fmla="*/ 508489 w 156"/>
                <a:gd name="T67" fmla="*/ 276785 h 102"/>
                <a:gd name="T68" fmla="*/ 360180 w 156"/>
                <a:gd name="T69" fmla="*/ 234203 h 102"/>
                <a:gd name="T70" fmla="*/ 529676 w 156"/>
                <a:gd name="T71" fmla="*/ 85165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6" h="102">
                  <a:moveTo>
                    <a:pt x="150" y="6"/>
                  </a:moveTo>
                  <a:cubicBezTo>
                    <a:pt x="84" y="6"/>
                    <a:pt x="84" y="6"/>
                    <a:pt x="84" y="6"/>
                  </a:cubicBezTo>
                  <a:cubicBezTo>
                    <a:pt x="84" y="0"/>
                    <a:pt x="84" y="0"/>
                    <a:pt x="84" y="0"/>
                  </a:cubicBezTo>
                  <a:cubicBezTo>
                    <a:pt x="84" y="0"/>
                    <a:pt x="78" y="6"/>
                    <a:pt x="42" y="6"/>
                  </a:cubicBezTo>
                  <a:cubicBezTo>
                    <a:pt x="6" y="6"/>
                    <a:pt x="0" y="0"/>
                    <a:pt x="0" y="0"/>
                  </a:cubicBezTo>
                  <a:cubicBezTo>
                    <a:pt x="0" y="96"/>
                    <a:pt x="0" y="96"/>
                    <a:pt x="0" y="96"/>
                  </a:cubicBezTo>
                  <a:cubicBezTo>
                    <a:pt x="0" y="96"/>
                    <a:pt x="6" y="102"/>
                    <a:pt x="42" y="102"/>
                  </a:cubicBezTo>
                  <a:cubicBezTo>
                    <a:pt x="78" y="102"/>
                    <a:pt x="84" y="96"/>
                    <a:pt x="84" y="96"/>
                  </a:cubicBezTo>
                  <a:cubicBezTo>
                    <a:pt x="84" y="84"/>
                    <a:pt x="84" y="84"/>
                    <a:pt x="84" y="84"/>
                  </a:cubicBezTo>
                  <a:cubicBezTo>
                    <a:pt x="150" y="84"/>
                    <a:pt x="150" y="84"/>
                    <a:pt x="150" y="84"/>
                  </a:cubicBezTo>
                  <a:cubicBezTo>
                    <a:pt x="153" y="84"/>
                    <a:pt x="156" y="81"/>
                    <a:pt x="156" y="78"/>
                  </a:cubicBezTo>
                  <a:cubicBezTo>
                    <a:pt x="156" y="12"/>
                    <a:pt x="156" y="12"/>
                    <a:pt x="156" y="12"/>
                  </a:cubicBezTo>
                  <a:cubicBezTo>
                    <a:pt x="156" y="9"/>
                    <a:pt x="153" y="6"/>
                    <a:pt x="150" y="6"/>
                  </a:cubicBezTo>
                  <a:moveTo>
                    <a:pt x="138" y="12"/>
                  </a:moveTo>
                  <a:cubicBezTo>
                    <a:pt x="144" y="12"/>
                    <a:pt x="144" y="12"/>
                    <a:pt x="144" y="12"/>
                  </a:cubicBezTo>
                  <a:cubicBezTo>
                    <a:pt x="144" y="18"/>
                    <a:pt x="144" y="18"/>
                    <a:pt x="144" y="18"/>
                  </a:cubicBezTo>
                  <a:cubicBezTo>
                    <a:pt x="138" y="18"/>
                    <a:pt x="138" y="18"/>
                    <a:pt x="138" y="18"/>
                  </a:cubicBezTo>
                  <a:lnTo>
                    <a:pt x="138" y="12"/>
                  </a:lnTo>
                  <a:close/>
                  <a:moveTo>
                    <a:pt x="126" y="12"/>
                  </a:moveTo>
                  <a:cubicBezTo>
                    <a:pt x="132" y="12"/>
                    <a:pt x="132" y="12"/>
                    <a:pt x="132" y="12"/>
                  </a:cubicBezTo>
                  <a:cubicBezTo>
                    <a:pt x="132" y="18"/>
                    <a:pt x="132" y="18"/>
                    <a:pt x="132" y="18"/>
                  </a:cubicBezTo>
                  <a:cubicBezTo>
                    <a:pt x="126" y="18"/>
                    <a:pt x="126" y="18"/>
                    <a:pt x="126" y="18"/>
                  </a:cubicBezTo>
                  <a:lnTo>
                    <a:pt x="126" y="12"/>
                  </a:lnTo>
                  <a:close/>
                  <a:moveTo>
                    <a:pt x="114" y="12"/>
                  </a:moveTo>
                  <a:cubicBezTo>
                    <a:pt x="120" y="12"/>
                    <a:pt x="120" y="12"/>
                    <a:pt x="120" y="12"/>
                  </a:cubicBezTo>
                  <a:cubicBezTo>
                    <a:pt x="120" y="18"/>
                    <a:pt x="120" y="18"/>
                    <a:pt x="120" y="18"/>
                  </a:cubicBezTo>
                  <a:cubicBezTo>
                    <a:pt x="114" y="18"/>
                    <a:pt x="114" y="18"/>
                    <a:pt x="114" y="18"/>
                  </a:cubicBezTo>
                  <a:lnTo>
                    <a:pt x="114" y="12"/>
                  </a:lnTo>
                  <a:close/>
                  <a:moveTo>
                    <a:pt x="102" y="12"/>
                  </a:moveTo>
                  <a:cubicBezTo>
                    <a:pt x="108" y="12"/>
                    <a:pt x="108" y="12"/>
                    <a:pt x="108" y="12"/>
                  </a:cubicBezTo>
                  <a:cubicBezTo>
                    <a:pt x="108" y="18"/>
                    <a:pt x="108" y="18"/>
                    <a:pt x="108" y="18"/>
                  </a:cubicBezTo>
                  <a:cubicBezTo>
                    <a:pt x="102" y="18"/>
                    <a:pt x="102" y="18"/>
                    <a:pt x="102" y="18"/>
                  </a:cubicBezTo>
                  <a:lnTo>
                    <a:pt x="102" y="12"/>
                  </a:lnTo>
                  <a:close/>
                  <a:moveTo>
                    <a:pt x="96" y="78"/>
                  </a:moveTo>
                  <a:cubicBezTo>
                    <a:pt x="90" y="78"/>
                    <a:pt x="90" y="78"/>
                    <a:pt x="90" y="78"/>
                  </a:cubicBezTo>
                  <a:cubicBezTo>
                    <a:pt x="90" y="72"/>
                    <a:pt x="90" y="72"/>
                    <a:pt x="90" y="72"/>
                  </a:cubicBezTo>
                  <a:cubicBezTo>
                    <a:pt x="96" y="72"/>
                    <a:pt x="96" y="72"/>
                    <a:pt x="96" y="72"/>
                  </a:cubicBezTo>
                  <a:lnTo>
                    <a:pt x="96" y="78"/>
                  </a:lnTo>
                  <a:close/>
                  <a:moveTo>
                    <a:pt x="96" y="66"/>
                  </a:moveTo>
                  <a:cubicBezTo>
                    <a:pt x="84" y="66"/>
                    <a:pt x="84" y="66"/>
                    <a:pt x="84" y="66"/>
                  </a:cubicBezTo>
                  <a:cubicBezTo>
                    <a:pt x="84" y="24"/>
                    <a:pt x="84" y="24"/>
                    <a:pt x="84" y="24"/>
                  </a:cubicBezTo>
                  <a:cubicBezTo>
                    <a:pt x="96" y="24"/>
                    <a:pt x="96" y="24"/>
                    <a:pt x="96" y="24"/>
                  </a:cubicBezTo>
                  <a:lnTo>
                    <a:pt x="96" y="66"/>
                  </a:lnTo>
                  <a:close/>
                  <a:moveTo>
                    <a:pt x="96" y="18"/>
                  </a:moveTo>
                  <a:cubicBezTo>
                    <a:pt x="90" y="18"/>
                    <a:pt x="90" y="18"/>
                    <a:pt x="90" y="18"/>
                  </a:cubicBezTo>
                  <a:cubicBezTo>
                    <a:pt x="90" y="12"/>
                    <a:pt x="90" y="12"/>
                    <a:pt x="90" y="12"/>
                  </a:cubicBezTo>
                  <a:cubicBezTo>
                    <a:pt x="96" y="12"/>
                    <a:pt x="96" y="12"/>
                    <a:pt x="96" y="12"/>
                  </a:cubicBezTo>
                  <a:lnTo>
                    <a:pt x="96" y="18"/>
                  </a:lnTo>
                  <a:close/>
                  <a:moveTo>
                    <a:pt x="108" y="78"/>
                  </a:moveTo>
                  <a:cubicBezTo>
                    <a:pt x="102" y="78"/>
                    <a:pt x="102" y="78"/>
                    <a:pt x="102" y="78"/>
                  </a:cubicBezTo>
                  <a:cubicBezTo>
                    <a:pt x="102" y="72"/>
                    <a:pt x="102" y="72"/>
                    <a:pt x="102" y="72"/>
                  </a:cubicBezTo>
                  <a:cubicBezTo>
                    <a:pt x="108" y="72"/>
                    <a:pt x="108" y="72"/>
                    <a:pt x="108" y="72"/>
                  </a:cubicBezTo>
                  <a:lnTo>
                    <a:pt x="108" y="78"/>
                  </a:lnTo>
                  <a:close/>
                  <a:moveTo>
                    <a:pt x="120" y="78"/>
                  </a:moveTo>
                  <a:cubicBezTo>
                    <a:pt x="114" y="78"/>
                    <a:pt x="114" y="78"/>
                    <a:pt x="114" y="78"/>
                  </a:cubicBezTo>
                  <a:cubicBezTo>
                    <a:pt x="114" y="72"/>
                    <a:pt x="114" y="72"/>
                    <a:pt x="114" y="72"/>
                  </a:cubicBezTo>
                  <a:cubicBezTo>
                    <a:pt x="120" y="72"/>
                    <a:pt x="120" y="72"/>
                    <a:pt x="120" y="72"/>
                  </a:cubicBezTo>
                  <a:lnTo>
                    <a:pt x="120" y="78"/>
                  </a:lnTo>
                  <a:close/>
                  <a:moveTo>
                    <a:pt x="132" y="78"/>
                  </a:moveTo>
                  <a:cubicBezTo>
                    <a:pt x="126" y="78"/>
                    <a:pt x="126" y="78"/>
                    <a:pt x="126" y="78"/>
                  </a:cubicBezTo>
                  <a:cubicBezTo>
                    <a:pt x="126" y="72"/>
                    <a:pt x="126" y="72"/>
                    <a:pt x="126" y="72"/>
                  </a:cubicBezTo>
                  <a:cubicBezTo>
                    <a:pt x="132" y="72"/>
                    <a:pt x="132" y="72"/>
                    <a:pt x="132" y="72"/>
                  </a:cubicBezTo>
                  <a:lnTo>
                    <a:pt x="132" y="78"/>
                  </a:lnTo>
                  <a:close/>
                  <a:moveTo>
                    <a:pt x="144" y="78"/>
                  </a:moveTo>
                  <a:cubicBezTo>
                    <a:pt x="138" y="78"/>
                    <a:pt x="138" y="78"/>
                    <a:pt x="138" y="78"/>
                  </a:cubicBezTo>
                  <a:cubicBezTo>
                    <a:pt x="138" y="72"/>
                    <a:pt x="138" y="72"/>
                    <a:pt x="138" y="72"/>
                  </a:cubicBezTo>
                  <a:cubicBezTo>
                    <a:pt x="144" y="72"/>
                    <a:pt x="144" y="72"/>
                    <a:pt x="144" y="72"/>
                  </a:cubicBezTo>
                  <a:lnTo>
                    <a:pt x="144" y="78"/>
                  </a:lnTo>
                  <a:close/>
                  <a:moveTo>
                    <a:pt x="150" y="66"/>
                  </a:moveTo>
                  <a:cubicBezTo>
                    <a:pt x="102" y="66"/>
                    <a:pt x="102" y="66"/>
                    <a:pt x="102" y="66"/>
                  </a:cubicBezTo>
                  <a:cubicBezTo>
                    <a:pt x="102" y="24"/>
                    <a:pt x="102" y="24"/>
                    <a:pt x="102" y="24"/>
                  </a:cubicBezTo>
                  <a:cubicBezTo>
                    <a:pt x="150" y="24"/>
                    <a:pt x="150" y="24"/>
                    <a:pt x="150" y="24"/>
                  </a:cubicBezTo>
                  <a:lnTo>
                    <a:pt x="15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5173" name="Rectangle 182"/>
          <p:cNvSpPr>
            <a:spLocks noChangeArrowheads="1"/>
          </p:cNvSpPr>
          <p:nvPr/>
        </p:nvSpPr>
        <p:spPr bwMode="auto">
          <a:xfrm>
            <a:off x="4732338" y="6159500"/>
            <a:ext cx="39688" cy="19050"/>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74" name="Rectangle 183"/>
          <p:cNvSpPr>
            <a:spLocks noChangeArrowheads="1"/>
          </p:cNvSpPr>
          <p:nvPr/>
        </p:nvSpPr>
        <p:spPr bwMode="auto">
          <a:xfrm>
            <a:off x="4692650" y="6080125"/>
            <a:ext cx="119063" cy="20638"/>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75" name="Rectangle 184"/>
          <p:cNvSpPr>
            <a:spLocks noChangeArrowheads="1"/>
          </p:cNvSpPr>
          <p:nvPr/>
        </p:nvSpPr>
        <p:spPr bwMode="auto">
          <a:xfrm>
            <a:off x="4692650" y="6119813"/>
            <a:ext cx="119063" cy="20638"/>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76" name="Freeform 185"/>
          <p:cNvSpPr/>
          <p:nvPr/>
        </p:nvSpPr>
        <p:spPr bwMode="auto">
          <a:xfrm>
            <a:off x="4614863" y="5765800"/>
            <a:ext cx="274638" cy="295275"/>
          </a:xfrm>
          <a:custGeom>
            <a:avLst/>
            <a:gdLst>
              <a:gd name="T0" fmla="*/ 274414 w 84"/>
              <a:gd name="T1" fmla="*/ 137648 h 90"/>
              <a:gd name="T2" fmla="*/ 137207 w 84"/>
              <a:gd name="T3" fmla="*/ 0 h 90"/>
              <a:gd name="T4" fmla="*/ 0 w 84"/>
              <a:gd name="T5" fmla="*/ 137648 h 90"/>
              <a:gd name="T6" fmla="*/ 78404 w 84"/>
              <a:gd name="T7" fmla="*/ 262186 h 90"/>
              <a:gd name="T8" fmla="*/ 78404 w 84"/>
              <a:gd name="T9" fmla="*/ 294959 h 90"/>
              <a:gd name="T10" fmla="*/ 196010 w 84"/>
              <a:gd name="T11" fmla="*/ 294959 h 90"/>
              <a:gd name="T12" fmla="*/ 196010 w 84"/>
              <a:gd name="T13" fmla="*/ 262186 h 90"/>
              <a:gd name="T14" fmla="*/ 274414 w 84"/>
              <a:gd name="T15" fmla="*/ 137648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90">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77" name="Freeform 186"/>
          <p:cNvSpPr/>
          <p:nvPr/>
        </p:nvSpPr>
        <p:spPr bwMode="auto">
          <a:xfrm>
            <a:off x="5581650" y="5718175"/>
            <a:ext cx="274638" cy="511175"/>
          </a:xfrm>
          <a:custGeom>
            <a:avLst/>
            <a:gdLst>
              <a:gd name="T0" fmla="*/ 274414 w 84"/>
              <a:gd name="T1" fmla="*/ 78565 h 156"/>
              <a:gd name="T2" fmla="*/ 274414 w 84"/>
              <a:gd name="T3" fmla="*/ 373185 h 156"/>
              <a:gd name="T4" fmla="*/ 137207 w 84"/>
              <a:gd name="T5" fmla="*/ 510674 h 156"/>
              <a:gd name="T6" fmla="*/ 0 w 84"/>
              <a:gd name="T7" fmla="*/ 373185 h 156"/>
              <a:gd name="T8" fmla="*/ 0 w 84"/>
              <a:gd name="T9" fmla="*/ 98207 h 156"/>
              <a:gd name="T10" fmla="*/ 13067 w 84"/>
              <a:gd name="T11" fmla="*/ 49103 h 156"/>
              <a:gd name="T12" fmla="*/ 98005 w 84"/>
              <a:gd name="T13" fmla="*/ 0 h 156"/>
              <a:gd name="T14" fmla="*/ 182943 w 84"/>
              <a:gd name="T15" fmla="*/ 49103 h 156"/>
              <a:gd name="T16" fmla="*/ 196010 w 84"/>
              <a:gd name="T17" fmla="*/ 98207 h 156"/>
              <a:gd name="T18" fmla="*/ 196010 w 84"/>
              <a:gd name="T19" fmla="*/ 353544 h 156"/>
              <a:gd name="T20" fmla="*/ 137207 w 84"/>
              <a:gd name="T21" fmla="*/ 412467 h 156"/>
              <a:gd name="T22" fmla="*/ 78404 w 84"/>
              <a:gd name="T23" fmla="*/ 353544 h 156"/>
              <a:gd name="T24" fmla="*/ 78404 w 84"/>
              <a:gd name="T25" fmla="*/ 176772 h 156"/>
              <a:gd name="T26" fmla="*/ 98005 w 84"/>
              <a:gd name="T27" fmla="*/ 157130 h 156"/>
              <a:gd name="T28" fmla="*/ 117606 w 84"/>
              <a:gd name="T29" fmla="*/ 176772 h 156"/>
              <a:gd name="T30" fmla="*/ 117606 w 84"/>
              <a:gd name="T31" fmla="*/ 353544 h 156"/>
              <a:gd name="T32" fmla="*/ 137207 w 84"/>
              <a:gd name="T33" fmla="*/ 373185 h 156"/>
              <a:gd name="T34" fmla="*/ 156808 w 84"/>
              <a:gd name="T35" fmla="*/ 353544 h 156"/>
              <a:gd name="T36" fmla="*/ 156808 w 84"/>
              <a:gd name="T37" fmla="*/ 98207 h 156"/>
              <a:gd name="T38" fmla="*/ 98005 w 84"/>
              <a:gd name="T39" fmla="*/ 39283 h 156"/>
              <a:gd name="T40" fmla="*/ 45736 w 84"/>
              <a:gd name="T41" fmla="*/ 68745 h 156"/>
              <a:gd name="T42" fmla="*/ 39202 w 84"/>
              <a:gd name="T43" fmla="*/ 98207 h 156"/>
              <a:gd name="T44" fmla="*/ 39202 w 84"/>
              <a:gd name="T45" fmla="*/ 373185 h 156"/>
              <a:gd name="T46" fmla="*/ 137207 w 84"/>
              <a:gd name="T47" fmla="*/ 471391 h 156"/>
              <a:gd name="T48" fmla="*/ 235212 w 84"/>
              <a:gd name="T49" fmla="*/ 373185 h 156"/>
              <a:gd name="T50" fmla="*/ 235212 w 84"/>
              <a:gd name="T51" fmla="*/ 78565 h 156"/>
              <a:gd name="T52" fmla="*/ 254813 w 84"/>
              <a:gd name="T53" fmla="*/ 58924 h 156"/>
              <a:gd name="T54" fmla="*/ 274414 w 84"/>
              <a:gd name="T55" fmla="*/ 78565 h 1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156">
                <a:moveTo>
                  <a:pt x="84" y="24"/>
                </a:moveTo>
                <a:cubicBezTo>
                  <a:pt x="84" y="114"/>
                  <a:pt x="84" y="114"/>
                  <a:pt x="84" y="114"/>
                </a:cubicBezTo>
                <a:cubicBezTo>
                  <a:pt x="84" y="129"/>
                  <a:pt x="75" y="156"/>
                  <a:pt x="42" y="156"/>
                </a:cubicBezTo>
                <a:cubicBezTo>
                  <a:pt x="9" y="156"/>
                  <a:pt x="0" y="129"/>
                  <a:pt x="0" y="114"/>
                </a:cubicBezTo>
                <a:cubicBezTo>
                  <a:pt x="0" y="30"/>
                  <a:pt x="0" y="30"/>
                  <a:pt x="0" y="30"/>
                </a:cubicBezTo>
                <a:cubicBezTo>
                  <a:pt x="0" y="29"/>
                  <a:pt x="0" y="22"/>
                  <a:pt x="4" y="15"/>
                </a:cubicBezTo>
                <a:cubicBezTo>
                  <a:pt x="9" y="5"/>
                  <a:pt x="18" y="0"/>
                  <a:pt x="30" y="0"/>
                </a:cubicBezTo>
                <a:cubicBezTo>
                  <a:pt x="42" y="0"/>
                  <a:pt x="51" y="5"/>
                  <a:pt x="56" y="15"/>
                </a:cubicBezTo>
                <a:cubicBezTo>
                  <a:pt x="60" y="22"/>
                  <a:pt x="60" y="29"/>
                  <a:pt x="60" y="30"/>
                </a:cubicBezTo>
                <a:cubicBezTo>
                  <a:pt x="60" y="108"/>
                  <a:pt x="60" y="108"/>
                  <a:pt x="60" y="108"/>
                </a:cubicBezTo>
                <a:cubicBezTo>
                  <a:pt x="60" y="115"/>
                  <a:pt x="55" y="126"/>
                  <a:pt x="42" y="126"/>
                </a:cubicBezTo>
                <a:cubicBezTo>
                  <a:pt x="29" y="126"/>
                  <a:pt x="24" y="115"/>
                  <a:pt x="24" y="108"/>
                </a:cubicBezTo>
                <a:cubicBezTo>
                  <a:pt x="24" y="54"/>
                  <a:pt x="24" y="54"/>
                  <a:pt x="24" y="54"/>
                </a:cubicBezTo>
                <a:cubicBezTo>
                  <a:pt x="24" y="51"/>
                  <a:pt x="27" y="48"/>
                  <a:pt x="30" y="48"/>
                </a:cubicBezTo>
                <a:cubicBezTo>
                  <a:pt x="33" y="48"/>
                  <a:pt x="36" y="51"/>
                  <a:pt x="36" y="54"/>
                </a:cubicBezTo>
                <a:cubicBezTo>
                  <a:pt x="36" y="108"/>
                  <a:pt x="36" y="108"/>
                  <a:pt x="36" y="108"/>
                </a:cubicBezTo>
                <a:cubicBezTo>
                  <a:pt x="36" y="111"/>
                  <a:pt x="37" y="114"/>
                  <a:pt x="42" y="114"/>
                </a:cubicBezTo>
                <a:cubicBezTo>
                  <a:pt x="47" y="114"/>
                  <a:pt x="48" y="111"/>
                  <a:pt x="48" y="108"/>
                </a:cubicBezTo>
                <a:cubicBezTo>
                  <a:pt x="48" y="30"/>
                  <a:pt x="48" y="30"/>
                  <a:pt x="48" y="30"/>
                </a:cubicBezTo>
                <a:cubicBezTo>
                  <a:pt x="48" y="27"/>
                  <a:pt x="47" y="12"/>
                  <a:pt x="30" y="12"/>
                </a:cubicBezTo>
                <a:cubicBezTo>
                  <a:pt x="22" y="12"/>
                  <a:pt x="17" y="15"/>
                  <a:pt x="14" y="21"/>
                </a:cubicBezTo>
                <a:cubicBezTo>
                  <a:pt x="12" y="25"/>
                  <a:pt x="12" y="30"/>
                  <a:pt x="12" y="30"/>
                </a:cubicBezTo>
                <a:cubicBezTo>
                  <a:pt x="12" y="114"/>
                  <a:pt x="12" y="114"/>
                  <a:pt x="12" y="114"/>
                </a:cubicBezTo>
                <a:cubicBezTo>
                  <a:pt x="12" y="117"/>
                  <a:pt x="13" y="144"/>
                  <a:pt x="42" y="144"/>
                </a:cubicBezTo>
                <a:cubicBezTo>
                  <a:pt x="72" y="144"/>
                  <a:pt x="72" y="115"/>
                  <a:pt x="72" y="114"/>
                </a:cubicBezTo>
                <a:cubicBezTo>
                  <a:pt x="72" y="24"/>
                  <a:pt x="72" y="24"/>
                  <a:pt x="72" y="24"/>
                </a:cubicBezTo>
                <a:cubicBezTo>
                  <a:pt x="72" y="21"/>
                  <a:pt x="75" y="18"/>
                  <a:pt x="78" y="18"/>
                </a:cubicBezTo>
                <a:cubicBezTo>
                  <a:pt x="81" y="18"/>
                  <a:pt x="84" y="21"/>
                  <a:pt x="84" y="24"/>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78" name="Freeform 187"/>
          <p:cNvSpPr/>
          <p:nvPr/>
        </p:nvSpPr>
        <p:spPr bwMode="auto">
          <a:xfrm>
            <a:off x="6367463" y="5808663"/>
            <a:ext cx="509588" cy="354013"/>
          </a:xfrm>
          <a:custGeom>
            <a:avLst/>
            <a:gdLst>
              <a:gd name="T0" fmla="*/ 391697 w 156"/>
              <a:gd name="T1" fmla="*/ 0 h 108"/>
              <a:gd name="T2" fmla="*/ 329678 w 156"/>
              <a:gd name="T3" fmla="*/ 0 h 108"/>
              <a:gd name="T4" fmla="*/ 254603 w 156"/>
              <a:gd name="T5" fmla="*/ 58943 h 108"/>
              <a:gd name="T6" fmla="*/ 179528 w 156"/>
              <a:gd name="T7" fmla="*/ 0 h 108"/>
              <a:gd name="T8" fmla="*/ 117509 w 156"/>
              <a:gd name="T9" fmla="*/ 0 h 108"/>
              <a:gd name="T10" fmla="*/ 117509 w 156"/>
              <a:gd name="T11" fmla="*/ 0 h 108"/>
              <a:gd name="T12" fmla="*/ 117509 w 156"/>
              <a:gd name="T13" fmla="*/ 0 h 108"/>
              <a:gd name="T14" fmla="*/ 117509 w 156"/>
              <a:gd name="T15" fmla="*/ 0 h 108"/>
              <a:gd name="T16" fmla="*/ 0 w 156"/>
              <a:gd name="T17" fmla="*/ 58943 h 108"/>
              <a:gd name="T18" fmla="*/ 39170 w 156"/>
              <a:gd name="T19" fmla="*/ 157180 h 108"/>
              <a:gd name="T20" fmla="*/ 117509 w 156"/>
              <a:gd name="T21" fmla="*/ 117885 h 108"/>
              <a:gd name="T22" fmla="*/ 117509 w 156"/>
              <a:gd name="T23" fmla="*/ 353656 h 108"/>
              <a:gd name="T24" fmla="*/ 391697 w 156"/>
              <a:gd name="T25" fmla="*/ 353656 h 108"/>
              <a:gd name="T26" fmla="*/ 391697 w 156"/>
              <a:gd name="T27" fmla="*/ 117885 h 108"/>
              <a:gd name="T28" fmla="*/ 470036 w 156"/>
              <a:gd name="T29" fmla="*/ 157180 h 108"/>
              <a:gd name="T30" fmla="*/ 509206 w 156"/>
              <a:gd name="T31" fmla="*/ 58943 h 108"/>
              <a:gd name="T32" fmla="*/ 391697 w 156"/>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6" h="108">
                <a:moveTo>
                  <a:pt x="120" y="0"/>
                </a:moveTo>
                <a:cubicBezTo>
                  <a:pt x="101" y="0"/>
                  <a:pt x="101" y="0"/>
                  <a:pt x="101" y="0"/>
                </a:cubicBezTo>
                <a:cubicBezTo>
                  <a:pt x="98" y="10"/>
                  <a:pt x="89" y="18"/>
                  <a:pt x="78" y="18"/>
                </a:cubicBezTo>
                <a:cubicBezTo>
                  <a:pt x="67" y="18"/>
                  <a:pt x="58" y="10"/>
                  <a:pt x="55" y="0"/>
                </a:cubicBezTo>
                <a:cubicBezTo>
                  <a:pt x="36" y="0"/>
                  <a:pt x="36" y="0"/>
                  <a:pt x="36" y="0"/>
                </a:cubicBezTo>
                <a:cubicBezTo>
                  <a:pt x="36" y="0"/>
                  <a:pt x="36" y="0"/>
                  <a:pt x="36" y="0"/>
                </a:cubicBezTo>
                <a:cubicBezTo>
                  <a:pt x="36" y="0"/>
                  <a:pt x="36" y="0"/>
                  <a:pt x="36" y="0"/>
                </a:cubicBezTo>
                <a:cubicBezTo>
                  <a:pt x="36" y="0"/>
                  <a:pt x="36" y="0"/>
                  <a:pt x="36" y="0"/>
                </a:cubicBezTo>
                <a:cubicBezTo>
                  <a:pt x="0" y="18"/>
                  <a:pt x="0" y="18"/>
                  <a:pt x="0" y="18"/>
                </a:cubicBezTo>
                <a:cubicBezTo>
                  <a:pt x="12" y="48"/>
                  <a:pt x="12" y="48"/>
                  <a:pt x="12" y="48"/>
                </a:cubicBezTo>
                <a:cubicBezTo>
                  <a:pt x="36" y="36"/>
                  <a:pt x="36" y="36"/>
                  <a:pt x="36" y="36"/>
                </a:cubicBezTo>
                <a:cubicBezTo>
                  <a:pt x="36" y="108"/>
                  <a:pt x="36" y="108"/>
                  <a:pt x="36" y="108"/>
                </a:cubicBezTo>
                <a:cubicBezTo>
                  <a:pt x="120" y="108"/>
                  <a:pt x="120" y="108"/>
                  <a:pt x="120" y="108"/>
                </a:cubicBezTo>
                <a:cubicBezTo>
                  <a:pt x="120" y="36"/>
                  <a:pt x="120" y="36"/>
                  <a:pt x="120" y="36"/>
                </a:cubicBezTo>
                <a:cubicBezTo>
                  <a:pt x="144" y="48"/>
                  <a:pt x="144" y="48"/>
                  <a:pt x="144" y="48"/>
                </a:cubicBezTo>
                <a:cubicBezTo>
                  <a:pt x="156" y="18"/>
                  <a:pt x="156" y="18"/>
                  <a:pt x="156" y="18"/>
                </a:cubicBezTo>
                <a:lnTo>
                  <a:pt x="120" y="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79" name="Freeform 188"/>
          <p:cNvSpPr/>
          <p:nvPr/>
        </p:nvSpPr>
        <p:spPr bwMode="auto">
          <a:xfrm>
            <a:off x="9043988" y="4802188"/>
            <a:ext cx="539750" cy="511175"/>
          </a:xfrm>
          <a:custGeom>
            <a:avLst/>
            <a:gdLst>
              <a:gd name="T0" fmla="*/ 535291 w 165"/>
              <a:gd name="T1" fmla="*/ 428835 h 156"/>
              <a:gd name="T2" fmla="*/ 473276 w 165"/>
              <a:gd name="T3" fmla="*/ 389553 h 156"/>
              <a:gd name="T4" fmla="*/ 388412 w 165"/>
              <a:gd name="T5" fmla="*/ 353544 h 156"/>
              <a:gd name="T6" fmla="*/ 365565 w 165"/>
              <a:gd name="T7" fmla="*/ 346996 h 156"/>
              <a:gd name="T8" fmla="*/ 342717 w 165"/>
              <a:gd name="T9" fmla="*/ 307714 h 156"/>
              <a:gd name="T10" fmla="*/ 329661 w 165"/>
              <a:gd name="T11" fmla="*/ 307714 h 156"/>
              <a:gd name="T12" fmla="*/ 342717 w 165"/>
              <a:gd name="T13" fmla="*/ 278252 h 156"/>
              <a:gd name="T14" fmla="*/ 349245 w 165"/>
              <a:gd name="T15" fmla="*/ 242243 h 156"/>
              <a:gd name="T16" fmla="*/ 365565 w 165"/>
              <a:gd name="T17" fmla="*/ 229149 h 156"/>
              <a:gd name="T18" fmla="*/ 372093 w 165"/>
              <a:gd name="T19" fmla="*/ 206234 h 156"/>
              <a:gd name="T20" fmla="*/ 372093 w 165"/>
              <a:gd name="T21" fmla="*/ 166951 h 156"/>
              <a:gd name="T22" fmla="*/ 365565 w 165"/>
              <a:gd name="T23" fmla="*/ 150583 h 156"/>
              <a:gd name="T24" fmla="*/ 368829 w 165"/>
              <a:gd name="T25" fmla="*/ 98207 h 156"/>
              <a:gd name="T26" fmla="*/ 362301 w 165"/>
              <a:gd name="T27" fmla="*/ 62197 h 156"/>
              <a:gd name="T28" fmla="*/ 349245 w 165"/>
              <a:gd name="T29" fmla="*/ 39283 h 156"/>
              <a:gd name="T30" fmla="*/ 332925 w 165"/>
              <a:gd name="T31" fmla="*/ 36009 h 156"/>
              <a:gd name="T32" fmla="*/ 323133 w 165"/>
              <a:gd name="T33" fmla="*/ 26188 h 156"/>
              <a:gd name="T34" fmla="*/ 208894 w 165"/>
              <a:gd name="T35" fmla="*/ 29462 h 156"/>
              <a:gd name="T36" fmla="*/ 166462 w 165"/>
              <a:gd name="T37" fmla="*/ 150583 h 156"/>
              <a:gd name="T38" fmla="*/ 159935 w 165"/>
              <a:gd name="T39" fmla="*/ 173498 h 156"/>
              <a:gd name="T40" fmla="*/ 176254 w 165"/>
              <a:gd name="T41" fmla="*/ 235696 h 156"/>
              <a:gd name="T42" fmla="*/ 189310 w 165"/>
              <a:gd name="T43" fmla="*/ 238969 h 156"/>
              <a:gd name="T44" fmla="*/ 192574 w 165"/>
              <a:gd name="T45" fmla="*/ 281525 h 156"/>
              <a:gd name="T46" fmla="*/ 205630 w 165"/>
              <a:gd name="T47" fmla="*/ 307714 h 156"/>
              <a:gd name="T48" fmla="*/ 195838 w 165"/>
              <a:gd name="T49" fmla="*/ 307714 h 156"/>
              <a:gd name="T50" fmla="*/ 172990 w 165"/>
              <a:gd name="T51" fmla="*/ 346996 h 156"/>
              <a:gd name="T52" fmla="*/ 150143 w 165"/>
              <a:gd name="T53" fmla="*/ 353544 h 156"/>
              <a:gd name="T54" fmla="*/ 65279 w 165"/>
              <a:gd name="T55" fmla="*/ 389553 h 156"/>
              <a:gd name="T56" fmla="*/ 3264 w 165"/>
              <a:gd name="T57" fmla="*/ 428835 h 156"/>
              <a:gd name="T58" fmla="*/ 0 w 165"/>
              <a:gd name="T59" fmla="*/ 510674 h 156"/>
              <a:gd name="T60" fmla="*/ 235006 w 165"/>
              <a:gd name="T61" fmla="*/ 510674 h 156"/>
              <a:gd name="T62" fmla="*/ 254590 w 165"/>
              <a:gd name="T63" fmla="*/ 392826 h 156"/>
              <a:gd name="T64" fmla="*/ 238270 w 165"/>
              <a:gd name="T65" fmla="*/ 363364 h 156"/>
              <a:gd name="T66" fmla="*/ 270909 w 165"/>
              <a:gd name="T67" fmla="*/ 346996 h 156"/>
              <a:gd name="T68" fmla="*/ 300285 w 165"/>
              <a:gd name="T69" fmla="*/ 363364 h 156"/>
              <a:gd name="T70" fmla="*/ 283965 w 165"/>
              <a:gd name="T71" fmla="*/ 392826 h 156"/>
              <a:gd name="T72" fmla="*/ 313341 w 165"/>
              <a:gd name="T73" fmla="*/ 510674 h 156"/>
              <a:gd name="T74" fmla="*/ 535291 w 165"/>
              <a:gd name="T75" fmla="*/ 510674 h 156"/>
              <a:gd name="T76" fmla="*/ 535291 w 165"/>
              <a:gd name="T77" fmla="*/ 428835 h 1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45180" name="组合 213"/>
          <p:cNvGrpSpPr/>
          <p:nvPr/>
        </p:nvGrpSpPr>
        <p:grpSpPr bwMode="auto">
          <a:xfrm>
            <a:off x="8178800" y="4730977"/>
            <a:ext cx="530225" cy="622300"/>
            <a:chOff x="5102226" y="5075238"/>
            <a:chExt cx="573088" cy="673100"/>
          </a:xfrm>
          <a:solidFill>
            <a:schemeClr val="tx1">
              <a:lumMod val="65000"/>
              <a:lumOff val="35000"/>
            </a:schemeClr>
          </a:solidFill>
        </p:grpSpPr>
        <p:sp>
          <p:nvSpPr>
            <p:cNvPr id="45189" name="Freeform 189"/>
            <p:cNvSpPr>
              <a:spLocks noEditPoints="1"/>
            </p:cNvSpPr>
            <p:nvPr/>
          </p:nvSpPr>
          <p:spPr bwMode="auto">
            <a:xfrm>
              <a:off x="5102226" y="5075238"/>
              <a:ext cx="573088" cy="673100"/>
            </a:xfrm>
            <a:custGeom>
              <a:avLst/>
              <a:gdLst>
                <a:gd name="T0" fmla="*/ 106127 w 162"/>
                <a:gd name="T1" fmla="*/ 81481 h 190"/>
                <a:gd name="T2" fmla="*/ 106127 w 162"/>
                <a:gd name="T3" fmla="*/ 166504 h 190"/>
                <a:gd name="T4" fmla="*/ 0 w 162"/>
                <a:gd name="T5" fmla="*/ 166504 h 190"/>
                <a:gd name="T6" fmla="*/ 0 w 162"/>
                <a:gd name="T7" fmla="*/ 478255 h 190"/>
                <a:gd name="T8" fmla="*/ 106127 w 162"/>
                <a:gd name="T9" fmla="*/ 478255 h 190"/>
                <a:gd name="T10" fmla="*/ 293619 w 162"/>
                <a:gd name="T11" fmla="*/ 673100 h 190"/>
                <a:gd name="T12" fmla="*/ 477573 w 162"/>
                <a:gd name="T13" fmla="*/ 478255 h 190"/>
                <a:gd name="T14" fmla="*/ 573088 w 162"/>
                <a:gd name="T15" fmla="*/ 478255 h 190"/>
                <a:gd name="T16" fmla="*/ 573088 w 162"/>
                <a:gd name="T17" fmla="*/ 166504 h 190"/>
                <a:gd name="T18" fmla="*/ 406822 w 162"/>
                <a:gd name="T19" fmla="*/ 166504 h 190"/>
                <a:gd name="T20" fmla="*/ 406822 w 162"/>
                <a:gd name="T21" fmla="*/ 56682 h 190"/>
                <a:gd name="T22" fmla="*/ 346683 w 162"/>
                <a:gd name="T23" fmla="*/ 56682 h 190"/>
                <a:gd name="T24" fmla="*/ 346683 w 162"/>
                <a:gd name="T25" fmla="*/ 166504 h 190"/>
                <a:gd name="T26" fmla="*/ 325457 w 162"/>
                <a:gd name="T27" fmla="*/ 166504 h 190"/>
                <a:gd name="T28" fmla="*/ 325457 w 162"/>
                <a:gd name="T29" fmla="*/ 31884 h 190"/>
                <a:gd name="T30" fmla="*/ 265319 w 162"/>
                <a:gd name="T31" fmla="*/ 31884 h 190"/>
                <a:gd name="T32" fmla="*/ 265319 w 162"/>
                <a:gd name="T33" fmla="*/ 166504 h 190"/>
                <a:gd name="T34" fmla="*/ 244093 w 162"/>
                <a:gd name="T35" fmla="*/ 166504 h 190"/>
                <a:gd name="T36" fmla="*/ 244093 w 162"/>
                <a:gd name="T37" fmla="*/ 56682 h 190"/>
                <a:gd name="T38" fmla="*/ 183954 w 162"/>
                <a:gd name="T39" fmla="*/ 56682 h 190"/>
                <a:gd name="T40" fmla="*/ 183954 w 162"/>
                <a:gd name="T41" fmla="*/ 166504 h 190"/>
                <a:gd name="T42" fmla="*/ 162729 w 162"/>
                <a:gd name="T43" fmla="*/ 166504 h 190"/>
                <a:gd name="T44" fmla="*/ 162729 w 162"/>
                <a:gd name="T45" fmla="*/ 81481 h 190"/>
                <a:gd name="T46" fmla="*/ 106127 w 162"/>
                <a:gd name="T47" fmla="*/ 81481 h 190"/>
                <a:gd name="T48" fmla="*/ 417434 w 162"/>
                <a:gd name="T49" fmla="*/ 318837 h 190"/>
                <a:gd name="T50" fmla="*/ 477573 w 162"/>
                <a:gd name="T51" fmla="*/ 318837 h 190"/>
                <a:gd name="T52" fmla="*/ 477573 w 162"/>
                <a:gd name="T53" fmla="*/ 460542 h 190"/>
                <a:gd name="T54" fmla="*/ 555400 w 162"/>
                <a:gd name="T55" fmla="*/ 460542 h 190"/>
                <a:gd name="T56" fmla="*/ 555400 w 162"/>
                <a:gd name="T57" fmla="*/ 184217 h 190"/>
                <a:gd name="T58" fmla="*/ 17688 w 162"/>
                <a:gd name="T59" fmla="*/ 184217 h 190"/>
                <a:gd name="T60" fmla="*/ 17688 w 162"/>
                <a:gd name="T61" fmla="*/ 460542 h 190"/>
                <a:gd name="T62" fmla="*/ 417434 w 162"/>
                <a:gd name="T63" fmla="*/ 460542 h 190"/>
                <a:gd name="T64" fmla="*/ 417434 w 162"/>
                <a:gd name="T65" fmla="*/ 318837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2" h="190">
                  <a:moveTo>
                    <a:pt x="30" y="23"/>
                  </a:moveTo>
                  <a:cubicBezTo>
                    <a:pt x="30" y="47"/>
                    <a:pt x="30" y="47"/>
                    <a:pt x="30" y="47"/>
                  </a:cubicBezTo>
                  <a:cubicBezTo>
                    <a:pt x="0" y="47"/>
                    <a:pt x="0" y="47"/>
                    <a:pt x="0" y="47"/>
                  </a:cubicBezTo>
                  <a:cubicBezTo>
                    <a:pt x="0" y="135"/>
                    <a:pt x="0" y="135"/>
                    <a:pt x="0" y="135"/>
                  </a:cubicBezTo>
                  <a:cubicBezTo>
                    <a:pt x="30" y="135"/>
                    <a:pt x="30" y="135"/>
                    <a:pt x="30" y="135"/>
                  </a:cubicBezTo>
                  <a:cubicBezTo>
                    <a:pt x="31" y="165"/>
                    <a:pt x="55" y="190"/>
                    <a:pt x="83" y="190"/>
                  </a:cubicBezTo>
                  <a:cubicBezTo>
                    <a:pt x="111" y="190"/>
                    <a:pt x="135"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1"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6" y="8"/>
                    <a:pt x="57" y="6"/>
                    <a:pt x="52" y="16"/>
                  </a:cubicBezTo>
                  <a:cubicBezTo>
                    <a:pt x="52" y="47"/>
                    <a:pt x="52" y="47"/>
                    <a:pt x="52" y="47"/>
                  </a:cubicBezTo>
                  <a:cubicBezTo>
                    <a:pt x="46" y="47"/>
                    <a:pt x="46" y="47"/>
                    <a:pt x="46" y="47"/>
                  </a:cubicBezTo>
                  <a:cubicBezTo>
                    <a:pt x="46" y="23"/>
                    <a:pt x="46" y="23"/>
                    <a:pt x="46" y="23"/>
                  </a:cubicBezTo>
                  <a:cubicBezTo>
                    <a:pt x="43" y="15"/>
                    <a:pt x="34" y="13"/>
                    <a:pt x="30" y="23"/>
                  </a:cubicBezTo>
                  <a:close/>
                  <a:moveTo>
                    <a:pt x="118" y="90"/>
                  </a:moveTo>
                  <a:cubicBezTo>
                    <a:pt x="122" y="70"/>
                    <a:pt x="132" y="75"/>
                    <a:pt x="135" y="90"/>
                  </a:cubicBezTo>
                  <a:cubicBezTo>
                    <a:pt x="135" y="130"/>
                    <a:pt x="135" y="130"/>
                    <a:pt x="135" y="130"/>
                  </a:cubicBezTo>
                  <a:cubicBezTo>
                    <a:pt x="157" y="130"/>
                    <a:pt x="157" y="130"/>
                    <a:pt x="157" y="130"/>
                  </a:cubicBezTo>
                  <a:cubicBezTo>
                    <a:pt x="157" y="52"/>
                    <a:pt x="157" y="52"/>
                    <a:pt x="157" y="52"/>
                  </a:cubicBezTo>
                  <a:cubicBezTo>
                    <a:pt x="5" y="52"/>
                    <a:pt x="5" y="52"/>
                    <a:pt x="5" y="52"/>
                  </a:cubicBezTo>
                  <a:cubicBezTo>
                    <a:pt x="5" y="130"/>
                    <a:pt x="5" y="130"/>
                    <a:pt x="5" y="130"/>
                  </a:cubicBezTo>
                  <a:cubicBezTo>
                    <a:pt x="118" y="130"/>
                    <a:pt x="118" y="130"/>
                    <a:pt x="118" y="130"/>
                  </a:cubicBezTo>
                  <a:lnTo>
                    <a:pt x="118"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90" name="Freeform 190"/>
            <p:cNvSpPr>
              <a:spLocks noEditPoints="1"/>
            </p:cNvSpPr>
            <p:nvPr/>
          </p:nvSpPr>
          <p:spPr bwMode="auto">
            <a:xfrm>
              <a:off x="5246688" y="5276850"/>
              <a:ext cx="244475" cy="244475"/>
            </a:xfrm>
            <a:custGeom>
              <a:avLst/>
              <a:gdLst>
                <a:gd name="T0" fmla="*/ 0 w 69"/>
                <a:gd name="T1" fmla="*/ 102750 h 69"/>
                <a:gd name="T2" fmla="*/ 0 w 69"/>
                <a:gd name="T3" fmla="*/ 145268 h 69"/>
                <a:gd name="T4" fmla="*/ 56690 w 69"/>
                <a:gd name="T5" fmla="*/ 145268 h 69"/>
                <a:gd name="T6" fmla="*/ 42517 w 69"/>
                <a:gd name="T7" fmla="*/ 155897 h 69"/>
                <a:gd name="T8" fmla="*/ 42517 w 69"/>
                <a:gd name="T9" fmla="*/ 187785 h 69"/>
                <a:gd name="T10" fmla="*/ 166526 w 69"/>
                <a:gd name="T11" fmla="*/ 187785 h 69"/>
                <a:gd name="T12" fmla="*/ 74405 w 69"/>
                <a:gd name="T13" fmla="*/ 205501 h 69"/>
                <a:gd name="T14" fmla="*/ 88578 w 69"/>
                <a:gd name="T15" fmla="*/ 240932 h 69"/>
                <a:gd name="T16" fmla="*/ 201958 w 69"/>
                <a:gd name="T17" fmla="*/ 226759 h 69"/>
                <a:gd name="T18" fmla="*/ 219673 w 69"/>
                <a:gd name="T19" fmla="*/ 152354 h 69"/>
                <a:gd name="T20" fmla="*/ 109837 w 69"/>
                <a:gd name="T21" fmla="*/ 152354 h 69"/>
                <a:gd name="T22" fmla="*/ 116923 w 69"/>
                <a:gd name="T23" fmla="*/ 145268 h 69"/>
                <a:gd name="T24" fmla="*/ 244475 w 69"/>
                <a:gd name="T25" fmla="*/ 145268 h 69"/>
                <a:gd name="T26" fmla="*/ 244475 w 69"/>
                <a:gd name="T27" fmla="*/ 102750 h 69"/>
                <a:gd name="T28" fmla="*/ 0 w 69"/>
                <a:gd name="T29" fmla="*/ 102750 h 69"/>
                <a:gd name="T30" fmla="*/ 21259 w 69"/>
                <a:gd name="T31" fmla="*/ 0 h 69"/>
                <a:gd name="T32" fmla="*/ 21259 w 69"/>
                <a:gd name="T33" fmla="*/ 95664 h 69"/>
                <a:gd name="T34" fmla="*/ 219673 w 69"/>
                <a:gd name="T35" fmla="*/ 95664 h 69"/>
                <a:gd name="T36" fmla="*/ 219673 w 69"/>
                <a:gd name="T37" fmla="*/ 0 h 69"/>
                <a:gd name="T38" fmla="*/ 21259 w 69"/>
                <a:gd name="T39" fmla="*/ 0 h 69"/>
                <a:gd name="T40" fmla="*/ 170070 w 69"/>
                <a:gd name="T41" fmla="*/ 56690 h 69"/>
                <a:gd name="T42" fmla="*/ 70862 w 69"/>
                <a:gd name="T43" fmla="*/ 56690 h 69"/>
                <a:gd name="T44" fmla="*/ 70862 w 69"/>
                <a:gd name="T45" fmla="*/ 42517 h 69"/>
                <a:gd name="T46" fmla="*/ 170070 w 69"/>
                <a:gd name="T47" fmla="*/ 42517 h 69"/>
                <a:gd name="T48" fmla="*/ 170070 w 69"/>
                <a:gd name="T49" fmla="*/ 5669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 h="69">
                  <a:moveTo>
                    <a:pt x="0" y="29"/>
                  </a:moveTo>
                  <a:cubicBezTo>
                    <a:pt x="0" y="41"/>
                    <a:pt x="0" y="41"/>
                    <a:pt x="0" y="41"/>
                  </a:cubicBezTo>
                  <a:cubicBezTo>
                    <a:pt x="16" y="41"/>
                    <a:pt x="16" y="41"/>
                    <a:pt x="16" y="41"/>
                  </a:cubicBezTo>
                  <a:cubicBezTo>
                    <a:pt x="15" y="42"/>
                    <a:pt x="14" y="43"/>
                    <a:pt x="12" y="44"/>
                  </a:cubicBezTo>
                  <a:cubicBezTo>
                    <a:pt x="12" y="53"/>
                    <a:pt x="12" y="53"/>
                    <a:pt x="12" y="53"/>
                  </a:cubicBezTo>
                  <a:cubicBezTo>
                    <a:pt x="47" y="53"/>
                    <a:pt x="47" y="53"/>
                    <a:pt x="47" y="53"/>
                  </a:cubicBezTo>
                  <a:cubicBezTo>
                    <a:pt x="49" y="57"/>
                    <a:pt x="40" y="58"/>
                    <a:pt x="21" y="58"/>
                  </a:cubicBezTo>
                  <a:cubicBezTo>
                    <a:pt x="25" y="68"/>
                    <a:pt x="25" y="68"/>
                    <a:pt x="25" y="68"/>
                  </a:cubicBezTo>
                  <a:cubicBezTo>
                    <a:pt x="43" y="69"/>
                    <a:pt x="53" y="67"/>
                    <a:pt x="57" y="64"/>
                  </a:cubicBezTo>
                  <a:cubicBezTo>
                    <a:pt x="61" y="62"/>
                    <a:pt x="63" y="55"/>
                    <a:pt x="62" y="43"/>
                  </a:cubicBezTo>
                  <a:cubicBezTo>
                    <a:pt x="31" y="43"/>
                    <a:pt x="31" y="43"/>
                    <a:pt x="31" y="43"/>
                  </a:cubicBezTo>
                  <a:cubicBezTo>
                    <a:pt x="33" y="41"/>
                    <a:pt x="33" y="41"/>
                    <a:pt x="33" y="41"/>
                  </a:cubicBezTo>
                  <a:cubicBezTo>
                    <a:pt x="69" y="41"/>
                    <a:pt x="69" y="41"/>
                    <a:pt x="69" y="41"/>
                  </a:cubicBezTo>
                  <a:cubicBezTo>
                    <a:pt x="69" y="29"/>
                    <a:pt x="69" y="29"/>
                    <a:pt x="69" y="29"/>
                  </a:cubicBezTo>
                  <a:lnTo>
                    <a:pt x="0" y="29"/>
                  </a:lnTo>
                  <a:close/>
                  <a:moveTo>
                    <a:pt x="6" y="0"/>
                  </a:moveTo>
                  <a:cubicBezTo>
                    <a:pt x="6" y="27"/>
                    <a:pt x="6" y="27"/>
                    <a:pt x="6" y="27"/>
                  </a:cubicBezTo>
                  <a:cubicBezTo>
                    <a:pt x="62" y="27"/>
                    <a:pt x="62" y="27"/>
                    <a:pt x="62" y="27"/>
                  </a:cubicBezTo>
                  <a:cubicBezTo>
                    <a:pt x="62" y="0"/>
                    <a:pt x="62" y="0"/>
                    <a:pt x="62" y="0"/>
                  </a:cubicBezTo>
                  <a:lnTo>
                    <a:pt x="6" y="0"/>
                  </a:lnTo>
                  <a:close/>
                  <a:moveTo>
                    <a:pt x="48" y="16"/>
                  </a:moveTo>
                  <a:cubicBezTo>
                    <a:pt x="20" y="16"/>
                    <a:pt x="20" y="16"/>
                    <a:pt x="20" y="16"/>
                  </a:cubicBezTo>
                  <a:cubicBezTo>
                    <a:pt x="20" y="12"/>
                    <a:pt x="20" y="12"/>
                    <a:pt x="20" y="12"/>
                  </a:cubicBezTo>
                  <a:cubicBezTo>
                    <a:pt x="48" y="12"/>
                    <a:pt x="48" y="12"/>
                    <a:pt x="48" y="12"/>
                  </a:cubicBezTo>
                  <a:lnTo>
                    <a:pt x="4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5181" name="Freeform 191"/>
          <p:cNvSpPr>
            <a:spLocks noEditPoints="1"/>
          </p:cNvSpPr>
          <p:nvPr/>
        </p:nvSpPr>
        <p:spPr bwMode="auto">
          <a:xfrm>
            <a:off x="7200900" y="4764088"/>
            <a:ext cx="631825" cy="561975"/>
          </a:xfrm>
          <a:custGeom>
            <a:avLst/>
            <a:gdLst>
              <a:gd name="T0" fmla="*/ 542730 w 193"/>
              <a:gd name="T1" fmla="*/ 320229 h 172"/>
              <a:gd name="T2" fmla="*/ 601580 w 193"/>
              <a:gd name="T3" fmla="*/ 320229 h 172"/>
              <a:gd name="T4" fmla="*/ 631005 w 193"/>
              <a:gd name="T5" fmla="*/ 336567 h 172"/>
              <a:gd name="T6" fmla="*/ 624466 w 193"/>
              <a:gd name="T7" fmla="*/ 362708 h 172"/>
              <a:gd name="T8" fmla="*/ 585233 w 193"/>
              <a:gd name="T9" fmla="*/ 356173 h 172"/>
              <a:gd name="T10" fmla="*/ 542730 w 193"/>
              <a:gd name="T11" fmla="*/ 346370 h 172"/>
              <a:gd name="T12" fmla="*/ 542730 w 193"/>
              <a:gd name="T13" fmla="*/ 496681 h 172"/>
              <a:gd name="T14" fmla="*/ 477341 w 193"/>
              <a:gd name="T15" fmla="*/ 562034 h 172"/>
              <a:gd name="T16" fmla="*/ 153664 w 193"/>
              <a:gd name="T17" fmla="*/ 562034 h 172"/>
              <a:gd name="T18" fmla="*/ 88275 w 193"/>
              <a:gd name="T19" fmla="*/ 496681 h 172"/>
              <a:gd name="T20" fmla="*/ 88275 w 193"/>
              <a:gd name="T21" fmla="*/ 346370 h 172"/>
              <a:gd name="T22" fmla="*/ 49042 w 193"/>
              <a:gd name="T23" fmla="*/ 356173 h 172"/>
              <a:gd name="T24" fmla="*/ 6539 w 193"/>
              <a:gd name="T25" fmla="*/ 362708 h 172"/>
              <a:gd name="T26" fmla="*/ 3269 w 193"/>
              <a:gd name="T27" fmla="*/ 336567 h 172"/>
              <a:gd name="T28" fmla="*/ 29425 w 193"/>
              <a:gd name="T29" fmla="*/ 320229 h 172"/>
              <a:gd name="T30" fmla="*/ 88275 w 193"/>
              <a:gd name="T31" fmla="*/ 320229 h 172"/>
              <a:gd name="T32" fmla="*/ 101353 w 193"/>
              <a:gd name="T33" fmla="*/ 320229 h 172"/>
              <a:gd name="T34" fmla="*/ 529652 w 193"/>
              <a:gd name="T35" fmla="*/ 320229 h 172"/>
              <a:gd name="T36" fmla="*/ 542730 w 193"/>
              <a:gd name="T37" fmla="*/ 320229 h 172"/>
              <a:gd name="T38" fmla="*/ 389065 w 193"/>
              <a:gd name="T39" fmla="*/ 117635 h 172"/>
              <a:gd name="T40" fmla="*/ 398874 w 193"/>
              <a:gd name="T41" fmla="*/ 78423 h 172"/>
              <a:gd name="T42" fmla="*/ 398874 w 193"/>
              <a:gd name="T43" fmla="*/ 0 h 172"/>
              <a:gd name="T44" fmla="*/ 431568 w 193"/>
              <a:gd name="T45" fmla="*/ 22873 h 172"/>
              <a:gd name="T46" fmla="*/ 434838 w 193"/>
              <a:gd name="T47" fmla="*/ 58818 h 172"/>
              <a:gd name="T48" fmla="*/ 411951 w 193"/>
              <a:gd name="T49" fmla="*/ 150311 h 172"/>
              <a:gd name="T50" fmla="*/ 389065 w 193"/>
              <a:gd name="T51" fmla="*/ 117635 h 172"/>
              <a:gd name="T52" fmla="*/ 281173 w 193"/>
              <a:gd name="T53" fmla="*/ 117635 h 172"/>
              <a:gd name="T54" fmla="*/ 290982 w 193"/>
              <a:gd name="T55" fmla="*/ 78423 h 172"/>
              <a:gd name="T56" fmla="*/ 287712 w 193"/>
              <a:gd name="T57" fmla="*/ 0 h 172"/>
              <a:gd name="T58" fmla="*/ 323676 w 193"/>
              <a:gd name="T59" fmla="*/ 22873 h 172"/>
              <a:gd name="T60" fmla="*/ 326946 w 193"/>
              <a:gd name="T61" fmla="*/ 58818 h 172"/>
              <a:gd name="T62" fmla="*/ 304059 w 193"/>
              <a:gd name="T63" fmla="*/ 150311 h 172"/>
              <a:gd name="T64" fmla="*/ 281173 w 193"/>
              <a:gd name="T65" fmla="*/ 117635 h 172"/>
              <a:gd name="T66" fmla="*/ 166742 w 193"/>
              <a:gd name="T67" fmla="*/ 117635 h 172"/>
              <a:gd name="T68" fmla="*/ 173281 w 193"/>
              <a:gd name="T69" fmla="*/ 78423 h 172"/>
              <a:gd name="T70" fmla="*/ 173281 w 193"/>
              <a:gd name="T71" fmla="*/ 0 h 172"/>
              <a:gd name="T72" fmla="*/ 209245 w 193"/>
              <a:gd name="T73" fmla="*/ 22873 h 172"/>
              <a:gd name="T74" fmla="*/ 212515 w 193"/>
              <a:gd name="T75" fmla="*/ 58818 h 172"/>
              <a:gd name="T76" fmla="*/ 189628 w 193"/>
              <a:gd name="T77" fmla="*/ 150311 h 172"/>
              <a:gd name="T78" fmla="*/ 166742 w 193"/>
              <a:gd name="T79" fmla="*/ 117635 h 172"/>
              <a:gd name="T80" fmla="*/ 120970 w 193"/>
              <a:gd name="T81" fmla="*/ 362708 h 172"/>
              <a:gd name="T82" fmla="*/ 120970 w 193"/>
              <a:gd name="T83" fmla="*/ 470540 h 172"/>
              <a:gd name="T84" fmla="*/ 134048 w 193"/>
              <a:gd name="T85" fmla="*/ 486878 h 172"/>
              <a:gd name="T86" fmla="*/ 150395 w 193"/>
              <a:gd name="T87" fmla="*/ 470540 h 172"/>
              <a:gd name="T88" fmla="*/ 150395 w 193"/>
              <a:gd name="T89" fmla="*/ 362708 h 172"/>
              <a:gd name="T90" fmla="*/ 134048 w 193"/>
              <a:gd name="T91" fmla="*/ 349637 h 172"/>
              <a:gd name="T92" fmla="*/ 120970 w 193"/>
              <a:gd name="T93" fmla="*/ 362708 h 172"/>
              <a:gd name="T94" fmla="*/ 153664 w 193"/>
              <a:gd name="T95" fmla="*/ 232002 h 172"/>
              <a:gd name="T96" fmla="*/ 290982 w 193"/>
              <a:gd name="T97" fmla="*/ 232002 h 172"/>
              <a:gd name="T98" fmla="*/ 281173 w 193"/>
              <a:gd name="T99" fmla="*/ 196058 h 172"/>
              <a:gd name="T100" fmla="*/ 300790 w 193"/>
              <a:gd name="T101" fmla="*/ 179720 h 172"/>
              <a:gd name="T102" fmla="*/ 326946 w 193"/>
              <a:gd name="T103" fmla="*/ 179720 h 172"/>
              <a:gd name="T104" fmla="*/ 343293 w 193"/>
              <a:gd name="T105" fmla="*/ 196058 h 172"/>
              <a:gd name="T106" fmla="*/ 336754 w 193"/>
              <a:gd name="T107" fmla="*/ 232002 h 172"/>
              <a:gd name="T108" fmla="*/ 477341 w 193"/>
              <a:gd name="T109" fmla="*/ 232002 h 172"/>
              <a:gd name="T110" fmla="*/ 542730 w 193"/>
              <a:gd name="T111" fmla="*/ 290820 h 172"/>
              <a:gd name="T112" fmla="*/ 88275 w 193"/>
              <a:gd name="T113" fmla="*/ 290820 h 172"/>
              <a:gd name="T114" fmla="*/ 153664 w 193"/>
              <a:gd name="T115" fmla="*/ 232002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3" h="172">
                <a:moveTo>
                  <a:pt x="166" y="98"/>
                </a:moveTo>
                <a:cubicBezTo>
                  <a:pt x="184" y="98"/>
                  <a:pt x="184" y="98"/>
                  <a:pt x="184" y="98"/>
                </a:cubicBezTo>
                <a:cubicBezTo>
                  <a:pt x="191" y="98"/>
                  <a:pt x="192" y="99"/>
                  <a:pt x="193" y="103"/>
                </a:cubicBezTo>
                <a:cubicBezTo>
                  <a:pt x="193" y="106"/>
                  <a:pt x="193" y="110"/>
                  <a:pt x="191" y="111"/>
                </a:cubicBezTo>
                <a:cubicBezTo>
                  <a:pt x="189" y="114"/>
                  <a:pt x="183" y="113"/>
                  <a:pt x="179" y="109"/>
                </a:cubicBezTo>
                <a:cubicBezTo>
                  <a:pt x="176" y="106"/>
                  <a:pt x="170" y="106"/>
                  <a:pt x="166" y="106"/>
                </a:cubicBezTo>
                <a:cubicBezTo>
                  <a:pt x="166" y="152"/>
                  <a:pt x="166" y="152"/>
                  <a:pt x="166" y="152"/>
                </a:cubicBezTo>
                <a:cubicBezTo>
                  <a:pt x="166" y="163"/>
                  <a:pt x="157" y="172"/>
                  <a:pt x="146" y="172"/>
                </a:cubicBezTo>
                <a:cubicBezTo>
                  <a:pt x="47" y="172"/>
                  <a:pt x="47" y="172"/>
                  <a:pt x="47" y="172"/>
                </a:cubicBezTo>
                <a:cubicBezTo>
                  <a:pt x="36" y="172"/>
                  <a:pt x="27" y="163"/>
                  <a:pt x="27" y="152"/>
                </a:cubicBezTo>
                <a:cubicBezTo>
                  <a:pt x="27" y="106"/>
                  <a:pt x="27" y="106"/>
                  <a:pt x="27" y="106"/>
                </a:cubicBezTo>
                <a:cubicBezTo>
                  <a:pt x="23" y="106"/>
                  <a:pt x="18" y="106"/>
                  <a:pt x="15" y="109"/>
                </a:cubicBezTo>
                <a:cubicBezTo>
                  <a:pt x="10" y="113"/>
                  <a:pt x="4" y="114"/>
                  <a:pt x="2" y="111"/>
                </a:cubicBezTo>
                <a:cubicBezTo>
                  <a:pt x="0" y="110"/>
                  <a:pt x="0" y="106"/>
                  <a:pt x="1" y="103"/>
                </a:cubicBezTo>
                <a:cubicBezTo>
                  <a:pt x="1" y="99"/>
                  <a:pt x="2" y="98"/>
                  <a:pt x="9" y="98"/>
                </a:cubicBezTo>
                <a:cubicBezTo>
                  <a:pt x="27" y="98"/>
                  <a:pt x="27" y="98"/>
                  <a:pt x="27" y="98"/>
                </a:cubicBezTo>
                <a:cubicBezTo>
                  <a:pt x="31" y="98"/>
                  <a:pt x="31" y="98"/>
                  <a:pt x="31" y="98"/>
                </a:cubicBezTo>
                <a:cubicBezTo>
                  <a:pt x="162" y="98"/>
                  <a:pt x="162" y="98"/>
                  <a:pt x="162" y="98"/>
                </a:cubicBezTo>
                <a:cubicBezTo>
                  <a:pt x="166" y="98"/>
                  <a:pt x="166" y="98"/>
                  <a:pt x="166" y="98"/>
                </a:cubicBezTo>
                <a:close/>
                <a:moveTo>
                  <a:pt x="119" y="36"/>
                </a:moveTo>
                <a:cubicBezTo>
                  <a:pt x="125" y="32"/>
                  <a:pt x="124" y="28"/>
                  <a:pt x="122" y="24"/>
                </a:cubicBezTo>
                <a:cubicBezTo>
                  <a:pt x="118" y="16"/>
                  <a:pt x="115" y="9"/>
                  <a:pt x="122" y="0"/>
                </a:cubicBezTo>
                <a:cubicBezTo>
                  <a:pt x="132" y="7"/>
                  <a:pt x="132" y="7"/>
                  <a:pt x="132" y="7"/>
                </a:cubicBezTo>
                <a:cubicBezTo>
                  <a:pt x="130" y="11"/>
                  <a:pt x="131" y="14"/>
                  <a:pt x="133" y="18"/>
                </a:cubicBezTo>
                <a:cubicBezTo>
                  <a:pt x="137" y="28"/>
                  <a:pt x="142" y="37"/>
                  <a:pt x="126" y="46"/>
                </a:cubicBezTo>
                <a:cubicBezTo>
                  <a:pt x="119" y="36"/>
                  <a:pt x="119" y="36"/>
                  <a:pt x="119" y="36"/>
                </a:cubicBezTo>
                <a:close/>
                <a:moveTo>
                  <a:pt x="86" y="36"/>
                </a:moveTo>
                <a:cubicBezTo>
                  <a:pt x="92" y="32"/>
                  <a:pt x="91" y="28"/>
                  <a:pt x="89" y="24"/>
                </a:cubicBezTo>
                <a:cubicBezTo>
                  <a:pt x="85" y="16"/>
                  <a:pt x="82" y="9"/>
                  <a:pt x="88" y="0"/>
                </a:cubicBezTo>
                <a:cubicBezTo>
                  <a:pt x="99" y="7"/>
                  <a:pt x="99" y="7"/>
                  <a:pt x="99" y="7"/>
                </a:cubicBezTo>
                <a:cubicBezTo>
                  <a:pt x="97" y="11"/>
                  <a:pt x="98" y="14"/>
                  <a:pt x="100" y="18"/>
                </a:cubicBezTo>
                <a:cubicBezTo>
                  <a:pt x="104" y="28"/>
                  <a:pt x="109" y="37"/>
                  <a:pt x="93" y="46"/>
                </a:cubicBezTo>
                <a:cubicBezTo>
                  <a:pt x="86" y="36"/>
                  <a:pt x="86" y="36"/>
                  <a:pt x="86" y="36"/>
                </a:cubicBezTo>
                <a:close/>
                <a:moveTo>
                  <a:pt x="51" y="36"/>
                </a:moveTo>
                <a:cubicBezTo>
                  <a:pt x="57" y="32"/>
                  <a:pt x="55" y="28"/>
                  <a:pt x="53" y="24"/>
                </a:cubicBezTo>
                <a:cubicBezTo>
                  <a:pt x="50" y="16"/>
                  <a:pt x="47" y="9"/>
                  <a:pt x="53" y="0"/>
                </a:cubicBezTo>
                <a:cubicBezTo>
                  <a:pt x="64" y="7"/>
                  <a:pt x="64" y="7"/>
                  <a:pt x="64" y="7"/>
                </a:cubicBezTo>
                <a:cubicBezTo>
                  <a:pt x="61" y="11"/>
                  <a:pt x="63" y="14"/>
                  <a:pt x="65" y="18"/>
                </a:cubicBezTo>
                <a:cubicBezTo>
                  <a:pt x="69" y="28"/>
                  <a:pt x="73" y="37"/>
                  <a:pt x="58" y="46"/>
                </a:cubicBezTo>
                <a:cubicBezTo>
                  <a:pt x="51" y="36"/>
                  <a:pt x="51" y="36"/>
                  <a:pt x="51" y="36"/>
                </a:cubicBezTo>
                <a:close/>
                <a:moveTo>
                  <a:pt x="37" y="111"/>
                </a:moveTo>
                <a:cubicBezTo>
                  <a:pt x="37" y="144"/>
                  <a:pt x="37" y="144"/>
                  <a:pt x="37" y="144"/>
                </a:cubicBezTo>
                <a:cubicBezTo>
                  <a:pt x="37" y="147"/>
                  <a:pt x="39" y="149"/>
                  <a:pt x="41" y="149"/>
                </a:cubicBezTo>
                <a:cubicBezTo>
                  <a:pt x="44" y="149"/>
                  <a:pt x="46" y="147"/>
                  <a:pt x="46" y="144"/>
                </a:cubicBezTo>
                <a:cubicBezTo>
                  <a:pt x="46" y="111"/>
                  <a:pt x="46" y="111"/>
                  <a:pt x="46" y="111"/>
                </a:cubicBezTo>
                <a:cubicBezTo>
                  <a:pt x="46" y="109"/>
                  <a:pt x="44" y="107"/>
                  <a:pt x="41" y="107"/>
                </a:cubicBezTo>
                <a:cubicBezTo>
                  <a:pt x="39" y="107"/>
                  <a:pt x="37" y="109"/>
                  <a:pt x="37" y="111"/>
                </a:cubicBezTo>
                <a:close/>
                <a:moveTo>
                  <a:pt x="47" y="71"/>
                </a:moveTo>
                <a:cubicBezTo>
                  <a:pt x="89" y="71"/>
                  <a:pt x="89" y="71"/>
                  <a:pt x="89" y="71"/>
                </a:cubicBezTo>
                <a:cubicBezTo>
                  <a:pt x="86" y="60"/>
                  <a:pt x="86" y="60"/>
                  <a:pt x="86" y="60"/>
                </a:cubicBezTo>
                <a:cubicBezTo>
                  <a:pt x="86" y="57"/>
                  <a:pt x="89" y="55"/>
                  <a:pt x="92" y="55"/>
                </a:cubicBezTo>
                <a:cubicBezTo>
                  <a:pt x="100" y="55"/>
                  <a:pt x="100" y="55"/>
                  <a:pt x="100" y="55"/>
                </a:cubicBezTo>
                <a:cubicBezTo>
                  <a:pt x="103" y="55"/>
                  <a:pt x="106" y="57"/>
                  <a:pt x="105" y="60"/>
                </a:cubicBezTo>
                <a:cubicBezTo>
                  <a:pt x="103" y="71"/>
                  <a:pt x="103" y="71"/>
                  <a:pt x="103" y="71"/>
                </a:cubicBezTo>
                <a:cubicBezTo>
                  <a:pt x="146" y="71"/>
                  <a:pt x="146" y="71"/>
                  <a:pt x="146" y="71"/>
                </a:cubicBezTo>
                <a:cubicBezTo>
                  <a:pt x="157" y="71"/>
                  <a:pt x="165" y="79"/>
                  <a:pt x="166" y="89"/>
                </a:cubicBezTo>
                <a:cubicBezTo>
                  <a:pt x="27" y="89"/>
                  <a:pt x="27" y="89"/>
                  <a:pt x="27" y="89"/>
                </a:cubicBezTo>
                <a:cubicBezTo>
                  <a:pt x="28" y="79"/>
                  <a:pt x="37" y="71"/>
                  <a:pt x="47" y="71"/>
                </a:cubicBez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82" name="Freeform 192"/>
          <p:cNvSpPr/>
          <p:nvPr/>
        </p:nvSpPr>
        <p:spPr bwMode="auto">
          <a:xfrm>
            <a:off x="6299200" y="4776788"/>
            <a:ext cx="550863" cy="268288"/>
          </a:xfrm>
          <a:custGeom>
            <a:avLst/>
            <a:gdLst>
              <a:gd name="T0" fmla="*/ 45858 w 168"/>
              <a:gd name="T1" fmla="*/ 88423 h 82"/>
              <a:gd name="T2" fmla="*/ 88440 w 168"/>
              <a:gd name="T3" fmla="*/ 45849 h 82"/>
              <a:gd name="T4" fmla="*/ 461855 w 168"/>
              <a:gd name="T5" fmla="*/ 45849 h 82"/>
              <a:gd name="T6" fmla="*/ 507713 w 168"/>
              <a:gd name="T7" fmla="*/ 88423 h 82"/>
              <a:gd name="T8" fmla="*/ 507713 w 168"/>
              <a:gd name="T9" fmla="*/ 268544 h 82"/>
              <a:gd name="T10" fmla="*/ 550295 w 168"/>
              <a:gd name="T11" fmla="*/ 268544 h 82"/>
              <a:gd name="T12" fmla="*/ 550295 w 168"/>
              <a:gd name="T13" fmla="*/ 88423 h 82"/>
              <a:gd name="T14" fmla="*/ 461855 w 168"/>
              <a:gd name="T15" fmla="*/ 0 h 82"/>
              <a:gd name="T16" fmla="*/ 88440 w 168"/>
              <a:gd name="T17" fmla="*/ 0 h 82"/>
              <a:gd name="T18" fmla="*/ 0 w 168"/>
              <a:gd name="T19" fmla="*/ 88423 h 82"/>
              <a:gd name="T20" fmla="*/ 0 w 168"/>
              <a:gd name="T21" fmla="*/ 268544 h 82"/>
              <a:gd name="T22" fmla="*/ 45858 w 168"/>
              <a:gd name="T23" fmla="*/ 268544 h 82"/>
              <a:gd name="T24" fmla="*/ 45858 w 168"/>
              <a:gd name="T25" fmla="*/ 88423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8" h="82">
                <a:moveTo>
                  <a:pt x="14" y="27"/>
                </a:moveTo>
                <a:cubicBezTo>
                  <a:pt x="14" y="20"/>
                  <a:pt x="20" y="14"/>
                  <a:pt x="27" y="14"/>
                </a:cubicBezTo>
                <a:cubicBezTo>
                  <a:pt x="141" y="14"/>
                  <a:pt x="141" y="14"/>
                  <a:pt x="141" y="14"/>
                </a:cubicBezTo>
                <a:cubicBezTo>
                  <a:pt x="149" y="14"/>
                  <a:pt x="155" y="20"/>
                  <a:pt x="155" y="27"/>
                </a:cubicBezTo>
                <a:cubicBezTo>
                  <a:pt x="155" y="82"/>
                  <a:pt x="155" y="82"/>
                  <a:pt x="155" y="82"/>
                </a:cubicBezTo>
                <a:cubicBezTo>
                  <a:pt x="168" y="82"/>
                  <a:pt x="168" y="82"/>
                  <a:pt x="168" y="82"/>
                </a:cubicBezTo>
                <a:cubicBezTo>
                  <a:pt x="168" y="27"/>
                  <a:pt x="168" y="27"/>
                  <a:pt x="168" y="27"/>
                </a:cubicBezTo>
                <a:cubicBezTo>
                  <a:pt x="168" y="12"/>
                  <a:pt x="156" y="0"/>
                  <a:pt x="141" y="0"/>
                </a:cubicBezTo>
                <a:cubicBezTo>
                  <a:pt x="27" y="0"/>
                  <a:pt x="27" y="0"/>
                  <a:pt x="27" y="0"/>
                </a:cubicBezTo>
                <a:cubicBezTo>
                  <a:pt x="13" y="0"/>
                  <a:pt x="0" y="12"/>
                  <a:pt x="0" y="27"/>
                </a:cubicBezTo>
                <a:cubicBezTo>
                  <a:pt x="0" y="82"/>
                  <a:pt x="0" y="82"/>
                  <a:pt x="0" y="82"/>
                </a:cubicBezTo>
                <a:cubicBezTo>
                  <a:pt x="14" y="82"/>
                  <a:pt x="14" y="82"/>
                  <a:pt x="14" y="82"/>
                </a:cubicBezTo>
                <a:lnTo>
                  <a:pt x="14" y="27"/>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83" name="Freeform 193"/>
          <p:cNvSpPr/>
          <p:nvPr/>
        </p:nvSpPr>
        <p:spPr bwMode="auto">
          <a:xfrm>
            <a:off x="6299200" y="5057775"/>
            <a:ext cx="550863" cy="268288"/>
          </a:xfrm>
          <a:custGeom>
            <a:avLst/>
            <a:gdLst>
              <a:gd name="T0" fmla="*/ 507713 w 168"/>
              <a:gd name="T1" fmla="*/ 180121 h 82"/>
              <a:gd name="T2" fmla="*/ 461855 w 168"/>
              <a:gd name="T3" fmla="*/ 222695 h 82"/>
              <a:gd name="T4" fmla="*/ 88440 w 168"/>
              <a:gd name="T5" fmla="*/ 222695 h 82"/>
              <a:gd name="T6" fmla="*/ 45858 w 168"/>
              <a:gd name="T7" fmla="*/ 180121 h 82"/>
              <a:gd name="T8" fmla="*/ 45858 w 168"/>
              <a:gd name="T9" fmla="*/ 0 h 82"/>
              <a:gd name="T10" fmla="*/ 0 w 168"/>
              <a:gd name="T11" fmla="*/ 0 h 82"/>
              <a:gd name="T12" fmla="*/ 0 w 168"/>
              <a:gd name="T13" fmla="*/ 180121 h 82"/>
              <a:gd name="T14" fmla="*/ 88440 w 168"/>
              <a:gd name="T15" fmla="*/ 268544 h 82"/>
              <a:gd name="T16" fmla="*/ 461855 w 168"/>
              <a:gd name="T17" fmla="*/ 268544 h 82"/>
              <a:gd name="T18" fmla="*/ 550295 w 168"/>
              <a:gd name="T19" fmla="*/ 180121 h 82"/>
              <a:gd name="T20" fmla="*/ 550295 w 168"/>
              <a:gd name="T21" fmla="*/ 0 h 82"/>
              <a:gd name="T22" fmla="*/ 507713 w 168"/>
              <a:gd name="T23" fmla="*/ 0 h 82"/>
              <a:gd name="T24" fmla="*/ 507713 w 168"/>
              <a:gd name="T25" fmla="*/ 180121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8" h="82">
                <a:moveTo>
                  <a:pt x="155" y="55"/>
                </a:moveTo>
                <a:cubicBezTo>
                  <a:pt x="155" y="62"/>
                  <a:pt x="149" y="68"/>
                  <a:pt x="141" y="68"/>
                </a:cubicBezTo>
                <a:cubicBezTo>
                  <a:pt x="27" y="68"/>
                  <a:pt x="27" y="68"/>
                  <a:pt x="27" y="68"/>
                </a:cubicBezTo>
                <a:cubicBezTo>
                  <a:pt x="20" y="68"/>
                  <a:pt x="14" y="62"/>
                  <a:pt x="14" y="55"/>
                </a:cubicBezTo>
                <a:cubicBezTo>
                  <a:pt x="14" y="0"/>
                  <a:pt x="14" y="0"/>
                  <a:pt x="14" y="0"/>
                </a:cubicBezTo>
                <a:cubicBezTo>
                  <a:pt x="0" y="0"/>
                  <a:pt x="0" y="0"/>
                  <a:pt x="0" y="0"/>
                </a:cubicBezTo>
                <a:cubicBezTo>
                  <a:pt x="0" y="55"/>
                  <a:pt x="0" y="55"/>
                  <a:pt x="0" y="55"/>
                </a:cubicBezTo>
                <a:cubicBezTo>
                  <a:pt x="0" y="70"/>
                  <a:pt x="13" y="82"/>
                  <a:pt x="27" y="82"/>
                </a:cubicBezTo>
                <a:cubicBezTo>
                  <a:pt x="141" y="82"/>
                  <a:pt x="141" y="82"/>
                  <a:pt x="141" y="82"/>
                </a:cubicBezTo>
                <a:cubicBezTo>
                  <a:pt x="156" y="82"/>
                  <a:pt x="168" y="70"/>
                  <a:pt x="168" y="55"/>
                </a:cubicBezTo>
                <a:cubicBezTo>
                  <a:pt x="168" y="0"/>
                  <a:pt x="168" y="0"/>
                  <a:pt x="168" y="0"/>
                </a:cubicBezTo>
                <a:cubicBezTo>
                  <a:pt x="155" y="0"/>
                  <a:pt x="155" y="0"/>
                  <a:pt x="155" y="0"/>
                </a:cubicBezTo>
                <a:lnTo>
                  <a:pt x="155" y="55"/>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84" name="Freeform 194"/>
          <p:cNvSpPr/>
          <p:nvPr/>
        </p:nvSpPr>
        <p:spPr bwMode="auto">
          <a:xfrm>
            <a:off x="6453188" y="4845050"/>
            <a:ext cx="241300" cy="111125"/>
          </a:xfrm>
          <a:custGeom>
            <a:avLst/>
            <a:gdLst>
              <a:gd name="T0" fmla="*/ 107977 w 74"/>
              <a:gd name="T1" fmla="*/ 26241 h 34"/>
              <a:gd name="T2" fmla="*/ 58896 w 74"/>
              <a:gd name="T3" fmla="*/ 0 h 34"/>
              <a:gd name="T4" fmla="*/ 0 w 74"/>
              <a:gd name="T5" fmla="*/ 49203 h 34"/>
              <a:gd name="T6" fmla="*/ 16360 w 74"/>
              <a:gd name="T7" fmla="*/ 49203 h 34"/>
              <a:gd name="T8" fmla="*/ 32720 w 74"/>
              <a:gd name="T9" fmla="*/ 39362 h 34"/>
              <a:gd name="T10" fmla="*/ 49080 w 74"/>
              <a:gd name="T11" fmla="*/ 55763 h 34"/>
              <a:gd name="T12" fmla="*/ 32720 w 74"/>
              <a:gd name="T13" fmla="*/ 72164 h 34"/>
              <a:gd name="T14" fmla="*/ 16360 w 74"/>
              <a:gd name="T15" fmla="*/ 59043 h 34"/>
              <a:gd name="T16" fmla="*/ 0 w 74"/>
              <a:gd name="T17" fmla="*/ 59043 h 34"/>
              <a:gd name="T18" fmla="*/ 58896 w 74"/>
              <a:gd name="T19" fmla="*/ 111526 h 34"/>
              <a:gd name="T20" fmla="*/ 107977 w 74"/>
              <a:gd name="T21" fmla="*/ 82004 h 34"/>
              <a:gd name="T22" fmla="*/ 130881 w 74"/>
              <a:gd name="T23" fmla="*/ 82004 h 34"/>
              <a:gd name="T24" fmla="*/ 147241 w 74"/>
              <a:gd name="T25" fmla="*/ 65604 h 34"/>
              <a:gd name="T26" fmla="*/ 160329 w 74"/>
              <a:gd name="T27" fmla="*/ 78724 h 34"/>
              <a:gd name="T28" fmla="*/ 176689 w 74"/>
              <a:gd name="T29" fmla="*/ 65604 h 34"/>
              <a:gd name="T30" fmla="*/ 189778 w 74"/>
              <a:gd name="T31" fmla="*/ 78724 h 34"/>
              <a:gd name="T32" fmla="*/ 202866 w 74"/>
              <a:gd name="T33" fmla="*/ 65604 h 34"/>
              <a:gd name="T34" fmla="*/ 215954 w 74"/>
              <a:gd name="T35" fmla="*/ 78724 h 34"/>
              <a:gd name="T36" fmla="*/ 242130 w 74"/>
              <a:gd name="T37" fmla="*/ 52483 h 34"/>
              <a:gd name="T38" fmla="*/ 215954 w 74"/>
              <a:gd name="T39" fmla="*/ 26241 h 34"/>
              <a:gd name="T40" fmla="*/ 107977 w 74"/>
              <a:gd name="T41" fmla="*/ 2624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34">
                <a:moveTo>
                  <a:pt x="33" y="8"/>
                </a:moveTo>
                <a:cubicBezTo>
                  <a:pt x="30" y="3"/>
                  <a:pt x="24" y="0"/>
                  <a:pt x="18" y="0"/>
                </a:cubicBezTo>
                <a:cubicBezTo>
                  <a:pt x="9" y="0"/>
                  <a:pt x="1" y="7"/>
                  <a:pt x="0" y="15"/>
                </a:cubicBezTo>
                <a:cubicBezTo>
                  <a:pt x="5" y="15"/>
                  <a:pt x="5" y="15"/>
                  <a:pt x="5" y="15"/>
                </a:cubicBezTo>
                <a:cubicBezTo>
                  <a:pt x="6" y="13"/>
                  <a:pt x="8" y="12"/>
                  <a:pt x="10" y="12"/>
                </a:cubicBezTo>
                <a:cubicBezTo>
                  <a:pt x="13" y="12"/>
                  <a:pt x="15" y="14"/>
                  <a:pt x="15" y="17"/>
                </a:cubicBezTo>
                <a:cubicBezTo>
                  <a:pt x="15" y="19"/>
                  <a:pt x="13" y="22"/>
                  <a:pt x="10" y="22"/>
                </a:cubicBezTo>
                <a:cubicBezTo>
                  <a:pt x="8" y="22"/>
                  <a:pt x="6" y="20"/>
                  <a:pt x="5" y="18"/>
                </a:cubicBezTo>
                <a:cubicBezTo>
                  <a:pt x="0" y="18"/>
                  <a:pt x="0" y="18"/>
                  <a:pt x="0" y="18"/>
                </a:cubicBezTo>
                <a:cubicBezTo>
                  <a:pt x="1" y="27"/>
                  <a:pt x="9" y="34"/>
                  <a:pt x="18" y="34"/>
                </a:cubicBezTo>
                <a:cubicBezTo>
                  <a:pt x="24" y="34"/>
                  <a:pt x="30" y="30"/>
                  <a:pt x="33" y="25"/>
                </a:cubicBezTo>
                <a:cubicBezTo>
                  <a:pt x="40" y="25"/>
                  <a:pt x="40" y="25"/>
                  <a:pt x="40" y="25"/>
                </a:cubicBezTo>
                <a:cubicBezTo>
                  <a:pt x="45" y="20"/>
                  <a:pt x="45" y="20"/>
                  <a:pt x="45" y="20"/>
                </a:cubicBezTo>
                <a:cubicBezTo>
                  <a:pt x="49" y="24"/>
                  <a:pt x="49" y="24"/>
                  <a:pt x="49" y="24"/>
                </a:cubicBezTo>
                <a:cubicBezTo>
                  <a:pt x="54" y="20"/>
                  <a:pt x="54" y="20"/>
                  <a:pt x="54" y="20"/>
                </a:cubicBezTo>
                <a:cubicBezTo>
                  <a:pt x="58" y="24"/>
                  <a:pt x="58" y="24"/>
                  <a:pt x="58" y="24"/>
                </a:cubicBezTo>
                <a:cubicBezTo>
                  <a:pt x="62" y="20"/>
                  <a:pt x="62" y="20"/>
                  <a:pt x="62" y="20"/>
                </a:cubicBezTo>
                <a:cubicBezTo>
                  <a:pt x="66" y="24"/>
                  <a:pt x="66" y="24"/>
                  <a:pt x="66" y="24"/>
                </a:cubicBezTo>
                <a:cubicBezTo>
                  <a:pt x="74" y="16"/>
                  <a:pt x="74" y="16"/>
                  <a:pt x="74" y="16"/>
                </a:cubicBezTo>
                <a:cubicBezTo>
                  <a:pt x="66" y="8"/>
                  <a:pt x="66" y="8"/>
                  <a:pt x="66" y="8"/>
                </a:cubicBezTo>
                <a:lnTo>
                  <a:pt x="33" y="8"/>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85" name="Freeform 195"/>
          <p:cNvSpPr/>
          <p:nvPr/>
        </p:nvSpPr>
        <p:spPr bwMode="auto">
          <a:xfrm>
            <a:off x="6394450" y="5060950"/>
            <a:ext cx="58738" cy="200025"/>
          </a:xfrm>
          <a:custGeom>
            <a:avLst/>
            <a:gdLst>
              <a:gd name="T0" fmla="*/ 32610 w 18"/>
              <a:gd name="T1" fmla="*/ 199574 h 61"/>
              <a:gd name="T2" fmla="*/ 58698 w 18"/>
              <a:gd name="T3" fmla="*/ 199574 h 61"/>
              <a:gd name="T4" fmla="*/ 58698 w 18"/>
              <a:gd name="T5" fmla="*/ 0 h 61"/>
              <a:gd name="T6" fmla="*/ 32610 w 18"/>
              <a:gd name="T7" fmla="*/ 0 h 61"/>
              <a:gd name="T8" fmla="*/ 0 w 18"/>
              <a:gd name="T9" fmla="*/ 26174 h 61"/>
              <a:gd name="T10" fmla="*/ 0 w 18"/>
              <a:gd name="T11" fmla="*/ 170129 h 61"/>
              <a:gd name="T12" fmla="*/ 32610 w 18"/>
              <a:gd name="T13" fmla="*/ 199574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61">
                <a:moveTo>
                  <a:pt x="10" y="61"/>
                </a:moveTo>
                <a:cubicBezTo>
                  <a:pt x="18" y="61"/>
                  <a:pt x="18" y="61"/>
                  <a:pt x="18" y="61"/>
                </a:cubicBezTo>
                <a:cubicBezTo>
                  <a:pt x="18" y="0"/>
                  <a:pt x="18" y="0"/>
                  <a:pt x="18" y="0"/>
                </a:cubicBezTo>
                <a:cubicBezTo>
                  <a:pt x="10" y="0"/>
                  <a:pt x="10" y="0"/>
                  <a:pt x="10" y="0"/>
                </a:cubicBezTo>
                <a:cubicBezTo>
                  <a:pt x="4" y="0"/>
                  <a:pt x="0" y="3"/>
                  <a:pt x="0" y="8"/>
                </a:cubicBezTo>
                <a:cubicBezTo>
                  <a:pt x="0" y="52"/>
                  <a:pt x="0" y="52"/>
                  <a:pt x="0" y="52"/>
                </a:cubicBezTo>
                <a:cubicBezTo>
                  <a:pt x="0" y="57"/>
                  <a:pt x="4" y="61"/>
                  <a:pt x="10" y="61"/>
                </a:cubicBez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86" name="Freeform 196"/>
          <p:cNvSpPr/>
          <p:nvPr/>
        </p:nvSpPr>
        <p:spPr bwMode="auto">
          <a:xfrm>
            <a:off x="6684963" y="5060950"/>
            <a:ext cx="58738" cy="200025"/>
          </a:xfrm>
          <a:custGeom>
            <a:avLst/>
            <a:gdLst>
              <a:gd name="T0" fmla="*/ 58698 w 18"/>
              <a:gd name="T1" fmla="*/ 170129 h 61"/>
              <a:gd name="T2" fmla="*/ 58698 w 18"/>
              <a:gd name="T3" fmla="*/ 26174 h 61"/>
              <a:gd name="T4" fmla="*/ 26088 w 18"/>
              <a:gd name="T5" fmla="*/ 0 h 61"/>
              <a:gd name="T6" fmla="*/ 0 w 18"/>
              <a:gd name="T7" fmla="*/ 0 h 61"/>
              <a:gd name="T8" fmla="*/ 0 w 18"/>
              <a:gd name="T9" fmla="*/ 199574 h 61"/>
              <a:gd name="T10" fmla="*/ 26088 w 18"/>
              <a:gd name="T11" fmla="*/ 199574 h 61"/>
              <a:gd name="T12" fmla="*/ 58698 w 18"/>
              <a:gd name="T13" fmla="*/ 170129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61">
                <a:moveTo>
                  <a:pt x="18" y="52"/>
                </a:moveTo>
                <a:cubicBezTo>
                  <a:pt x="18" y="8"/>
                  <a:pt x="18" y="8"/>
                  <a:pt x="18" y="8"/>
                </a:cubicBezTo>
                <a:cubicBezTo>
                  <a:pt x="18" y="3"/>
                  <a:pt x="14" y="0"/>
                  <a:pt x="8" y="0"/>
                </a:cubicBezTo>
                <a:cubicBezTo>
                  <a:pt x="0" y="0"/>
                  <a:pt x="0" y="0"/>
                  <a:pt x="0" y="0"/>
                </a:cubicBezTo>
                <a:cubicBezTo>
                  <a:pt x="0" y="61"/>
                  <a:pt x="0" y="61"/>
                  <a:pt x="0" y="61"/>
                </a:cubicBezTo>
                <a:cubicBezTo>
                  <a:pt x="8" y="61"/>
                  <a:pt x="8" y="61"/>
                  <a:pt x="8" y="61"/>
                </a:cubicBezTo>
                <a:cubicBezTo>
                  <a:pt x="14" y="61"/>
                  <a:pt x="18" y="57"/>
                  <a:pt x="18" y="52"/>
                </a:cubicBez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5187" name="Rectangle 197"/>
          <p:cNvSpPr>
            <a:spLocks noChangeArrowheads="1"/>
          </p:cNvSpPr>
          <p:nvPr/>
        </p:nvSpPr>
        <p:spPr bwMode="auto">
          <a:xfrm>
            <a:off x="6484938" y="5060950"/>
            <a:ext cx="165100" cy="200025"/>
          </a:xfrm>
          <a:prstGeom prst="rect">
            <a:avLst/>
          </a:prstGeom>
          <a:solidFill>
            <a:schemeClr val="tx1">
              <a:lumMod val="65000"/>
              <a:lumOff val="3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45188" name="Freeform 198"/>
          <p:cNvSpPr/>
          <p:nvPr/>
        </p:nvSpPr>
        <p:spPr bwMode="auto">
          <a:xfrm>
            <a:off x="6489700" y="4986338"/>
            <a:ext cx="160338" cy="63500"/>
          </a:xfrm>
          <a:custGeom>
            <a:avLst/>
            <a:gdLst>
              <a:gd name="T0" fmla="*/ 0 w 49"/>
              <a:gd name="T1" fmla="*/ 49816 h 19"/>
              <a:gd name="T2" fmla="*/ 0 w 49"/>
              <a:gd name="T3" fmla="*/ 63100 h 19"/>
              <a:gd name="T4" fmla="*/ 35908 w 49"/>
              <a:gd name="T5" fmla="*/ 63100 h 19"/>
              <a:gd name="T6" fmla="*/ 35908 w 49"/>
              <a:gd name="T7" fmla="*/ 49816 h 19"/>
              <a:gd name="T8" fmla="*/ 35908 w 49"/>
              <a:gd name="T9" fmla="*/ 33211 h 19"/>
              <a:gd name="T10" fmla="*/ 42436 w 49"/>
              <a:gd name="T11" fmla="*/ 29889 h 19"/>
              <a:gd name="T12" fmla="*/ 117516 w 49"/>
              <a:gd name="T13" fmla="*/ 29889 h 19"/>
              <a:gd name="T14" fmla="*/ 124044 w 49"/>
              <a:gd name="T15" fmla="*/ 33211 h 19"/>
              <a:gd name="T16" fmla="*/ 124044 w 49"/>
              <a:gd name="T17" fmla="*/ 49816 h 19"/>
              <a:gd name="T18" fmla="*/ 124044 w 49"/>
              <a:gd name="T19" fmla="*/ 63100 h 19"/>
              <a:gd name="T20" fmla="*/ 159952 w 49"/>
              <a:gd name="T21" fmla="*/ 63100 h 19"/>
              <a:gd name="T22" fmla="*/ 159952 w 49"/>
              <a:gd name="T23" fmla="*/ 49816 h 19"/>
              <a:gd name="T24" fmla="*/ 159952 w 49"/>
              <a:gd name="T25" fmla="*/ 33211 h 19"/>
              <a:gd name="T26" fmla="*/ 159952 w 49"/>
              <a:gd name="T27" fmla="*/ 29889 h 19"/>
              <a:gd name="T28" fmla="*/ 117516 w 49"/>
              <a:gd name="T29" fmla="*/ 0 h 19"/>
              <a:gd name="T30" fmla="*/ 42436 w 49"/>
              <a:gd name="T31" fmla="*/ 0 h 19"/>
              <a:gd name="T32" fmla="*/ 0 w 49"/>
              <a:gd name="T33" fmla="*/ 29889 h 19"/>
              <a:gd name="T34" fmla="*/ 0 w 49"/>
              <a:gd name="T35" fmla="*/ 33211 h 19"/>
              <a:gd name="T36" fmla="*/ 0 w 49"/>
              <a:gd name="T37" fmla="*/ 49816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19">
                <a:moveTo>
                  <a:pt x="0" y="15"/>
                </a:moveTo>
                <a:cubicBezTo>
                  <a:pt x="0" y="19"/>
                  <a:pt x="0" y="19"/>
                  <a:pt x="0" y="19"/>
                </a:cubicBezTo>
                <a:cubicBezTo>
                  <a:pt x="11" y="19"/>
                  <a:pt x="11" y="19"/>
                  <a:pt x="11" y="19"/>
                </a:cubicBezTo>
                <a:cubicBezTo>
                  <a:pt x="11" y="15"/>
                  <a:pt x="11" y="15"/>
                  <a:pt x="11" y="15"/>
                </a:cubicBezTo>
                <a:cubicBezTo>
                  <a:pt x="11" y="10"/>
                  <a:pt x="11" y="10"/>
                  <a:pt x="11" y="10"/>
                </a:cubicBezTo>
                <a:cubicBezTo>
                  <a:pt x="11" y="10"/>
                  <a:pt x="12" y="9"/>
                  <a:pt x="13" y="9"/>
                </a:cubicBezTo>
                <a:cubicBezTo>
                  <a:pt x="36" y="9"/>
                  <a:pt x="36" y="9"/>
                  <a:pt x="36" y="9"/>
                </a:cubicBezTo>
                <a:cubicBezTo>
                  <a:pt x="37" y="9"/>
                  <a:pt x="38" y="10"/>
                  <a:pt x="38" y="10"/>
                </a:cubicBezTo>
                <a:cubicBezTo>
                  <a:pt x="38" y="15"/>
                  <a:pt x="38" y="15"/>
                  <a:pt x="38" y="15"/>
                </a:cubicBezTo>
                <a:cubicBezTo>
                  <a:pt x="38" y="19"/>
                  <a:pt x="38" y="19"/>
                  <a:pt x="38" y="19"/>
                </a:cubicBezTo>
                <a:cubicBezTo>
                  <a:pt x="49" y="19"/>
                  <a:pt x="49" y="19"/>
                  <a:pt x="49" y="19"/>
                </a:cubicBezTo>
                <a:cubicBezTo>
                  <a:pt x="49" y="15"/>
                  <a:pt x="49" y="15"/>
                  <a:pt x="49" y="15"/>
                </a:cubicBezTo>
                <a:cubicBezTo>
                  <a:pt x="49" y="10"/>
                  <a:pt x="49" y="10"/>
                  <a:pt x="49" y="10"/>
                </a:cubicBezTo>
                <a:cubicBezTo>
                  <a:pt x="49" y="10"/>
                  <a:pt x="49" y="9"/>
                  <a:pt x="49" y="9"/>
                </a:cubicBezTo>
                <a:cubicBezTo>
                  <a:pt x="48" y="4"/>
                  <a:pt x="43" y="0"/>
                  <a:pt x="36" y="0"/>
                </a:cubicBezTo>
                <a:cubicBezTo>
                  <a:pt x="13" y="0"/>
                  <a:pt x="13" y="0"/>
                  <a:pt x="13" y="0"/>
                </a:cubicBezTo>
                <a:cubicBezTo>
                  <a:pt x="6" y="0"/>
                  <a:pt x="1" y="4"/>
                  <a:pt x="0" y="9"/>
                </a:cubicBezTo>
                <a:cubicBezTo>
                  <a:pt x="0" y="9"/>
                  <a:pt x="0" y="10"/>
                  <a:pt x="0" y="10"/>
                </a:cubicBezTo>
                <a:lnTo>
                  <a:pt x="0" y="15"/>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6322" name="组合 3"/>
          <p:cNvGrpSpPr/>
          <p:nvPr/>
        </p:nvGrpSpPr>
        <p:grpSpPr>
          <a:xfrm>
            <a:off x="-12700" y="293688"/>
            <a:ext cx="12217400" cy="757237"/>
            <a:chOff x="0" y="241652"/>
            <a:chExt cx="9163074" cy="568523"/>
          </a:xfrm>
        </p:grpSpPr>
        <p:grpSp>
          <p:nvGrpSpPr>
            <p:cNvPr id="56371" name="组合 4"/>
            <p:cNvGrpSpPr/>
            <p:nvPr/>
          </p:nvGrpSpPr>
          <p:grpSpPr>
            <a:xfrm flipH="1">
              <a:off x="9059491" y="241652"/>
              <a:ext cx="103583" cy="566140"/>
              <a:chOff x="7668348" y="241652"/>
              <a:chExt cx="99861" cy="566140"/>
            </a:xfrm>
          </p:grpSpPr>
          <p:sp>
            <p:nvSpPr>
              <p:cNvPr id="12" name="矩形 11"/>
              <p:cNvSpPr/>
              <p:nvPr/>
            </p:nvSpPr>
            <p:spPr>
              <a:xfrm>
                <a:off x="7668348" y="241652"/>
                <a:ext cx="63131" cy="566139"/>
              </a:xfrm>
              <a:prstGeom prst="rect">
                <a:avLst/>
              </a:prstGeom>
              <a:solidFill>
                <a:srgbClr val="A52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cxnSp>
            <p:nvCxnSpPr>
              <p:cNvPr id="13" name="直接连接符 12"/>
              <p:cNvCxnSpPr/>
              <p:nvPr/>
            </p:nvCxnSpPr>
            <p:spPr>
              <a:xfrm>
                <a:off x="7768210" y="241652"/>
                <a:ext cx="0" cy="566139"/>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6372" name="组合 5"/>
            <p:cNvGrpSpPr/>
            <p:nvPr/>
          </p:nvGrpSpPr>
          <p:grpSpPr>
            <a:xfrm>
              <a:off x="458018" y="257152"/>
              <a:ext cx="1844735" cy="553023"/>
              <a:chOff x="458018" y="257152"/>
              <a:chExt cx="1844735" cy="553023"/>
            </a:xfrm>
          </p:grpSpPr>
          <p:sp>
            <p:nvSpPr>
              <p:cNvPr id="56376" name="TextBox 18"/>
              <p:cNvSpPr txBox="1"/>
              <p:nvPr/>
            </p:nvSpPr>
            <p:spPr>
              <a:xfrm>
                <a:off x="458018" y="257152"/>
                <a:ext cx="1537464" cy="277290"/>
              </a:xfrm>
              <a:prstGeom prst="rect">
                <a:avLst/>
              </a:prstGeom>
              <a:noFill/>
              <a:ln w="9525">
                <a:noFill/>
              </a:ln>
            </p:spPr>
            <p:txBody>
              <a:bodyPr anchor="ctr">
                <a:spAutoFit/>
              </a:bodyPr>
              <a:p>
                <a:pPr eaLnBrk="1" hangingPunct="1"/>
                <a:r>
                  <a:rPr lang="zh-CN" altLang="en-US" b="1" dirty="0">
                    <a:solidFill>
                      <a:srgbClr val="C00000"/>
                    </a:solidFill>
                    <a:latin typeface="微软雅黑" panose="020B0503020204020204" pitchFamily="34" charset="-122"/>
                    <a:ea typeface="微软雅黑" panose="020B0503020204020204" pitchFamily="34" charset="-122"/>
                  </a:rPr>
                  <a:t>赠送素材</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6377" name="TextBox 19"/>
              <p:cNvSpPr txBox="1"/>
              <p:nvPr/>
            </p:nvSpPr>
            <p:spPr>
              <a:xfrm>
                <a:off x="471487" y="555787"/>
                <a:ext cx="1831266" cy="254388"/>
              </a:xfrm>
              <a:prstGeom prst="rect">
                <a:avLst/>
              </a:prstGeom>
              <a:noFill/>
              <a:ln w="9525">
                <a:noFill/>
              </a:ln>
            </p:spPr>
            <p:txBody>
              <a:bodyPr wrap="none">
                <a:spAutoFit/>
              </a:bodyPr>
              <a:p>
                <a:pPr eaLnBrk="1" hangingPunct="1">
                  <a:buFont typeface="Arial" panose="020B0604020202020204" pitchFamily="34" charset="0"/>
                  <a:buNone/>
                </a:pPr>
                <a:r>
                  <a:rPr lang="zh-CN" altLang="en-US" sz="1600" dirty="0">
                    <a:solidFill>
                      <a:srgbClr val="595959"/>
                    </a:solidFill>
                    <a:latin typeface="微软雅黑" panose="020B0503020204020204" pitchFamily="34" charset="-122"/>
                    <a:ea typeface="微软雅黑" panose="020B0503020204020204" pitchFamily="34" charset="-122"/>
                  </a:rPr>
                  <a:t>让每一次亮相都信心澎湃</a:t>
                </a:r>
                <a:endParaRPr lang="zh-CN" altLang="en-US" sz="1600" dirty="0">
                  <a:solidFill>
                    <a:srgbClr val="595959"/>
                  </a:solidFill>
                  <a:latin typeface="微软雅黑" panose="020B0503020204020204" pitchFamily="34" charset="-122"/>
                  <a:ea typeface="微软雅黑" panose="020B0503020204020204" pitchFamily="34" charset="-122"/>
                </a:endParaRPr>
              </a:p>
            </p:txBody>
          </p:sp>
        </p:grpSp>
        <p:grpSp>
          <p:nvGrpSpPr>
            <p:cNvPr id="56373" name="组合 6"/>
            <p:cNvGrpSpPr/>
            <p:nvPr/>
          </p:nvGrpSpPr>
          <p:grpSpPr>
            <a:xfrm>
              <a:off x="0" y="241652"/>
              <a:ext cx="481011" cy="566140"/>
              <a:chOff x="0" y="241652"/>
              <a:chExt cx="481011" cy="566140"/>
            </a:xfrm>
          </p:grpSpPr>
          <p:sp>
            <p:nvSpPr>
              <p:cNvPr id="8" name="矩形 7"/>
              <p:cNvSpPr/>
              <p:nvPr/>
            </p:nvSpPr>
            <p:spPr>
              <a:xfrm>
                <a:off x="0" y="241652"/>
                <a:ext cx="425055" cy="566139"/>
              </a:xfrm>
              <a:prstGeom prst="rect">
                <a:avLst/>
              </a:prstGeom>
              <a:solidFill>
                <a:srgbClr val="A52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prstClr val="white"/>
                  </a:solidFill>
                  <a:effectLst/>
                  <a:uLnTx/>
                  <a:uFillTx/>
                  <a:latin typeface="+mn-lt"/>
                  <a:ea typeface="+mn-ea"/>
                  <a:cs typeface="+mn-cs"/>
                </a:endParaRPr>
              </a:p>
            </p:txBody>
          </p:sp>
          <p:cxnSp>
            <p:nvCxnSpPr>
              <p:cNvPr id="9" name="直接连接符 8"/>
              <p:cNvCxnSpPr/>
              <p:nvPr/>
            </p:nvCxnSpPr>
            <p:spPr>
              <a:xfrm>
                <a:off x="481014" y="241652"/>
                <a:ext cx="0" cy="566139"/>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46083" name="Freeform 65"/>
          <p:cNvSpPr>
            <a:spLocks noEditPoints="1"/>
          </p:cNvSpPr>
          <p:nvPr/>
        </p:nvSpPr>
        <p:spPr bwMode="auto">
          <a:xfrm>
            <a:off x="10752138" y="4165600"/>
            <a:ext cx="411163" cy="508000"/>
          </a:xfrm>
          <a:custGeom>
            <a:avLst/>
            <a:gdLst>
              <a:gd name="T0" fmla="*/ 387851 w 208"/>
              <a:gd name="T1" fmla="*/ 508444 h 256"/>
              <a:gd name="T2" fmla="*/ 23746 w 208"/>
              <a:gd name="T3" fmla="*/ 508444 h 256"/>
              <a:gd name="T4" fmla="*/ 0 w 208"/>
              <a:gd name="T5" fmla="*/ 484611 h 256"/>
              <a:gd name="T6" fmla="*/ 0 w 208"/>
              <a:gd name="T7" fmla="*/ 278055 h 256"/>
              <a:gd name="T8" fmla="*/ 23746 w 208"/>
              <a:gd name="T9" fmla="*/ 254222 h 256"/>
              <a:gd name="T10" fmla="*/ 63323 w 208"/>
              <a:gd name="T11" fmla="*/ 254222 h 256"/>
              <a:gd name="T12" fmla="*/ 63323 w 208"/>
              <a:gd name="T13" fmla="*/ 143000 h 256"/>
              <a:gd name="T14" fmla="*/ 205799 w 208"/>
              <a:gd name="T15" fmla="*/ 0 h 256"/>
              <a:gd name="T16" fmla="*/ 348274 w 208"/>
              <a:gd name="T17" fmla="*/ 143000 h 256"/>
              <a:gd name="T18" fmla="*/ 324528 w 208"/>
              <a:gd name="T19" fmla="*/ 166833 h 256"/>
              <a:gd name="T20" fmla="*/ 300782 w 208"/>
              <a:gd name="T21" fmla="*/ 143000 h 256"/>
              <a:gd name="T22" fmla="*/ 205799 w 208"/>
              <a:gd name="T23" fmla="*/ 47667 h 256"/>
              <a:gd name="T24" fmla="*/ 110815 w 208"/>
              <a:gd name="T25" fmla="*/ 143000 h 256"/>
              <a:gd name="T26" fmla="*/ 110815 w 208"/>
              <a:gd name="T27" fmla="*/ 254222 h 256"/>
              <a:gd name="T28" fmla="*/ 300782 w 208"/>
              <a:gd name="T29" fmla="*/ 254222 h 256"/>
              <a:gd name="T30" fmla="*/ 348274 w 208"/>
              <a:gd name="T31" fmla="*/ 254222 h 256"/>
              <a:gd name="T32" fmla="*/ 387851 w 208"/>
              <a:gd name="T33" fmla="*/ 254222 h 256"/>
              <a:gd name="T34" fmla="*/ 411597 w 208"/>
              <a:gd name="T35" fmla="*/ 278055 h 256"/>
              <a:gd name="T36" fmla="*/ 411597 w 208"/>
              <a:gd name="T37" fmla="*/ 484611 h 256"/>
              <a:gd name="T38" fmla="*/ 387851 w 208"/>
              <a:gd name="T39" fmla="*/ 508444 h 256"/>
              <a:gd name="T40" fmla="*/ 205799 w 208"/>
              <a:gd name="T41" fmla="*/ 301889 h 256"/>
              <a:gd name="T42" fmla="*/ 158307 w 208"/>
              <a:gd name="T43" fmla="*/ 349555 h 256"/>
              <a:gd name="T44" fmla="*/ 182053 w 208"/>
              <a:gd name="T45" fmla="*/ 391264 h 256"/>
              <a:gd name="T46" fmla="*/ 182053 w 208"/>
              <a:gd name="T47" fmla="*/ 436944 h 256"/>
              <a:gd name="T48" fmla="*/ 205799 w 208"/>
              <a:gd name="T49" fmla="*/ 460777 h 256"/>
              <a:gd name="T50" fmla="*/ 229544 w 208"/>
              <a:gd name="T51" fmla="*/ 436944 h 256"/>
              <a:gd name="T52" fmla="*/ 229544 w 208"/>
              <a:gd name="T53" fmla="*/ 391264 h 256"/>
              <a:gd name="T54" fmla="*/ 253290 w 208"/>
              <a:gd name="T55" fmla="*/ 349555 h 256"/>
              <a:gd name="T56" fmla="*/ 205799 w 208"/>
              <a:gd name="T57" fmla="*/ 301889 h 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79"/>
                  <a:pt x="171" y="84"/>
                  <a:pt x="164" y="84"/>
                </a:cubicBezTo>
                <a:cubicBezTo>
                  <a:pt x="157" y="84"/>
                  <a:pt x="152" y="79"/>
                  <a:pt x="152" y="72"/>
                </a:cubicBezTo>
                <a:cubicBezTo>
                  <a:pt x="152" y="45"/>
                  <a:pt x="131" y="24"/>
                  <a:pt x="104" y="24"/>
                </a:cubicBezTo>
                <a:cubicBezTo>
                  <a:pt x="77" y="24"/>
                  <a:pt x="56" y="45"/>
                  <a:pt x="56" y="72"/>
                </a:cubicBezTo>
                <a:cubicBezTo>
                  <a:pt x="56" y="128"/>
                  <a:pt x="56" y="128"/>
                  <a:pt x="56" y="128"/>
                </a:cubicBezTo>
                <a:cubicBezTo>
                  <a:pt x="152" y="128"/>
                  <a:pt x="152" y="128"/>
                  <a:pt x="152" y="128"/>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104" y="152"/>
                </a:moveTo>
                <a:cubicBezTo>
                  <a:pt x="91" y="152"/>
                  <a:pt x="80" y="163"/>
                  <a:pt x="80" y="176"/>
                </a:cubicBezTo>
                <a:cubicBezTo>
                  <a:pt x="80" y="185"/>
                  <a:pt x="85" y="193"/>
                  <a:pt x="92" y="197"/>
                </a:cubicBez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84" name="Freeform 66"/>
          <p:cNvSpPr>
            <a:spLocks noEditPoints="1"/>
          </p:cNvSpPr>
          <p:nvPr/>
        </p:nvSpPr>
        <p:spPr bwMode="auto">
          <a:xfrm>
            <a:off x="9871075" y="4165600"/>
            <a:ext cx="412750" cy="508000"/>
          </a:xfrm>
          <a:custGeom>
            <a:avLst/>
            <a:gdLst>
              <a:gd name="T0" fmla="*/ 387851 w 208"/>
              <a:gd name="T1" fmla="*/ 508444 h 256"/>
              <a:gd name="T2" fmla="*/ 23746 w 208"/>
              <a:gd name="T3" fmla="*/ 508444 h 256"/>
              <a:gd name="T4" fmla="*/ 0 w 208"/>
              <a:gd name="T5" fmla="*/ 484611 h 256"/>
              <a:gd name="T6" fmla="*/ 0 w 208"/>
              <a:gd name="T7" fmla="*/ 278055 h 256"/>
              <a:gd name="T8" fmla="*/ 23746 w 208"/>
              <a:gd name="T9" fmla="*/ 254222 h 256"/>
              <a:gd name="T10" fmla="*/ 63323 w 208"/>
              <a:gd name="T11" fmla="*/ 254222 h 256"/>
              <a:gd name="T12" fmla="*/ 63323 w 208"/>
              <a:gd name="T13" fmla="*/ 143000 h 256"/>
              <a:gd name="T14" fmla="*/ 205799 w 208"/>
              <a:gd name="T15" fmla="*/ 0 h 256"/>
              <a:gd name="T16" fmla="*/ 348274 w 208"/>
              <a:gd name="T17" fmla="*/ 143000 h 256"/>
              <a:gd name="T18" fmla="*/ 348274 w 208"/>
              <a:gd name="T19" fmla="*/ 254222 h 256"/>
              <a:gd name="T20" fmla="*/ 387851 w 208"/>
              <a:gd name="T21" fmla="*/ 254222 h 256"/>
              <a:gd name="T22" fmla="*/ 411597 w 208"/>
              <a:gd name="T23" fmla="*/ 278055 h 256"/>
              <a:gd name="T24" fmla="*/ 411597 w 208"/>
              <a:gd name="T25" fmla="*/ 484611 h 256"/>
              <a:gd name="T26" fmla="*/ 387851 w 208"/>
              <a:gd name="T27" fmla="*/ 508444 h 256"/>
              <a:gd name="T28" fmla="*/ 182053 w 208"/>
              <a:gd name="T29" fmla="*/ 391264 h 256"/>
              <a:gd name="T30" fmla="*/ 182053 w 208"/>
              <a:gd name="T31" fmla="*/ 436944 h 256"/>
              <a:gd name="T32" fmla="*/ 205799 w 208"/>
              <a:gd name="T33" fmla="*/ 460777 h 256"/>
              <a:gd name="T34" fmla="*/ 229544 w 208"/>
              <a:gd name="T35" fmla="*/ 436944 h 256"/>
              <a:gd name="T36" fmla="*/ 229544 w 208"/>
              <a:gd name="T37" fmla="*/ 391264 h 256"/>
              <a:gd name="T38" fmla="*/ 253290 w 208"/>
              <a:gd name="T39" fmla="*/ 349555 h 256"/>
              <a:gd name="T40" fmla="*/ 205799 w 208"/>
              <a:gd name="T41" fmla="*/ 301889 h 256"/>
              <a:gd name="T42" fmla="*/ 158307 w 208"/>
              <a:gd name="T43" fmla="*/ 349555 h 256"/>
              <a:gd name="T44" fmla="*/ 182053 w 208"/>
              <a:gd name="T45" fmla="*/ 391264 h 256"/>
              <a:gd name="T46" fmla="*/ 300782 w 208"/>
              <a:gd name="T47" fmla="*/ 143000 h 256"/>
              <a:gd name="T48" fmla="*/ 205799 w 208"/>
              <a:gd name="T49" fmla="*/ 47667 h 256"/>
              <a:gd name="T50" fmla="*/ 110815 w 208"/>
              <a:gd name="T51" fmla="*/ 143000 h 256"/>
              <a:gd name="T52" fmla="*/ 110815 w 208"/>
              <a:gd name="T53" fmla="*/ 254222 h 256"/>
              <a:gd name="T54" fmla="*/ 300782 w 208"/>
              <a:gd name="T55" fmla="*/ 254222 h 256"/>
              <a:gd name="T56" fmla="*/ 300782 w 208"/>
              <a:gd name="T57" fmla="*/ 143000 h 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85" name="Freeform 67"/>
          <p:cNvSpPr>
            <a:spLocks noEditPoints="1"/>
          </p:cNvSpPr>
          <p:nvPr/>
        </p:nvSpPr>
        <p:spPr bwMode="auto">
          <a:xfrm>
            <a:off x="8928100" y="4165600"/>
            <a:ext cx="508000" cy="434975"/>
          </a:xfrm>
          <a:custGeom>
            <a:avLst/>
            <a:gdLst>
              <a:gd name="T0" fmla="*/ 484611 w 256"/>
              <a:gd name="T1" fmla="*/ 435809 h 220"/>
              <a:gd name="T2" fmla="*/ 23833 w 256"/>
              <a:gd name="T3" fmla="*/ 435809 h 220"/>
              <a:gd name="T4" fmla="*/ 0 w 256"/>
              <a:gd name="T5" fmla="*/ 412038 h 220"/>
              <a:gd name="T6" fmla="*/ 0 w 256"/>
              <a:gd name="T7" fmla="*/ 261485 h 220"/>
              <a:gd name="T8" fmla="*/ 0 w 256"/>
              <a:gd name="T9" fmla="*/ 261485 h 220"/>
              <a:gd name="T10" fmla="*/ 1986 w 256"/>
              <a:gd name="T11" fmla="*/ 253562 h 220"/>
              <a:gd name="T12" fmla="*/ 65542 w 256"/>
              <a:gd name="T13" fmla="*/ 87162 h 220"/>
              <a:gd name="T14" fmla="*/ 87389 w 256"/>
              <a:gd name="T15" fmla="*/ 71314 h 220"/>
              <a:gd name="T16" fmla="*/ 127111 w 256"/>
              <a:gd name="T17" fmla="*/ 71314 h 220"/>
              <a:gd name="T18" fmla="*/ 150944 w 256"/>
              <a:gd name="T19" fmla="*/ 71314 h 220"/>
              <a:gd name="T20" fmla="*/ 150944 w 256"/>
              <a:gd name="T21" fmla="*/ 79238 h 220"/>
              <a:gd name="T22" fmla="*/ 172792 w 256"/>
              <a:gd name="T23" fmla="*/ 118857 h 220"/>
              <a:gd name="T24" fmla="*/ 127111 w 256"/>
              <a:gd name="T25" fmla="*/ 118857 h 220"/>
              <a:gd name="T26" fmla="*/ 103278 w 256"/>
              <a:gd name="T27" fmla="*/ 118857 h 220"/>
              <a:gd name="T28" fmla="*/ 57597 w 256"/>
              <a:gd name="T29" fmla="*/ 237714 h 220"/>
              <a:gd name="T30" fmla="*/ 119167 w 256"/>
              <a:gd name="T31" fmla="*/ 237714 h 220"/>
              <a:gd name="T32" fmla="*/ 135055 w 256"/>
              <a:gd name="T33" fmla="*/ 237714 h 220"/>
              <a:gd name="T34" fmla="*/ 158889 w 256"/>
              <a:gd name="T35" fmla="*/ 261485 h 220"/>
              <a:gd name="T36" fmla="*/ 158889 w 256"/>
              <a:gd name="T37" fmla="*/ 285257 h 220"/>
              <a:gd name="T38" fmla="*/ 349555 w 256"/>
              <a:gd name="T39" fmla="*/ 285257 h 220"/>
              <a:gd name="T40" fmla="*/ 349555 w 256"/>
              <a:gd name="T41" fmla="*/ 261485 h 220"/>
              <a:gd name="T42" fmla="*/ 373389 w 256"/>
              <a:gd name="T43" fmla="*/ 237714 h 220"/>
              <a:gd name="T44" fmla="*/ 397222 w 256"/>
              <a:gd name="T45" fmla="*/ 237714 h 220"/>
              <a:gd name="T46" fmla="*/ 450847 w 256"/>
              <a:gd name="T47" fmla="*/ 237714 h 220"/>
              <a:gd name="T48" fmla="*/ 405166 w 256"/>
              <a:gd name="T49" fmla="*/ 118857 h 220"/>
              <a:gd name="T50" fmla="*/ 381333 w 256"/>
              <a:gd name="T51" fmla="*/ 118857 h 220"/>
              <a:gd name="T52" fmla="*/ 335652 w 256"/>
              <a:gd name="T53" fmla="*/ 118857 h 220"/>
              <a:gd name="T54" fmla="*/ 357500 w 256"/>
              <a:gd name="T55" fmla="*/ 79238 h 220"/>
              <a:gd name="T56" fmla="*/ 357500 w 256"/>
              <a:gd name="T57" fmla="*/ 71314 h 220"/>
              <a:gd name="T58" fmla="*/ 381333 w 256"/>
              <a:gd name="T59" fmla="*/ 71314 h 220"/>
              <a:gd name="T60" fmla="*/ 421055 w 256"/>
              <a:gd name="T61" fmla="*/ 71314 h 220"/>
              <a:gd name="T62" fmla="*/ 442902 w 256"/>
              <a:gd name="T63" fmla="*/ 87162 h 220"/>
              <a:gd name="T64" fmla="*/ 506458 w 256"/>
              <a:gd name="T65" fmla="*/ 253562 h 220"/>
              <a:gd name="T66" fmla="*/ 508444 w 256"/>
              <a:gd name="T67" fmla="*/ 261485 h 220"/>
              <a:gd name="T68" fmla="*/ 508444 w 256"/>
              <a:gd name="T69" fmla="*/ 412038 h 220"/>
              <a:gd name="T70" fmla="*/ 484611 w 256"/>
              <a:gd name="T71" fmla="*/ 435809 h 220"/>
              <a:gd name="T72" fmla="*/ 309833 w 256"/>
              <a:gd name="T73" fmla="*/ 103009 h 220"/>
              <a:gd name="T74" fmla="*/ 293944 w 256"/>
              <a:gd name="T75" fmla="*/ 95086 h 220"/>
              <a:gd name="T76" fmla="*/ 278055 w 256"/>
              <a:gd name="T77" fmla="*/ 81219 h 220"/>
              <a:gd name="T78" fmla="*/ 278055 w 256"/>
              <a:gd name="T79" fmla="*/ 174324 h 220"/>
              <a:gd name="T80" fmla="*/ 278055 w 256"/>
              <a:gd name="T81" fmla="*/ 229790 h 220"/>
              <a:gd name="T82" fmla="*/ 254222 w 256"/>
              <a:gd name="T83" fmla="*/ 253562 h 220"/>
              <a:gd name="T84" fmla="*/ 230389 w 256"/>
              <a:gd name="T85" fmla="*/ 229790 h 220"/>
              <a:gd name="T86" fmla="*/ 230389 w 256"/>
              <a:gd name="T87" fmla="*/ 190171 h 220"/>
              <a:gd name="T88" fmla="*/ 230389 w 256"/>
              <a:gd name="T89" fmla="*/ 81219 h 220"/>
              <a:gd name="T90" fmla="*/ 214500 w 256"/>
              <a:gd name="T91" fmla="*/ 95086 h 220"/>
              <a:gd name="T92" fmla="*/ 198611 w 256"/>
              <a:gd name="T93" fmla="*/ 103009 h 220"/>
              <a:gd name="T94" fmla="*/ 174778 w 256"/>
              <a:gd name="T95" fmla="*/ 79238 h 220"/>
              <a:gd name="T96" fmla="*/ 182722 w 256"/>
              <a:gd name="T97" fmla="*/ 63390 h 220"/>
              <a:gd name="T98" fmla="*/ 238333 w 256"/>
              <a:gd name="T99" fmla="*/ 7924 h 220"/>
              <a:gd name="T100" fmla="*/ 254222 w 256"/>
              <a:gd name="T101" fmla="*/ 0 h 220"/>
              <a:gd name="T102" fmla="*/ 270111 w 256"/>
              <a:gd name="T103" fmla="*/ 7924 h 220"/>
              <a:gd name="T104" fmla="*/ 325722 w 256"/>
              <a:gd name="T105" fmla="*/ 63390 h 220"/>
              <a:gd name="T106" fmla="*/ 333666 w 256"/>
              <a:gd name="T107" fmla="*/ 79238 h 220"/>
              <a:gd name="T108" fmla="*/ 309833 w 256"/>
              <a:gd name="T109" fmla="*/ 103009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6" h="220">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76" y="36"/>
                  <a:pt x="76" y="36"/>
                  <a:pt x="76" y="36"/>
                </a:cubicBezTo>
                <a:cubicBezTo>
                  <a:pt x="76" y="37"/>
                  <a:pt x="76" y="39"/>
                  <a:pt x="76" y="40"/>
                </a:cubicBezTo>
                <a:cubicBezTo>
                  <a:pt x="76" y="48"/>
                  <a:pt x="80" y="56"/>
                  <a:pt x="87" y="60"/>
                </a:cubicBezTo>
                <a:cubicBezTo>
                  <a:pt x="64" y="60"/>
                  <a:pt x="64" y="60"/>
                  <a:pt x="64" y="60"/>
                </a:cubicBezTo>
                <a:cubicBezTo>
                  <a:pt x="52" y="60"/>
                  <a:pt x="52" y="60"/>
                  <a:pt x="52" y="60"/>
                </a:cubicBezTo>
                <a:cubicBezTo>
                  <a:pt x="29" y="120"/>
                  <a:pt x="29" y="120"/>
                  <a:pt x="29" y="120"/>
                </a:cubicBezTo>
                <a:cubicBezTo>
                  <a:pt x="60" y="120"/>
                  <a:pt x="60" y="120"/>
                  <a:pt x="60"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69" y="60"/>
                  <a:pt x="169" y="60"/>
                  <a:pt x="169" y="60"/>
                </a:cubicBezTo>
                <a:cubicBezTo>
                  <a:pt x="176" y="56"/>
                  <a:pt x="180" y="48"/>
                  <a:pt x="180" y="40"/>
                </a:cubicBezTo>
                <a:cubicBezTo>
                  <a:pt x="180" y="39"/>
                  <a:pt x="180" y="37"/>
                  <a:pt x="180"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56" y="52"/>
                </a:moveTo>
                <a:cubicBezTo>
                  <a:pt x="153" y="52"/>
                  <a:pt x="150" y="51"/>
                  <a:pt x="148" y="48"/>
                </a:cubicBezTo>
                <a:cubicBezTo>
                  <a:pt x="140" y="41"/>
                  <a:pt x="140" y="41"/>
                  <a:pt x="140" y="41"/>
                </a:cubicBezTo>
                <a:cubicBezTo>
                  <a:pt x="140" y="88"/>
                  <a:pt x="140" y="88"/>
                  <a:pt x="140" y="88"/>
                </a:cubicBezTo>
                <a:cubicBezTo>
                  <a:pt x="140" y="116"/>
                  <a:pt x="140" y="116"/>
                  <a:pt x="140" y="116"/>
                </a:cubicBezTo>
                <a:cubicBezTo>
                  <a:pt x="140" y="123"/>
                  <a:pt x="135" y="128"/>
                  <a:pt x="128" y="128"/>
                </a:cubicBezTo>
                <a:cubicBezTo>
                  <a:pt x="121" y="128"/>
                  <a:pt x="116" y="123"/>
                  <a:pt x="116" y="116"/>
                </a:cubicBezTo>
                <a:cubicBezTo>
                  <a:pt x="116" y="96"/>
                  <a:pt x="116" y="96"/>
                  <a:pt x="116" y="96"/>
                </a:cubicBezTo>
                <a:cubicBezTo>
                  <a:pt x="116" y="41"/>
                  <a:pt x="116" y="41"/>
                  <a:pt x="116" y="41"/>
                </a:cubicBezTo>
                <a:cubicBezTo>
                  <a:pt x="108" y="48"/>
                  <a:pt x="108" y="48"/>
                  <a:pt x="108" y="48"/>
                </a:cubicBezTo>
                <a:cubicBezTo>
                  <a:pt x="106" y="51"/>
                  <a:pt x="103" y="52"/>
                  <a:pt x="100" y="52"/>
                </a:cubicBezTo>
                <a:cubicBezTo>
                  <a:pt x="93" y="52"/>
                  <a:pt x="88" y="47"/>
                  <a:pt x="88" y="40"/>
                </a:cubicBezTo>
                <a:cubicBezTo>
                  <a:pt x="88" y="37"/>
                  <a:pt x="89" y="34"/>
                  <a:pt x="92" y="32"/>
                </a:cubicBezTo>
                <a:cubicBezTo>
                  <a:pt x="120" y="4"/>
                  <a:pt x="120" y="4"/>
                  <a:pt x="120" y="4"/>
                </a:cubicBezTo>
                <a:cubicBezTo>
                  <a:pt x="122" y="1"/>
                  <a:pt x="125" y="0"/>
                  <a:pt x="128" y="0"/>
                </a:cubicBezTo>
                <a:cubicBezTo>
                  <a:pt x="131" y="0"/>
                  <a:pt x="134" y="1"/>
                  <a:pt x="136" y="4"/>
                </a:cubicBezTo>
                <a:cubicBezTo>
                  <a:pt x="164" y="32"/>
                  <a:pt x="164" y="32"/>
                  <a:pt x="164" y="32"/>
                </a:cubicBezTo>
                <a:cubicBezTo>
                  <a:pt x="167" y="34"/>
                  <a:pt x="168" y="37"/>
                  <a:pt x="168" y="40"/>
                </a:cubicBezTo>
                <a:cubicBezTo>
                  <a:pt x="168" y="47"/>
                  <a:pt x="163" y="52"/>
                  <a:pt x="156" y="5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86" name="Freeform 68"/>
          <p:cNvSpPr>
            <a:spLocks noEditPoints="1"/>
          </p:cNvSpPr>
          <p:nvPr/>
        </p:nvSpPr>
        <p:spPr bwMode="auto">
          <a:xfrm>
            <a:off x="8043863" y="4165600"/>
            <a:ext cx="504825" cy="434975"/>
          </a:xfrm>
          <a:custGeom>
            <a:avLst/>
            <a:gdLst>
              <a:gd name="T0" fmla="*/ 480766 w 256"/>
              <a:gd name="T1" fmla="*/ 435809 h 220"/>
              <a:gd name="T2" fmla="*/ 23644 w 256"/>
              <a:gd name="T3" fmla="*/ 435809 h 220"/>
              <a:gd name="T4" fmla="*/ 0 w 256"/>
              <a:gd name="T5" fmla="*/ 412038 h 220"/>
              <a:gd name="T6" fmla="*/ 0 w 256"/>
              <a:gd name="T7" fmla="*/ 261485 h 220"/>
              <a:gd name="T8" fmla="*/ 0 w 256"/>
              <a:gd name="T9" fmla="*/ 261485 h 220"/>
              <a:gd name="T10" fmla="*/ 1970 w 256"/>
              <a:gd name="T11" fmla="*/ 253562 h 220"/>
              <a:gd name="T12" fmla="*/ 65022 w 256"/>
              <a:gd name="T13" fmla="*/ 87162 h 220"/>
              <a:gd name="T14" fmla="*/ 86695 w 256"/>
              <a:gd name="T15" fmla="*/ 71314 h 220"/>
              <a:gd name="T16" fmla="*/ 126103 w 256"/>
              <a:gd name="T17" fmla="*/ 71314 h 220"/>
              <a:gd name="T18" fmla="*/ 204917 w 256"/>
              <a:gd name="T19" fmla="*/ 71314 h 220"/>
              <a:gd name="T20" fmla="*/ 204917 w 256"/>
              <a:gd name="T21" fmla="*/ 87162 h 220"/>
              <a:gd name="T22" fmla="*/ 204917 w 256"/>
              <a:gd name="T23" fmla="*/ 118857 h 220"/>
              <a:gd name="T24" fmla="*/ 126103 w 256"/>
              <a:gd name="T25" fmla="*/ 118857 h 220"/>
              <a:gd name="T26" fmla="*/ 102458 w 256"/>
              <a:gd name="T27" fmla="*/ 118857 h 220"/>
              <a:gd name="T28" fmla="*/ 57140 w 256"/>
              <a:gd name="T29" fmla="*/ 237714 h 220"/>
              <a:gd name="T30" fmla="*/ 110340 w 256"/>
              <a:gd name="T31" fmla="*/ 237714 h 220"/>
              <a:gd name="T32" fmla="*/ 133984 w 256"/>
              <a:gd name="T33" fmla="*/ 237714 h 220"/>
              <a:gd name="T34" fmla="*/ 157628 w 256"/>
              <a:gd name="T35" fmla="*/ 261485 h 220"/>
              <a:gd name="T36" fmla="*/ 157628 w 256"/>
              <a:gd name="T37" fmla="*/ 285257 h 220"/>
              <a:gd name="T38" fmla="*/ 346782 w 256"/>
              <a:gd name="T39" fmla="*/ 285257 h 220"/>
              <a:gd name="T40" fmla="*/ 346782 w 256"/>
              <a:gd name="T41" fmla="*/ 261485 h 220"/>
              <a:gd name="T42" fmla="*/ 370426 w 256"/>
              <a:gd name="T43" fmla="*/ 237714 h 220"/>
              <a:gd name="T44" fmla="*/ 394070 w 256"/>
              <a:gd name="T45" fmla="*/ 237714 h 220"/>
              <a:gd name="T46" fmla="*/ 447270 w 256"/>
              <a:gd name="T47" fmla="*/ 237714 h 220"/>
              <a:gd name="T48" fmla="*/ 401952 w 256"/>
              <a:gd name="T49" fmla="*/ 118857 h 220"/>
              <a:gd name="T50" fmla="*/ 378308 w 256"/>
              <a:gd name="T51" fmla="*/ 118857 h 220"/>
              <a:gd name="T52" fmla="*/ 299493 w 256"/>
              <a:gd name="T53" fmla="*/ 118857 h 220"/>
              <a:gd name="T54" fmla="*/ 299493 w 256"/>
              <a:gd name="T55" fmla="*/ 87162 h 220"/>
              <a:gd name="T56" fmla="*/ 299493 w 256"/>
              <a:gd name="T57" fmla="*/ 71314 h 220"/>
              <a:gd name="T58" fmla="*/ 378308 w 256"/>
              <a:gd name="T59" fmla="*/ 71314 h 220"/>
              <a:gd name="T60" fmla="*/ 417715 w 256"/>
              <a:gd name="T61" fmla="*/ 71314 h 220"/>
              <a:gd name="T62" fmla="*/ 439388 w 256"/>
              <a:gd name="T63" fmla="*/ 87162 h 220"/>
              <a:gd name="T64" fmla="*/ 502440 w 256"/>
              <a:gd name="T65" fmla="*/ 253562 h 220"/>
              <a:gd name="T66" fmla="*/ 504410 w 256"/>
              <a:gd name="T67" fmla="*/ 261485 h 220"/>
              <a:gd name="T68" fmla="*/ 504410 w 256"/>
              <a:gd name="T69" fmla="*/ 412038 h 220"/>
              <a:gd name="T70" fmla="*/ 480766 w 256"/>
              <a:gd name="T71" fmla="*/ 435809 h 220"/>
              <a:gd name="T72" fmla="*/ 331019 w 256"/>
              <a:gd name="T73" fmla="*/ 174324 h 220"/>
              <a:gd name="T74" fmla="*/ 323138 w 256"/>
              <a:gd name="T75" fmla="*/ 190171 h 220"/>
              <a:gd name="T76" fmla="*/ 267968 w 256"/>
              <a:gd name="T77" fmla="*/ 245638 h 220"/>
              <a:gd name="T78" fmla="*/ 252205 w 256"/>
              <a:gd name="T79" fmla="*/ 253562 h 220"/>
              <a:gd name="T80" fmla="*/ 236442 w 256"/>
              <a:gd name="T81" fmla="*/ 245638 h 220"/>
              <a:gd name="T82" fmla="*/ 181272 w 256"/>
              <a:gd name="T83" fmla="*/ 190171 h 220"/>
              <a:gd name="T84" fmla="*/ 173391 w 256"/>
              <a:gd name="T85" fmla="*/ 174324 h 220"/>
              <a:gd name="T86" fmla="*/ 197035 w 256"/>
              <a:gd name="T87" fmla="*/ 150552 h 220"/>
              <a:gd name="T88" fmla="*/ 212798 w 256"/>
              <a:gd name="T89" fmla="*/ 158476 h 220"/>
              <a:gd name="T90" fmla="*/ 228561 w 256"/>
              <a:gd name="T91" fmla="*/ 172343 h 220"/>
              <a:gd name="T92" fmla="*/ 228561 w 256"/>
              <a:gd name="T93" fmla="*/ 87162 h 220"/>
              <a:gd name="T94" fmla="*/ 228561 w 256"/>
              <a:gd name="T95" fmla="*/ 63390 h 220"/>
              <a:gd name="T96" fmla="*/ 228561 w 256"/>
              <a:gd name="T97" fmla="*/ 23771 h 220"/>
              <a:gd name="T98" fmla="*/ 252205 w 256"/>
              <a:gd name="T99" fmla="*/ 0 h 220"/>
              <a:gd name="T100" fmla="*/ 275849 w 256"/>
              <a:gd name="T101" fmla="*/ 23771 h 220"/>
              <a:gd name="T102" fmla="*/ 275849 w 256"/>
              <a:gd name="T103" fmla="*/ 71314 h 220"/>
              <a:gd name="T104" fmla="*/ 275849 w 256"/>
              <a:gd name="T105" fmla="*/ 79238 h 220"/>
              <a:gd name="T106" fmla="*/ 275849 w 256"/>
              <a:gd name="T107" fmla="*/ 172343 h 220"/>
              <a:gd name="T108" fmla="*/ 291612 w 256"/>
              <a:gd name="T109" fmla="*/ 158476 h 220"/>
              <a:gd name="T110" fmla="*/ 307375 w 256"/>
              <a:gd name="T111" fmla="*/ 150552 h 220"/>
              <a:gd name="T112" fmla="*/ 331019 w 256"/>
              <a:gd name="T113" fmla="*/ 174324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6" h="220">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104" y="36"/>
                  <a:pt x="104" y="36"/>
                  <a:pt x="104" y="36"/>
                </a:cubicBezTo>
                <a:cubicBezTo>
                  <a:pt x="104" y="44"/>
                  <a:pt x="104" y="44"/>
                  <a:pt x="104" y="44"/>
                </a:cubicBezTo>
                <a:cubicBezTo>
                  <a:pt x="104" y="60"/>
                  <a:pt x="104" y="60"/>
                  <a:pt x="104" y="60"/>
                </a:cubicBezTo>
                <a:cubicBezTo>
                  <a:pt x="64" y="60"/>
                  <a:pt x="64" y="60"/>
                  <a:pt x="64" y="60"/>
                </a:cubicBezTo>
                <a:cubicBezTo>
                  <a:pt x="52" y="60"/>
                  <a:pt x="52" y="60"/>
                  <a:pt x="52" y="60"/>
                </a:cubicBezTo>
                <a:cubicBezTo>
                  <a:pt x="29" y="120"/>
                  <a:pt x="29" y="120"/>
                  <a:pt x="29" y="120"/>
                </a:cubicBezTo>
                <a:cubicBezTo>
                  <a:pt x="56" y="120"/>
                  <a:pt x="56" y="120"/>
                  <a:pt x="56"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52" y="60"/>
                  <a:pt x="152" y="60"/>
                  <a:pt x="152" y="60"/>
                </a:cubicBezTo>
                <a:cubicBezTo>
                  <a:pt x="152" y="44"/>
                  <a:pt x="152" y="44"/>
                  <a:pt x="152" y="44"/>
                </a:cubicBezTo>
                <a:cubicBezTo>
                  <a:pt x="152" y="36"/>
                  <a:pt x="152" y="36"/>
                  <a:pt x="152"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68" y="88"/>
                </a:moveTo>
                <a:cubicBezTo>
                  <a:pt x="168" y="91"/>
                  <a:pt x="167" y="94"/>
                  <a:pt x="164" y="96"/>
                </a:cubicBezTo>
                <a:cubicBezTo>
                  <a:pt x="136" y="124"/>
                  <a:pt x="136" y="124"/>
                  <a:pt x="136" y="124"/>
                </a:cubicBezTo>
                <a:cubicBezTo>
                  <a:pt x="134" y="127"/>
                  <a:pt x="131" y="128"/>
                  <a:pt x="128" y="128"/>
                </a:cubicBezTo>
                <a:cubicBezTo>
                  <a:pt x="125" y="128"/>
                  <a:pt x="122" y="127"/>
                  <a:pt x="120" y="124"/>
                </a:cubicBezTo>
                <a:cubicBezTo>
                  <a:pt x="92" y="96"/>
                  <a:pt x="92" y="96"/>
                  <a:pt x="92" y="96"/>
                </a:cubicBezTo>
                <a:cubicBezTo>
                  <a:pt x="89" y="94"/>
                  <a:pt x="88" y="91"/>
                  <a:pt x="88" y="88"/>
                </a:cubicBezTo>
                <a:cubicBezTo>
                  <a:pt x="88" y="81"/>
                  <a:pt x="93" y="76"/>
                  <a:pt x="100" y="76"/>
                </a:cubicBezTo>
                <a:cubicBezTo>
                  <a:pt x="103" y="76"/>
                  <a:pt x="106" y="77"/>
                  <a:pt x="108" y="80"/>
                </a:cubicBezTo>
                <a:cubicBezTo>
                  <a:pt x="116" y="87"/>
                  <a:pt x="116" y="87"/>
                  <a:pt x="116" y="87"/>
                </a:cubicBezTo>
                <a:cubicBezTo>
                  <a:pt x="116" y="44"/>
                  <a:pt x="116" y="44"/>
                  <a:pt x="116" y="44"/>
                </a:cubicBezTo>
                <a:cubicBezTo>
                  <a:pt x="116" y="32"/>
                  <a:pt x="116" y="32"/>
                  <a:pt x="116" y="32"/>
                </a:cubicBezTo>
                <a:cubicBezTo>
                  <a:pt x="116" y="12"/>
                  <a:pt x="116" y="12"/>
                  <a:pt x="116" y="12"/>
                </a:cubicBezTo>
                <a:cubicBezTo>
                  <a:pt x="116" y="5"/>
                  <a:pt x="121" y="0"/>
                  <a:pt x="128" y="0"/>
                </a:cubicBezTo>
                <a:cubicBezTo>
                  <a:pt x="135" y="0"/>
                  <a:pt x="140" y="5"/>
                  <a:pt x="140" y="12"/>
                </a:cubicBezTo>
                <a:cubicBezTo>
                  <a:pt x="140" y="36"/>
                  <a:pt x="140" y="36"/>
                  <a:pt x="140" y="36"/>
                </a:cubicBezTo>
                <a:cubicBezTo>
                  <a:pt x="140" y="40"/>
                  <a:pt x="140" y="40"/>
                  <a:pt x="140" y="40"/>
                </a:cubicBezTo>
                <a:cubicBezTo>
                  <a:pt x="140" y="87"/>
                  <a:pt x="140" y="87"/>
                  <a:pt x="140" y="87"/>
                </a:cubicBezTo>
                <a:cubicBezTo>
                  <a:pt x="148" y="80"/>
                  <a:pt x="148" y="80"/>
                  <a:pt x="148" y="80"/>
                </a:cubicBezTo>
                <a:cubicBezTo>
                  <a:pt x="150" y="77"/>
                  <a:pt x="153" y="76"/>
                  <a:pt x="156" y="76"/>
                </a:cubicBezTo>
                <a:cubicBezTo>
                  <a:pt x="163" y="76"/>
                  <a:pt x="168" y="81"/>
                  <a:pt x="168" y="88"/>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87" name="Freeform 69"/>
          <p:cNvSpPr>
            <a:spLocks noEditPoints="1"/>
          </p:cNvSpPr>
          <p:nvPr/>
        </p:nvSpPr>
        <p:spPr bwMode="auto">
          <a:xfrm>
            <a:off x="7156450" y="4237038"/>
            <a:ext cx="508000" cy="363538"/>
          </a:xfrm>
          <a:custGeom>
            <a:avLst/>
            <a:gdLst>
              <a:gd name="T0" fmla="*/ 508444 w 256"/>
              <a:gd name="T1" fmla="*/ 339489 h 184"/>
              <a:gd name="T2" fmla="*/ 484611 w 256"/>
              <a:gd name="T3" fmla="*/ 363174 h 184"/>
              <a:gd name="T4" fmla="*/ 23833 w 256"/>
              <a:gd name="T5" fmla="*/ 363174 h 184"/>
              <a:gd name="T6" fmla="*/ 0 w 256"/>
              <a:gd name="T7" fmla="*/ 339489 h 184"/>
              <a:gd name="T8" fmla="*/ 0 w 256"/>
              <a:gd name="T9" fmla="*/ 189482 h 184"/>
              <a:gd name="T10" fmla="*/ 1986 w 256"/>
              <a:gd name="T11" fmla="*/ 181587 h 184"/>
              <a:gd name="T12" fmla="*/ 1986 w 256"/>
              <a:gd name="T13" fmla="*/ 181587 h 184"/>
              <a:gd name="T14" fmla="*/ 65542 w 256"/>
              <a:gd name="T15" fmla="*/ 15790 h 184"/>
              <a:gd name="T16" fmla="*/ 65542 w 256"/>
              <a:gd name="T17" fmla="*/ 15790 h 184"/>
              <a:gd name="T18" fmla="*/ 87389 w 256"/>
              <a:gd name="T19" fmla="*/ 0 h 184"/>
              <a:gd name="T20" fmla="*/ 421055 w 256"/>
              <a:gd name="T21" fmla="*/ 0 h 184"/>
              <a:gd name="T22" fmla="*/ 442902 w 256"/>
              <a:gd name="T23" fmla="*/ 15790 h 184"/>
              <a:gd name="T24" fmla="*/ 442902 w 256"/>
              <a:gd name="T25" fmla="*/ 15790 h 184"/>
              <a:gd name="T26" fmla="*/ 506458 w 256"/>
              <a:gd name="T27" fmla="*/ 181587 h 184"/>
              <a:gd name="T28" fmla="*/ 506458 w 256"/>
              <a:gd name="T29" fmla="*/ 181587 h 184"/>
              <a:gd name="T30" fmla="*/ 508444 w 256"/>
              <a:gd name="T31" fmla="*/ 189482 h 184"/>
              <a:gd name="T32" fmla="*/ 508444 w 256"/>
              <a:gd name="T33" fmla="*/ 339489 h 184"/>
              <a:gd name="T34" fmla="*/ 405166 w 256"/>
              <a:gd name="T35" fmla="*/ 47371 h 184"/>
              <a:gd name="T36" fmla="*/ 103278 w 256"/>
              <a:gd name="T37" fmla="*/ 47371 h 184"/>
              <a:gd name="T38" fmla="*/ 57597 w 256"/>
              <a:gd name="T39" fmla="*/ 165797 h 184"/>
              <a:gd name="T40" fmla="*/ 135055 w 256"/>
              <a:gd name="T41" fmla="*/ 165797 h 184"/>
              <a:gd name="T42" fmla="*/ 158889 w 256"/>
              <a:gd name="T43" fmla="*/ 189482 h 184"/>
              <a:gd name="T44" fmla="*/ 158889 w 256"/>
              <a:gd name="T45" fmla="*/ 213167 h 184"/>
              <a:gd name="T46" fmla="*/ 349555 w 256"/>
              <a:gd name="T47" fmla="*/ 213167 h 184"/>
              <a:gd name="T48" fmla="*/ 349555 w 256"/>
              <a:gd name="T49" fmla="*/ 189482 h 184"/>
              <a:gd name="T50" fmla="*/ 373389 w 256"/>
              <a:gd name="T51" fmla="*/ 165797 h 184"/>
              <a:gd name="T52" fmla="*/ 450847 w 256"/>
              <a:gd name="T53" fmla="*/ 165797 h 184"/>
              <a:gd name="T54" fmla="*/ 405166 w 256"/>
              <a:gd name="T55" fmla="*/ 47371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6" h="184">
                <a:moveTo>
                  <a:pt x="256" y="172"/>
                </a:moveTo>
                <a:cubicBezTo>
                  <a:pt x="256" y="179"/>
                  <a:pt x="251" y="184"/>
                  <a:pt x="244" y="184"/>
                </a:cubicBezTo>
                <a:cubicBezTo>
                  <a:pt x="12" y="184"/>
                  <a:pt x="12" y="184"/>
                  <a:pt x="12" y="184"/>
                </a:cubicBezTo>
                <a:cubicBezTo>
                  <a:pt x="5" y="184"/>
                  <a:pt x="0" y="179"/>
                  <a:pt x="0" y="172"/>
                </a:cubicBezTo>
                <a:cubicBezTo>
                  <a:pt x="0" y="96"/>
                  <a:pt x="0" y="96"/>
                  <a:pt x="0" y="96"/>
                </a:cubicBezTo>
                <a:cubicBezTo>
                  <a:pt x="0" y="94"/>
                  <a:pt x="0" y="93"/>
                  <a:pt x="1" y="92"/>
                </a:cubicBezTo>
                <a:cubicBezTo>
                  <a:pt x="1" y="92"/>
                  <a:pt x="1" y="92"/>
                  <a:pt x="1" y="92"/>
                </a:cubicBezTo>
                <a:cubicBezTo>
                  <a:pt x="33" y="8"/>
                  <a:pt x="33" y="8"/>
                  <a:pt x="33" y="8"/>
                </a:cubicBezTo>
                <a:cubicBezTo>
                  <a:pt x="33" y="8"/>
                  <a:pt x="33" y="8"/>
                  <a:pt x="33" y="8"/>
                </a:cubicBezTo>
                <a:cubicBezTo>
                  <a:pt x="35" y="3"/>
                  <a:pt x="39" y="0"/>
                  <a:pt x="44" y="0"/>
                </a:cubicBezTo>
                <a:cubicBezTo>
                  <a:pt x="212" y="0"/>
                  <a:pt x="212" y="0"/>
                  <a:pt x="212" y="0"/>
                </a:cubicBezTo>
                <a:cubicBezTo>
                  <a:pt x="217" y="0"/>
                  <a:pt x="221" y="3"/>
                  <a:pt x="223" y="8"/>
                </a:cubicBezTo>
                <a:cubicBezTo>
                  <a:pt x="223" y="8"/>
                  <a:pt x="223" y="8"/>
                  <a:pt x="223" y="8"/>
                </a:cubicBezTo>
                <a:cubicBezTo>
                  <a:pt x="255" y="92"/>
                  <a:pt x="255" y="92"/>
                  <a:pt x="255" y="92"/>
                </a:cubicBezTo>
                <a:cubicBezTo>
                  <a:pt x="255" y="92"/>
                  <a:pt x="255" y="92"/>
                  <a:pt x="255" y="92"/>
                </a:cubicBezTo>
                <a:cubicBezTo>
                  <a:pt x="256" y="93"/>
                  <a:pt x="256" y="94"/>
                  <a:pt x="256" y="96"/>
                </a:cubicBezTo>
                <a:lnTo>
                  <a:pt x="256" y="172"/>
                </a:lnTo>
                <a:close/>
                <a:moveTo>
                  <a:pt x="204" y="24"/>
                </a:moveTo>
                <a:cubicBezTo>
                  <a:pt x="52" y="24"/>
                  <a:pt x="52" y="24"/>
                  <a:pt x="52" y="24"/>
                </a:cubicBezTo>
                <a:cubicBezTo>
                  <a:pt x="29" y="84"/>
                  <a:pt x="29" y="84"/>
                  <a:pt x="29" y="84"/>
                </a:cubicBezTo>
                <a:cubicBezTo>
                  <a:pt x="68" y="84"/>
                  <a:pt x="68" y="84"/>
                  <a:pt x="68" y="84"/>
                </a:cubicBezTo>
                <a:cubicBezTo>
                  <a:pt x="75" y="84"/>
                  <a:pt x="80" y="89"/>
                  <a:pt x="80" y="96"/>
                </a:cubicBezTo>
                <a:cubicBezTo>
                  <a:pt x="80" y="108"/>
                  <a:pt x="80" y="108"/>
                  <a:pt x="80" y="108"/>
                </a:cubicBezTo>
                <a:cubicBezTo>
                  <a:pt x="176" y="108"/>
                  <a:pt x="176" y="108"/>
                  <a:pt x="176" y="108"/>
                </a:cubicBezTo>
                <a:cubicBezTo>
                  <a:pt x="176" y="96"/>
                  <a:pt x="176" y="96"/>
                  <a:pt x="176" y="96"/>
                </a:cubicBezTo>
                <a:cubicBezTo>
                  <a:pt x="176" y="89"/>
                  <a:pt x="181" y="84"/>
                  <a:pt x="188" y="84"/>
                </a:cubicBezTo>
                <a:cubicBezTo>
                  <a:pt x="227" y="84"/>
                  <a:pt x="227" y="84"/>
                  <a:pt x="227" y="84"/>
                </a:cubicBezTo>
                <a:lnTo>
                  <a:pt x="204" y="2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88" name="Freeform 70"/>
          <p:cNvSpPr>
            <a:spLocks noEditPoints="1"/>
          </p:cNvSpPr>
          <p:nvPr/>
        </p:nvSpPr>
        <p:spPr bwMode="auto">
          <a:xfrm>
            <a:off x="6284913" y="4262438"/>
            <a:ext cx="508000" cy="314325"/>
          </a:xfrm>
          <a:custGeom>
            <a:avLst/>
            <a:gdLst>
              <a:gd name="T0" fmla="*/ 460777 w 256"/>
              <a:gd name="T1" fmla="*/ 291145 h 160"/>
              <a:gd name="T2" fmla="*/ 460777 w 256"/>
              <a:gd name="T3" fmla="*/ 196719 h 160"/>
              <a:gd name="T4" fmla="*/ 460777 w 256"/>
              <a:gd name="T5" fmla="*/ 133769 h 160"/>
              <a:gd name="T6" fmla="*/ 460777 w 256"/>
              <a:gd name="T7" fmla="*/ 39344 h 160"/>
              <a:gd name="T8" fmla="*/ 484611 w 256"/>
              <a:gd name="T9" fmla="*/ 0 h 160"/>
              <a:gd name="T10" fmla="*/ 508444 w 256"/>
              <a:gd name="T11" fmla="*/ 39344 h 160"/>
              <a:gd name="T12" fmla="*/ 508444 w 256"/>
              <a:gd name="T13" fmla="*/ 133769 h 160"/>
              <a:gd name="T14" fmla="*/ 508444 w 256"/>
              <a:gd name="T15" fmla="*/ 196719 h 160"/>
              <a:gd name="T16" fmla="*/ 508444 w 256"/>
              <a:gd name="T17" fmla="*/ 291145 h 160"/>
              <a:gd name="T18" fmla="*/ 413111 w 256"/>
              <a:gd name="T19" fmla="*/ 267538 h 160"/>
              <a:gd name="T20" fmla="*/ 389277 w 256"/>
              <a:gd name="T21" fmla="*/ 228194 h 160"/>
              <a:gd name="T22" fmla="*/ 389277 w 256"/>
              <a:gd name="T23" fmla="*/ 70819 h 160"/>
              <a:gd name="T24" fmla="*/ 436944 w 256"/>
              <a:gd name="T25" fmla="*/ 70819 h 160"/>
              <a:gd name="T26" fmla="*/ 436944 w 256"/>
              <a:gd name="T27" fmla="*/ 228194 h 160"/>
              <a:gd name="T28" fmla="*/ 413111 w 256"/>
              <a:gd name="T29" fmla="*/ 267538 h 160"/>
              <a:gd name="T30" fmla="*/ 166833 w 256"/>
              <a:gd name="T31" fmla="*/ 267538 h 160"/>
              <a:gd name="T32" fmla="*/ 143000 w 256"/>
              <a:gd name="T33" fmla="*/ 70819 h 160"/>
              <a:gd name="T34" fmla="*/ 341611 w 256"/>
              <a:gd name="T35" fmla="*/ 47213 h 160"/>
              <a:gd name="T36" fmla="*/ 365444 w 256"/>
              <a:gd name="T37" fmla="*/ 243932 h 160"/>
              <a:gd name="T38" fmla="*/ 317778 w 256"/>
              <a:gd name="T39" fmla="*/ 94425 h 160"/>
              <a:gd name="T40" fmla="*/ 190667 w 256"/>
              <a:gd name="T41" fmla="*/ 220326 h 160"/>
              <a:gd name="T42" fmla="*/ 317778 w 256"/>
              <a:gd name="T43" fmla="*/ 94425 h 160"/>
              <a:gd name="T44" fmla="*/ 71500 w 256"/>
              <a:gd name="T45" fmla="*/ 243932 h 160"/>
              <a:gd name="T46" fmla="*/ 71500 w 256"/>
              <a:gd name="T47" fmla="*/ 86557 h 160"/>
              <a:gd name="T48" fmla="*/ 95333 w 256"/>
              <a:gd name="T49" fmla="*/ 47213 h 160"/>
              <a:gd name="T50" fmla="*/ 119167 w 256"/>
              <a:gd name="T51" fmla="*/ 86557 h 160"/>
              <a:gd name="T52" fmla="*/ 119167 w 256"/>
              <a:gd name="T53" fmla="*/ 243932 h 160"/>
              <a:gd name="T54" fmla="*/ 23833 w 256"/>
              <a:gd name="T55" fmla="*/ 314751 h 160"/>
              <a:gd name="T56" fmla="*/ 0 w 256"/>
              <a:gd name="T57" fmla="*/ 275407 h 160"/>
              <a:gd name="T58" fmla="*/ 0 w 256"/>
              <a:gd name="T59" fmla="*/ 180982 h 160"/>
              <a:gd name="T60" fmla="*/ 0 w 256"/>
              <a:gd name="T61" fmla="*/ 118032 h 160"/>
              <a:gd name="T62" fmla="*/ 0 w 256"/>
              <a:gd name="T63" fmla="*/ 23606 h 160"/>
              <a:gd name="T64" fmla="*/ 47667 w 256"/>
              <a:gd name="T65" fmla="*/ 23606 h 160"/>
              <a:gd name="T66" fmla="*/ 47667 w 256"/>
              <a:gd name="T67" fmla="*/ 118032 h 160"/>
              <a:gd name="T68" fmla="*/ 47667 w 256"/>
              <a:gd name="T69" fmla="*/ 180982 h 160"/>
              <a:gd name="T70" fmla="*/ 47667 w 256"/>
              <a:gd name="T71" fmla="*/ 275407 h 160"/>
              <a:gd name="T72" fmla="*/ 23833 w 256"/>
              <a:gd name="T73" fmla="*/ 314751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160">
                <a:moveTo>
                  <a:pt x="244" y="160"/>
                </a:moveTo>
                <a:cubicBezTo>
                  <a:pt x="237" y="160"/>
                  <a:pt x="232" y="155"/>
                  <a:pt x="232" y="148"/>
                </a:cubicBezTo>
                <a:cubicBezTo>
                  <a:pt x="232" y="140"/>
                  <a:pt x="232" y="140"/>
                  <a:pt x="232" y="140"/>
                </a:cubicBezTo>
                <a:cubicBezTo>
                  <a:pt x="232" y="100"/>
                  <a:pt x="232" y="100"/>
                  <a:pt x="232" y="100"/>
                </a:cubicBezTo>
                <a:cubicBezTo>
                  <a:pt x="232" y="92"/>
                  <a:pt x="232" y="92"/>
                  <a:pt x="232" y="92"/>
                </a:cubicBezTo>
                <a:cubicBezTo>
                  <a:pt x="232" y="68"/>
                  <a:pt x="232" y="68"/>
                  <a:pt x="232" y="68"/>
                </a:cubicBezTo>
                <a:cubicBezTo>
                  <a:pt x="232" y="60"/>
                  <a:pt x="232" y="60"/>
                  <a:pt x="232" y="60"/>
                </a:cubicBezTo>
                <a:cubicBezTo>
                  <a:pt x="232" y="20"/>
                  <a:pt x="232" y="20"/>
                  <a:pt x="232" y="20"/>
                </a:cubicBezTo>
                <a:cubicBezTo>
                  <a:pt x="232" y="12"/>
                  <a:pt x="232" y="12"/>
                  <a:pt x="232" y="12"/>
                </a:cubicBezTo>
                <a:cubicBezTo>
                  <a:pt x="232" y="5"/>
                  <a:pt x="237" y="0"/>
                  <a:pt x="244" y="0"/>
                </a:cubicBezTo>
                <a:cubicBezTo>
                  <a:pt x="251" y="0"/>
                  <a:pt x="256" y="5"/>
                  <a:pt x="256" y="12"/>
                </a:cubicBezTo>
                <a:cubicBezTo>
                  <a:pt x="256" y="20"/>
                  <a:pt x="256" y="20"/>
                  <a:pt x="256" y="20"/>
                </a:cubicBezTo>
                <a:cubicBezTo>
                  <a:pt x="256" y="60"/>
                  <a:pt x="256" y="60"/>
                  <a:pt x="256" y="60"/>
                </a:cubicBezTo>
                <a:cubicBezTo>
                  <a:pt x="256" y="68"/>
                  <a:pt x="256" y="68"/>
                  <a:pt x="256" y="68"/>
                </a:cubicBezTo>
                <a:cubicBezTo>
                  <a:pt x="256" y="92"/>
                  <a:pt x="256" y="92"/>
                  <a:pt x="256" y="92"/>
                </a:cubicBezTo>
                <a:cubicBezTo>
                  <a:pt x="256" y="100"/>
                  <a:pt x="256" y="100"/>
                  <a:pt x="256" y="100"/>
                </a:cubicBezTo>
                <a:cubicBezTo>
                  <a:pt x="256" y="140"/>
                  <a:pt x="256" y="140"/>
                  <a:pt x="256" y="140"/>
                </a:cubicBezTo>
                <a:cubicBezTo>
                  <a:pt x="256" y="148"/>
                  <a:pt x="256" y="148"/>
                  <a:pt x="256" y="148"/>
                </a:cubicBezTo>
                <a:cubicBezTo>
                  <a:pt x="256" y="155"/>
                  <a:pt x="251" y="160"/>
                  <a:pt x="244" y="160"/>
                </a:cubicBezTo>
                <a:moveTo>
                  <a:pt x="208" y="136"/>
                </a:moveTo>
                <a:cubicBezTo>
                  <a:pt x="201" y="136"/>
                  <a:pt x="196" y="131"/>
                  <a:pt x="196" y="124"/>
                </a:cubicBezTo>
                <a:cubicBezTo>
                  <a:pt x="196" y="116"/>
                  <a:pt x="196" y="116"/>
                  <a:pt x="196" y="116"/>
                </a:cubicBezTo>
                <a:cubicBezTo>
                  <a:pt x="196" y="44"/>
                  <a:pt x="196" y="44"/>
                  <a:pt x="196" y="44"/>
                </a:cubicBezTo>
                <a:cubicBezTo>
                  <a:pt x="196" y="36"/>
                  <a:pt x="196" y="36"/>
                  <a:pt x="196" y="36"/>
                </a:cubicBezTo>
                <a:cubicBezTo>
                  <a:pt x="196" y="29"/>
                  <a:pt x="201" y="24"/>
                  <a:pt x="208" y="24"/>
                </a:cubicBezTo>
                <a:cubicBezTo>
                  <a:pt x="215" y="24"/>
                  <a:pt x="220" y="29"/>
                  <a:pt x="220" y="36"/>
                </a:cubicBezTo>
                <a:cubicBezTo>
                  <a:pt x="220" y="44"/>
                  <a:pt x="220" y="44"/>
                  <a:pt x="220" y="44"/>
                </a:cubicBezTo>
                <a:cubicBezTo>
                  <a:pt x="220" y="116"/>
                  <a:pt x="220" y="116"/>
                  <a:pt x="220" y="116"/>
                </a:cubicBezTo>
                <a:cubicBezTo>
                  <a:pt x="220" y="124"/>
                  <a:pt x="220" y="124"/>
                  <a:pt x="220" y="124"/>
                </a:cubicBezTo>
                <a:cubicBezTo>
                  <a:pt x="220" y="131"/>
                  <a:pt x="215" y="136"/>
                  <a:pt x="208" y="136"/>
                </a:cubicBezTo>
                <a:moveTo>
                  <a:pt x="172" y="136"/>
                </a:moveTo>
                <a:cubicBezTo>
                  <a:pt x="84" y="136"/>
                  <a:pt x="84" y="136"/>
                  <a:pt x="84" y="136"/>
                </a:cubicBezTo>
                <a:cubicBezTo>
                  <a:pt x="77" y="136"/>
                  <a:pt x="72" y="131"/>
                  <a:pt x="72" y="124"/>
                </a:cubicBezTo>
                <a:cubicBezTo>
                  <a:pt x="72" y="36"/>
                  <a:pt x="72" y="36"/>
                  <a:pt x="72" y="36"/>
                </a:cubicBezTo>
                <a:cubicBezTo>
                  <a:pt x="72" y="29"/>
                  <a:pt x="77" y="24"/>
                  <a:pt x="84" y="24"/>
                </a:cubicBezTo>
                <a:cubicBezTo>
                  <a:pt x="172" y="24"/>
                  <a:pt x="172" y="24"/>
                  <a:pt x="172" y="24"/>
                </a:cubicBezTo>
                <a:cubicBezTo>
                  <a:pt x="179" y="24"/>
                  <a:pt x="184" y="29"/>
                  <a:pt x="184" y="36"/>
                </a:cubicBezTo>
                <a:cubicBezTo>
                  <a:pt x="184" y="124"/>
                  <a:pt x="184" y="124"/>
                  <a:pt x="184" y="124"/>
                </a:cubicBezTo>
                <a:cubicBezTo>
                  <a:pt x="184" y="131"/>
                  <a:pt x="179" y="136"/>
                  <a:pt x="172" y="136"/>
                </a:cubicBezTo>
                <a:moveTo>
                  <a:pt x="160" y="48"/>
                </a:moveTo>
                <a:cubicBezTo>
                  <a:pt x="96" y="48"/>
                  <a:pt x="96" y="48"/>
                  <a:pt x="96" y="48"/>
                </a:cubicBezTo>
                <a:cubicBezTo>
                  <a:pt x="96" y="112"/>
                  <a:pt x="96" y="112"/>
                  <a:pt x="96" y="112"/>
                </a:cubicBezTo>
                <a:cubicBezTo>
                  <a:pt x="160" y="112"/>
                  <a:pt x="160" y="112"/>
                  <a:pt x="160" y="112"/>
                </a:cubicBezTo>
                <a:lnTo>
                  <a:pt x="160" y="48"/>
                </a:lnTo>
                <a:close/>
                <a:moveTo>
                  <a:pt x="48" y="136"/>
                </a:moveTo>
                <a:cubicBezTo>
                  <a:pt x="41" y="136"/>
                  <a:pt x="36" y="131"/>
                  <a:pt x="36" y="124"/>
                </a:cubicBezTo>
                <a:cubicBezTo>
                  <a:pt x="36" y="116"/>
                  <a:pt x="36" y="116"/>
                  <a:pt x="36" y="116"/>
                </a:cubicBezTo>
                <a:cubicBezTo>
                  <a:pt x="36" y="44"/>
                  <a:pt x="36" y="44"/>
                  <a:pt x="36" y="44"/>
                </a:cubicBezTo>
                <a:cubicBezTo>
                  <a:pt x="36" y="36"/>
                  <a:pt x="36" y="36"/>
                  <a:pt x="36" y="36"/>
                </a:cubicBezTo>
                <a:cubicBezTo>
                  <a:pt x="36" y="29"/>
                  <a:pt x="41" y="24"/>
                  <a:pt x="48" y="24"/>
                </a:cubicBezTo>
                <a:cubicBezTo>
                  <a:pt x="55" y="24"/>
                  <a:pt x="60" y="29"/>
                  <a:pt x="60" y="36"/>
                </a:cubicBezTo>
                <a:cubicBezTo>
                  <a:pt x="60" y="44"/>
                  <a:pt x="60" y="44"/>
                  <a:pt x="60" y="44"/>
                </a:cubicBezTo>
                <a:cubicBezTo>
                  <a:pt x="60" y="116"/>
                  <a:pt x="60" y="116"/>
                  <a:pt x="60" y="116"/>
                </a:cubicBezTo>
                <a:cubicBezTo>
                  <a:pt x="60" y="124"/>
                  <a:pt x="60" y="124"/>
                  <a:pt x="60" y="124"/>
                </a:cubicBezTo>
                <a:cubicBezTo>
                  <a:pt x="60" y="131"/>
                  <a:pt x="55" y="136"/>
                  <a:pt x="48" y="136"/>
                </a:cubicBezTo>
                <a:moveTo>
                  <a:pt x="12" y="160"/>
                </a:moveTo>
                <a:cubicBezTo>
                  <a:pt x="5" y="160"/>
                  <a:pt x="0" y="155"/>
                  <a:pt x="0" y="148"/>
                </a:cubicBezTo>
                <a:cubicBezTo>
                  <a:pt x="0" y="140"/>
                  <a:pt x="0" y="140"/>
                  <a:pt x="0" y="140"/>
                </a:cubicBezTo>
                <a:cubicBezTo>
                  <a:pt x="0" y="100"/>
                  <a:pt x="0" y="100"/>
                  <a:pt x="0" y="100"/>
                </a:cubicBezTo>
                <a:cubicBezTo>
                  <a:pt x="0" y="92"/>
                  <a:pt x="0" y="92"/>
                  <a:pt x="0" y="92"/>
                </a:cubicBezTo>
                <a:cubicBezTo>
                  <a:pt x="0" y="68"/>
                  <a:pt x="0" y="68"/>
                  <a:pt x="0" y="68"/>
                </a:cubicBezTo>
                <a:cubicBezTo>
                  <a:pt x="0" y="60"/>
                  <a:pt x="0" y="60"/>
                  <a:pt x="0" y="60"/>
                </a:cubicBezTo>
                <a:cubicBezTo>
                  <a:pt x="0" y="20"/>
                  <a:pt x="0" y="20"/>
                  <a:pt x="0" y="20"/>
                </a:cubicBezTo>
                <a:cubicBezTo>
                  <a:pt x="0" y="12"/>
                  <a:pt x="0" y="12"/>
                  <a:pt x="0" y="12"/>
                </a:cubicBezTo>
                <a:cubicBezTo>
                  <a:pt x="0" y="5"/>
                  <a:pt x="5" y="0"/>
                  <a:pt x="12" y="0"/>
                </a:cubicBezTo>
                <a:cubicBezTo>
                  <a:pt x="19" y="0"/>
                  <a:pt x="24" y="5"/>
                  <a:pt x="24" y="12"/>
                </a:cubicBezTo>
                <a:cubicBezTo>
                  <a:pt x="24" y="20"/>
                  <a:pt x="24" y="20"/>
                  <a:pt x="24" y="20"/>
                </a:cubicBezTo>
                <a:cubicBezTo>
                  <a:pt x="24" y="60"/>
                  <a:pt x="24" y="60"/>
                  <a:pt x="24" y="60"/>
                </a:cubicBezTo>
                <a:cubicBezTo>
                  <a:pt x="24" y="68"/>
                  <a:pt x="24" y="68"/>
                  <a:pt x="24" y="68"/>
                </a:cubicBezTo>
                <a:cubicBezTo>
                  <a:pt x="24" y="92"/>
                  <a:pt x="24" y="92"/>
                  <a:pt x="24" y="92"/>
                </a:cubicBezTo>
                <a:cubicBezTo>
                  <a:pt x="24" y="100"/>
                  <a:pt x="24" y="100"/>
                  <a:pt x="24" y="100"/>
                </a:cubicBezTo>
                <a:cubicBezTo>
                  <a:pt x="24" y="140"/>
                  <a:pt x="24" y="140"/>
                  <a:pt x="24" y="140"/>
                </a:cubicBezTo>
                <a:cubicBezTo>
                  <a:pt x="24" y="148"/>
                  <a:pt x="24" y="148"/>
                  <a:pt x="24" y="148"/>
                </a:cubicBezTo>
                <a:cubicBezTo>
                  <a:pt x="24" y="155"/>
                  <a:pt x="19" y="160"/>
                  <a:pt x="12" y="16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89" name="Freeform 71"/>
          <p:cNvSpPr>
            <a:spLocks noEditPoints="1"/>
          </p:cNvSpPr>
          <p:nvPr/>
        </p:nvSpPr>
        <p:spPr bwMode="auto">
          <a:xfrm>
            <a:off x="5400675" y="4306888"/>
            <a:ext cx="504825" cy="220663"/>
          </a:xfrm>
          <a:custGeom>
            <a:avLst/>
            <a:gdLst>
              <a:gd name="T0" fmla="*/ 394070 w 256"/>
              <a:gd name="T1" fmla="*/ 221941 h 112"/>
              <a:gd name="T2" fmla="*/ 110340 w 256"/>
              <a:gd name="T3" fmla="*/ 221941 h 112"/>
              <a:gd name="T4" fmla="*/ 0 w 256"/>
              <a:gd name="T5" fmla="*/ 110971 h 112"/>
              <a:gd name="T6" fmla="*/ 110340 w 256"/>
              <a:gd name="T7" fmla="*/ 0 h 112"/>
              <a:gd name="T8" fmla="*/ 220679 w 256"/>
              <a:gd name="T9" fmla="*/ 110971 h 112"/>
              <a:gd name="T10" fmla="*/ 200976 w 256"/>
              <a:gd name="T11" fmla="*/ 174382 h 112"/>
              <a:gd name="T12" fmla="*/ 303434 w 256"/>
              <a:gd name="T13" fmla="*/ 174382 h 112"/>
              <a:gd name="T14" fmla="*/ 283731 w 256"/>
              <a:gd name="T15" fmla="*/ 110971 h 112"/>
              <a:gd name="T16" fmla="*/ 394070 w 256"/>
              <a:gd name="T17" fmla="*/ 0 h 112"/>
              <a:gd name="T18" fmla="*/ 504410 w 256"/>
              <a:gd name="T19" fmla="*/ 110971 h 112"/>
              <a:gd name="T20" fmla="*/ 394070 w 256"/>
              <a:gd name="T21" fmla="*/ 221941 h 112"/>
              <a:gd name="T22" fmla="*/ 173391 w 256"/>
              <a:gd name="T23" fmla="*/ 110971 h 112"/>
              <a:gd name="T24" fmla="*/ 110340 w 256"/>
              <a:gd name="T25" fmla="*/ 47559 h 112"/>
              <a:gd name="T26" fmla="*/ 47288 w 256"/>
              <a:gd name="T27" fmla="*/ 110971 h 112"/>
              <a:gd name="T28" fmla="*/ 110340 w 256"/>
              <a:gd name="T29" fmla="*/ 174382 h 112"/>
              <a:gd name="T30" fmla="*/ 173391 w 256"/>
              <a:gd name="T31" fmla="*/ 110971 h 112"/>
              <a:gd name="T32" fmla="*/ 394070 w 256"/>
              <a:gd name="T33" fmla="*/ 47559 h 112"/>
              <a:gd name="T34" fmla="*/ 331019 w 256"/>
              <a:gd name="T35" fmla="*/ 110971 h 112"/>
              <a:gd name="T36" fmla="*/ 394070 w 256"/>
              <a:gd name="T37" fmla="*/ 174382 h 112"/>
              <a:gd name="T38" fmla="*/ 457122 w 256"/>
              <a:gd name="T39" fmla="*/ 110971 h 112"/>
              <a:gd name="T40" fmla="*/ 394070 w 256"/>
              <a:gd name="T41" fmla="*/ 47559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6" h="112">
                <a:moveTo>
                  <a:pt x="200" y="112"/>
                </a:moveTo>
                <a:cubicBezTo>
                  <a:pt x="56" y="112"/>
                  <a:pt x="56" y="112"/>
                  <a:pt x="56" y="112"/>
                </a:cubicBezTo>
                <a:cubicBezTo>
                  <a:pt x="25" y="112"/>
                  <a:pt x="0" y="87"/>
                  <a:pt x="0" y="56"/>
                </a:cubicBezTo>
                <a:cubicBezTo>
                  <a:pt x="0" y="25"/>
                  <a:pt x="25" y="0"/>
                  <a:pt x="56" y="0"/>
                </a:cubicBezTo>
                <a:cubicBezTo>
                  <a:pt x="87" y="0"/>
                  <a:pt x="112" y="25"/>
                  <a:pt x="112" y="56"/>
                </a:cubicBezTo>
                <a:cubicBezTo>
                  <a:pt x="112" y="68"/>
                  <a:pt x="108" y="79"/>
                  <a:pt x="102" y="88"/>
                </a:cubicBezTo>
                <a:cubicBezTo>
                  <a:pt x="154" y="88"/>
                  <a:pt x="154" y="88"/>
                  <a:pt x="154" y="88"/>
                </a:cubicBezTo>
                <a:cubicBezTo>
                  <a:pt x="148" y="79"/>
                  <a:pt x="144" y="68"/>
                  <a:pt x="144" y="56"/>
                </a:cubicBezTo>
                <a:cubicBezTo>
                  <a:pt x="144" y="25"/>
                  <a:pt x="169" y="0"/>
                  <a:pt x="200" y="0"/>
                </a:cubicBezTo>
                <a:cubicBezTo>
                  <a:pt x="231" y="0"/>
                  <a:pt x="256" y="25"/>
                  <a:pt x="256" y="56"/>
                </a:cubicBezTo>
                <a:cubicBezTo>
                  <a:pt x="256" y="87"/>
                  <a:pt x="231" y="112"/>
                  <a:pt x="200" y="112"/>
                </a:cubicBezTo>
                <a:moveTo>
                  <a:pt x="88" y="56"/>
                </a:moveTo>
                <a:cubicBezTo>
                  <a:pt x="88" y="38"/>
                  <a:pt x="74" y="24"/>
                  <a:pt x="56" y="24"/>
                </a:cubicBezTo>
                <a:cubicBezTo>
                  <a:pt x="38" y="24"/>
                  <a:pt x="24" y="38"/>
                  <a:pt x="24" y="56"/>
                </a:cubicBezTo>
                <a:cubicBezTo>
                  <a:pt x="24" y="74"/>
                  <a:pt x="38" y="88"/>
                  <a:pt x="56" y="88"/>
                </a:cubicBezTo>
                <a:cubicBezTo>
                  <a:pt x="74" y="88"/>
                  <a:pt x="88" y="74"/>
                  <a:pt x="88" y="56"/>
                </a:cubicBezTo>
                <a:moveTo>
                  <a:pt x="200" y="24"/>
                </a:moveTo>
                <a:cubicBezTo>
                  <a:pt x="182" y="24"/>
                  <a:pt x="168" y="38"/>
                  <a:pt x="168" y="56"/>
                </a:cubicBezTo>
                <a:cubicBezTo>
                  <a:pt x="168" y="74"/>
                  <a:pt x="182" y="88"/>
                  <a:pt x="200" y="88"/>
                </a:cubicBezTo>
                <a:cubicBezTo>
                  <a:pt x="218" y="88"/>
                  <a:pt x="232" y="74"/>
                  <a:pt x="232" y="56"/>
                </a:cubicBezTo>
                <a:cubicBezTo>
                  <a:pt x="232" y="38"/>
                  <a:pt x="218" y="24"/>
                  <a:pt x="200" y="24"/>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90" name="Freeform 72"/>
          <p:cNvSpPr>
            <a:spLocks noEditPoints="1"/>
          </p:cNvSpPr>
          <p:nvPr/>
        </p:nvSpPr>
        <p:spPr bwMode="auto">
          <a:xfrm>
            <a:off x="4529138" y="4246563"/>
            <a:ext cx="504825" cy="346075"/>
          </a:xfrm>
          <a:custGeom>
            <a:avLst/>
            <a:gdLst>
              <a:gd name="T0" fmla="*/ 480766 w 256"/>
              <a:gd name="T1" fmla="*/ 347034 h 176"/>
              <a:gd name="T2" fmla="*/ 23644 w 256"/>
              <a:gd name="T3" fmla="*/ 347034 h 176"/>
              <a:gd name="T4" fmla="*/ 0 w 256"/>
              <a:gd name="T5" fmla="*/ 323373 h 176"/>
              <a:gd name="T6" fmla="*/ 0 w 256"/>
              <a:gd name="T7" fmla="*/ 141968 h 176"/>
              <a:gd name="T8" fmla="*/ 504410 w 256"/>
              <a:gd name="T9" fmla="*/ 141968 h 176"/>
              <a:gd name="T10" fmla="*/ 504410 w 256"/>
              <a:gd name="T11" fmla="*/ 323373 h 176"/>
              <a:gd name="T12" fmla="*/ 480766 w 256"/>
              <a:gd name="T13" fmla="*/ 347034 h 176"/>
              <a:gd name="T14" fmla="*/ 47288 w 256"/>
              <a:gd name="T15" fmla="*/ 299711 h 176"/>
              <a:gd name="T16" fmla="*/ 141865 w 256"/>
              <a:gd name="T17" fmla="*/ 299711 h 176"/>
              <a:gd name="T18" fmla="*/ 141865 w 256"/>
              <a:gd name="T19" fmla="*/ 276050 h 176"/>
              <a:gd name="T20" fmla="*/ 47288 w 256"/>
              <a:gd name="T21" fmla="*/ 276050 h 176"/>
              <a:gd name="T22" fmla="*/ 47288 w 256"/>
              <a:gd name="T23" fmla="*/ 299711 h 176"/>
              <a:gd name="T24" fmla="*/ 283731 w 256"/>
              <a:gd name="T25" fmla="*/ 228727 h 176"/>
              <a:gd name="T26" fmla="*/ 47288 w 256"/>
              <a:gd name="T27" fmla="*/ 228727 h 176"/>
              <a:gd name="T28" fmla="*/ 47288 w 256"/>
              <a:gd name="T29" fmla="*/ 252388 h 176"/>
              <a:gd name="T30" fmla="*/ 283731 w 256"/>
              <a:gd name="T31" fmla="*/ 252388 h 176"/>
              <a:gd name="T32" fmla="*/ 283731 w 256"/>
              <a:gd name="T33" fmla="*/ 228727 h 176"/>
              <a:gd name="T34" fmla="*/ 0 w 256"/>
              <a:gd name="T35" fmla="*/ 23661 h 176"/>
              <a:gd name="T36" fmla="*/ 23644 w 256"/>
              <a:gd name="T37" fmla="*/ 0 h 176"/>
              <a:gd name="T38" fmla="*/ 480766 w 256"/>
              <a:gd name="T39" fmla="*/ 0 h 176"/>
              <a:gd name="T40" fmla="*/ 504410 w 256"/>
              <a:gd name="T41" fmla="*/ 23661 h 176"/>
              <a:gd name="T42" fmla="*/ 504410 w 256"/>
              <a:gd name="T43" fmla="*/ 94646 h 176"/>
              <a:gd name="T44" fmla="*/ 0 w 256"/>
              <a:gd name="T45" fmla="*/ 94646 h 176"/>
              <a:gd name="T46" fmla="*/ 0 w 256"/>
              <a:gd name="T47" fmla="*/ 23661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6" h="176">
                <a:moveTo>
                  <a:pt x="244" y="176"/>
                </a:moveTo>
                <a:cubicBezTo>
                  <a:pt x="12" y="176"/>
                  <a:pt x="12" y="176"/>
                  <a:pt x="12" y="176"/>
                </a:cubicBezTo>
                <a:cubicBezTo>
                  <a:pt x="5" y="176"/>
                  <a:pt x="0" y="171"/>
                  <a:pt x="0" y="164"/>
                </a:cubicBezTo>
                <a:cubicBezTo>
                  <a:pt x="0" y="72"/>
                  <a:pt x="0" y="72"/>
                  <a:pt x="0" y="72"/>
                </a:cubicBezTo>
                <a:cubicBezTo>
                  <a:pt x="256" y="72"/>
                  <a:pt x="256" y="72"/>
                  <a:pt x="256" y="72"/>
                </a:cubicBezTo>
                <a:cubicBezTo>
                  <a:pt x="256" y="164"/>
                  <a:pt x="256" y="164"/>
                  <a:pt x="256" y="164"/>
                </a:cubicBezTo>
                <a:cubicBezTo>
                  <a:pt x="256" y="171"/>
                  <a:pt x="251" y="176"/>
                  <a:pt x="244" y="176"/>
                </a:cubicBezTo>
                <a:moveTo>
                  <a:pt x="24" y="152"/>
                </a:moveTo>
                <a:cubicBezTo>
                  <a:pt x="72" y="152"/>
                  <a:pt x="72" y="152"/>
                  <a:pt x="72" y="152"/>
                </a:cubicBezTo>
                <a:cubicBezTo>
                  <a:pt x="72" y="140"/>
                  <a:pt x="72" y="140"/>
                  <a:pt x="72" y="140"/>
                </a:cubicBezTo>
                <a:cubicBezTo>
                  <a:pt x="24" y="140"/>
                  <a:pt x="24" y="140"/>
                  <a:pt x="24" y="140"/>
                </a:cubicBezTo>
                <a:lnTo>
                  <a:pt x="24" y="152"/>
                </a:lnTo>
                <a:close/>
                <a:moveTo>
                  <a:pt x="144" y="116"/>
                </a:moveTo>
                <a:cubicBezTo>
                  <a:pt x="24" y="116"/>
                  <a:pt x="24" y="116"/>
                  <a:pt x="24" y="116"/>
                </a:cubicBezTo>
                <a:cubicBezTo>
                  <a:pt x="24" y="128"/>
                  <a:pt x="24" y="128"/>
                  <a:pt x="24" y="128"/>
                </a:cubicBezTo>
                <a:cubicBezTo>
                  <a:pt x="144" y="128"/>
                  <a:pt x="144" y="128"/>
                  <a:pt x="144" y="128"/>
                </a:cubicBezTo>
                <a:lnTo>
                  <a:pt x="144" y="116"/>
                </a:lnTo>
                <a:close/>
                <a:moveTo>
                  <a:pt x="0" y="12"/>
                </a:moveTo>
                <a:cubicBezTo>
                  <a:pt x="0" y="5"/>
                  <a:pt x="5" y="0"/>
                  <a:pt x="12" y="0"/>
                </a:cubicBezTo>
                <a:cubicBezTo>
                  <a:pt x="244" y="0"/>
                  <a:pt x="244" y="0"/>
                  <a:pt x="244" y="0"/>
                </a:cubicBezTo>
                <a:cubicBezTo>
                  <a:pt x="251" y="0"/>
                  <a:pt x="256" y="5"/>
                  <a:pt x="256" y="12"/>
                </a:cubicBezTo>
                <a:cubicBezTo>
                  <a:pt x="256" y="48"/>
                  <a:pt x="256" y="48"/>
                  <a:pt x="256" y="48"/>
                </a:cubicBezTo>
                <a:cubicBezTo>
                  <a:pt x="0" y="48"/>
                  <a:pt x="0" y="48"/>
                  <a:pt x="0" y="48"/>
                </a:cubicBezTo>
                <a:lnTo>
                  <a:pt x="0" y="12"/>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91" name="Freeform 73"/>
          <p:cNvSpPr>
            <a:spLocks noEditPoints="1"/>
          </p:cNvSpPr>
          <p:nvPr/>
        </p:nvSpPr>
        <p:spPr bwMode="auto">
          <a:xfrm>
            <a:off x="3641725" y="4173538"/>
            <a:ext cx="508000" cy="484188"/>
          </a:xfrm>
          <a:custGeom>
            <a:avLst/>
            <a:gdLst>
              <a:gd name="T0" fmla="*/ 508444 w 256"/>
              <a:gd name="T1" fmla="*/ 254023 h 244"/>
              <a:gd name="T2" fmla="*/ 484611 w 256"/>
              <a:gd name="T3" fmla="*/ 277838 h 244"/>
              <a:gd name="T4" fmla="*/ 468722 w 256"/>
              <a:gd name="T5" fmla="*/ 271884 h 244"/>
              <a:gd name="T6" fmla="*/ 468722 w 256"/>
              <a:gd name="T7" fmla="*/ 271884 h 244"/>
              <a:gd name="T8" fmla="*/ 254222 w 256"/>
              <a:gd name="T9" fmla="*/ 57552 h 244"/>
              <a:gd name="T10" fmla="*/ 254222 w 256"/>
              <a:gd name="T11" fmla="*/ 57552 h 244"/>
              <a:gd name="T12" fmla="*/ 254222 w 256"/>
              <a:gd name="T13" fmla="*/ 57552 h 244"/>
              <a:gd name="T14" fmla="*/ 39722 w 256"/>
              <a:gd name="T15" fmla="*/ 271884 h 244"/>
              <a:gd name="T16" fmla="*/ 39722 w 256"/>
              <a:gd name="T17" fmla="*/ 271884 h 244"/>
              <a:gd name="T18" fmla="*/ 23833 w 256"/>
              <a:gd name="T19" fmla="*/ 277838 h 244"/>
              <a:gd name="T20" fmla="*/ 0 w 256"/>
              <a:gd name="T21" fmla="*/ 254023 h 244"/>
              <a:gd name="T22" fmla="*/ 7944 w 256"/>
              <a:gd name="T23" fmla="*/ 236162 h 244"/>
              <a:gd name="T24" fmla="*/ 236347 w 256"/>
              <a:gd name="T25" fmla="*/ 7938 h 244"/>
              <a:gd name="T26" fmla="*/ 254222 w 256"/>
              <a:gd name="T27" fmla="*/ 0 h 244"/>
              <a:gd name="T28" fmla="*/ 254222 w 256"/>
              <a:gd name="T29" fmla="*/ 0 h 244"/>
              <a:gd name="T30" fmla="*/ 256208 w 256"/>
              <a:gd name="T31" fmla="*/ 0 h 244"/>
              <a:gd name="T32" fmla="*/ 256208 w 256"/>
              <a:gd name="T33" fmla="*/ 0 h 244"/>
              <a:gd name="T34" fmla="*/ 256208 w 256"/>
              <a:gd name="T35" fmla="*/ 0 h 244"/>
              <a:gd name="T36" fmla="*/ 256208 w 256"/>
              <a:gd name="T37" fmla="*/ 0 h 244"/>
              <a:gd name="T38" fmla="*/ 272097 w 256"/>
              <a:gd name="T39" fmla="*/ 7938 h 244"/>
              <a:gd name="T40" fmla="*/ 272097 w 256"/>
              <a:gd name="T41" fmla="*/ 7938 h 244"/>
              <a:gd name="T42" fmla="*/ 365444 w 256"/>
              <a:gd name="T43" fmla="*/ 101212 h 244"/>
              <a:gd name="T44" fmla="*/ 365444 w 256"/>
              <a:gd name="T45" fmla="*/ 79382 h 244"/>
              <a:gd name="T46" fmla="*/ 389277 w 256"/>
              <a:gd name="T47" fmla="*/ 55568 h 244"/>
              <a:gd name="T48" fmla="*/ 413111 w 256"/>
              <a:gd name="T49" fmla="*/ 79382 h 244"/>
              <a:gd name="T50" fmla="*/ 413111 w 256"/>
              <a:gd name="T51" fmla="*/ 148842 h 244"/>
              <a:gd name="T52" fmla="*/ 502486 w 256"/>
              <a:gd name="T53" fmla="*/ 238147 h 244"/>
              <a:gd name="T54" fmla="*/ 502486 w 256"/>
              <a:gd name="T55" fmla="*/ 238147 h 244"/>
              <a:gd name="T56" fmla="*/ 508444 w 256"/>
              <a:gd name="T57" fmla="*/ 254023 h 244"/>
              <a:gd name="T58" fmla="*/ 460777 w 256"/>
              <a:gd name="T59" fmla="*/ 293714 h 244"/>
              <a:gd name="T60" fmla="*/ 460777 w 256"/>
              <a:gd name="T61" fmla="*/ 365159 h 244"/>
              <a:gd name="T62" fmla="*/ 460777 w 256"/>
              <a:gd name="T63" fmla="*/ 396911 h 244"/>
              <a:gd name="T64" fmla="*/ 460777 w 256"/>
              <a:gd name="T65" fmla="*/ 460417 h 244"/>
              <a:gd name="T66" fmla="*/ 436944 w 256"/>
              <a:gd name="T67" fmla="*/ 484232 h 244"/>
              <a:gd name="T68" fmla="*/ 389277 w 256"/>
              <a:gd name="T69" fmla="*/ 484232 h 244"/>
              <a:gd name="T70" fmla="*/ 389277 w 256"/>
              <a:gd name="T71" fmla="*/ 293714 h 244"/>
              <a:gd name="T72" fmla="*/ 293944 w 256"/>
              <a:gd name="T73" fmla="*/ 293714 h 244"/>
              <a:gd name="T74" fmla="*/ 293944 w 256"/>
              <a:gd name="T75" fmla="*/ 484232 h 244"/>
              <a:gd name="T76" fmla="*/ 71500 w 256"/>
              <a:gd name="T77" fmla="*/ 484232 h 244"/>
              <a:gd name="T78" fmla="*/ 47667 w 256"/>
              <a:gd name="T79" fmla="*/ 460417 h 244"/>
              <a:gd name="T80" fmla="*/ 47667 w 256"/>
              <a:gd name="T81" fmla="*/ 396911 h 244"/>
              <a:gd name="T82" fmla="*/ 47667 w 256"/>
              <a:gd name="T83" fmla="*/ 365159 h 244"/>
              <a:gd name="T84" fmla="*/ 47667 w 256"/>
              <a:gd name="T85" fmla="*/ 293714 h 244"/>
              <a:gd name="T86" fmla="*/ 254222 w 256"/>
              <a:gd name="T87" fmla="*/ 87321 h 244"/>
              <a:gd name="T88" fmla="*/ 460777 w 256"/>
              <a:gd name="T89" fmla="*/ 293714 h 244"/>
              <a:gd name="T90" fmla="*/ 214500 w 256"/>
              <a:gd name="T91" fmla="*/ 293714 h 244"/>
              <a:gd name="T92" fmla="*/ 119167 w 256"/>
              <a:gd name="T93" fmla="*/ 293714 h 244"/>
              <a:gd name="T94" fmla="*/ 119167 w 256"/>
              <a:gd name="T95" fmla="*/ 388973 h 244"/>
              <a:gd name="T96" fmla="*/ 214500 w 256"/>
              <a:gd name="T97" fmla="*/ 388973 h 244"/>
              <a:gd name="T98" fmla="*/ 214500 w 256"/>
              <a:gd name="T99" fmla="*/ 293714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 h="244">
                <a:moveTo>
                  <a:pt x="256" y="128"/>
                </a:moveTo>
                <a:cubicBezTo>
                  <a:pt x="256" y="135"/>
                  <a:pt x="251" y="140"/>
                  <a:pt x="244" y="140"/>
                </a:cubicBezTo>
                <a:cubicBezTo>
                  <a:pt x="241" y="140"/>
                  <a:pt x="238" y="139"/>
                  <a:pt x="236" y="137"/>
                </a:cubicBezTo>
                <a:cubicBezTo>
                  <a:pt x="236" y="137"/>
                  <a:pt x="236" y="137"/>
                  <a:pt x="236" y="137"/>
                </a:cubicBezTo>
                <a:cubicBezTo>
                  <a:pt x="128" y="29"/>
                  <a:pt x="128" y="29"/>
                  <a:pt x="128" y="29"/>
                </a:cubicBezTo>
                <a:cubicBezTo>
                  <a:pt x="128" y="29"/>
                  <a:pt x="128" y="29"/>
                  <a:pt x="128" y="29"/>
                </a:cubicBezTo>
                <a:cubicBezTo>
                  <a:pt x="128" y="29"/>
                  <a:pt x="128" y="29"/>
                  <a:pt x="128" y="29"/>
                </a:cubicBezTo>
                <a:cubicBezTo>
                  <a:pt x="20" y="137"/>
                  <a:pt x="20" y="137"/>
                  <a:pt x="20" y="137"/>
                </a:cubicBezTo>
                <a:cubicBezTo>
                  <a:pt x="20" y="137"/>
                  <a:pt x="20" y="137"/>
                  <a:pt x="20" y="137"/>
                </a:cubicBezTo>
                <a:cubicBezTo>
                  <a:pt x="18" y="139"/>
                  <a:pt x="15" y="140"/>
                  <a:pt x="12" y="140"/>
                </a:cubicBezTo>
                <a:cubicBezTo>
                  <a:pt x="5" y="140"/>
                  <a:pt x="0" y="135"/>
                  <a:pt x="0" y="128"/>
                </a:cubicBezTo>
                <a:cubicBezTo>
                  <a:pt x="0" y="125"/>
                  <a:pt x="1" y="122"/>
                  <a:pt x="4" y="119"/>
                </a:cubicBezTo>
                <a:cubicBezTo>
                  <a:pt x="119" y="4"/>
                  <a:pt x="119" y="4"/>
                  <a:pt x="119" y="4"/>
                </a:cubicBezTo>
                <a:cubicBezTo>
                  <a:pt x="122" y="1"/>
                  <a:pt x="125" y="0"/>
                  <a:pt x="128" y="0"/>
                </a:cubicBezTo>
                <a:cubicBezTo>
                  <a:pt x="128" y="0"/>
                  <a:pt x="128" y="0"/>
                  <a:pt x="128" y="0"/>
                </a:cubicBezTo>
                <a:cubicBezTo>
                  <a:pt x="128" y="0"/>
                  <a:pt x="128" y="0"/>
                  <a:pt x="129" y="0"/>
                </a:cubicBezTo>
                <a:cubicBezTo>
                  <a:pt x="129" y="0"/>
                  <a:pt x="129" y="0"/>
                  <a:pt x="129" y="0"/>
                </a:cubicBezTo>
                <a:cubicBezTo>
                  <a:pt x="129" y="0"/>
                  <a:pt x="129" y="0"/>
                  <a:pt x="129" y="0"/>
                </a:cubicBezTo>
                <a:cubicBezTo>
                  <a:pt x="129" y="0"/>
                  <a:pt x="129" y="0"/>
                  <a:pt x="129" y="0"/>
                </a:cubicBezTo>
                <a:cubicBezTo>
                  <a:pt x="132" y="0"/>
                  <a:pt x="135" y="2"/>
                  <a:pt x="137" y="4"/>
                </a:cubicBezTo>
                <a:cubicBezTo>
                  <a:pt x="137" y="4"/>
                  <a:pt x="137" y="4"/>
                  <a:pt x="137" y="4"/>
                </a:cubicBezTo>
                <a:cubicBezTo>
                  <a:pt x="184" y="51"/>
                  <a:pt x="184" y="51"/>
                  <a:pt x="184" y="51"/>
                </a:cubicBezTo>
                <a:cubicBezTo>
                  <a:pt x="184" y="40"/>
                  <a:pt x="184" y="40"/>
                  <a:pt x="184" y="40"/>
                </a:cubicBezTo>
                <a:cubicBezTo>
                  <a:pt x="184" y="33"/>
                  <a:pt x="189" y="28"/>
                  <a:pt x="196" y="28"/>
                </a:cubicBezTo>
                <a:cubicBezTo>
                  <a:pt x="203" y="28"/>
                  <a:pt x="208" y="33"/>
                  <a:pt x="208" y="40"/>
                </a:cubicBezTo>
                <a:cubicBezTo>
                  <a:pt x="208" y="75"/>
                  <a:pt x="208" y="75"/>
                  <a:pt x="208" y="75"/>
                </a:cubicBezTo>
                <a:cubicBezTo>
                  <a:pt x="253" y="120"/>
                  <a:pt x="253" y="120"/>
                  <a:pt x="253" y="120"/>
                </a:cubicBezTo>
                <a:cubicBezTo>
                  <a:pt x="253" y="120"/>
                  <a:pt x="253" y="120"/>
                  <a:pt x="253" y="120"/>
                </a:cubicBezTo>
                <a:cubicBezTo>
                  <a:pt x="255" y="122"/>
                  <a:pt x="256" y="125"/>
                  <a:pt x="256" y="128"/>
                </a:cubicBezTo>
                <a:moveTo>
                  <a:pt x="232" y="148"/>
                </a:moveTo>
                <a:cubicBezTo>
                  <a:pt x="232" y="184"/>
                  <a:pt x="232" y="184"/>
                  <a:pt x="232" y="184"/>
                </a:cubicBezTo>
                <a:cubicBezTo>
                  <a:pt x="232" y="200"/>
                  <a:pt x="232" y="200"/>
                  <a:pt x="232" y="200"/>
                </a:cubicBezTo>
                <a:cubicBezTo>
                  <a:pt x="232" y="232"/>
                  <a:pt x="232" y="232"/>
                  <a:pt x="232" y="232"/>
                </a:cubicBezTo>
                <a:cubicBezTo>
                  <a:pt x="232" y="239"/>
                  <a:pt x="227" y="244"/>
                  <a:pt x="220" y="244"/>
                </a:cubicBezTo>
                <a:cubicBezTo>
                  <a:pt x="196" y="244"/>
                  <a:pt x="196" y="244"/>
                  <a:pt x="196" y="244"/>
                </a:cubicBezTo>
                <a:cubicBezTo>
                  <a:pt x="196" y="148"/>
                  <a:pt x="196" y="148"/>
                  <a:pt x="196" y="148"/>
                </a:cubicBezTo>
                <a:cubicBezTo>
                  <a:pt x="148" y="148"/>
                  <a:pt x="148" y="148"/>
                  <a:pt x="148" y="148"/>
                </a:cubicBezTo>
                <a:cubicBezTo>
                  <a:pt x="148" y="244"/>
                  <a:pt x="148" y="244"/>
                  <a:pt x="148" y="244"/>
                </a:cubicBezTo>
                <a:cubicBezTo>
                  <a:pt x="36" y="244"/>
                  <a:pt x="36" y="244"/>
                  <a:pt x="36" y="244"/>
                </a:cubicBezTo>
                <a:cubicBezTo>
                  <a:pt x="29" y="244"/>
                  <a:pt x="24" y="239"/>
                  <a:pt x="24" y="232"/>
                </a:cubicBezTo>
                <a:cubicBezTo>
                  <a:pt x="24" y="200"/>
                  <a:pt x="24" y="200"/>
                  <a:pt x="24" y="200"/>
                </a:cubicBezTo>
                <a:cubicBezTo>
                  <a:pt x="24" y="184"/>
                  <a:pt x="24" y="184"/>
                  <a:pt x="24" y="184"/>
                </a:cubicBezTo>
                <a:cubicBezTo>
                  <a:pt x="24" y="148"/>
                  <a:pt x="24" y="148"/>
                  <a:pt x="24" y="148"/>
                </a:cubicBezTo>
                <a:cubicBezTo>
                  <a:pt x="128" y="44"/>
                  <a:pt x="128" y="44"/>
                  <a:pt x="128" y="44"/>
                </a:cubicBezTo>
                <a:lnTo>
                  <a:pt x="232" y="148"/>
                </a:lnTo>
                <a:close/>
                <a:moveTo>
                  <a:pt x="108" y="148"/>
                </a:moveTo>
                <a:cubicBezTo>
                  <a:pt x="60" y="148"/>
                  <a:pt x="60" y="148"/>
                  <a:pt x="60" y="148"/>
                </a:cubicBezTo>
                <a:cubicBezTo>
                  <a:pt x="60" y="196"/>
                  <a:pt x="60" y="196"/>
                  <a:pt x="60" y="196"/>
                </a:cubicBezTo>
                <a:cubicBezTo>
                  <a:pt x="108" y="196"/>
                  <a:pt x="108" y="196"/>
                  <a:pt x="108" y="196"/>
                </a:cubicBezTo>
                <a:lnTo>
                  <a:pt x="108" y="148"/>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92" name="Freeform 74"/>
          <p:cNvSpPr>
            <a:spLocks noEditPoints="1"/>
          </p:cNvSpPr>
          <p:nvPr/>
        </p:nvSpPr>
        <p:spPr bwMode="auto">
          <a:xfrm>
            <a:off x="2757488" y="4189413"/>
            <a:ext cx="504825" cy="460375"/>
          </a:xfrm>
          <a:custGeom>
            <a:avLst/>
            <a:gdLst>
              <a:gd name="T0" fmla="*/ 480766 w 256"/>
              <a:gd name="T1" fmla="*/ 460021 h 232"/>
              <a:gd name="T2" fmla="*/ 441359 w 256"/>
              <a:gd name="T3" fmla="*/ 460021 h 232"/>
              <a:gd name="T4" fmla="*/ 441359 w 256"/>
              <a:gd name="T5" fmla="*/ 269667 h 232"/>
              <a:gd name="T6" fmla="*/ 441359 w 256"/>
              <a:gd name="T7" fmla="*/ 118971 h 232"/>
              <a:gd name="T8" fmla="*/ 480766 w 256"/>
              <a:gd name="T9" fmla="*/ 118971 h 232"/>
              <a:gd name="T10" fmla="*/ 504410 w 256"/>
              <a:gd name="T11" fmla="*/ 142765 h 232"/>
              <a:gd name="T12" fmla="*/ 504410 w 256"/>
              <a:gd name="T13" fmla="*/ 293462 h 232"/>
              <a:gd name="T14" fmla="*/ 504410 w 256"/>
              <a:gd name="T15" fmla="*/ 388638 h 232"/>
              <a:gd name="T16" fmla="*/ 504410 w 256"/>
              <a:gd name="T17" fmla="*/ 436227 h 232"/>
              <a:gd name="T18" fmla="*/ 480766 w 256"/>
              <a:gd name="T19" fmla="*/ 460021 h 232"/>
              <a:gd name="T20" fmla="*/ 86695 w 256"/>
              <a:gd name="T21" fmla="*/ 460021 h 232"/>
              <a:gd name="T22" fmla="*/ 86695 w 256"/>
              <a:gd name="T23" fmla="*/ 269667 h 232"/>
              <a:gd name="T24" fmla="*/ 86695 w 256"/>
              <a:gd name="T25" fmla="*/ 261736 h 232"/>
              <a:gd name="T26" fmla="*/ 86695 w 256"/>
              <a:gd name="T27" fmla="*/ 118971 h 232"/>
              <a:gd name="T28" fmla="*/ 133984 w 256"/>
              <a:gd name="T29" fmla="*/ 118971 h 232"/>
              <a:gd name="T30" fmla="*/ 252205 w 256"/>
              <a:gd name="T31" fmla="*/ 0 h 232"/>
              <a:gd name="T32" fmla="*/ 370426 w 256"/>
              <a:gd name="T33" fmla="*/ 118971 h 232"/>
              <a:gd name="T34" fmla="*/ 417715 w 256"/>
              <a:gd name="T35" fmla="*/ 118971 h 232"/>
              <a:gd name="T36" fmla="*/ 417715 w 256"/>
              <a:gd name="T37" fmla="*/ 269667 h 232"/>
              <a:gd name="T38" fmla="*/ 417715 w 256"/>
              <a:gd name="T39" fmla="*/ 460021 h 232"/>
              <a:gd name="T40" fmla="*/ 86695 w 256"/>
              <a:gd name="T41" fmla="*/ 460021 h 232"/>
              <a:gd name="T42" fmla="*/ 252205 w 256"/>
              <a:gd name="T43" fmla="*/ 47588 h 232"/>
              <a:gd name="T44" fmla="*/ 181272 w 256"/>
              <a:gd name="T45" fmla="*/ 118971 h 232"/>
              <a:gd name="T46" fmla="*/ 323138 w 256"/>
              <a:gd name="T47" fmla="*/ 118971 h 232"/>
              <a:gd name="T48" fmla="*/ 252205 w 256"/>
              <a:gd name="T49" fmla="*/ 47588 h 232"/>
              <a:gd name="T50" fmla="*/ 0 w 256"/>
              <a:gd name="T51" fmla="*/ 436227 h 232"/>
              <a:gd name="T52" fmla="*/ 0 w 256"/>
              <a:gd name="T53" fmla="*/ 388638 h 232"/>
              <a:gd name="T54" fmla="*/ 0 w 256"/>
              <a:gd name="T55" fmla="*/ 293462 h 232"/>
              <a:gd name="T56" fmla="*/ 0 w 256"/>
              <a:gd name="T57" fmla="*/ 142765 h 232"/>
              <a:gd name="T58" fmla="*/ 23644 w 256"/>
              <a:gd name="T59" fmla="*/ 118971 h 232"/>
              <a:gd name="T60" fmla="*/ 63051 w 256"/>
              <a:gd name="T61" fmla="*/ 118971 h 232"/>
              <a:gd name="T62" fmla="*/ 63051 w 256"/>
              <a:gd name="T63" fmla="*/ 261736 h 232"/>
              <a:gd name="T64" fmla="*/ 63051 w 256"/>
              <a:gd name="T65" fmla="*/ 269667 h 232"/>
              <a:gd name="T66" fmla="*/ 63051 w 256"/>
              <a:gd name="T67" fmla="*/ 460021 h 232"/>
              <a:gd name="T68" fmla="*/ 23644 w 256"/>
              <a:gd name="T69" fmla="*/ 460021 h 232"/>
              <a:gd name="T70" fmla="*/ 0 w 256"/>
              <a:gd name="T71" fmla="*/ 436227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93" name="Freeform 75"/>
          <p:cNvSpPr>
            <a:spLocks noEditPoints="1"/>
          </p:cNvSpPr>
          <p:nvPr/>
        </p:nvSpPr>
        <p:spPr bwMode="auto">
          <a:xfrm>
            <a:off x="1925638" y="4205288"/>
            <a:ext cx="395288" cy="428625"/>
          </a:xfrm>
          <a:custGeom>
            <a:avLst/>
            <a:gdLst>
              <a:gd name="T0" fmla="*/ 389525 w 200"/>
              <a:gd name="T1" fmla="*/ 205948 h 216"/>
              <a:gd name="T2" fmla="*/ 389525 w 200"/>
              <a:gd name="T3" fmla="*/ 205948 h 216"/>
              <a:gd name="T4" fmla="*/ 387548 w 200"/>
              <a:gd name="T5" fmla="*/ 207928 h 216"/>
              <a:gd name="T6" fmla="*/ 197729 w 200"/>
              <a:gd name="T7" fmla="*/ 23763 h 216"/>
              <a:gd name="T8" fmla="*/ 55364 w 200"/>
              <a:gd name="T9" fmla="*/ 23763 h 216"/>
              <a:gd name="T10" fmla="*/ 23727 w 200"/>
              <a:gd name="T11" fmla="*/ 23763 h 216"/>
              <a:gd name="T12" fmla="*/ 47455 w 200"/>
              <a:gd name="T13" fmla="*/ 0 h 216"/>
              <a:gd name="T14" fmla="*/ 47455 w 200"/>
              <a:gd name="T15" fmla="*/ 0 h 216"/>
              <a:gd name="T16" fmla="*/ 197729 w 200"/>
              <a:gd name="T17" fmla="*/ 0 h 216"/>
              <a:gd name="T18" fmla="*/ 197729 w 200"/>
              <a:gd name="T19" fmla="*/ 0 h 216"/>
              <a:gd name="T20" fmla="*/ 197729 w 200"/>
              <a:gd name="T21" fmla="*/ 0 h 216"/>
              <a:gd name="T22" fmla="*/ 215524 w 200"/>
              <a:gd name="T23" fmla="*/ 7921 h 216"/>
              <a:gd name="T24" fmla="*/ 348002 w 200"/>
              <a:gd name="T25" fmla="*/ 134658 h 216"/>
              <a:gd name="T26" fmla="*/ 348002 w 200"/>
              <a:gd name="T27" fmla="*/ 134658 h 216"/>
              <a:gd name="T28" fmla="*/ 387548 w 200"/>
              <a:gd name="T29" fmla="*/ 172283 h 216"/>
              <a:gd name="T30" fmla="*/ 395457 w 200"/>
              <a:gd name="T31" fmla="*/ 190106 h 216"/>
              <a:gd name="T32" fmla="*/ 389525 w 200"/>
              <a:gd name="T33" fmla="*/ 205948 h 216"/>
              <a:gd name="T34" fmla="*/ 174001 w 200"/>
              <a:gd name="T35" fmla="*/ 47526 h 216"/>
              <a:gd name="T36" fmla="*/ 174001 w 200"/>
              <a:gd name="T37" fmla="*/ 47526 h 216"/>
              <a:gd name="T38" fmla="*/ 174001 w 200"/>
              <a:gd name="T39" fmla="*/ 47526 h 216"/>
              <a:gd name="T40" fmla="*/ 191797 w 200"/>
              <a:gd name="T41" fmla="*/ 55448 h 216"/>
              <a:gd name="T42" fmla="*/ 371730 w 200"/>
              <a:gd name="T43" fmla="*/ 227731 h 216"/>
              <a:gd name="T44" fmla="*/ 379639 w 200"/>
              <a:gd name="T45" fmla="*/ 241593 h 216"/>
              <a:gd name="T46" fmla="*/ 379639 w 200"/>
              <a:gd name="T47" fmla="*/ 241593 h 216"/>
              <a:gd name="T48" fmla="*/ 379639 w 200"/>
              <a:gd name="T49" fmla="*/ 243573 h 216"/>
              <a:gd name="T50" fmla="*/ 379639 w 200"/>
              <a:gd name="T51" fmla="*/ 243573 h 216"/>
              <a:gd name="T52" fmla="*/ 379639 w 200"/>
              <a:gd name="T53" fmla="*/ 245553 h 216"/>
              <a:gd name="T54" fmla="*/ 379639 w 200"/>
              <a:gd name="T55" fmla="*/ 245553 h 216"/>
              <a:gd name="T56" fmla="*/ 373707 w 200"/>
              <a:gd name="T57" fmla="*/ 261395 h 216"/>
              <a:gd name="T58" fmla="*/ 373707 w 200"/>
              <a:gd name="T59" fmla="*/ 261395 h 216"/>
              <a:gd name="T60" fmla="*/ 239251 w 200"/>
              <a:gd name="T61" fmla="*/ 419817 h 216"/>
              <a:gd name="T62" fmla="*/ 239251 w 200"/>
              <a:gd name="T63" fmla="*/ 419817 h 216"/>
              <a:gd name="T64" fmla="*/ 221456 w 200"/>
              <a:gd name="T65" fmla="*/ 427738 h 216"/>
              <a:gd name="T66" fmla="*/ 219479 w 200"/>
              <a:gd name="T67" fmla="*/ 427738 h 216"/>
              <a:gd name="T68" fmla="*/ 217501 w 200"/>
              <a:gd name="T69" fmla="*/ 427738 h 216"/>
              <a:gd name="T70" fmla="*/ 217501 w 200"/>
              <a:gd name="T71" fmla="*/ 427738 h 216"/>
              <a:gd name="T72" fmla="*/ 205638 w 200"/>
              <a:gd name="T73" fmla="*/ 421797 h 216"/>
              <a:gd name="T74" fmla="*/ 205638 w 200"/>
              <a:gd name="T75" fmla="*/ 421797 h 216"/>
              <a:gd name="T76" fmla="*/ 7909 w 200"/>
              <a:gd name="T77" fmla="*/ 239612 h 216"/>
              <a:gd name="T78" fmla="*/ 7909 w 200"/>
              <a:gd name="T79" fmla="*/ 239612 h 216"/>
              <a:gd name="T80" fmla="*/ 0 w 200"/>
              <a:gd name="T81" fmla="*/ 221790 h 216"/>
              <a:gd name="T82" fmla="*/ 0 w 200"/>
              <a:gd name="T83" fmla="*/ 221790 h 216"/>
              <a:gd name="T84" fmla="*/ 0 w 200"/>
              <a:gd name="T85" fmla="*/ 95053 h 216"/>
              <a:gd name="T86" fmla="*/ 0 w 200"/>
              <a:gd name="T87" fmla="*/ 71290 h 216"/>
              <a:gd name="T88" fmla="*/ 0 w 200"/>
              <a:gd name="T89" fmla="*/ 71290 h 216"/>
              <a:gd name="T90" fmla="*/ 0 w 200"/>
              <a:gd name="T91" fmla="*/ 71290 h 216"/>
              <a:gd name="T92" fmla="*/ 23727 w 200"/>
              <a:gd name="T93" fmla="*/ 47526 h 216"/>
              <a:gd name="T94" fmla="*/ 23727 w 200"/>
              <a:gd name="T95" fmla="*/ 47526 h 216"/>
              <a:gd name="T96" fmla="*/ 174001 w 200"/>
              <a:gd name="T97" fmla="*/ 47526 h 216"/>
              <a:gd name="T98" fmla="*/ 63273 w 200"/>
              <a:gd name="T99" fmla="*/ 142579 h 216"/>
              <a:gd name="T100" fmla="*/ 94910 w 200"/>
              <a:gd name="T101" fmla="*/ 110895 h 216"/>
              <a:gd name="T102" fmla="*/ 63273 w 200"/>
              <a:gd name="T103" fmla="*/ 79211 h 216"/>
              <a:gd name="T104" fmla="*/ 31637 w 200"/>
              <a:gd name="T105" fmla="*/ 110895 h 216"/>
              <a:gd name="T106" fmla="*/ 63273 w 200"/>
              <a:gd name="T107" fmla="*/ 142579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216">
                <a:moveTo>
                  <a:pt x="197" y="104"/>
                </a:moveTo>
                <a:cubicBezTo>
                  <a:pt x="197" y="104"/>
                  <a:pt x="197" y="104"/>
                  <a:pt x="197" y="104"/>
                </a:cubicBezTo>
                <a:cubicBezTo>
                  <a:pt x="196" y="105"/>
                  <a:pt x="196" y="105"/>
                  <a:pt x="196" y="105"/>
                </a:cubicBezTo>
                <a:cubicBezTo>
                  <a:pt x="100" y="12"/>
                  <a:pt x="100" y="12"/>
                  <a:pt x="100" y="12"/>
                </a:cubicBezTo>
                <a:cubicBezTo>
                  <a:pt x="28" y="12"/>
                  <a:pt x="28" y="12"/>
                  <a:pt x="28" y="12"/>
                </a:cubicBezTo>
                <a:cubicBezTo>
                  <a:pt x="12" y="12"/>
                  <a:pt x="12" y="12"/>
                  <a:pt x="12" y="12"/>
                </a:cubicBezTo>
                <a:cubicBezTo>
                  <a:pt x="12" y="5"/>
                  <a:pt x="17" y="0"/>
                  <a:pt x="24" y="0"/>
                </a:cubicBezTo>
                <a:cubicBezTo>
                  <a:pt x="24" y="0"/>
                  <a:pt x="24" y="0"/>
                  <a:pt x="24" y="0"/>
                </a:cubicBezTo>
                <a:cubicBezTo>
                  <a:pt x="100" y="0"/>
                  <a:pt x="100" y="0"/>
                  <a:pt x="100" y="0"/>
                </a:cubicBezTo>
                <a:cubicBezTo>
                  <a:pt x="100" y="0"/>
                  <a:pt x="100" y="0"/>
                  <a:pt x="100" y="0"/>
                </a:cubicBezTo>
                <a:cubicBezTo>
                  <a:pt x="100" y="0"/>
                  <a:pt x="100" y="0"/>
                  <a:pt x="100" y="0"/>
                </a:cubicBezTo>
                <a:cubicBezTo>
                  <a:pt x="103" y="0"/>
                  <a:pt x="106" y="1"/>
                  <a:pt x="109" y="4"/>
                </a:cubicBezTo>
                <a:cubicBezTo>
                  <a:pt x="176" y="68"/>
                  <a:pt x="176" y="68"/>
                  <a:pt x="176" y="68"/>
                </a:cubicBezTo>
                <a:cubicBezTo>
                  <a:pt x="176" y="68"/>
                  <a:pt x="176" y="68"/>
                  <a:pt x="176" y="68"/>
                </a:cubicBezTo>
                <a:cubicBezTo>
                  <a:pt x="196" y="87"/>
                  <a:pt x="196" y="87"/>
                  <a:pt x="196" y="87"/>
                </a:cubicBezTo>
                <a:cubicBezTo>
                  <a:pt x="199" y="90"/>
                  <a:pt x="200" y="93"/>
                  <a:pt x="200" y="96"/>
                </a:cubicBezTo>
                <a:cubicBezTo>
                  <a:pt x="200" y="99"/>
                  <a:pt x="199" y="102"/>
                  <a:pt x="197" y="104"/>
                </a:cubicBezTo>
                <a:moveTo>
                  <a:pt x="88" y="24"/>
                </a:moveTo>
                <a:cubicBezTo>
                  <a:pt x="88" y="24"/>
                  <a:pt x="88" y="24"/>
                  <a:pt x="88" y="24"/>
                </a:cubicBezTo>
                <a:cubicBezTo>
                  <a:pt x="88" y="24"/>
                  <a:pt x="88" y="24"/>
                  <a:pt x="88" y="24"/>
                </a:cubicBezTo>
                <a:cubicBezTo>
                  <a:pt x="91" y="24"/>
                  <a:pt x="94" y="25"/>
                  <a:pt x="97" y="28"/>
                </a:cubicBezTo>
                <a:cubicBezTo>
                  <a:pt x="188" y="115"/>
                  <a:pt x="188" y="115"/>
                  <a:pt x="188" y="115"/>
                </a:cubicBezTo>
                <a:cubicBezTo>
                  <a:pt x="190" y="117"/>
                  <a:pt x="191" y="119"/>
                  <a:pt x="192" y="122"/>
                </a:cubicBezTo>
                <a:cubicBezTo>
                  <a:pt x="192" y="122"/>
                  <a:pt x="192" y="122"/>
                  <a:pt x="192" y="122"/>
                </a:cubicBezTo>
                <a:cubicBezTo>
                  <a:pt x="192" y="122"/>
                  <a:pt x="192" y="122"/>
                  <a:pt x="192" y="123"/>
                </a:cubicBezTo>
                <a:cubicBezTo>
                  <a:pt x="192" y="123"/>
                  <a:pt x="192" y="123"/>
                  <a:pt x="192" y="123"/>
                </a:cubicBezTo>
                <a:cubicBezTo>
                  <a:pt x="192" y="123"/>
                  <a:pt x="192" y="123"/>
                  <a:pt x="192" y="124"/>
                </a:cubicBezTo>
                <a:cubicBezTo>
                  <a:pt x="192" y="124"/>
                  <a:pt x="192" y="124"/>
                  <a:pt x="192" y="124"/>
                </a:cubicBezTo>
                <a:cubicBezTo>
                  <a:pt x="192" y="127"/>
                  <a:pt x="191" y="130"/>
                  <a:pt x="189" y="132"/>
                </a:cubicBezTo>
                <a:cubicBezTo>
                  <a:pt x="189" y="132"/>
                  <a:pt x="189" y="132"/>
                  <a:pt x="189" y="132"/>
                </a:cubicBezTo>
                <a:cubicBezTo>
                  <a:pt x="121" y="212"/>
                  <a:pt x="121" y="212"/>
                  <a:pt x="121" y="212"/>
                </a:cubicBezTo>
                <a:cubicBezTo>
                  <a:pt x="121" y="212"/>
                  <a:pt x="121" y="212"/>
                  <a:pt x="121" y="212"/>
                </a:cubicBezTo>
                <a:cubicBezTo>
                  <a:pt x="119" y="214"/>
                  <a:pt x="116" y="216"/>
                  <a:pt x="112" y="216"/>
                </a:cubicBezTo>
                <a:cubicBezTo>
                  <a:pt x="112" y="216"/>
                  <a:pt x="111" y="216"/>
                  <a:pt x="111" y="216"/>
                </a:cubicBezTo>
                <a:cubicBezTo>
                  <a:pt x="111" y="216"/>
                  <a:pt x="110" y="216"/>
                  <a:pt x="110" y="216"/>
                </a:cubicBezTo>
                <a:cubicBezTo>
                  <a:pt x="110" y="216"/>
                  <a:pt x="110" y="216"/>
                  <a:pt x="110" y="216"/>
                </a:cubicBezTo>
                <a:cubicBezTo>
                  <a:pt x="108" y="215"/>
                  <a:pt x="106" y="214"/>
                  <a:pt x="104" y="213"/>
                </a:cubicBezTo>
                <a:cubicBezTo>
                  <a:pt x="104" y="213"/>
                  <a:pt x="104" y="213"/>
                  <a:pt x="104" y="213"/>
                </a:cubicBezTo>
                <a:cubicBezTo>
                  <a:pt x="4" y="121"/>
                  <a:pt x="4" y="121"/>
                  <a:pt x="4" y="121"/>
                </a:cubicBezTo>
                <a:cubicBezTo>
                  <a:pt x="4" y="121"/>
                  <a:pt x="4" y="121"/>
                  <a:pt x="4" y="121"/>
                </a:cubicBezTo>
                <a:cubicBezTo>
                  <a:pt x="2" y="119"/>
                  <a:pt x="0" y="116"/>
                  <a:pt x="0" y="112"/>
                </a:cubicBezTo>
                <a:cubicBezTo>
                  <a:pt x="0" y="112"/>
                  <a:pt x="0" y="112"/>
                  <a:pt x="0" y="112"/>
                </a:cubicBezTo>
                <a:cubicBezTo>
                  <a:pt x="0" y="48"/>
                  <a:pt x="0" y="48"/>
                  <a:pt x="0" y="48"/>
                </a:cubicBezTo>
                <a:cubicBezTo>
                  <a:pt x="0" y="36"/>
                  <a:pt x="0" y="36"/>
                  <a:pt x="0" y="36"/>
                </a:cubicBezTo>
                <a:cubicBezTo>
                  <a:pt x="0" y="36"/>
                  <a:pt x="0" y="36"/>
                  <a:pt x="0" y="36"/>
                </a:cubicBezTo>
                <a:cubicBezTo>
                  <a:pt x="0" y="36"/>
                  <a:pt x="0" y="36"/>
                  <a:pt x="0" y="36"/>
                </a:cubicBezTo>
                <a:cubicBezTo>
                  <a:pt x="0" y="29"/>
                  <a:pt x="5" y="24"/>
                  <a:pt x="12" y="24"/>
                </a:cubicBezTo>
                <a:cubicBezTo>
                  <a:pt x="12" y="24"/>
                  <a:pt x="12" y="24"/>
                  <a:pt x="12" y="24"/>
                </a:cubicBezTo>
                <a:lnTo>
                  <a:pt x="88" y="24"/>
                </a:lnTo>
                <a:close/>
                <a:moveTo>
                  <a:pt x="32" y="72"/>
                </a:moveTo>
                <a:cubicBezTo>
                  <a:pt x="41" y="72"/>
                  <a:pt x="48" y="65"/>
                  <a:pt x="48" y="56"/>
                </a:cubicBezTo>
                <a:cubicBezTo>
                  <a:pt x="48" y="47"/>
                  <a:pt x="41" y="40"/>
                  <a:pt x="32" y="40"/>
                </a:cubicBezTo>
                <a:cubicBezTo>
                  <a:pt x="23" y="40"/>
                  <a:pt x="16" y="47"/>
                  <a:pt x="16" y="56"/>
                </a:cubicBezTo>
                <a:cubicBezTo>
                  <a:pt x="16" y="65"/>
                  <a:pt x="23" y="72"/>
                  <a:pt x="32" y="7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94" name="Freeform 76"/>
          <p:cNvSpPr>
            <a:spLocks noEditPoints="1"/>
          </p:cNvSpPr>
          <p:nvPr/>
        </p:nvSpPr>
        <p:spPr bwMode="auto">
          <a:xfrm>
            <a:off x="1046163" y="4229100"/>
            <a:ext cx="379413" cy="379413"/>
          </a:xfrm>
          <a:custGeom>
            <a:avLst/>
            <a:gdLst>
              <a:gd name="T0" fmla="*/ 379316 w 192"/>
              <a:gd name="T1" fmla="*/ 193609 h 192"/>
              <a:gd name="T2" fmla="*/ 379316 w 192"/>
              <a:gd name="T3" fmla="*/ 193609 h 192"/>
              <a:gd name="T4" fmla="*/ 379316 w 192"/>
              <a:gd name="T5" fmla="*/ 195584 h 192"/>
              <a:gd name="T6" fmla="*/ 379316 w 192"/>
              <a:gd name="T7" fmla="*/ 195584 h 192"/>
              <a:gd name="T8" fmla="*/ 379316 w 192"/>
              <a:gd name="T9" fmla="*/ 197560 h 192"/>
              <a:gd name="T10" fmla="*/ 379316 w 192"/>
              <a:gd name="T11" fmla="*/ 197560 h 192"/>
              <a:gd name="T12" fmla="*/ 373389 w 192"/>
              <a:gd name="T13" fmla="*/ 213365 h 192"/>
              <a:gd name="T14" fmla="*/ 373389 w 192"/>
              <a:gd name="T15" fmla="*/ 213365 h 192"/>
              <a:gd name="T16" fmla="*/ 239048 w 192"/>
              <a:gd name="T17" fmla="*/ 371413 h 192"/>
              <a:gd name="T18" fmla="*/ 239048 w 192"/>
              <a:gd name="T19" fmla="*/ 371413 h 192"/>
              <a:gd name="T20" fmla="*/ 221268 w 192"/>
              <a:gd name="T21" fmla="*/ 379315 h 192"/>
              <a:gd name="T22" fmla="*/ 219292 w 192"/>
              <a:gd name="T23" fmla="*/ 379315 h 192"/>
              <a:gd name="T24" fmla="*/ 217316 w 192"/>
              <a:gd name="T25" fmla="*/ 379315 h 192"/>
              <a:gd name="T26" fmla="*/ 217316 w 192"/>
              <a:gd name="T27" fmla="*/ 379315 h 192"/>
              <a:gd name="T28" fmla="*/ 205463 w 192"/>
              <a:gd name="T29" fmla="*/ 373388 h 192"/>
              <a:gd name="T30" fmla="*/ 205463 w 192"/>
              <a:gd name="T31" fmla="*/ 373388 h 192"/>
              <a:gd name="T32" fmla="*/ 7902 w 192"/>
              <a:gd name="T33" fmla="*/ 191633 h 192"/>
              <a:gd name="T34" fmla="*/ 7902 w 192"/>
              <a:gd name="T35" fmla="*/ 191633 h 192"/>
              <a:gd name="T36" fmla="*/ 0 w 192"/>
              <a:gd name="T37" fmla="*/ 173853 h 192"/>
              <a:gd name="T38" fmla="*/ 0 w 192"/>
              <a:gd name="T39" fmla="*/ 173853 h 192"/>
              <a:gd name="T40" fmla="*/ 0 w 192"/>
              <a:gd name="T41" fmla="*/ 47414 h 192"/>
              <a:gd name="T42" fmla="*/ 0 w 192"/>
              <a:gd name="T43" fmla="*/ 23707 h 192"/>
              <a:gd name="T44" fmla="*/ 0 w 192"/>
              <a:gd name="T45" fmla="*/ 23707 h 192"/>
              <a:gd name="T46" fmla="*/ 0 w 192"/>
              <a:gd name="T47" fmla="*/ 23707 h 192"/>
              <a:gd name="T48" fmla="*/ 23707 w 192"/>
              <a:gd name="T49" fmla="*/ 0 h 192"/>
              <a:gd name="T50" fmla="*/ 23707 w 192"/>
              <a:gd name="T51" fmla="*/ 0 h 192"/>
              <a:gd name="T52" fmla="*/ 173853 w 192"/>
              <a:gd name="T53" fmla="*/ 0 h 192"/>
              <a:gd name="T54" fmla="*/ 173853 w 192"/>
              <a:gd name="T55" fmla="*/ 0 h 192"/>
              <a:gd name="T56" fmla="*/ 173853 w 192"/>
              <a:gd name="T57" fmla="*/ 0 h 192"/>
              <a:gd name="T58" fmla="*/ 191634 w 192"/>
              <a:gd name="T59" fmla="*/ 7902 h 192"/>
              <a:gd name="T60" fmla="*/ 371414 w 192"/>
              <a:gd name="T61" fmla="*/ 179780 h 192"/>
              <a:gd name="T62" fmla="*/ 379316 w 192"/>
              <a:gd name="T63" fmla="*/ 193609 h 192"/>
              <a:gd name="T64" fmla="*/ 63219 w 192"/>
              <a:gd name="T65" fmla="*/ 31610 h 192"/>
              <a:gd name="T66" fmla="*/ 31610 w 192"/>
              <a:gd name="T67" fmla="*/ 63219 h 192"/>
              <a:gd name="T68" fmla="*/ 63219 w 192"/>
              <a:gd name="T69" fmla="*/ 94829 h 192"/>
              <a:gd name="T70" fmla="*/ 94829 w 192"/>
              <a:gd name="T71" fmla="*/ 63219 h 192"/>
              <a:gd name="T72" fmla="*/ 63219 w 192"/>
              <a:gd name="T73" fmla="*/ 31610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2" h="192">
                <a:moveTo>
                  <a:pt x="192" y="98"/>
                </a:moveTo>
                <a:cubicBezTo>
                  <a:pt x="192" y="98"/>
                  <a:pt x="192" y="98"/>
                  <a:pt x="192" y="98"/>
                </a:cubicBezTo>
                <a:cubicBezTo>
                  <a:pt x="192" y="98"/>
                  <a:pt x="192" y="98"/>
                  <a:pt x="192" y="99"/>
                </a:cubicBezTo>
                <a:cubicBezTo>
                  <a:pt x="192" y="99"/>
                  <a:pt x="192" y="99"/>
                  <a:pt x="192" y="99"/>
                </a:cubicBezTo>
                <a:cubicBezTo>
                  <a:pt x="192" y="99"/>
                  <a:pt x="192" y="99"/>
                  <a:pt x="192" y="100"/>
                </a:cubicBezTo>
                <a:cubicBezTo>
                  <a:pt x="192" y="100"/>
                  <a:pt x="192" y="100"/>
                  <a:pt x="192" y="100"/>
                </a:cubicBezTo>
                <a:cubicBezTo>
                  <a:pt x="192" y="103"/>
                  <a:pt x="191" y="106"/>
                  <a:pt x="189" y="108"/>
                </a:cubicBezTo>
                <a:cubicBezTo>
                  <a:pt x="189" y="108"/>
                  <a:pt x="189" y="108"/>
                  <a:pt x="189" y="108"/>
                </a:cubicBezTo>
                <a:cubicBezTo>
                  <a:pt x="121" y="188"/>
                  <a:pt x="121" y="188"/>
                  <a:pt x="121" y="188"/>
                </a:cubicBezTo>
                <a:cubicBezTo>
                  <a:pt x="121" y="188"/>
                  <a:pt x="121" y="188"/>
                  <a:pt x="121" y="188"/>
                </a:cubicBezTo>
                <a:cubicBezTo>
                  <a:pt x="119" y="190"/>
                  <a:pt x="116" y="192"/>
                  <a:pt x="112" y="192"/>
                </a:cubicBezTo>
                <a:cubicBezTo>
                  <a:pt x="112" y="192"/>
                  <a:pt x="111" y="192"/>
                  <a:pt x="111" y="192"/>
                </a:cubicBezTo>
                <a:cubicBezTo>
                  <a:pt x="111" y="192"/>
                  <a:pt x="110" y="192"/>
                  <a:pt x="110" y="192"/>
                </a:cubicBezTo>
                <a:cubicBezTo>
                  <a:pt x="110" y="192"/>
                  <a:pt x="110" y="192"/>
                  <a:pt x="110" y="192"/>
                </a:cubicBezTo>
                <a:cubicBezTo>
                  <a:pt x="108" y="191"/>
                  <a:pt x="106" y="190"/>
                  <a:pt x="104" y="189"/>
                </a:cubicBezTo>
                <a:cubicBezTo>
                  <a:pt x="104" y="189"/>
                  <a:pt x="104" y="189"/>
                  <a:pt x="104" y="189"/>
                </a:cubicBezTo>
                <a:cubicBezTo>
                  <a:pt x="4" y="97"/>
                  <a:pt x="4" y="97"/>
                  <a:pt x="4" y="97"/>
                </a:cubicBezTo>
                <a:cubicBezTo>
                  <a:pt x="4" y="97"/>
                  <a:pt x="4" y="97"/>
                  <a:pt x="4" y="97"/>
                </a:cubicBezTo>
                <a:cubicBezTo>
                  <a:pt x="2" y="95"/>
                  <a:pt x="0" y="92"/>
                  <a:pt x="0" y="88"/>
                </a:cubicBezTo>
                <a:cubicBezTo>
                  <a:pt x="0" y="88"/>
                  <a:pt x="0" y="88"/>
                  <a:pt x="0" y="88"/>
                </a:cubicBezTo>
                <a:cubicBezTo>
                  <a:pt x="0" y="24"/>
                  <a:pt x="0" y="24"/>
                  <a:pt x="0" y="24"/>
                </a:cubicBezTo>
                <a:cubicBezTo>
                  <a:pt x="0" y="12"/>
                  <a:pt x="0" y="12"/>
                  <a:pt x="0" y="12"/>
                </a:cubicBezTo>
                <a:cubicBezTo>
                  <a:pt x="0" y="12"/>
                  <a:pt x="0" y="12"/>
                  <a:pt x="0" y="12"/>
                </a:cubicBezTo>
                <a:cubicBezTo>
                  <a:pt x="0" y="12"/>
                  <a:pt x="0" y="12"/>
                  <a:pt x="0" y="12"/>
                </a:cubicBezTo>
                <a:cubicBezTo>
                  <a:pt x="0" y="5"/>
                  <a:pt x="5" y="0"/>
                  <a:pt x="12" y="0"/>
                </a:cubicBezTo>
                <a:cubicBezTo>
                  <a:pt x="12" y="0"/>
                  <a:pt x="12" y="0"/>
                  <a:pt x="12" y="0"/>
                </a:cubicBezTo>
                <a:cubicBezTo>
                  <a:pt x="88" y="0"/>
                  <a:pt x="88" y="0"/>
                  <a:pt x="88" y="0"/>
                </a:cubicBezTo>
                <a:cubicBezTo>
                  <a:pt x="88" y="0"/>
                  <a:pt x="88" y="0"/>
                  <a:pt x="88" y="0"/>
                </a:cubicBezTo>
                <a:cubicBezTo>
                  <a:pt x="88" y="0"/>
                  <a:pt x="88" y="0"/>
                  <a:pt x="88" y="0"/>
                </a:cubicBezTo>
                <a:cubicBezTo>
                  <a:pt x="91" y="0"/>
                  <a:pt x="94" y="1"/>
                  <a:pt x="97" y="4"/>
                </a:cubicBezTo>
                <a:cubicBezTo>
                  <a:pt x="188" y="91"/>
                  <a:pt x="188" y="91"/>
                  <a:pt x="188" y="91"/>
                </a:cubicBezTo>
                <a:cubicBezTo>
                  <a:pt x="190" y="93"/>
                  <a:pt x="191" y="95"/>
                  <a:pt x="192" y="98"/>
                </a:cubicBezTo>
                <a:moveTo>
                  <a:pt x="32" y="16"/>
                </a:moveTo>
                <a:cubicBezTo>
                  <a:pt x="23" y="16"/>
                  <a:pt x="16" y="23"/>
                  <a:pt x="16" y="32"/>
                </a:cubicBezTo>
                <a:cubicBezTo>
                  <a:pt x="16" y="41"/>
                  <a:pt x="23" y="48"/>
                  <a:pt x="32" y="48"/>
                </a:cubicBezTo>
                <a:cubicBezTo>
                  <a:pt x="41" y="48"/>
                  <a:pt x="48" y="41"/>
                  <a:pt x="48" y="32"/>
                </a:cubicBezTo>
                <a:cubicBezTo>
                  <a:pt x="48" y="23"/>
                  <a:pt x="41" y="16"/>
                  <a:pt x="32" y="16"/>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95" name="Freeform 77"/>
          <p:cNvSpPr>
            <a:spLocks noEditPoints="1"/>
          </p:cNvSpPr>
          <p:nvPr/>
        </p:nvSpPr>
        <p:spPr bwMode="auto">
          <a:xfrm>
            <a:off x="10702925" y="3317875"/>
            <a:ext cx="504825" cy="427038"/>
          </a:xfrm>
          <a:custGeom>
            <a:avLst/>
            <a:gdLst>
              <a:gd name="T0" fmla="*/ 299493 w 256"/>
              <a:gd name="T1" fmla="*/ 166343 h 216"/>
              <a:gd name="T2" fmla="*/ 504410 w 256"/>
              <a:gd name="T3" fmla="*/ 166343 h 216"/>
              <a:gd name="T4" fmla="*/ 449240 w 256"/>
              <a:gd name="T5" fmla="*/ 182185 h 216"/>
              <a:gd name="T6" fmla="*/ 449240 w 256"/>
              <a:gd name="T7" fmla="*/ 150500 h 216"/>
              <a:gd name="T8" fmla="*/ 433477 w 256"/>
              <a:gd name="T9" fmla="*/ 110895 h 216"/>
              <a:gd name="T10" fmla="*/ 401952 w 256"/>
              <a:gd name="T11" fmla="*/ 132678 h 216"/>
              <a:gd name="T12" fmla="*/ 370426 w 256"/>
              <a:gd name="T13" fmla="*/ 110895 h 216"/>
              <a:gd name="T14" fmla="*/ 354663 w 256"/>
              <a:gd name="T15" fmla="*/ 150500 h 216"/>
              <a:gd name="T16" fmla="*/ 354663 w 256"/>
              <a:gd name="T17" fmla="*/ 182185 h 216"/>
              <a:gd name="T18" fmla="*/ 370426 w 256"/>
              <a:gd name="T19" fmla="*/ 221790 h 216"/>
              <a:gd name="T20" fmla="*/ 401952 w 256"/>
              <a:gd name="T21" fmla="*/ 200007 h 216"/>
              <a:gd name="T22" fmla="*/ 433477 w 256"/>
              <a:gd name="T23" fmla="*/ 221790 h 216"/>
              <a:gd name="T24" fmla="*/ 449240 w 256"/>
              <a:gd name="T25" fmla="*/ 182185 h 216"/>
              <a:gd name="T26" fmla="*/ 279790 w 256"/>
              <a:gd name="T27" fmla="*/ 35645 h 216"/>
              <a:gd name="T28" fmla="*/ 275849 w 256"/>
              <a:gd name="T29" fmla="*/ 23763 h 216"/>
              <a:gd name="T30" fmla="*/ 321167 w 256"/>
              <a:gd name="T31" fmla="*/ 13862 h 216"/>
              <a:gd name="T32" fmla="*/ 342841 w 256"/>
              <a:gd name="T33" fmla="*/ 55448 h 216"/>
              <a:gd name="T34" fmla="*/ 224620 w 256"/>
              <a:gd name="T35" fmla="*/ 35645 h 216"/>
              <a:gd name="T36" fmla="*/ 120191 w 256"/>
              <a:gd name="T37" fmla="*/ 134658 h 216"/>
              <a:gd name="T38" fmla="*/ 183243 w 256"/>
              <a:gd name="T39" fmla="*/ 13862 h 216"/>
              <a:gd name="T40" fmla="*/ 228561 w 256"/>
              <a:gd name="T41" fmla="*/ 23763 h 216"/>
              <a:gd name="T42" fmla="*/ 193094 w 256"/>
              <a:gd name="T43" fmla="*/ 158421 h 216"/>
              <a:gd name="T44" fmla="*/ 275849 w 256"/>
              <a:gd name="T45" fmla="*/ 166343 h 216"/>
              <a:gd name="T46" fmla="*/ 323138 w 256"/>
              <a:gd name="T47" fmla="*/ 356448 h 216"/>
              <a:gd name="T48" fmla="*/ 370426 w 256"/>
              <a:gd name="T49" fmla="*/ 356448 h 216"/>
              <a:gd name="T50" fmla="*/ 401952 w 256"/>
              <a:gd name="T51" fmla="*/ 293080 h 216"/>
              <a:gd name="T52" fmla="*/ 409833 w 256"/>
              <a:gd name="T53" fmla="*/ 409916 h 216"/>
              <a:gd name="T54" fmla="*/ 386189 w 256"/>
              <a:gd name="T55" fmla="*/ 427738 h 216"/>
              <a:gd name="T56" fmla="*/ 376337 w 256"/>
              <a:gd name="T57" fmla="*/ 427738 h 216"/>
              <a:gd name="T58" fmla="*/ 118221 w 256"/>
              <a:gd name="T59" fmla="*/ 427738 h 216"/>
              <a:gd name="T60" fmla="*/ 94577 w 256"/>
              <a:gd name="T61" fmla="*/ 409916 h 216"/>
              <a:gd name="T62" fmla="*/ 45318 w 256"/>
              <a:gd name="T63" fmla="*/ 205948 h 216"/>
              <a:gd name="T64" fmla="*/ 0 w 256"/>
              <a:gd name="T65" fmla="*/ 182185 h 216"/>
              <a:gd name="T66" fmla="*/ 114280 w 256"/>
              <a:gd name="T67" fmla="*/ 158421 h 216"/>
              <a:gd name="T68" fmla="*/ 228561 w 256"/>
              <a:gd name="T69" fmla="*/ 356448 h 216"/>
              <a:gd name="T70" fmla="*/ 275849 w 256"/>
              <a:gd name="T71" fmla="*/ 356448 h 216"/>
              <a:gd name="T72" fmla="*/ 252205 w 256"/>
              <a:gd name="T73" fmla="*/ 205948 h 216"/>
              <a:gd name="T74" fmla="*/ 228561 w 256"/>
              <a:gd name="T75" fmla="*/ 356448 h 216"/>
              <a:gd name="T76" fmla="*/ 157628 w 256"/>
              <a:gd name="T77" fmla="*/ 205948 h 216"/>
              <a:gd name="T78" fmla="*/ 133984 w 256"/>
              <a:gd name="T79" fmla="*/ 356448 h 216"/>
              <a:gd name="T80" fmla="*/ 181272 w 256"/>
              <a:gd name="T81" fmla="*/ 356448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6" h="21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92"/>
                </a:moveTo>
                <a:cubicBezTo>
                  <a:pt x="221" y="84"/>
                  <a:pt x="221" y="84"/>
                  <a:pt x="221" y="84"/>
                </a:cubicBezTo>
                <a:cubicBezTo>
                  <a:pt x="228" y="76"/>
                  <a:pt x="228" y="76"/>
                  <a:pt x="228" y="76"/>
                </a:cubicBezTo>
                <a:cubicBezTo>
                  <a:pt x="231" y="74"/>
                  <a:pt x="232" y="71"/>
                  <a:pt x="232" y="68"/>
                </a:cubicBezTo>
                <a:cubicBezTo>
                  <a:pt x="232" y="61"/>
                  <a:pt x="227" y="56"/>
                  <a:pt x="220" y="56"/>
                </a:cubicBezTo>
                <a:cubicBezTo>
                  <a:pt x="217" y="56"/>
                  <a:pt x="214" y="57"/>
                  <a:pt x="212" y="60"/>
                </a:cubicBezTo>
                <a:cubicBezTo>
                  <a:pt x="204" y="67"/>
                  <a:pt x="204" y="67"/>
                  <a:pt x="204" y="67"/>
                </a:cubicBezTo>
                <a:cubicBezTo>
                  <a:pt x="196" y="60"/>
                  <a:pt x="196" y="60"/>
                  <a:pt x="196" y="60"/>
                </a:cubicBezTo>
                <a:cubicBezTo>
                  <a:pt x="194" y="57"/>
                  <a:pt x="191" y="56"/>
                  <a:pt x="188" y="56"/>
                </a:cubicBezTo>
                <a:cubicBezTo>
                  <a:pt x="181" y="56"/>
                  <a:pt x="176" y="61"/>
                  <a:pt x="176" y="68"/>
                </a:cubicBezTo>
                <a:cubicBezTo>
                  <a:pt x="176" y="71"/>
                  <a:pt x="177" y="74"/>
                  <a:pt x="180" y="76"/>
                </a:cubicBezTo>
                <a:cubicBezTo>
                  <a:pt x="187" y="84"/>
                  <a:pt x="187" y="84"/>
                  <a:pt x="187" y="84"/>
                </a:cubicBezTo>
                <a:cubicBezTo>
                  <a:pt x="180" y="92"/>
                  <a:pt x="180" y="92"/>
                  <a:pt x="180" y="92"/>
                </a:cubicBezTo>
                <a:cubicBezTo>
                  <a:pt x="177" y="94"/>
                  <a:pt x="176" y="97"/>
                  <a:pt x="176" y="100"/>
                </a:cubicBezTo>
                <a:cubicBezTo>
                  <a:pt x="176" y="107"/>
                  <a:pt x="181" y="112"/>
                  <a:pt x="188" y="112"/>
                </a:cubicBezTo>
                <a:cubicBezTo>
                  <a:pt x="191" y="112"/>
                  <a:pt x="194" y="111"/>
                  <a:pt x="196" y="108"/>
                </a:cubicBezTo>
                <a:cubicBezTo>
                  <a:pt x="204" y="101"/>
                  <a:pt x="204" y="101"/>
                  <a:pt x="204" y="101"/>
                </a:cubicBezTo>
                <a:cubicBezTo>
                  <a:pt x="212" y="108"/>
                  <a:pt x="212" y="108"/>
                  <a:pt x="212" y="108"/>
                </a:cubicBezTo>
                <a:cubicBezTo>
                  <a:pt x="214" y="111"/>
                  <a:pt x="217" y="112"/>
                  <a:pt x="220" y="112"/>
                </a:cubicBezTo>
                <a:cubicBezTo>
                  <a:pt x="227" y="112"/>
                  <a:pt x="232" y="107"/>
                  <a:pt x="232" y="100"/>
                </a:cubicBezTo>
                <a:cubicBezTo>
                  <a:pt x="232" y="97"/>
                  <a:pt x="231" y="94"/>
                  <a:pt x="228" y="92"/>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96" name="Freeform 78"/>
          <p:cNvSpPr>
            <a:spLocks noEditPoints="1"/>
          </p:cNvSpPr>
          <p:nvPr/>
        </p:nvSpPr>
        <p:spPr bwMode="auto">
          <a:xfrm>
            <a:off x="9815513" y="3317875"/>
            <a:ext cx="508000" cy="427038"/>
          </a:xfrm>
          <a:custGeom>
            <a:avLst/>
            <a:gdLst>
              <a:gd name="T0" fmla="*/ 301889 w 256"/>
              <a:gd name="T1" fmla="*/ 166343 h 216"/>
              <a:gd name="T2" fmla="*/ 508444 w 256"/>
              <a:gd name="T3" fmla="*/ 166343 h 216"/>
              <a:gd name="T4" fmla="*/ 452833 w 256"/>
              <a:gd name="T5" fmla="*/ 118816 h 216"/>
              <a:gd name="T6" fmla="*/ 389277 w 256"/>
              <a:gd name="T7" fmla="*/ 172283 h 216"/>
              <a:gd name="T8" fmla="*/ 357500 w 256"/>
              <a:gd name="T9" fmla="*/ 150500 h 216"/>
              <a:gd name="T10" fmla="*/ 341611 w 256"/>
              <a:gd name="T11" fmla="*/ 190106 h 216"/>
              <a:gd name="T12" fmla="*/ 389277 w 256"/>
              <a:gd name="T13" fmla="*/ 229711 h 216"/>
              <a:gd name="T14" fmla="*/ 468722 w 256"/>
              <a:gd name="T15" fmla="*/ 158421 h 216"/>
              <a:gd name="T16" fmla="*/ 452833 w 256"/>
              <a:gd name="T17" fmla="*/ 118816 h 216"/>
              <a:gd name="T18" fmla="*/ 282028 w 256"/>
              <a:gd name="T19" fmla="*/ 35645 h 216"/>
              <a:gd name="T20" fmla="*/ 278055 w 256"/>
              <a:gd name="T21" fmla="*/ 23763 h 216"/>
              <a:gd name="T22" fmla="*/ 323736 w 256"/>
              <a:gd name="T23" fmla="*/ 13862 h 216"/>
              <a:gd name="T24" fmla="*/ 345583 w 256"/>
              <a:gd name="T25" fmla="*/ 55448 h 216"/>
              <a:gd name="T26" fmla="*/ 226416 w 256"/>
              <a:gd name="T27" fmla="*/ 35645 h 216"/>
              <a:gd name="T28" fmla="*/ 121153 w 256"/>
              <a:gd name="T29" fmla="*/ 134658 h 216"/>
              <a:gd name="T30" fmla="*/ 184708 w 256"/>
              <a:gd name="T31" fmla="*/ 13862 h 216"/>
              <a:gd name="T32" fmla="*/ 230389 w 256"/>
              <a:gd name="T33" fmla="*/ 23763 h 216"/>
              <a:gd name="T34" fmla="*/ 194639 w 256"/>
              <a:gd name="T35" fmla="*/ 158421 h 216"/>
              <a:gd name="T36" fmla="*/ 278055 w 256"/>
              <a:gd name="T37" fmla="*/ 166343 h 216"/>
              <a:gd name="T38" fmla="*/ 325722 w 256"/>
              <a:gd name="T39" fmla="*/ 356448 h 216"/>
              <a:gd name="T40" fmla="*/ 373389 w 256"/>
              <a:gd name="T41" fmla="*/ 356448 h 216"/>
              <a:gd name="T42" fmla="*/ 405166 w 256"/>
              <a:gd name="T43" fmla="*/ 293080 h 216"/>
              <a:gd name="T44" fmla="*/ 413111 w 256"/>
              <a:gd name="T45" fmla="*/ 409916 h 216"/>
              <a:gd name="T46" fmla="*/ 389277 w 256"/>
              <a:gd name="T47" fmla="*/ 427738 h 216"/>
              <a:gd name="T48" fmla="*/ 379347 w 256"/>
              <a:gd name="T49" fmla="*/ 427738 h 216"/>
              <a:gd name="T50" fmla="*/ 119167 w 256"/>
              <a:gd name="T51" fmla="*/ 427738 h 216"/>
              <a:gd name="T52" fmla="*/ 95333 w 256"/>
              <a:gd name="T53" fmla="*/ 409916 h 216"/>
              <a:gd name="T54" fmla="*/ 45681 w 256"/>
              <a:gd name="T55" fmla="*/ 205948 h 216"/>
              <a:gd name="T56" fmla="*/ 0 w 256"/>
              <a:gd name="T57" fmla="*/ 182185 h 216"/>
              <a:gd name="T58" fmla="*/ 115194 w 256"/>
              <a:gd name="T59" fmla="*/ 158421 h 216"/>
              <a:gd name="T60" fmla="*/ 230389 w 256"/>
              <a:gd name="T61" fmla="*/ 356448 h 216"/>
              <a:gd name="T62" fmla="*/ 278055 w 256"/>
              <a:gd name="T63" fmla="*/ 356448 h 216"/>
              <a:gd name="T64" fmla="*/ 254222 w 256"/>
              <a:gd name="T65" fmla="*/ 205948 h 216"/>
              <a:gd name="T66" fmla="*/ 230389 w 256"/>
              <a:gd name="T67" fmla="*/ 356448 h 216"/>
              <a:gd name="T68" fmla="*/ 158889 w 256"/>
              <a:gd name="T69" fmla="*/ 205948 h 216"/>
              <a:gd name="T70" fmla="*/ 135055 w 256"/>
              <a:gd name="T71" fmla="*/ 356448 h 216"/>
              <a:gd name="T72" fmla="*/ 182722 w 256"/>
              <a:gd name="T73" fmla="*/ 356448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60"/>
                </a:moveTo>
                <a:cubicBezTo>
                  <a:pt x="225" y="60"/>
                  <a:pt x="222" y="61"/>
                  <a:pt x="220" y="64"/>
                </a:cubicBezTo>
                <a:cubicBezTo>
                  <a:pt x="196" y="87"/>
                  <a:pt x="196" y="87"/>
                  <a:pt x="196" y="87"/>
                </a:cubicBezTo>
                <a:cubicBezTo>
                  <a:pt x="188" y="80"/>
                  <a:pt x="188" y="80"/>
                  <a:pt x="188" y="80"/>
                </a:cubicBezTo>
                <a:cubicBezTo>
                  <a:pt x="186" y="77"/>
                  <a:pt x="183" y="76"/>
                  <a:pt x="180" y="76"/>
                </a:cubicBezTo>
                <a:cubicBezTo>
                  <a:pt x="173" y="76"/>
                  <a:pt x="168" y="81"/>
                  <a:pt x="168" y="88"/>
                </a:cubicBezTo>
                <a:cubicBezTo>
                  <a:pt x="168" y="91"/>
                  <a:pt x="169" y="94"/>
                  <a:pt x="172" y="96"/>
                </a:cubicBezTo>
                <a:cubicBezTo>
                  <a:pt x="188" y="112"/>
                  <a:pt x="188" y="112"/>
                  <a:pt x="188" y="112"/>
                </a:cubicBezTo>
                <a:cubicBezTo>
                  <a:pt x="190" y="115"/>
                  <a:pt x="193" y="116"/>
                  <a:pt x="196" y="116"/>
                </a:cubicBezTo>
                <a:cubicBezTo>
                  <a:pt x="199" y="116"/>
                  <a:pt x="202" y="115"/>
                  <a:pt x="204" y="112"/>
                </a:cubicBezTo>
                <a:cubicBezTo>
                  <a:pt x="236" y="80"/>
                  <a:pt x="236" y="80"/>
                  <a:pt x="236" y="80"/>
                </a:cubicBezTo>
                <a:cubicBezTo>
                  <a:pt x="239" y="78"/>
                  <a:pt x="240" y="75"/>
                  <a:pt x="240" y="72"/>
                </a:cubicBezTo>
                <a:cubicBezTo>
                  <a:pt x="240" y="65"/>
                  <a:pt x="235" y="60"/>
                  <a:pt x="228" y="60"/>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97" name="Freeform 79"/>
          <p:cNvSpPr>
            <a:spLocks noEditPoints="1"/>
          </p:cNvSpPr>
          <p:nvPr/>
        </p:nvSpPr>
        <p:spPr bwMode="auto">
          <a:xfrm>
            <a:off x="8928100" y="3317875"/>
            <a:ext cx="508000" cy="427038"/>
          </a:xfrm>
          <a:custGeom>
            <a:avLst/>
            <a:gdLst>
              <a:gd name="T0" fmla="*/ 301889 w 256"/>
              <a:gd name="T1" fmla="*/ 166343 h 216"/>
              <a:gd name="T2" fmla="*/ 508444 w 256"/>
              <a:gd name="T3" fmla="*/ 166343 h 216"/>
              <a:gd name="T4" fmla="*/ 452833 w 256"/>
              <a:gd name="T5" fmla="*/ 142579 h 216"/>
              <a:gd name="T6" fmla="*/ 333666 w 256"/>
              <a:gd name="T7" fmla="*/ 166343 h 216"/>
              <a:gd name="T8" fmla="*/ 452833 w 256"/>
              <a:gd name="T9" fmla="*/ 190106 h 216"/>
              <a:gd name="T10" fmla="*/ 452833 w 256"/>
              <a:gd name="T11" fmla="*/ 142579 h 216"/>
              <a:gd name="T12" fmla="*/ 282028 w 256"/>
              <a:gd name="T13" fmla="*/ 35645 h 216"/>
              <a:gd name="T14" fmla="*/ 278055 w 256"/>
              <a:gd name="T15" fmla="*/ 23763 h 216"/>
              <a:gd name="T16" fmla="*/ 323736 w 256"/>
              <a:gd name="T17" fmla="*/ 13862 h 216"/>
              <a:gd name="T18" fmla="*/ 345583 w 256"/>
              <a:gd name="T19" fmla="*/ 55448 h 216"/>
              <a:gd name="T20" fmla="*/ 226416 w 256"/>
              <a:gd name="T21" fmla="*/ 35645 h 216"/>
              <a:gd name="T22" fmla="*/ 121153 w 256"/>
              <a:gd name="T23" fmla="*/ 134658 h 216"/>
              <a:gd name="T24" fmla="*/ 184708 w 256"/>
              <a:gd name="T25" fmla="*/ 13862 h 216"/>
              <a:gd name="T26" fmla="*/ 230389 w 256"/>
              <a:gd name="T27" fmla="*/ 23763 h 216"/>
              <a:gd name="T28" fmla="*/ 194639 w 256"/>
              <a:gd name="T29" fmla="*/ 158421 h 216"/>
              <a:gd name="T30" fmla="*/ 278055 w 256"/>
              <a:gd name="T31" fmla="*/ 166343 h 216"/>
              <a:gd name="T32" fmla="*/ 325722 w 256"/>
              <a:gd name="T33" fmla="*/ 356448 h 216"/>
              <a:gd name="T34" fmla="*/ 373389 w 256"/>
              <a:gd name="T35" fmla="*/ 356448 h 216"/>
              <a:gd name="T36" fmla="*/ 405166 w 256"/>
              <a:gd name="T37" fmla="*/ 293080 h 216"/>
              <a:gd name="T38" fmla="*/ 413111 w 256"/>
              <a:gd name="T39" fmla="*/ 409916 h 216"/>
              <a:gd name="T40" fmla="*/ 389277 w 256"/>
              <a:gd name="T41" fmla="*/ 427738 h 216"/>
              <a:gd name="T42" fmla="*/ 379347 w 256"/>
              <a:gd name="T43" fmla="*/ 427738 h 216"/>
              <a:gd name="T44" fmla="*/ 119167 w 256"/>
              <a:gd name="T45" fmla="*/ 427738 h 216"/>
              <a:gd name="T46" fmla="*/ 95333 w 256"/>
              <a:gd name="T47" fmla="*/ 409916 h 216"/>
              <a:gd name="T48" fmla="*/ 45681 w 256"/>
              <a:gd name="T49" fmla="*/ 205948 h 216"/>
              <a:gd name="T50" fmla="*/ 0 w 256"/>
              <a:gd name="T51" fmla="*/ 182185 h 216"/>
              <a:gd name="T52" fmla="*/ 115194 w 256"/>
              <a:gd name="T53" fmla="*/ 158421 h 216"/>
              <a:gd name="T54" fmla="*/ 230389 w 256"/>
              <a:gd name="T55" fmla="*/ 356448 h 216"/>
              <a:gd name="T56" fmla="*/ 278055 w 256"/>
              <a:gd name="T57" fmla="*/ 356448 h 216"/>
              <a:gd name="T58" fmla="*/ 254222 w 256"/>
              <a:gd name="T59" fmla="*/ 205948 h 216"/>
              <a:gd name="T60" fmla="*/ 230389 w 256"/>
              <a:gd name="T61" fmla="*/ 356448 h 216"/>
              <a:gd name="T62" fmla="*/ 158889 w 256"/>
              <a:gd name="T63" fmla="*/ 205948 h 216"/>
              <a:gd name="T64" fmla="*/ 135055 w 256"/>
              <a:gd name="T65" fmla="*/ 356448 h 216"/>
              <a:gd name="T66" fmla="*/ 182722 w 256"/>
              <a:gd name="T67" fmla="*/ 356448 h 2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6" h="21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72"/>
                </a:moveTo>
                <a:cubicBezTo>
                  <a:pt x="180" y="72"/>
                  <a:pt x="180" y="72"/>
                  <a:pt x="180" y="72"/>
                </a:cubicBezTo>
                <a:cubicBezTo>
                  <a:pt x="173" y="72"/>
                  <a:pt x="168" y="77"/>
                  <a:pt x="168" y="84"/>
                </a:cubicBezTo>
                <a:cubicBezTo>
                  <a:pt x="168" y="91"/>
                  <a:pt x="173" y="96"/>
                  <a:pt x="180" y="96"/>
                </a:cubicBezTo>
                <a:cubicBezTo>
                  <a:pt x="228" y="96"/>
                  <a:pt x="228" y="96"/>
                  <a:pt x="228" y="96"/>
                </a:cubicBezTo>
                <a:cubicBezTo>
                  <a:pt x="235" y="96"/>
                  <a:pt x="240" y="91"/>
                  <a:pt x="240" y="84"/>
                </a:cubicBezTo>
                <a:cubicBezTo>
                  <a:pt x="240" y="77"/>
                  <a:pt x="235" y="72"/>
                  <a:pt x="228" y="72"/>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98" name="Freeform 80"/>
          <p:cNvSpPr>
            <a:spLocks noEditPoints="1"/>
          </p:cNvSpPr>
          <p:nvPr/>
        </p:nvSpPr>
        <p:spPr bwMode="auto">
          <a:xfrm>
            <a:off x="8043863" y="3317875"/>
            <a:ext cx="504825" cy="427038"/>
          </a:xfrm>
          <a:custGeom>
            <a:avLst/>
            <a:gdLst>
              <a:gd name="T0" fmla="*/ 299493 w 256"/>
              <a:gd name="T1" fmla="*/ 166343 h 216"/>
              <a:gd name="T2" fmla="*/ 504410 w 256"/>
              <a:gd name="T3" fmla="*/ 166343 h 216"/>
              <a:gd name="T4" fmla="*/ 449240 w 256"/>
              <a:gd name="T5" fmla="*/ 142579 h 216"/>
              <a:gd name="T6" fmla="*/ 425596 w 256"/>
              <a:gd name="T7" fmla="*/ 118816 h 216"/>
              <a:gd name="T8" fmla="*/ 378308 w 256"/>
              <a:gd name="T9" fmla="*/ 118816 h 216"/>
              <a:gd name="T10" fmla="*/ 354663 w 256"/>
              <a:gd name="T11" fmla="*/ 142579 h 216"/>
              <a:gd name="T12" fmla="*/ 354663 w 256"/>
              <a:gd name="T13" fmla="*/ 190106 h 216"/>
              <a:gd name="T14" fmla="*/ 378308 w 256"/>
              <a:gd name="T15" fmla="*/ 213869 h 216"/>
              <a:gd name="T16" fmla="*/ 425596 w 256"/>
              <a:gd name="T17" fmla="*/ 213869 h 216"/>
              <a:gd name="T18" fmla="*/ 449240 w 256"/>
              <a:gd name="T19" fmla="*/ 190106 h 216"/>
              <a:gd name="T20" fmla="*/ 449240 w 256"/>
              <a:gd name="T21" fmla="*/ 142579 h 216"/>
              <a:gd name="T22" fmla="*/ 279790 w 256"/>
              <a:gd name="T23" fmla="*/ 35645 h 216"/>
              <a:gd name="T24" fmla="*/ 275849 w 256"/>
              <a:gd name="T25" fmla="*/ 23763 h 216"/>
              <a:gd name="T26" fmla="*/ 321167 w 256"/>
              <a:gd name="T27" fmla="*/ 13862 h 216"/>
              <a:gd name="T28" fmla="*/ 342841 w 256"/>
              <a:gd name="T29" fmla="*/ 55448 h 216"/>
              <a:gd name="T30" fmla="*/ 224620 w 256"/>
              <a:gd name="T31" fmla="*/ 35645 h 216"/>
              <a:gd name="T32" fmla="*/ 120191 w 256"/>
              <a:gd name="T33" fmla="*/ 134658 h 216"/>
              <a:gd name="T34" fmla="*/ 183243 w 256"/>
              <a:gd name="T35" fmla="*/ 13862 h 216"/>
              <a:gd name="T36" fmla="*/ 228561 w 256"/>
              <a:gd name="T37" fmla="*/ 23763 h 216"/>
              <a:gd name="T38" fmla="*/ 193094 w 256"/>
              <a:gd name="T39" fmla="*/ 158421 h 216"/>
              <a:gd name="T40" fmla="*/ 275849 w 256"/>
              <a:gd name="T41" fmla="*/ 166343 h 216"/>
              <a:gd name="T42" fmla="*/ 323138 w 256"/>
              <a:gd name="T43" fmla="*/ 356448 h 216"/>
              <a:gd name="T44" fmla="*/ 370426 w 256"/>
              <a:gd name="T45" fmla="*/ 356448 h 216"/>
              <a:gd name="T46" fmla="*/ 401952 w 256"/>
              <a:gd name="T47" fmla="*/ 293080 h 216"/>
              <a:gd name="T48" fmla="*/ 409833 w 256"/>
              <a:gd name="T49" fmla="*/ 409916 h 216"/>
              <a:gd name="T50" fmla="*/ 386189 w 256"/>
              <a:gd name="T51" fmla="*/ 427738 h 216"/>
              <a:gd name="T52" fmla="*/ 376337 w 256"/>
              <a:gd name="T53" fmla="*/ 427738 h 216"/>
              <a:gd name="T54" fmla="*/ 118221 w 256"/>
              <a:gd name="T55" fmla="*/ 427738 h 216"/>
              <a:gd name="T56" fmla="*/ 94577 w 256"/>
              <a:gd name="T57" fmla="*/ 409916 h 216"/>
              <a:gd name="T58" fmla="*/ 45318 w 256"/>
              <a:gd name="T59" fmla="*/ 205948 h 216"/>
              <a:gd name="T60" fmla="*/ 0 w 256"/>
              <a:gd name="T61" fmla="*/ 182185 h 216"/>
              <a:gd name="T62" fmla="*/ 114280 w 256"/>
              <a:gd name="T63" fmla="*/ 158421 h 216"/>
              <a:gd name="T64" fmla="*/ 228561 w 256"/>
              <a:gd name="T65" fmla="*/ 356448 h 216"/>
              <a:gd name="T66" fmla="*/ 275849 w 256"/>
              <a:gd name="T67" fmla="*/ 356448 h 216"/>
              <a:gd name="T68" fmla="*/ 252205 w 256"/>
              <a:gd name="T69" fmla="*/ 205948 h 216"/>
              <a:gd name="T70" fmla="*/ 228561 w 256"/>
              <a:gd name="T71" fmla="*/ 356448 h 216"/>
              <a:gd name="T72" fmla="*/ 157628 w 256"/>
              <a:gd name="T73" fmla="*/ 205948 h 216"/>
              <a:gd name="T74" fmla="*/ 133984 w 256"/>
              <a:gd name="T75" fmla="*/ 356448 h 216"/>
              <a:gd name="T76" fmla="*/ 181272 w 256"/>
              <a:gd name="T77" fmla="*/ 356448 h 2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6" h="216">
                <a:moveTo>
                  <a:pt x="204" y="136"/>
                </a:moveTo>
                <a:cubicBezTo>
                  <a:pt x="175" y="136"/>
                  <a:pt x="152" y="113"/>
                  <a:pt x="152" y="84"/>
                </a:cubicBezTo>
                <a:cubicBezTo>
                  <a:pt x="152" y="55"/>
                  <a:pt x="175" y="32"/>
                  <a:pt x="204" y="32"/>
                </a:cubicBezTo>
                <a:cubicBezTo>
                  <a:pt x="233" y="32"/>
                  <a:pt x="256" y="55"/>
                  <a:pt x="256" y="84"/>
                </a:cubicBezTo>
                <a:cubicBezTo>
                  <a:pt x="256" y="113"/>
                  <a:pt x="233" y="136"/>
                  <a:pt x="204" y="136"/>
                </a:cubicBezTo>
                <a:moveTo>
                  <a:pt x="228" y="72"/>
                </a:moveTo>
                <a:cubicBezTo>
                  <a:pt x="216" y="72"/>
                  <a:pt x="216" y="72"/>
                  <a:pt x="216" y="72"/>
                </a:cubicBezTo>
                <a:cubicBezTo>
                  <a:pt x="216" y="60"/>
                  <a:pt x="216" y="60"/>
                  <a:pt x="216" y="60"/>
                </a:cubicBezTo>
                <a:cubicBezTo>
                  <a:pt x="216" y="53"/>
                  <a:pt x="211" y="48"/>
                  <a:pt x="204" y="48"/>
                </a:cubicBezTo>
                <a:cubicBezTo>
                  <a:pt x="197" y="48"/>
                  <a:pt x="192" y="53"/>
                  <a:pt x="192" y="60"/>
                </a:cubicBezTo>
                <a:cubicBezTo>
                  <a:pt x="192" y="72"/>
                  <a:pt x="192" y="72"/>
                  <a:pt x="192" y="72"/>
                </a:cubicBezTo>
                <a:cubicBezTo>
                  <a:pt x="180" y="72"/>
                  <a:pt x="180" y="72"/>
                  <a:pt x="180" y="72"/>
                </a:cubicBezTo>
                <a:cubicBezTo>
                  <a:pt x="173" y="72"/>
                  <a:pt x="168" y="77"/>
                  <a:pt x="168" y="84"/>
                </a:cubicBezTo>
                <a:cubicBezTo>
                  <a:pt x="168" y="91"/>
                  <a:pt x="173" y="96"/>
                  <a:pt x="180" y="96"/>
                </a:cubicBezTo>
                <a:cubicBezTo>
                  <a:pt x="192" y="96"/>
                  <a:pt x="192" y="96"/>
                  <a:pt x="192" y="96"/>
                </a:cubicBezTo>
                <a:cubicBezTo>
                  <a:pt x="192" y="108"/>
                  <a:pt x="192" y="108"/>
                  <a:pt x="192" y="108"/>
                </a:cubicBezTo>
                <a:cubicBezTo>
                  <a:pt x="192" y="115"/>
                  <a:pt x="197" y="120"/>
                  <a:pt x="204" y="120"/>
                </a:cubicBezTo>
                <a:cubicBezTo>
                  <a:pt x="211" y="120"/>
                  <a:pt x="216" y="115"/>
                  <a:pt x="216" y="108"/>
                </a:cubicBezTo>
                <a:cubicBezTo>
                  <a:pt x="216" y="96"/>
                  <a:pt x="216" y="96"/>
                  <a:pt x="216" y="96"/>
                </a:cubicBezTo>
                <a:cubicBezTo>
                  <a:pt x="228" y="96"/>
                  <a:pt x="228" y="96"/>
                  <a:pt x="228" y="96"/>
                </a:cubicBezTo>
                <a:cubicBezTo>
                  <a:pt x="235" y="96"/>
                  <a:pt x="240" y="91"/>
                  <a:pt x="240" y="84"/>
                </a:cubicBezTo>
                <a:cubicBezTo>
                  <a:pt x="240" y="77"/>
                  <a:pt x="235" y="72"/>
                  <a:pt x="228" y="72"/>
                </a:cubicBezTo>
                <a:moveTo>
                  <a:pt x="155" y="43"/>
                </a:moveTo>
                <a:cubicBezTo>
                  <a:pt x="142" y="18"/>
                  <a:pt x="142" y="18"/>
                  <a:pt x="142" y="18"/>
                </a:cubicBez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74" y="28"/>
                  <a:pt x="174" y="28"/>
                  <a:pt x="174" y="28"/>
                </a:cubicBezTo>
                <a:cubicBezTo>
                  <a:pt x="167" y="31"/>
                  <a:pt x="160" y="37"/>
                  <a:pt x="155" y="43"/>
                </a:cubicBezTo>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moveTo>
                  <a:pt x="98" y="80"/>
                </a:moveTo>
                <a:cubicBezTo>
                  <a:pt x="140" y="80"/>
                  <a:pt x="140" y="80"/>
                  <a:pt x="140" y="80"/>
                </a:cubicBezTo>
                <a:cubicBezTo>
                  <a:pt x="140" y="81"/>
                  <a:pt x="140" y="83"/>
                  <a:pt x="140" y="84"/>
                </a:cubicBezTo>
                <a:cubicBezTo>
                  <a:pt x="140" y="104"/>
                  <a:pt x="149" y="122"/>
                  <a:pt x="164" y="134"/>
                </a:cubicBezTo>
                <a:cubicBezTo>
                  <a:pt x="164" y="180"/>
                  <a:pt x="164" y="180"/>
                  <a:pt x="164" y="180"/>
                </a:cubicBezTo>
                <a:cubicBezTo>
                  <a:pt x="164" y="187"/>
                  <a:pt x="169" y="192"/>
                  <a:pt x="176" y="192"/>
                </a:cubicBezTo>
                <a:cubicBezTo>
                  <a:pt x="183" y="192"/>
                  <a:pt x="188" y="187"/>
                  <a:pt x="188" y="180"/>
                </a:cubicBezTo>
                <a:cubicBezTo>
                  <a:pt x="188" y="146"/>
                  <a:pt x="188" y="146"/>
                  <a:pt x="188" y="146"/>
                </a:cubicBezTo>
                <a:cubicBezTo>
                  <a:pt x="193" y="147"/>
                  <a:pt x="198" y="148"/>
                  <a:pt x="204" y="148"/>
                </a:cubicBezTo>
                <a:cubicBezTo>
                  <a:pt x="211" y="148"/>
                  <a:pt x="217" y="147"/>
                  <a:pt x="223" y="145"/>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lose/>
                <a:moveTo>
                  <a:pt x="116" y="180"/>
                </a:moveTo>
                <a:cubicBezTo>
                  <a:pt x="116" y="187"/>
                  <a:pt x="121" y="192"/>
                  <a:pt x="128" y="192"/>
                </a:cubicBezTo>
                <a:cubicBezTo>
                  <a:pt x="135" y="192"/>
                  <a:pt x="140" y="187"/>
                  <a:pt x="140" y="180"/>
                </a:cubicBezTo>
                <a:cubicBezTo>
                  <a:pt x="140" y="116"/>
                  <a:pt x="140" y="116"/>
                  <a:pt x="140" y="116"/>
                </a:cubicBezTo>
                <a:cubicBezTo>
                  <a:pt x="140" y="109"/>
                  <a:pt x="135" y="104"/>
                  <a:pt x="128" y="104"/>
                </a:cubicBezTo>
                <a:cubicBezTo>
                  <a:pt x="121" y="104"/>
                  <a:pt x="116" y="109"/>
                  <a:pt x="116" y="116"/>
                </a:cubicBezTo>
                <a:lnTo>
                  <a:pt x="116" y="180"/>
                </a:lnTo>
                <a:close/>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099" name="Freeform 81"/>
          <p:cNvSpPr>
            <a:spLocks noEditPoints="1"/>
          </p:cNvSpPr>
          <p:nvPr/>
        </p:nvSpPr>
        <p:spPr bwMode="auto">
          <a:xfrm>
            <a:off x="7156450" y="3317875"/>
            <a:ext cx="508000" cy="427038"/>
          </a:xfrm>
          <a:custGeom>
            <a:avLst/>
            <a:gdLst>
              <a:gd name="T0" fmla="*/ 508444 w 256"/>
              <a:gd name="T1" fmla="*/ 180204 h 216"/>
              <a:gd name="T2" fmla="*/ 508444 w 256"/>
              <a:gd name="T3" fmla="*/ 182185 h 216"/>
              <a:gd name="T4" fmla="*/ 508444 w 256"/>
              <a:gd name="T5" fmla="*/ 182185 h 216"/>
              <a:gd name="T6" fmla="*/ 462763 w 256"/>
              <a:gd name="T7" fmla="*/ 205948 h 216"/>
              <a:gd name="T8" fmla="*/ 413111 w 256"/>
              <a:gd name="T9" fmla="*/ 409916 h 216"/>
              <a:gd name="T10" fmla="*/ 385305 w 256"/>
              <a:gd name="T11" fmla="*/ 427738 h 216"/>
              <a:gd name="T12" fmla="*/ 119167 w 256"/>
              <a:gd name="T13" fmla="*/ 427738 h 216"/>
              <a:gd name="T14" fmla="*/ 119167 w 256"/>
              <a:gd name="T15" fmla="*/ 427738 h 216"/>
              <a:gd name="T16" fmla="*/ 95333 w 256"/>
              <a:gd name="T17" fmla="*/ 409916 h 216"/>
              <a:gd name="T18" fmla="*/ 23833 w 256"/>
              <a:gd name="T19" fmla="*/ 205948 h 216"/>
              <a:gd name="T20" fmla="*/ 23833 w 256"/>
              <a:gd name="T21" fmla="*/ 158421 h 216"/>
              <a:gd name="T22" fmla="*/ 194639 w 256"/>
              <a:gd name="T23" fmla="*/ 158421 h 216"/>
              <a:gd name="T24" fmla="*/ 293944 w 256"/>
              <a:gd name="T25" fmla="*/ 158421 h 216"/>
              <a:gd name="T26" fmla="*/ 353527 w 256"/>
              <a:gd name="T27" fmla="*/ 158421 h 216"/>
              <a:gd name="T28" fmla="*/ 389277 w 256"/>
              <a:gd name="T29" fmla="*/ 158421 h 216"/>
              <a:gd name="T30" fmla="*/ 484611 w 256"/>
              <a:gd name="T31" fmla="*/ 158421 h 216"/>
              <a:gd name="T32" fmla="*/ 486597 w 256"/>
              <a:gd name="T33" fmla="*/ 158421 h 216"/>
              <a:gd name="T34" fmla="*/ 508444 w 256"/>
              <a:gd name="T35" fmla="*/ 178224 h 216"/>
              <a:gd name="T36" fmla="*/ 158889 w 256"/>
              <a:gd name="T37" fmla="*/ 205948 h 216"/>
              <a:gd name="T38" fmla="*/ 135055 w 256"/>
              <a:gd name="T39" fmla="*/ 356448 h 216"/>
              <a:gd name="T40" fmla="*/ 182722 w 256"/>
              <a:gd name="T41" fmla="*/ 356448 h 216"/>
              <a:gd name="T42" fmla="*/ 278055 w 256"/>
              <a:gd name="T43" fmla="*/ 229711 h 216"/>
              <a:gd name="T44" fmla="*/ 230389 w 256"/>
              <a:gd name="T45" fmla="*/ 229711 h 216"/>
              <a:gd name="T46" fmla="*/ 254222 w 256"/>
              <a:gd name="T47" fmla="*/ 380212 h 216"/>
              <a:gd name="T48" fmla="*/ 278055 w 256"/>
              <a:gd name="T49" fmla="*/ 229711 h 216"/>
              <a:gd name="T50" fmla="*/ 349555 w 256"/>
              <a:gd name="T51" fmla="*/ 205948 h 216"/>
              <a:gd name="T52" fmla="*/ 325722 w 256"/>
              <a:gd name="T53" fmla="*/ 356448 h 216"/>
              <a:gd name="T54" fmla="*/ 373389 w 256"/>
              <a:gd name="T55" fmla="*/ 356448 h 216"/>
              <a:gd name="T56" fmla="*/ 282028 w 256"/>
              <a:gd name="T57" fmla="*/ 35645 h 216"/>
              <a:gd name="T58" fmla="*/ 278055 w 256"/>
              <a:gd name="T59" fmla="*/ 23763 h 216"/>
              <a:gd name="T60" fmla="*/ 323736 w 256"/>
              <a:gd name="T61" fmla="*/ 13862 h 216"/>
              <a:gd name="T62" fmla="*/ 387291 w 256"/>
              <a:gd name="T63" fmla="*/ 134658 h 216"/>
              <a:gd name="T64" fmla="*/ 282028 w 256"/>
              <a:gd name="T65" fmla="*/ 35645 h 216"/>
              <a:gd name="T66" fmla="*/ 174778 w 256"/>
              <a:gd name="T67" fmla="*/ 134658 h 216"/>
              <a:gd name="T68" fmla="*/ 184708 w 256"/>
              <a:gd name="T69" fmla="*/ 13862 h 216"/>
              <a:gd name="T70" fmla="*/ 206555 w 256"/>
              <a:gd name="T71" fmla="*/ 0 h 216"/>
              <a:gd name="T72" fmla="*/ 226416 w 256"/>
              <a:gd name="T73" fmla="*/ 35645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00" name="Freeform 82"/>
          <p:cNvSpPr>
            <a:spLocks noEditPoints="1"/>
          </p:cNvSpPr>
          <p:nvPr/>
        </p:nvSpPr>
        <p:spPr bwMode="auto">
          <a:xfrm>
            <a:off x="6332538" y="3281363"/>
            <a:ext cx="411163" cy="504825"/>
          </a:xfrm>
          <a:custGeom>
            <a:avLst/>
            <a:gdLst>
              <a:gd name="T0" fmla="*/ 387851 w 208"/>
              <a:gd name="T1" fmla="*/ 504410 h 256"/>
              <a:gd name="T2" fmla="*/ 23746 w 208"/>
              <a:gd name="T3" fmla="*/ 504410 h 256"/>
              <a:gd name="T4" fmla="*/ 0 w 208"/>
              <a:gd name="T5" fmla="*/ 480766 h 256"/>
              <a:gd name="T6" fmla="*/ 0 w 208"/>
              <a:gd name="T7" fmla="*/ 457122 h 256"/>
              <a:gd name="T8" fmla="*/ 411597 w 208"/>
              <a:gd name="T9" fmla="*/ 457122 h 256"/>
              <a:gd name="T10" fmla="*/ 411597 w 208"/>
              <a:gd name="T11" fmla="*/ 480766 h 256"/>
              <a:gd name="T12" fmla="*/ 387851 w 208"/>
              <a:gd name="T13" fmla="*/ 504410 h 256"/>
              <a:gd name="T14" fmla="*/ 0 w 208"/>
              <a:gd name="T15" fmla="*/ 141865 h 256"/>
              <a:gd name="T16" fmla="*/ 23746 w 208"/>
              <a:gd name="T17" fmla="*/ 118221 h 256"/>
              <a:gd name="T18" fmla="*/ 87069 w 208"/>
              <a:gd name="T19" fmla="*/ 118221 h 256"/>
              <a:gd name="T20" fmla="*/ 205799 w 208"/>
              <a:gd name="T21" fmla="*/ 0 h 256"/>
              <a:gd name="T22" fmla="*/ 324528 w 208"/>
              <a:gd name="T23" fmla="*/ 118221 h 256"/>
              <a:gd name="T24" fmla="*/ 387851 w 208"/>
              <a:gd name="T25" fmla="*/ 118221 h 256"/>
              <a:gd name="T26" fmla="*/ 411597 w 208"/>
              <a:gd name="T27" fmla="*/ 141865 h 256"/>
              <a:gd name="T28" fmla="*/ 411597 w 208"/>
              <a:gd name="T29" fmla="*/ 433477 h 256"/>
              <a:gd name="T30" fmla="*/ 0 w 208"/>
              <a:gd name="T31" fmla="*/ 433477 h 256"/>
              <a:gd name="T32" fmla="*/ 0 w 208"/>
              <a:gd name="T33" fmla="*/ 141865 h 256"/>
              <a:gd name="T34" fmla="*/ 277036 w 208"/>
              <a:gd name="T35" fmla="*/ 118221 h 256"/>
              <a:gd name="T36" fmla="*/ 205799 w 208"/>
              <a:gd name="T37" fmla="*/ 47288 h 256"/>
              <a:gd name="T38" fmla="*/ 134561 w 208"/>
              <a:gd name="T39" fmla="*/ 118221 h 256"/>
              <a:gd name="T40" fmla="*/ 277036 w 208"/>
              <a:gd name="T41" fmla="*/ 118221 h 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8" h="256">
                <a:moveTo>
                  <a:pt x="196" y="256"/>
                </a:moveTo>
                <a:cubicBezTo>
                  <a:pt x="12" y="256"/>
                  <a:pt x="12" y="256"/>
                  <a:pt x="12" y="256"/>
                </a:cubicBezTo>
                <a:cubicBezTo>
                  <a:pt x="5" y="256"/>
                  <a:pt x="0" y="251"/>
                  <a:pt x="0" y="244"/>
                </a:cubicBezTo>
                <a:cubicBezTo>
                  <a:pt x="0" y="232"/>
                  <a:pt x="0" y="232"/>
                  <a:pt x="0" y="232"/>
                </a:cubicBezTo>
                <a:cubicBezTo>
                  <a:pt x="208" y="232"/>
                  <a:pt x="208" y="232"/>
                  <a:pt x="208" y="232"/>
                </a:cubicBezTo>
                <a:cubicBezTo>
                  <a:pt x="208" y="244"/>
                  <a:pt x="208" y="244"/>
                  <a:pt x="208" y="244"/>
                </a:cubicBezTo>
                <a:cubicBezTo>
                  <a:pt x="208" y="251"/>
                  <a:pt x="203" y="256"/>
                  <a:pt x="196" y="256"/>
                </a:cubicBezTo>
                <a:moveTo>
                  <a:pt x="0" y="72"/>
                </a:moveTo>
                <a:cubicBezTo>
                  <a:pt x="0" y="65"/>
                  <a:pt x="5" y="60"/>
                  <a:pt x="12" y="60"/>
                </a:cubicBezTo>
                <a:cubicBezTo>
                  <a:pt x="44" y="60"/>
                  <a:pt x="44" y="60"/>
                  <a:pt x="44" y="60"/>
                </a:cubicBezTo>
                <a:cubicBezTo>
                  <a:pt x="44" y="27"/>
                  <a:pt x="71" y="0"/>
                  <a:pt x="104" y="0"/>
                </a:cubicBezTo>
                <a:cubicBezTo>
                  <a:pt x="137" y="0"/>
                  <a:pt x="164" y="27"/>
                  <a:pt x="164" y="60"/>
                </a:cubicBezTo>
                <a:cubicBezTo>
                  <a:pt x="196" y="60"/>
                  <a:pt x="196" y="60"/>
                  <a:pt x="196" y="60"/>
                </a:cubicBezTo>
                <a:cubicBezTo>
                  <a:pt x="203" y="60"/>
                  <a:pt x="208" y="65"/>
                  <a:pt x="208" y="72"/>
                </a:cubicBezTo>
                <a:cubicBezTo>
                  <a:pt x="208" y="220"/>
                  <a:pt x="208" y="220"/>
                  <a:pt x="208" y="220"/>
                </a:cubicBezTo>
                <a:cubicBezTo>
                  <a:pt x="0" y="220"/>
                  <a:pt x="0" y="220"/>
                  <a:pt x="0" y="220"/>
                </a:cubicBezTo>
                <a:lnTo>
                  <a:pt x="0" y="72"/>
                </a:lnTo>
                <a:close/>
                <a:moveTo>
                  <a:pt x="140" y="60"/>
                </a:moveTo>
                <a:cubicBezTo>
                  <a:pt x="140" y="40"/>
                  <a:pt x="124" y="24"/>
                  <a:pt x="104" y="24"/>
                </a:cubicBezTo>
                <a:cubicBezTo>
                  <a:pt x="84" y="24"/>
                  <a:pt x="68" y="40"/>
                  <a:pt x="68" y="60"/>
                </a:cubicBezTo>
                <a:lnTo>
                  <a:pt x="140" y="60"/>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01" name="Freeform 83"/>
          <p:cNvSpPr>
            <a:spLocks noEditPoints="1"/>
          </p:cNvSpPr>
          <p:nvPr/>
        </p:nvSpPr>
        <p:spPr bwMode="auto">
          <a:xfrm>
            <a:off x="5400675" y="3302000"/>
            <a:ext cx="504825" cy="460375"/>
          </a:xfrm>
          <a:custGeom>
            <a:avLst/>
            <a:gdLst>
              <a:gd name="T0" fmla="*/ 504410 w 256"/>
              <a:gd name="T1" fmla="*/ 190354 h 232"/>
              <a:gd name="T2" fmla="*/ 441359 w 256"/>
              <a:gd name="T3" fmla="*/ 253805 h 232"/>
              <a:gd name="T4" fmla="*/ 378308 w 256"/>
              <a:gd name="T5" fmla="*/ 190354 h 232"/>
              <a:gd name="T6" fmla="*/ 315256 w 256"/>
              <a:gd name="T7" fmla="*/ 253805 h 232"/>
              <a:gd name="T8" fmla="*/ 252205 w 256"/>
              <a:gd name="T9" fmla="*/ 190354 h 232"/>
              <a:gd name="T10" fmla="*/ 189154 w 256"/>
              <a:gd name="T11" fmla="*/ 253805 h 232"/>
              <a:gd name="T12" fmla="*/ 126103 w 256"/>
              <a:gd name="T13" fmla="*/ 190354 h 232"/>
              <a:gd name="T14" fmla="*/ 63051 w 256"/>
              <a:gd name="T15" fmla="*/ 253805 h 232"/>
              <a:gd name="T16" fmla="*/ 0 w 256"/>
              <a:gd name="T17" fmla="*/ 190354 h 232"/>
              <a:gd name="T18" fmla="*/ 45318 w 256"/>
              <a:gd name="T19" fmla="*/ 71383 h 232"/>
              <a:gd name="T20" fmla="*/ 461062 w 256"/>
              <a:gd name="T21" fmla="*/ 71383 h 232"/>
              <a:gd name="T22" fmla="*/ 504410 w 256"/>
              <a:gd name="T23" fmla="*/ 190354 h 232"/>
              <a:gd name="T24" fmla="*/ 425596 w 256"/>
              <a:gd name="T25" fmla="*/ 47588 h 232"/>
              <a:gd name="T26" fmla="*/ 78814 w 256"/>
              <a:gd name="T27" fmla="*/ 47588 h 232"/>
              <a:gd name="T28" fmla="*/ 55170 w 256"/>
              <a:gd name="T29" fmla="*/ 23794 h 232"/>
              <a:gd name="T30" fmla="*/ 78814 w 256"/>
              <a:gd name="T31" fmla="*/ 0 h 232"/>
              <a:gd name="T32" fmla="*/ 425596 w 256"/>
              <a:gd name="T33" fmla="*/ 0 h 232"/>
              <a:gd name="T34" fmla="*/ 449240 w 256"/>
              <a:gd name="T35" fmla="*/ 23794 h 232"/>
              <a:gd name="T36" fmla="*/ 425596 w 256"/>
              <a:gd name="T37" fmla="*/ 47588 h 232"/>
              <a:gd name="T38" fmla="*/ 70933 w 256"/>
              <a:gd name="T39" fmla="*/ 277599 h 232"/>
              <a:gd name="T40" fmla="*/ 70933 w 256"/>
              <a:gd name="T41" fmla="*/ 277599 h 232"/>
              <a:gd name="T42" fmla="*/ 76844 w 256"/>
              <a:gd name="T43" fmla="*/ 275616 h 232"/>
              <a:gd name="T44" fmla="*/ 78814 w 256"/>
              <a:gd name="T45" fmla="*/ 275616 h 232"/>
              <a:gd name="T46" fmla="*/ 82755 w 256"/>
              <a:gd name="T47" fmla="*/ 275616 h 232"/>
              <a:gd name="T48" fmla="*/ 94577 w 256"/>
              <a:gd name="T49" fmla="*/ 271650 h 232"/>
              <a:gd name="T50" fmla="*/ 94577 w 256"/>
              <a:gd name="T51" fmla="*/ 271650 h 232"/>
              <a:gd name="T52" fmla="*/ 94577 w 256"/>
              <a:gd name="T53" fmla="*/ 388638 h 232"/>
              <a:gd name="T54" fmla="*/ 409833 w 256"/>
              <a:gd name="T55" fmla="*/ 388638 h 232"/>
              <a:gd name="T56" fmla="*/ 409833 w 256"/>
              <a:gd name="T57" fmla="*/ 271650 h 232"/>
              <a:gd name="T58" fmla="*/ 409833 w 256"/>
              <a:gd name="T59" fmla="*/ 271650 h 232"/>
              <a:gd name="T60" fmla="*/ 421655 w 256"/>
              <a:gd name="T61" fmla="*/ 275616 h 232"/>
              <a:gd name="T62" fmla="*/ 425596 w 256"/>
              <a:gd name="T63" fmla="*/ 275616 h 232"/>
              <a:gd name="T64" fmla="*/ 427566 w 256"/>
              <a:gd name="T65" fmla="*/ 275616 h 232"/>
              <a:gd name="T66" fmla="*/ 433477 w 256"/>
              <a:gd name="T67" fmla="*/ 277599 h 232"/>
              <a:gd name="T68" fmla="*/ 433477 w 256"/>
              <a:gd name="T69" fmla="*/ 277599 h 232"/>
              <a:gd name="T70" fmla="*/ 441359 w 256"/>
              <a:gd name="T71" fmla="*/ 277599 h 232"/>
              <a:gd name="T72" fmla="*/ 457122 w 256"/>
              <a:gd name="T73" fmla="*/ 275616 h 232"/>
              <a:gd name="T74" fmla="*/ 457122 w 256"/>
              <a:gd name="T75" fmla="*/ 436227 h 232"/>
              <a:gd name="T76" fmla="*/ 433477 w 256"/>
              <a:gd name="T77" fmla="*/ 460021 h 232"/>
              <a:gd name="T78" fmla="*/ 70933 w 256"/>
              <a:gd name="T79" fmla="*/ 460021 h 232"/>
              <a:gd name="T80" fmla="*/ 47288 w 256"/>
              <a:gd name="T81" fmla="*/ 436227 h 232"/>
              <a:gd name="T82" fmla="*/ 47288 w 256"/>
              <a:gd name="T83" fmla="*/ 275616 h 232"/>
              <a:gd name="T84" fmla="*/ 63051 w 256"/>
              <a:gd name="T85" fmla="*/ 277599 h 232"/>
              <a:gd name="T86" fmla="*/ 70933 w 256"/>
              <a:gd name="T87" fmla="*/ 277599 h 2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6" h="232">
                <a:moveTo>
                  <a:pt x="256" y="96"/>
                </a:moveTo>
                <a:cubicBezTo>
                  <a:pt x="256" y="114"/>
                  <a:pt x="242" y="128"/>
                  <a:pt x="224" y="128"/>
                </a:cubicBezTo>
                <a:cubicBezTo>
                  <a:pt x="206" y="128"/>
                  <a:pt x="192" y="114"/>
                  <a:pt x="192" y="96"/>
                </a:cubicBezTo>
                <a:cubicBezTo>
                  <a:pt x="192" y="114"/>
                  <a:pt x="178" y="128"/>
                  <a:pt x="160" y="128"/>
                </a:cubicBezTo>
                <a:cubicBezTo>
                  <a:pt x="142" y="128"/>
                  <a:pt x="128" y="114"/>
                  <a:pt x="128" y="96"/>
                </a:cubicBezTo>
                <a:cubicBezTo>
                  <a:pt x="128" y="114"/>
                  <a:pt x="114" y="128"/>
                  <a:pt x="96" y="128"/>
                </a:cubicBezTo>
                <a:cubicBezTo>
                  <a:pt x="78" y="128"/>
                  <a:pt x="64" y="114"/>
                  <a:pt x="64" y="96"/>
                </a:cubicBezTo>
                <a:cubicBezTo>
                  <a:pt x="64" y="114"/>
                  <a:pt x="50" y="128"/>
                  <a:pt x="32" y="128"/>
                </a:cubicBezTo>
                <a:cubicBezTo>
                  <a:pt x="14" y="128"/>
                  <a:pt x="0" y="114"/>
                  <a:pt x="0" y="96"/>
                </a:cubicBezTo>
                <a:cubicBezTo>
                  <a:pt x="23" y="36"/>
                  <a:pt x="23" y="36"/>
                  <a:pt x="23" y="36"/>
                </a:cubicBezTo>
                <a:cubicBezTo>
                  <a:pt x="234" y="36"/>
                  <a:pt x="234" y="36"/>
                  <a:pt x="234" y="36"/>
                </a:cubicBezTo>
                <a:lnTo>
                  <a:pt x="256" y="96"/>
                </a:lnTo>
                <a:close/>
                <a:moveTo>
                  <a:pt x="216" y="24"/>
                </a:moveTo>
                <a:cubicBezTo>
                  <a:pt x="40" y="24"/>
                  <a:pt x="40" y="24"/>
                  <a:pt x="40" y="24"/>
                </a:cubicBezTo>
                <a:cubicBezTo>
                  <a:pt x="33" y="24"/>
                  <a:pt x="28" y="19"/>
                  <a:pt x="28" y="12"/>
                </a:cubicBezTo>
                <a:cubicBezTo>
                  <a:pt x="28" y="5"/>
                  <a:pt x="33" y="0"/>
                  <a:pt x="40" y="0"/>
                </a:cubicBezTo>
                <a:cubicBezTo>
                  <a:pt x="216" y="0"/>
                  <a:pt x="216" y="0"/>
                  <a:pt x="216" y="0"/>
                </a:cubicBezTo>
                <a:cubicBezTo>
                  <a:pt x="223" y="0"/>
                  <a:pt x="228" y="5"/>
                  <a:pt x="228" y="12"/>
                </a:cubicBezTo>
                <a:cubicBezTo>
                  <a:pt x="228" y="19"/>
                  <a:pt x="223" y="24"/>
                  <a:pt x="216" y="24"/>
                </a:cubicBezTo>
                <a:moveTo>
                  <a:pt x="36" y="140"/>
                </a:moveTo>
                <a:cubicBezTo>
                  <a:pt x="36" y="140"/>
                  <a:pt x="36" y="140"/>
                  <a:pt x="36" y="140"/>
                </a:cubicBezTo>
                <a:cubicBezTo>
                  <a:pt x="37" y="140"/>
                  <a:pt x="38" y="140"/>
                  <a:pt x="39" y="139"/>
                </a:cubicBezTo>
                <a:cubicBezTo>
                  <a:pt x="40" y="139"/>
                  <a:pt x="40" y="139"/>
                  <a:pt x="40" y="139"/>
                </a:cubicBezTo>
                <a:cubicBezTo>
                  <a:pt x="41" y="139"/>
                  <a:pt x="41" y="139"/>
                  <a:pt x="42" y="139"/>
                </a:cubicBezTo>
                <a:cubicBezTo>
                  <a:pt x="44" y="138"/>
                  <a:pt x="46" y="138"/>
                  <a:pt x="48" y="137"/>
                </a:cubicBezTo>
                <a:cubicBezTo>
                  <a:pt x="48" y="137"/>
                  <a:pt x="48" y="137"/>
                  <a:pt x="48" y="137"/>
                </a:cubicBezTo>
                <a:cubicBezTo>
                  <a:pt x="48" y="196"/>
                  <a:pt x="48" y="196"/>
                  <a:pt x="48" y="196"/>
                </a:cubicBezTo>
                <a:cubicBezTo>
                  <a:pt x="208" y="196"/>
                  <a:pt x="208" y="196"/>
                  <a:pt x="208" y="196"/>
                </a:cubicBezTo>
                <a:cubicBezTo>
                  <a:pt x="208" y="137"/>
                  <a:pt x="208" y="137"/>
                  <a:pt x="208" y="137"/>
                </a:cubicBezTo>
                <a:cubicBezTo>
                  <a:pt x="208" y="137"/>
                  <a:pt x="208" y="137"/>
                  <a:pt x="208" y="137"/>
                </a:cubicBezTo>
                <a:cubicBezTo>
                  <a:pt x="210" y="138"/>
                  <a:pt x="212" y="138"/>
                  <a:pt x="214" y="139"/>
                </a:cubicBezTo>
                <a:cubicBezTo>
                  <a:pt x="215" y="139"/>
                  <a:pt x="215" y="139"/>
                  <a:pt x="216" y="139"/>
                </a:cubicBezTo>
                <a:cubicBezTo>
                  <a:pt x="216" y="139"/>
                  <a:pt x="216" y="139"/>
                  <a:pt x="217" y="139"/>
                </a:cubicBezTo>
                <a:cubicBezTo>
                  <a:pt x="218" y="140"/>
                  <a:pt x="219" y="140"/>
                  <a:pt x="220" y="140"/>
                </a:cubicBezTo>
                <a:cubicBezTo>
                  <a:pt x="220" y="140"/>
                  <a:pt x="220" y="140"/>
                  <a:pt x="220" y="140"/>
                </a:cubicBezTo>
                <a:cubicBezTo>
                  <a:pt x="221" y="140"/>
                  <a:pt x="223" y="140"/>
                  <a:pt x="224" y="140"/>
                </a:cubicBezTo>
                <a:cubicBezTo>
                  <a:pt x="227" y="140"/>
                  <a:pt x="229" y="140"/>
                  <a:pt x="232" y="139"/>
                </a:cubicBezTo>
                <a:cubicBezTo>
                  <a:pt x="232" y="220"/>
                  <a:pt x="232" y="220"/>
                  <a:pt x="232" y="220"/>
                </a:cubicBezTo>
                <a:cubicBezTo>
                  <a:pt x="232" y="227"/>
                  <a:pt x="227" y="232"/>
                  <a:pt x="220" y="232"/>
                </a:cubicBezTo>
                <a:cubicBezTo>
                  <a:pt x="36" y="232"/>
                  <a:pt x="36" y="232"/>
                  <a:pt x="36" y="232"/>
                </a:cubicBezTo>
                <a:cubicBezTo>
                  <a:pt x="29" y="232"/>
                  <a:pt x="24" y="227"/>
                  <a:pt x="24" y="220"/>
                </a:cubicBezTo>
                <a:cubicBezTo>
                  <a:pt x="24" y="139"/>
                  <a:pt x="24" y="139"/>
                  <a:pt x="24" y="139"/>
                </a:cubicBezTo>
                <a:cubicBezTo>
                  <a:pt x="27" y="140"/>
                  <a:pt x="29" y="140"/>
                  <a:pt x="32" y="140"/>
                </a:cubicBezTo>
                <a:cubicBezTo>
                  <a:pt x="33" y="140"/>
                  <a:pt x="35" y="140"/>
                  <a:pt x="36" y="14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02" name="Freeform 84"/>
          <p:cNvSpPr>
            <a:spLocks noEditPoints="1"/>
          </p:cNvSpPr>
          <p:nvPr/>
        </p:nvSpPr>
        <p:spPr bwMode="auto">
          <a:xfrm>
            <a:off x="4529138" y="3286125"/>
            <a:ext cx="504825" cy="450850"/>
          </a:xfrm>
          <a:custGeom>
            <a:avLst/>
            <a:gdLst>
              <a:gd name="T0" fmla="*/ 401952 w 256"/>
              <a:gd name="T1" fmla="*/ 206153 h 228"/>
              <a:gd name="T2" fmla="*/ 299493 w 256"/>
              <a:gd name="T3" fmla="*/ 103076 h 228"/>
              <a:gd name="T4" fmla="*/ 401952 w 256"/>
              <a:gd name="T5" fmla="*/ 0 h 228"/>
              <a:gd name="T6" fmla="*/ 504410 w 256"/>
              <a:gd name="T7" fmla="*/ 103076 h 228"/>
              <a:gd name="T8" fmla="*/ 401952 w 256"/>
              <a:gd name="T9" fmla="*/ 206153 h 228"/>
              <a:gd name="T10" fmla="*/ 457122 w 256"/>
              <a:gd name="T11" fmla="*/ 71361 h 228"/>
              <a:gd name="T12" fmla="*/ 457122 w 256"/>
              <a:gd name="T13" fmla="*/ 71361 h 228"/>
              <a:gd name="T14" fmla="*/ 433477 w 256"/>
              <a:gd name="T15" fmla="*/ 47574 h 228"/>
              <a:gd name="T16" fmla="*/ 417715 w 256"/>
              <a:gd name="T17" fmla="*/ 55503 h 228"/>
              <a:gd name="T18" fmla="*/ 401952 w 256"/>
              <a:gd name="T19" fmla="*/ 69378 h 228"/>
              <a:gd name="T20" fmla="*/ 386189 w 256"/>
              <a:gd name="T21" fmla="*/ 55503 h 228"/>
              <a:gd name="T22" fmla="*/ 370426 w 256"/>
              <a:gd name="T23" fmla="*/ 47574 h 228"/>
              <a:gd name="T24" fmla="*/ 346782 w 256"/>
              <a:gd name="T25" fmla="*/ 71361 h 228"/>
              <a:gd name="T26" fmla="*/ 354663 w 256"/>
              <a:gd name="T27" fmla="*/ 87218 h 228"/>
              <a:gd name="T28" fmla="*/ 368456 w 256"/>
              <a:gd name="T29" fmla="*/ 103076 h 228"/>
              <a:gd name="T30" fmla="*/ 354663 w 256"/>
              <a:gd name="T31" fmla="*/ 118934 h 228"/>
              <a:gd name="T32" fmla="*/ 346782 w 256"/>
              <a:gd name="T33" fmla="*/ 134792 h 228"/>
              <a:gd name="T34" fmla="*/ 370426 w 256"/>
              <a:gd name="T35" fmla="*/ 158579 h 228"/>
              <a:gd name="T36" fmla="*/ 386189 w 256"/>
              <a:gd name="T37" fmla="*/ 150650 h 228"/>
              <a:gd name="T38" fmla="*/ 401952 w 256"/>
              <a:gd name="T39" fmla="*/ 136774 h 228"/>
              <a:gd name="T40" fmla="*/ 417715 w 256"/>
              <a:gd name="T41" fmla="*/ 150650 h 228"/>
              <a:gd name="T42" fmla="*/ 433477 w 256"/>
              <a:gd name="T43" fmla="*/ 158579 h 228"/>
              <a:gd name="T44" fmla="*/ 457122 w 256"/>
              <a:gd name="T45" fmla="*/ 134792 h 228"/>
              <a:gd name="T46" fmla="*/ 449240 w 256"/>
              <a:gd name="T47" fmla="*/ 118934 h 228"/>
              <a:gd name="T48" fmla="*/ 435448 w 256"/>
              <a:gd name="T49" fmla="*/ 103076 h 228"/>
              <a:gd name="T50" fmla="*/ 449240 w 256"/>
              <a:gd name="T51" fmla="*/ 87218 h 228"/>
              <a:gd name="T52" fmla="*/ 457122 w 256"/>
              <a:gd name="T53" fmla="*/ 71361 h 228"/>
              <a:gd name="T54" fmla="*/ 457122 w 256"/>
              <a:gd name="T55" fmla="*/ 142721 h 228"/>
              <a:gd name="T56" fmla="*/ 457122 w 256"/>
              <a:gd name="T57" fmla="*/ 142721 h 228"/>
              <a:gd name="T58" fmla="*/ 191124 w 256"/>
              <a:gd name="T59" fmla="*/ 275531 h 228"/>
              <a:gd name="T60" fmla="*/ 394070 w 256"/>
              <a:gd name="T61" fmla="*/ 263638 h 228"/>
              <a:gd name="T62" fmla="*/ 409833 w 256"/>
              <a:gd name="T63" fmla="*/ 229939 h 228"/>
              <a:gd name="T64" fmla="*/ 468944 w 256"/>
              <a:gd name="T65" fmla="*/ 210117 h 228"/>
              <a:gd name="T66" fmla="*/ 431507 w 256"/>
              <a:gd name="T67" fmla="*/ 295353 h 228"/>
              <a:gd name="T68" fmla="*/ 431507 w 256"/>
              <a:gd name="T69" fmla="*/ 295353 h 228"/>
              <a:gd name="T70" fmla="*/ 411803 w 256"/>
              <a:gd name="T71" fmla="*/ 309229 h 228"/>
              <a:gd name="T72" fmla="*/ 206887 w 256"/>
              <a:gd name="T73" fmla="*/ 323105 h 228"/>
              <a:gd name="T74" fmla="*/ 218709 w 256"/>
              <a:gd name="T75" fmla="*/ 356803 h 228"/>
              <a:gd name="T76" fmla="*/ 441359 w 256"/>
              <a:gd name="T77" fmla="*/ 356803 h 228"/>
              <a:gd name="T78" fmla="*/ 488647 w 256"/>
              <a:gd name="T79" fmla="*/ 404376 h 228"/>
              <a:gd name="T80" fmla="*/ 441359 w 256"/>
              <a:gd name="T81" fmla="*/ 451950 h 228"/>
              <a:gd name="T82" fmla="*/ 394070 w 256"/>
              <a:gd name="T83" fmla="*/ 404376 h 228"/>
              <a:gd name="T84" fmla="*/ 173391 w 256"/>
              <a:gd name="T85" fmla="*/ 404376 h 228"/>
              <a:gd name="T86" fmla="*/ 126103 w 256"/>
              <a:gd name="T87" fmla="*/ 451950 h 228"/>
              <a:gd name="T88" fmla="*/ 78814 w 256"/>
              <a:gd name="T89" fmla="*/ 404376 h 228"/>
              <a:gd name="T90" fmla="*/ 126103 w 256"/>
              <a:gd name="T91" fmla="*/ 356803 h 228"/>
              <a:gd name="T92" fmla="*/ 169450 w 256"/>
              <a:gd name="T93" fmla="*/ 356803 h 228"/>
              <a:gd name="T94" fmla="*/ 76844 w 256"/>
              <a:gd name="T95" fmla="*/ 95147 h 228"/>
              <a:gd name="T96" fmla="*/ 23644 w 256"/>
              <a:gd name="T97" fmla="*/ 95147 h 228"/>
              <a:gd name="T98" fmla="*/ 0 w 256"/>
              <a:gd name="T99" fmla="*/ 71361 h 228"/>
              <a:gd name="T100" fmla="*/ 23644 w 256"/>
              <a:gd name="T101" fmla="*/ 47574 h 228"/>
              <a:gd name="T102" fmla="*/ 94577 w 256"/>
              <a:gd name="T103" fmla="*/ 47574 h 228"/>
              <a:gd name="T104" fmla="*/ 116251 w 256"/>
              <a:gd name="T105" fmla="*/ 63432 h 228"/>
              <a:gd name="T106" fmla="*/ 116251 w 256"/>
              <a:gd name="T107" fmla="*/ 63432 h 228"/>
              <a:gd name="T108" fmla="*/ 130043 w 256"/>
              <a:gd name="T109" fmla="*/ 103076 h 228"/>
              <a:gd name="T110" fmla="*/ 275849 w 256"/>
              <a:gd name="T111" fmla="*/ 103076 h 228"/>
              <a:gd name="T112" fmla="*/ 285701 w 256"/>
              <a:gd name="T113" fmla="*/ 150650 h 228"/>
              <a:gd name="T114" fmla="*/ 147776 w 256"/>
              <a:gd name="T115" fmla="*/ 150650 h 228"/>
              <a:gd name="T116" fmla="*/ 191124 w 256"/>
              <a:gd name="T117" fmla="*/ 275531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32" y="36"/>
                </a:moveTo>
                <a:cubicBezTo>
                  <a:pt x="232" y="36"/>
                  <a:pt x="232" y="36"/>
                  <a:pt x="232" y="36"/>
                </a:cubicBezTo>
                <a:cubicBezTo>
                  <a:pt x="232" y="29"/>
                  <a:pt x="227" y="24"/>
                  <a:pt x="220" y="24"/>
                </a:cubicBezTo>
                <a:cubicBezTo>
                  <a:pt x="217" y="24"/>
                  <a:pt x="214" y="25"/>
                  <a:pt x="212" y="28"/>
                </a:cubicBezTo>
                <a:cubicBezTo>
                  <a:pt x="204" y="35"/>
                  <a:pt x="204" y="35"/>
                  <a:pt x="204" y="35"/>
                </a:cubicBezTo>
                <a:cubicBezTo>
                  <a:pt x="196" y="28"/>
                  <a:pt x="196" y="28"/>
                  <a:pt x="196" y="28"/>
                </a:cubicBezTo>
                <a:cubicBezTo>
                  <a:pt x="194" y="25"/>
                  <a:pt x="191" y="24"/>
                  <a:pt x="188" y="24"/>
                </a:cubicBezTo>
                <a:cubicBezTo>
                  <a:pt x="181" y="24"/>
                  <a:pt x="176" y="29"/>
                  <a:pt x="176" y="36"/>
                </a:cubicBezTo>
                <a:cubicBezTo>
                  <a:pt x="176" y="39"/>
                  <a:pt x="177" y="42"/>
                  <a:pt x="180" y="44"/>
                </a:cubicBezTo>
                <a:cubicBezTo>
                  <a:pt x="187" y="52"/>
                  <a:pt x="187" y="52"/>
                  <a:pt x="187" y="52"/>
                </a:cubicBezTo>
                <a:cubicBezTo>
                  <a:pt x="180" y="60"/>
                  <a:pt x="180" y="60"/>
                  <a:pt x="180" y="60"/>
                </a:cubicBezTo>
                <a:cubicBezTo>
                  <a:pt x="177" y="62"/>
                  <a:pt x="176" y="65"/>
                  <a:pt x="176" y="68"/>
                </a:cubicBezTo>
                <a:cubicBezTo>
                  <a:pt x="176" y="75"/>
                  <a:pt x="181" y="80"/>
                  <a:pt x="188" y="80"/>
                </a:cubicBezTo>
                <a:cubicBezTo>
                  <a:pt x="191" y="80"/>
                  <a:pt x="194" y="79"/>
                  <a:pt x="196" y="76"/>
                </a:cubicBezTo>
                <a:cubicBezTo>
                  <a:pt x="204" y="69"/>
                  <a:pt x="204" y="69"/>
                  <a:pt x="204" y="69"/>
                </a:cubicBezTo>
                <a:cubicBezTo>
                  <a:pt x="212" y="76"/>
                  <a:pt x="212" y="76"/>
                  <a:pt x="212" y="76"/>
                </a:cubicBezTo>
                <a:cubicBezTo>
                  <a:pt x="214" y="79"/>
                  <a:pt x="217" y="80"/>
                  <a:pt x="220" y="80"/>
                </a:cubicBezTo>
                <a:cubicBezTo>
                  <a:pt x="227" y="80"/>
                  <a:pt x="232" y="75"/>
                  <a:pt x="232" y="68"/>
                </a:cubicBezTo>
                <a:cubicBezTo>
                  <a:pt x="232" y="65"/>
                  <a:pt x="231" y="62"/>
                  <a:pt x="228" y="60"/>
                </a:cubicBezTo>
                <a:cubicBezTo>
                  <a:pt x="221" y="52"/>
                  <a:pt x="221" y="52"/>
                  <a:pt x="221" y="52"/>
                </a:cubicBezTo>
                <a:cubicBezTo>
                  <a:pt x="228" y="44"/>
                  <a:pt x="228" y="44"/>
                  <a:pt x="228" y="44"/>
                </a:cubicBezTo>
                <a:cubicBezTo>
                  <a:pt x="231" y="42"/>
                  <a:pt x="232" y="39"/>
                  <a:pt x="232" y="36"/>
                </a:cubicBezTo>
                <a:close/>
                <a:moveTo>
                  <a:pt x="232" y="72"/>
                </a:moveTo>
                <a:cubicBezTo>
                  <a:pt x="232" y="72"/>
                  <a:pt x="232" y="72"/>
                  <a:pt x="232" y="72"/>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03" name="Freeform 85"/>
          <p:cNvSpPr>
            <a:spLocks noEditPoints="1"/>
          </p:cNvSpPr>
          <p:nvPr/>
        </p:nvSpPr>
        <p:spPr bwMode="auto">
          <a:xfrm>
            <a:off x="3641725" y="3286125"/>
            <a:ext cx="508000" cy="450850"/>
          </a:xfrm>
          <a:custGeom>
            <a:avLst/>
            <a:gdLst>
              <a:gd name="T0" fmla="*/ 405166 w 256"/>
              <a:gd name="T1" fmla="*/ 206153 h 228"/>
              <a:gd name="T2" fmla="*/ 301889 w 256"/>
              <a:gd name="T3" fmla="*/ 103076 h 228"/>
              <a:gd name="T4" fmla="*/ 405166 w 256"/>
              <a:gd name="T5" fmla="*/ 0 h 228"/>
              <a:gd name="T6" fmla="*/ 508444 w 256"/>
              <a:gd name="T7" fmla="*/ 103076 h 228"/>
              <a:gd name="T8" fmla="*/ 405166 w 256"/>
              <a:gd name="T9" fmla="*/ 206153 h 228"/>
              <a:gd name="T10" fmla="*/ 452833 w 256"/>
              <a:gd name="T11" fmla="*/ 55503 h 228"/>
              <a:gd name="T12" fmla="*/ 436944 w 256"/>
              <a:gd name="T13" fmla="*/ 63432 h 228"/>
              <a:gd name="T14" fmla="*/ 389277 w 256"/>
              <a:gd name="T15" fmla="*/ 109023 h 228"/>
              <a:gd name="T16" fmla="*/ 373389 w 256"/>
              <a:gd name="T17" fmla="*/ 95147 h 228"/>
              <a:gd name="T18" fmla="*/ 357500 w 256"/>
              <a:gd name="T19" fmla="*/ 87218 h 228"/>
              <a:gd name="T20" fmla="*/ 333666 w 256"/>
              <a:gd name="T21" fmla="*/ 111005 h 228"/>
              <a:gd name="T22" fmla="*/ 341611 w 256"/>
              <a:gd name="T23" fmla="*/ 126863 h 228"/>
              <a:gd name="T24" fmla="*/ 373389 w 256"/>
              <a:gd name="T25" fmla="*/ 158579 h 228"/>
              <a:gd name="T26" fmla="*/ 389277 w 256"/>
              <a:gd name="T27" fmla="*/ 166508 h 228"/>
              <a:gd name="T28" fmla="*/ 405166 w 256"/>
              <a:gd name="T29" fmla="*/ 158579 h 228"/>
              <a:gd name="T30" fmla="*/ 468722 w 256"/>
              <a:gd name="T31" fmla="*/ 95147 h 228"/>
              <a:gd name="T32" fmla="*/ 476666 w 256"/>
              <a:gd name="T33" fmla="*/ 79289 h 228"/>
              <a:gd name="T34" fmla="*/ 452833 w 256"/>
              <a:gd name="T35" fmla="*/ 55503 h 228"/>
              <a:gd name="T36" fmla="*/ 192653 w 256"/>
              <a:gd name="T37" fmla="*/ 275531 h 228"/>
              <a:gd name="T38" fmla="*/ 397222 w 256"/>
              <a:gd name="T39" fmla="*/ 263638 h 228"/>
              <a:gd name="T40" fmla="*/ 413111 w 256"/>
              <a:gd name="T41" fmla="*/ 229939 h 228"/>
              <a:gd name="T42" fmla="*/ 472694 w 256"/>
              <a:gd name="T43" fmla="*/ 210117 h 228"/>
              <a:gd name="T44" fmla="*/ 434958 w 256"/>
              <a:gd name="T45" fmla="*/ 295353 h 228"/>
              <a:gd name="T46" fmla="*/ 434958 w 256"/>
              <a:gd name="T47" fmla="*/ 295353 h 228"/>
              <a:gd name="T48" fmla="*/ 415097 w 256"/>
              <a:gd name="T49" fmla="*/ 309229 h 228"/>
              <a:gd name="T50" fmla="*/ 208541 w 256"/>
              <a:gd name="T51" fmla="*/ 323105 h 228"/>
              <a:gd name="T52" fmla="*/ 220458 w 256"/>
              <a:gd name="T53" fmla="*/ 356803 h 228"/>
              <a:gd name="T54" fmla="*/ 444889 w 256"/>
              <a:gd name="T55" fmla="*/ 356803 h 228"/>
              <a:gd name="T56" fmla="*/ 492555 w 256"/>
              <a:gd name="T57" fmla="*/ 404376 h 228"/>
              <a:gd name="T58" fmla="*/ 444889 w 256"/>
              <a:gd name="T59" fmla="*/ 451950 h 228"/>
              <a:gd name="T60" fmla="*/ 397222 w 256"/>
              <a:gd name="T61" fmla="*/ 404376 h 228"/>
              <a:gd name="T62" fmla="*/ 174778 w 256"/>
              <a:gd name="T63" fmla="*/ 404376 h 228"/>
              <a:gd name="T64" fmla="*/ 127111 w 256"/>
              <a:gd name="T65" fmla="*/ 451950 h 228"/>
              <a:gd name="T66" fmla="*/ 79444 w 256"/>
              <a:gd name="T67" fmla="*/ 404376 h 228"/>
              <a:gd name="T68" fmla="*/ 127111 w 256"/>
              <a:gd name="T69" fmla="*/ 356803 h 228"/>
              <a:gd name="T70" fmla="*/ 170805 w 256"/>
              <a:gd name="T71" fmla="*/ 356803 h 228"/>
              <a:gd name="T72" fmla="*/ 77458 w 256"/>
              <a:gd name="T73" fmla="*/ 95147 h 228"/>
              <a:gd name="T74" fmla="*/ 23833 w 256"/>
              <a:gd name="T75" fmla="*/ 95147 h 228"/>
              <a:gd name="T76" fmla="*/ 0 w 256"/>
              <a:gd name="T77" fmla="*/ 71361 h 228"/>
              <a:gd name="T78" fmla="*/ 23833 w 256"/>
              <a:gd name="T79" fmla="*/ 47574 h 228"/>
              <a:gd name="T80" fmla="*/ 95333 w 256"/>
              <a:gd name="T81" fmla="*/ 47574 h 228"/>
              <a:gd name="T82" fmla="*/ 117180 w 256"/>
              <a:gd name="T83" fmla="*/ 63432 h 228"/>
              <a:gd name="T84" fmla="*/ 117180 w 256"/>
              <a:gd name="T85" fmla="*/ 63432 h 228"/>
              <a:gd name="T86" fmla="*/ 131083 w 256"/>
              <a:gd name="T87" fmla="*/ 103076 h 228"/>
              <a:gd name="T88" fmla="*/ 278055 w 256"/>
              <a:gd name="T89" fmla="*/ 103076 h 228"/>
              <a:gd name="T90" fmla="*/ 287986 w 256"/>
              <a:gd name="T91" fmla="*/ 150650 h 228"/>
              <a:gd name="T92" fmla="*/ 148958 w 256"/>
              <a:gd name="T93" fmla="*/ 150650 h 228"/>
              <a:gd name="T94" fmla="*/ 192653 w 256"/>
              <a:gd name="T95" fmla="*/ 275531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28"/>
                </a:moveTo>
                <a:cubicBezTo>
                  <a:pt x="225" y="28"/>
                  <a:pt x="222" y="29"/>
                  <a:pt x="220" y="32"/>
                </a:cubicBezTo>
                <a:cubicBezTo>
                  <a:pt x="196" y="55"/>
                  <a:pt x="196" y="55"/>
                  <a:pt x="196" y="55"/>
                </a:cubicBezTo>
                <a:cubicBezTo>
                  <a:pt x="188" y="48"/>
                  <a:pt x="188" y="48"/>
                  <a:pt x="188" y="48"/>
                </a:cubicBezTo>
                <a:cubicBezTo>
                  <a:pt x="186" y="45"/>
                  <a:pt x="183" y="44"/>
                  <a:pt x="180" y="44"/>
                </a:cubicBezTo>
                <a:cubicBezTo>
                  <a:pt x="173" y="44"/>
                  <a:pt x="168" y="49"/>
                  <a:pt x="168" y="56"/>
                </a:cubicBezTo>
                <a:cubicBezTo>
                  <a:pt x="168" y="59"/>
                  <a:pt x="169" y="62"/>
                  <a:pt x="172" y="64"/>
                </a:cubicBezTo>
                <a:cubicBezTo>
                  <a:pt x="188" y="80"/>
                  <a:pt x="188" y="80"/>
                  <a:pt x="188" y="80"/>
                </a:cubicBezTo>
                <a:cubicBezTo>
                  <a:pt x="190" y="83"/>
                  <a:pt x="193" y="84"/>
                  <a:pt x="196" y="84"/>
                </a:cubicBezTo>
                <a:cubicBezTo>
                  <a:pt x="199" y="84"/>
                  <a:pt x="202" y="83"/>
                  <a:pt x="204" y="80"/>
                </a:cubicBezTo>
                <a:cubicBezTo>
                  <a:pt x="236" y="48"/>
                  <a:pt x="236" y="48"/>
                  <a:pt x="236" y="48"/>
                </a:cubicBezTo>
                <a:cubicBezTo>
                  <a:pt x="239" y="46"/>
                  <a:pt x="240" y="43"/>
                  <a:pt x="240" y="40"/>
                </a:cubicBezTo>
                <a:cubicBezTo>
                  <a:pt x="240" y="33"/>
                  <a:pt x="235" y="28"/>
                  <a:pt x="228" y="28"/>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04" name="Freeform 86"/>
          <p:cNvSpPr>
            <a:spLocks noEditPoints="1"/>
          </p:cNvSpPr>
          <p:nvPr/>
        </p:nvSpPr>
        <p:spPr bwMode="auto">
          <a:xfrm>
            <a:off x="2757488" y="3286125"/>
            <a:ext cx="504825" cy="450850"/>
          </a:xfrm>
          <a:custGeom>
            <a:avLst/>
            <a:gdLst>
              <a:gd name="T0" fmla="*/ 401952 w 256"/>
              <a:gd name="T1" fmla="*/ 206153 h 228"/>
              <a:gd name="T2" fmla="*/ 299493 w 256"/>
              <a:gd name="T3" fmla="*/ 103076 h 228"/>
              <a:gd name="T4" fmla="*/ 401952 w 256"/>
              <a:gd name="T5" fmla="*/ 0 h 228"/>
              <a:gd name="T6" fmla="*/ 504410 w 256"/>
              <a:gd name="T7" fmla="*/ 103076 h 228"/>
              <a:gd name="T8" fmla="*/ 401952 w 256"/>
              <a:gd name="T9" fmla="*/ 206153 h 228"/>
              <a:gd name="T10" fmla="*/ 449240 w 256"/>
              <a:gd name="T11" fmla="*/ 79289 h 228"/>
              <a:gd name="T12" fmla="*/ 354663 w 256"/>
              <a:gd name="T13" fmla="*/ 79289 h 228"/>
              <a:gd name="T14" fmla="*/ 331019 w 256"/>
              <a:gd name="T15" fmla="*/ 103076 h 228"/>
              <a:gd name="T16" fmla="*/ 354663 w 256"/>
              <a:gd name="T17" fmla="*/ 126863 h 228"/>
              <a:gd name="T18" fmla="*/ 449240 w 256"/>
              <a:gd name="T19" fmla="*/ 126863 h 228"/>
              <a:gd name="T20" fmla="*/ 472884 w 256"/>
              <a:gd name="T21" fmla="*/ 103076 h 228"/>
              <a:gd name="T22" fmla="*/ 449240 w 256"/>
              <a:gd name="T23" fmla="*/ 79289 h 228"/>
              <a:gd name="T24" fmla="*/ 191124 w 256"/>
              <a:gd name="T25" fmla="*/ 275531 h 228"/>
              <a:gd name="T26" fmla="*/ 394070 w 256"/>
              <a:gd name="T27" fmla="*/ 263638 h 228"/>
              <a:gd name="T28" fmla="*/ 409833 w 256"/>
              <a:gd name="T29" fmla="*/ 229939 h 228"/>
              <a:gd name="T30" fmla="*/ 468944 w 256"/>
              <a:gd name="T31" fmla="*/ 210117 h 228"/>
              <a:gd name="T32" fmla="*/ 431507 w 256"/>
              <a:gd name="T33" fmla="*/ 295353 h 228"/>
              <a:gd name="T34" fmla="*/ 431507 w 256"/>
              <a:gd name="T35" fmla="*/ 295353 h 228"/>
              <a:gd name="T36" fmla="*/ 411803 w 256"/>
              <a:gd name="T37" fmla="*/ 309229 h 228"/>
              <a:gd name="T38" fmla="*/ 206887 w 256"/>
              <a:gd name="T39" fmla="*/ 323105 h 228"/>
              <a:gd name="T40" fmla="*/ 218709 w 256"/>
              <a:gd name="T41" fmla="*/ 356803 h 228"/>
              <a:gd name="T42" fmla="*/ 441359 w 256"/>
              <a:gd name="T43" fmla="*/ 356803 h 228"/>
              <a:gd name="T44" fmla="*/ 488647 w 256"/>
              <a:gd name="T45" fmla="*/ 404376 h 228"/>
              <a:gd name="T46" fmla="*/ 441359 w 256"/>
              <a:gd name="T47" fmla="*/ 451950 h 228"/>
              <a:gd name="T48" fmla="*/ 394070 w 256"/>
              <a:gd name="T49" fmla="*/ 404376 h 228"/>
              <a:gd name="T50" fmla="*/ 173391 w 256"/>
              <a:gd name="T51" fmla="*/ 404376 h 228"/>
              <a:gd name="T52" fmla="*/ 126103 w 256"/>
              <a:gd name="T53" fmla="*/ 451950 h 228"/>
              <a:gd name="T54" fmla="*/ 78814 w 256"/>
              <a:gd name="T55" fmla="*/ 404376 h 228"/>
              <a:gd name="T56" fmla="*/ 126103 w 256"/>
              <a:gd name="T57" fmla="*/ 356803 h 228"/>
              <a:gd name="T58" fmla="*/ 169450 w 256"/>
              <a:gd name="T59" fmla="*/ 356803 h 228"/>
              <a:gd name="T60" fmla="*/ 76844 w 256"/>
              <a:gd name="T61" fmla="*/ 95147 h 228"/>
              <a:gd name="T62" fmla="*/ 23644 w 256"/>
              <a:gd name="T63" fmla="*/ 95147 h 228"/>
              <a:gd name="T64" fmla="*/ 0 w 256"/>
              <a:gd name="T65" fmla="*/ 71361 h 228"/>
              <a:gd name="T66" fmla="*/ 23644 w 256"/>
              <a:gd name="T67" fmla="*/ 47574 h 228"/>
              <a:gd name="T68" fmla="*/ 94577 w 256"/>
              <a:gd name="T69" fmla="*/ 47574 h 228"/>
              <a:gd name="T70" fmla="*/ 116251 w 256"/>
              <a:gd name="T71" fmla="*/ 63432 h 228"/>
              <a:gd name="T72" fmla="*/ 116251 w 256"/>
              <a:gd name="T73" fmla="*/ 63432 h 228"/>
              <a:gd name="T74" fmla="*/ 130043 w 256"/>
              <a:gd name="T75" fmla="*/ 103076 h 228"/>
              <a:gd name="T76" fmla="*/ 275849 w 256"/>
              <a:gd name="T77" fmla="*/ 103076 h 228"/>
              <a:gd name="T78" fmla="*/ 285701 w 256"/>
              <a:gd name="T79" fmla="*/ 150650 h 228"/>
              <a:gd name="T80" fmla="*/ 147776 w 256"/>
              <a:gd name="T81" fmla="*/ 150650 h 228"/>
              <a:gd name="T82" fmla="*/ 191124 w 256"/>
              <a:gd name="T83" fmla="*/ 275531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40"/>
                </a:moveTo>
                <a:cubicBezTo>
                  <a:pt x="180" y="40"/>
                  <a:pt x="180" y="40"/>
                  <a:pt x="180" y="40"/>
                </a:cubicBezTo>
                <a:cubicBezTo>
                  <a:pt x="173" y="40"/>
                  <a:pt x="168" y="45"/>
                  <a:pt x="168" y="52"/>
                </a:cubicBezTo>
                <a:cubicBezTo>
                  <a:pt x="168" y="59"/>
                  <a:pt x="173" y="64"/>
                  <a:pt x="180" y="64"/>
                </a:cubicBezTo>
                <a:cubicBezTo>
                  <a:pt x="228" y="64"/>
                  <a:pt x="228" y="64"/>
                  <a:pt x="228" y="64"/>
                </a:cubicBezTo>
                <a:cubicBezTo>
                  <a:pt x="235" y="64"/>
                  <a:pt x="240" y="59"/>
                  <a:pt x="240" y="52"/>
                </a:cubicBezTo>
                <a:cubicBezTo>
                  <a:pt x="240" y="45"/>
                  <a:pt x="235" y="40"/>
                  <a:pt x="228" y="40"/>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05" name="Freeform 87"/>
          <p:cNvSpPr>
            <a:spLocks noEditPoints="1"/>
          </p:cNvSpPr>
          <p:nvPr/>
        </p:nvSpPr>
        <p:spPr bwMode="auto">
          <a:xfrm>
            <a:off x="1870075" y="3286125"/>
            <a:ext cx="504825" cy="450850"/>
          </a:xfrm>
          <a:custGeom>
            <a:avLst/>
            <a:gdLst>
              <a:gd name="T0" fmla="*/ 401952 w 256"/>
              <a:gd name="T1" fmla="*/ 206153 h 228"/>
              <a:gd name="T2" fmla="*/ 299493 w 256"/>
              <a:gd name="T3" fmla="*/ 103076 h 228"/>
              <a:gd name="T4" fmla="*/ 401952 w 256"/>
              <a:gd name="T5" fmla="*/ 0 h 228"/>
              <a:gd name="T6" fmla="*/ 504410 w 256"/>
              <a:gd name="T7" fmla="*/ 103076 h 228"/>
              <a:gd name="T8" fmla="*/ 401952 w 256"/>
              <a:gd name="T9" fmla="*/ 206153 h 228"/>
              <a:gd name="T10" fmla="*/ 449240 w 256"/>
              <a:gd name="T11" fmla="*/ 79289 h 228"/>
              <a:gd name="T12" fmla="*/ 425596 w 256"/>
              <a:gd name="T13" fmla="*/ 79289 h 228"/>
              <a:gd name="T14" fmla="*/ 425596 w 256"/>
              <a:gd name="T15" fmla="*/ 55503 h 228"/>
              <a:gd name="T16" fmla="*/ 401952 w 256"/>
              <a:gd name="T17" fmla="*/ 31716 h 228"/>
              <a:gd name="T18" fmla="*/ 378308 w 256"/>
              <a:gd name="T19" fmla="*/ 55503 h 228"/>
              <a:gd name="T20" fmla="*/ 378308 w 256"/>
              <a:gd name="T21" fmla="*/ 79289 h 228"/>
              <a:gd name="T22" fmla="*/ 354663 w 256"/>
              <a:gd name="T23" fmla="*/ 79289 h 228"/>
              <a:gd name="T24" fmla="*/ 331019 w 256"/>
              <a:gd name="T25" fmla="*/ 103076 h 228"/>
              <a:gd name="T26" fmla="*/ 354663 w 256"/>
              <a:gd name="T27" fmla="*/ 126863 h 228"/>
              <a:gd name="T28" fmla="*/ 378308 w 256"/>
              <a:gd name="T29" fmla="*/ 126863 h 228"/>
              <a:gd name="T30" fmla="*/ 378308 w 256"/>
              <a:gd name="T31" fmla="*/ 150650 h 228"/>
              <a:gd name="T32" fmla="*/ 401952 w 256"/>
              <a:gd name="T33" fmla="*/ 174437 h 228"/>
              <a:gd name="T34" fmla="*/ 425596 w 256"/>
              <a:gd name="T35" fmla="*/ 150650 h 228"/>
              <a:gd name="T36" fmla="*/ 425596 w 256"/>
              <a:gd name="T37" fmla="*/ 126863 h 228"/>
              <a:gd name="T38" fmla="*/ 449240 w 256"/>
              <a:gd name="T39" fmla="*/ 126863 h 228"/>
              <a:gd name="T40" fmla="*/ 472884 w 256"/>
              <a:gd name="T41" fmla="*/ 103076 h 228"/>
              <a:gd name="T42" fmla="*/ 449240 w 256"/>
              <a:gd name="T43" fmla="*/ 79289 h 228"/>
              <a:gd name="T44" fmla="*/ 191124 w 256"/>
              <a:gd name="T45" fmla="*/ 275531 h 228"/>
              <a:gd name="T46" fmla="*/ 394070 w 256"/>
              <a:gd name="T47" fmla="*/ 263638 h 228"/>
              <a:gd name="T48" fmla="*/ 409833 w 256"/>
              <a:gd name="T49" fmla="*/ 229939 h 228"/>
              <a:gd name="T50" fmla="*/ 468944 w 256"/>
              <a:gd name="T51" fmla="*/ 210117 h 228"/>
              <a:gd name="T52" fmla="*/ 431507 w 256"/>
              <a:gd name="T53" fmla="*/ 295353 h 228"/>
              <a:gd name="T54" fmla="*/ 411803 w 256"/>
              <a:gd name="T55" fmla="*/ 309229 h 228"/>
              <a:gd name="T56" fmla="*/ 206887 w 256"/>
              <a:gd name="T57" fmla="*/ 323105 h 228"/>
              <a:gd name="T58" fmla="*/ 218709 w 256"/>
              <a:gd name="T59" fmla="*/ 356803 h 228"/>
              <a:gd name="T60" fmla="*/ 441359 w 256"/>
              <a:gd name="T61" fmla="*/ 356803 h 228"/>
              <a:gd name="T62" fmla="*/ 488647 w 256"/>
              <a:gd name="T63" fmla="*/ 404376 h 228"/>
              <a:gd name="T64" fmla="*/ 441359 w 256"/>
              <a:gd name="T65" fmla="*/ 451950 h 228"/>
              <a:gd name="T66" fmla="*/ 394070 w 256"/>
              <a:gd name="T67" fmla="*/ 404376 h 228"/>
              <a:gd name="T68" fmla="*/ 173391 w 256"/>
              <a:gd name="T69" fmla="*/ 404376 h 228"/>
              <a:gd name="T70" fmla="*/ 126103 w 256"/>
              <a:gd name="T71" fmla="*/ 451950 h 228"/>
              <a:gd name="T72" fmla="*/ 78814 w 256"/>
              <a:gd name="T73" fmla="*/ 404376 h 228"/>
              <a:gd name="T74" fmla="*/ 126103 w 256"/>
              <a:gd name="T75" fmla="*/ 356803 h 228"/>
              <a:gd name="T76" fmla="*/ 169450 w 256"/>
              <a:gd name="T77" fmla="*/ 356803 h 228"/>
              <a:gd name="T78" fmla="*/ 76844 w 256"/>
              <a:gd name="T79" fmla="*/ 95147 h 228"/>
              <a:gd name="T80" fmla="*/ 23644 w 256"/>
              <a:gd name="T81" fmla="*/ 95147 h 228"/>
              <a:gd name="T82" fmla="*/ 0 w 256"/>
              <a:gd name="T83" fmla="*/ 71361 h 228"/>
              <a:gd name="T84" fmla="*/ 23644 w 256"/>
              <a:gd name="T85" fmla="*/ 47574 h 228"/>
              <a:gd name="T86" fmla="*/ 94577 w 256"/>
              <a:gd name="T87" fmla="*/ 47574 h 228"/>
              <a:gd name="T88" fmla="*/ 116251 w 256"/>
              <a:gd name="T89" fmla="*/ 63432 h 228"/>
              <a:gd name="T90" fmla="*/ 116251 w 256"/>
              <a:gd name="T91" fmla="*/ 63432 h 228"/>
              <a:gd name="T92" fmla="*/ 130043 w 256"/>
              <a:gd name="T93" fmla="*/ 103076 h 228"/>
              <a:gd name="T94" fmla="*/ 275849 w 256"/>
              <a:gd name="T95" fmla="*/ 103076 h 228"/>
              <a:gd name="T96" fmla="*/ 285701 w 256"/>
              <a:gd name="T97" fmla="*/ 150650 h 228"/>
              <a:gd name="T98" fmla="*/ 147776 w 256"/>
              <a:gd name="T99" fmla="*/ 150650 h 228"/>
              <a:gd name="T100" fmla="*/ 191124 w 256"/>
              <a:gd name="T101" fmla="*/ 275531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6" h="228">
                <a:moveTo>
                  <a:pt x="204" y="104"/>
                </a:moveTo>
                <a:cubicBezTo>
                  <a:pt x="175" y="104"/>
                  <a:pt x="152" y="81"/>
                  <a:pt x="152" y="52"/>
                </a:cubicBezTo>
                <a:cubicBezTo>
                  <a:pt x="152" y="23"/>
                  <a:pt x="175" y="0"/>
                  <a:pt x="204" y="0"/>
                </a:cubicBezTo>
                <a:cubicBezTo>
                  <a:pt x="233" y="0"/>
                  <a:pt x="256" y="23"/>
                  <a:pt x="256" y="52"/>
                </a:cubicBezTo>
                <a:cubicBezTo>
                  <a:pt x="256" y="81"/>
                  <a:pt x="233" y="104"/>
                  <a:pt x="204" y="104"/>
                </a:cubicBezTo>
                <a:moveTo>
                  <a:pt x="228" y="40"/>
                </a:moveTo>
                <a:cubicBezTo>
                  <a:pt x="216" y="40"/>
                  <a:pt x="216" y="40"/>
                  <a:pt x="216" y="40"/>
                </a:cubicBezTo>
                <a:cubicBezTo>
                  <a:pt x="216" y="28"/>
                  <a:pt x="216" y="28"/>
                  <a:pt x="216" y="28"/>
                </a:cubicBezTo>
                <a:cubicBezTo>
                  <a:pt x="216" y="21"/>
                  <a:pt x="211" y="16"/>
                  <a:pt x="204" y="16"/>
                </a:cubicBezTo>
                <a:cubicBezTo>
                  <a:pt x="197" y="16"/>
                  <a:pt x="192" y="21"/>
                  <a:pt x="192" y="28"/>
                </a:cubicBezTo>
                <a:cubicBezTo>
                  <a:pt x="192" y="40"/>
                  <a:pt x="192" y="40"/>
                  <a:pt x="192" y="40"/>
                </a:cubicBezTo>
                <a:cubicBezTo>
                  <a:pt x="180" y="40"/>
                  <a:pt x="180" y="40"/>
                  <a:pt x="180" y="40"/>
                </a:cubicBezTo>
                <a:cubicBezTo>
                  <a:pt x="173" y="40"/>
                  <a:pt x="168" y="45"/>
                  <a:pt x="168" y="52"/>
                </a:cubicBezTo>
                <a:cubicBezTo>
                  <a:pt x="168" y="59"/>
                  <a:pt x="173" y="64"/>
                  <a:pt x="180" y="64"/>
                </a:cubicBezTo>
                <a:cubicBezTo>
                  <a:pt x="192" y="64"/>
                  <a:pt x="192" y="64"/>
                  <a:pt x="192" y="64"/>
                </a:cubicBezTo>
                <a:cubicBezTo>
                  <a:pt x="192" y="76"/>
                  <a:pt x="192" y="76"/>
                  <a:pt x="192" y="76"/>
                </a:cubicBezTo>
                <a:cubicBezTo>
                  <a:pt x="192" y="83"/>
                  <a:pt x="197" y="88"/>
                  <a:pt x="204" y="88"/>
                </a:cubicBezTo>
                <a:cubicBezTo>
                  <a:pt x="211" y="88"/>
                  <a:pt x="216" y="83"/>
                  <a:pt x="216" y="76"/>
                </a:cubicBezTo>
                <a:cubicBezTo>
                  <a:pt x="216" y="64"/>
                  <a:pt x="216" y="64"/>
                  <a:pt x="216" y="64"/>
                </a:cubicBezTo>
                <a:cubicBezTo>
                  <a:pt x="228" y="64"/>
                  <a:pt x="228" y="64"/>
                  <a:pt x="228" y="64"/>
                </a:cubicBezTo>
                <a:cubicBezTo>
                  <a:pt x="235" y="64"/>
                  <a:pt x="240" y="59"/>
                  <a:pt x="240" y="52"/>
                </a:cubicBezTo>
                <a:cubicBezTo>
                  <a:pt x="240" y="45"/>
                  <a:pt x="235" y="40"/>
                  <a:pt x="228" y="40"/>
                </a:cubicBezTo>
                <a:moveTo>
                  <a:pt x="97" y="139"/>
                </a:moveTo>
                <a:cubicBezTo>
                  <a:pt x="200" y="133"/>
                  <a:pt x="200" y="133"/>
                  <a:pt x="200" y="133"/>
                </a:cubicBezTo>
                <a:cubicBezTo>
                  <a:pt x="208" y="116"/>
                  <a:pt x="208" y="116"/>
                  <a:pt x="208" y="116"/>
                </a:cubicBezTo>
                <a:cubicBezTo>
                  <a:pt x="219" y="115"/>
                  <a:pt x="229" y="112"/>
                  <a:pt x="238" y="106"/>
                </a:cubicBezTo>
                <a:cubicBezTo>
                  <a:pt x="219" y="149"/>
                  <a:pt x="219" y="149"/>
                  <a:pt x="219" y="149"/>
                </a:cubicBezTo>
                <a:cubicBezTo>
                  <a:pt x="217" y="153"/>
                  <a:pt x="213" y="156"/>
                  <a:pt x="209" y="156"/>
                </a:cubicBezTo>
                <a:cubicBezTo>
                  <a:pt x="105" y="163"/>
                  <a:pt x="105" y="163"/>
                  <a:pt x="105" y="163"/>
                </a:cubicBezTo>
                <a:cubicBezTo>
                  <a:pt x="111" y="180"/>
                  <a:pt x="111" y="180"/>
                  <a:pt x="111" y="180"/>
                </a:cubicBezTo>
                <a:cubicBezTo>
                  <a:pt x="224" y="180"/>
                  <a:pt x="224" y="180"/>
                  <a:pt x="224" y="180"/>
                </a:cubicBezTo>
                <a:cubicBezTo>
                  <a:pt x="237" y="180"/>
                  <a:pt x="248" y="191"/>
                  <a:pt x="248" y="204"/>
                </a:cubicBezTo>
                <a:cubicBezTo>
                  <a:pt x="248" y="217"/>
                  <a:pt x="237" y="228"/>
                  <a:pt x="224" y="228"/>
                </a:cubicBezTo>
                <a:cubicBezTo>
                  <a:pt x="211" y="228"/>
                  <a:pt x="200" y="217"/>
                  <a:pt x="200" y="204"/>
                </a:cubicBezTo>
                <a:cubicBezTo>
                  <a:pt x="88" y="204"/>
                  <a:pt x="88" y="204"/>
                  <a:pt x="88" y="204"/>
                </a:cubicBezTo>
                <a:cubicBezTo>
                  <a:pt x="88" y="217"/>
                  <a:pt x="77" y="228"/>
                  <a:pt x="64" y="228"/>
                </a:cubicBezTo>
                <a:cubicBezTo>
                  <a:pt x="51" y="228"/>
                  <a:pt x="40" y="217"/>
                  <a:pt x="40" y="204"/>
                </a:cubicBezTo>
                <a:cubicBezTo>
                  <a:pt x="40" y="191"/>
                  <a:pt x="51" y="180"/>
                  <a:pt x="64" y="180"/>
                </a:cubicBezTo>
                <a:cubicBezTo>
                  <a:pt x="86" y="180"/>
                  <a:pt x="86" y="180"/>
                  <a:pt x="86" y="180"/>
                </a:cubicBezTo>
                <a:cubicBezTo>
                  <a:pt x="39" y="48"/>
                  <a:pt x="39" y="48"/>
                  <a:pt x="39" y="48"/>
                </a:cubicBezTo>
                <a:cubicBezTo>
                  <a:pt x="12" y="48"/>
                  <a:pt x="12" y="48"/>
                  <a:pt x="12" y="48"/>
                </a:cubicBezTo>
                <a:cubicBezTo>
                  <a:pt x="5" y="48"/>
                  <a:pt x="0" y="43"/>
                  <a:pt x="0" y="36"/>
                </a:cubicBezTo>
                <a:cubicBezTo>
                  <a:pt x="0" y="29"/>
                  <a:pt x="5" y="24"/>
                  <a:pt x="12" y="24"/>
                </a:cubicBezTo>
                <a:cubicBezTo>
                  <a:pt x="48" y="24"/>
                  <a:pt x="48" y="24"/>
                  <a:pt x="48" y="24"/>
                </a:cubicBezTo>
                <a:cubicBezTo>
                  <a:pt x="53" y="24"/>
                  <a:pt x="58" y="27"/>
                  <a:pt x="59" y="32"/>
                </a:cubicBezTo>
                <a:cubicBezTo>
                  <a:pt x="59" y="32"/>
                  <a:pt x="59" y="32"/>
                  <a:pt x="59" y="32"/>
                </a:cubicBezTo>
                <a:cubicBezTo>
                  <a:pt x="66" y="52"/>
                  <a:pt x="66" y="52"/>
                  <a:pt x="66" y="52"/>
                </a:cubicBezTo>
                <a:cubicBezTo>
                  <a:pt x="140" y="52"/>
                  <a:pt x="140" y="52"/>
                  <a:pt x="140" y="52"/>
                </a:cubicBezTo>
                <a:cubicBezTo>
                  <a:pt x="140" y="60"/>
                  <a:pt x="142" y="69"/>
                  <a:pt x="145" y="76"/>
                </a:cubicBezTo>
                <a:cubicBezTo>
                  <a:pt x="75" y="76"/>
                  <a:pt x="75" y="76"/>
                  <a:pt x="75" y="76"/>
                </a:cubicBezTo>
                <a:lnTo>
                  <a:pt x="97" y="139"/>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06" name="Freeform 88"/>
          <p:cNvSpPr>
            <a:spLocks noEditPoints="1"/>
          </p:cNvSpPr>
          <p:nvPr/>
        </p:nvSpPr>
        <p:spPr bwMode="auto">
          <a:xfrm>
            <a:off x="982663" y="3333750"/>
            <a:ext cx="508000" cy="403225"/>
          </a:xfrm>
          <a:custGeom>
            <a:avLst/>
            <a:gdLst>
              <a:gd name="T0" fmla="*/ 506458 w 256"/>
              <a:gd name="T1" fmla="*/ 89013 h 204"/>
              <a:gd name="T2" fmla="*/ 506458 w 256"/>
              <a:gd name="T3" fmla="*/ 89013 h 204"/>
              <a:gd name="T4" fmla="*/ 434958 w 256"/>
              <a:gd name="T5" fmla="*/ 247259 h 204"/>
              <a:gd name="T6" fmla="*/ 415097 w 256"/>
              <a:gd name="T7" fmla="*/ 261105 h 204"/>
              <a:gd name="T8" fmla="*/ 208541 w 256"/>
              <a:gd name="T9" fmla="*/ 274952 h 204"/>
              <a:gd name="T10" fmla="*/ 220458 w 256"/>
              <a:gd name="T11" fmla="*/ 308579 h 204"/>
              <a:gd name="T12" fmla="*/ 444889 w 256"/>
              <a:gd name="T13" fmla="*/ 308579 h 204"/>
              <a:gd name="T14" fmla="*/ 492555 w 256"/>
              <a:gd name="T15" fmla="*/ 356052 h 204"/>
              <a:gd name="T16" fmla="*/ 444889 w 256"/>
              <a:gd name="T17" fmla="*/ 403526 h 204"/>
              <a:gd name="T18" fmla="*/ 397222 w 256"/>
              <a:gd name="T19" fmla="*/ 356052 h 204"/>
              <a:gd name="T20" fmla="*/ 174778 w 256"/>
              <a:gd name="T21" fmla="*/ 356052 h 204"/>
              <a:gd name="T22" fmla="*/ 127111 w 256"/>
              <a:gd name="T23" fmla="*/ 403526 h 204"/>
              <a:gd name="T24" fmla="*/ 79444 w 256"/>
              <a:gd name="T25" fmla="*/ 356052 h 204"/>
              <a:gd name="T26" fmla="*/ 127111 w 256"/>
              <a:gd name="T27" fmla="*/ 308579 h 204"/>
              <a:gd name="T28" fmla="*/ 170805 w 256"/>
              <a:gd name="T29" fmla="*/ 308579 h 204"/>
              <a:gd name="T30" fmla="*/ 77458 w 256"/>
              <a:gd name="T31" fmla="*/ 47474 h 204"/>
              <a:gd name="T32" fmla="*/ 23833 w 256"/>
              <a:gd name="T33" fmla="*/ 47474 h 204"/>
              <a:gd name="T34" fmla="*/ 0 w 256"/>
              <a:gd name="T35" fmla="*/ 23737 h 204"/>
              <a:gd name="T36" fmla="*/ 23833 w 256"/>
              <a:gd name="T37" fmla="*/ 0 h 204"/>
              <a:gd name="T38" fmla="*/ 95333 w 256"/>
              <a:gd name="T39" fmla="*/ 0 h 204"/>
              <a:gd name="T40" fmla="*/ 117180 w 256"/>
              <a:gd name="T41" fmla="*/ 15825 h 204"/>
              <a:gd name="T42" fmla="*/ 117180 w 256"/>
              <a:gd name="T43" fmla="*/ 15825 h 204"/>
              <a:gd name="T44" fmla="*/ 131083 w 256"/>
              <a:gd name="T45" fmla="*/ 55386 h 204"/>
              <a:gd name="T46" fmla="*/ 484611 w 256"/>
              <a:gd name="T47" fmla="*/ 55386 h 204"/>
              <a:gd name="T48" fmla="*/ 508444 w 256"/>
              <a:gd name="T49" fmla="*/ 79123 h 204"/>
              <a:gd name="T50" fmla="*/ 506458 w 256"/>
              <a:gd name="T51" fmla="*/ 89013 h 204"/>
              <a:gd name="T52" fmla="*/ 148958 w 256"/>
              <a:gd name="T53" fmla="*/ 102860 h 204"/>
              <a:gd name="T54" fmla="*/ 192653 w 256"/>
              <a:gd name="T55" fmla="*/ 227478 h 204"/>
              <a:gd name="T56" fmla="*/ 397222 w 256"/>
              <a:gd name="T57" fmla="*/ 215609 h 204"/>
              <a:gd name="T58" fmla="*/ 446875 w 256"/>
              <a:gd name="T59" fmla="*/ 102860 h 204"/>
              <a:gd name="T60" fmla="*/ 148958 w 256"/>
              <a:gd name="T61" fmla="*/ 102860 h 2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04">
                <a:moveTo>
                  <a:pt x="255" y="45"/>
                </a:moveTo>
                <a:cubicBezTo>
                  <a:pt x="255" y="45"/>
                  <a:pt x="255" y="45"/>
                  <a:pt x="255" y="45"/>
                </a:cubicBezTo>
                <a:cubicBezTo>
                  <a:pt x="219" y="125"/>
                  <a:pt x="219" y="125"/>
                  <a:pt x="219" y="125"/>
                </a:cubicBezTo>
                <a:cubicBezTo>
                  <a:pt x="217" y="129"/>
                  <a:pt x="213" y="132"/>
                  <a:pt x="209" y="132"/>
                </a:cubicBezTo>
                <a:cubicBezTo>
                  <a:pt x="105" y="139"/>
                  <a:pt x="105" y="139"/>
                  <a:pt x="105" y="139"/>
                </a:cubicBezTo>
                <a:cubicBezTo>
                  <a:pt x="111" y="156"/>
                  <a:pt x="111" y="156"/>
                  <a:pt x="111" y="156"/>
                </a:cubicBezTo>
                <a:cubicBezTo>
                  <a:pt x="224" y="156"/>
                  <a:pt x="224" y="156"/>
                  <a:pt x="224" y="156"/>
                </a:cubicBezTo>
                <a:cubicBezTo>
                  <a:pt x="237" y="156"/>
                  <a:pt x="248" y="167"/>
                  <a:pt x="248" y="180"/>
                </a:cubicBezTo>
                <a:cubicBezTo>
                  <a:pt x="248" y="193"/>
                  <a:pt x="237" y="204"/>
                  <a:pt x="224" y="204"/>
                </a:cubicBezTo>
                <a:cubicBezTo>
                  <a:pt x="211" y="204"/>
                  <a:pt x="200" y="193"/>
                  <a:pt x="200" y="180"/>
                </a:cubicBezTo>
                <a:cubicBezTo>
                  <a:pt x="88" y="180"/>
                  <a:pt x="88" y="180"/>
                  <a:pt x="88" y="180"/>
                </a:cubicBezTo>
                <a:cubicBezTo>
                  <a:pt x="88" y="193"/>
                  <a:pt x="77" y="204"/>
                  <a:pt x="64" y="204"/>
                </a:cubicBezTo>
                <a:cubicBezTo>
                  <a:pt x="51" y="204"/>
                  <a:pt x="40" y="193"/>
                  <a:pt x="40" y="180"/>
                </a:cubicBezTo>
                <a:cubicBezTo>
                  <a:pt x="40" y="167"/>
                  <a:pt x="51" y="156"/>
                  <a:pt x="64" y="156"/>
                </a:cubicBezTo>
                <a:cubicBezTo>
                  <a:pt x="86" y="156"/>
                  <a:pt x="86" y="156"/>
                  <a:pt x="86" y="156"/>
                </a:cubicBezTo>
                <a:cubicBezTo>
                  <a:pt x="39" y="24"/>
                  <a:pt x="39" y="24"/>
                  <a:pt x="39" y="24"/>
                </a:cubicBezTo>
                <a:cubicBezTo>
                  <a:pt x="12" y="24"/>
                  <a:pt x="12" y="24"/>
                  <a:pt x="12" y="24"/>
                </a:cubicBezTo>
                <a:cubicBezTo>
                  <a:pt x="5" y="24"/>
                  <a:pt x="0" y="19"/>
                  <a:pt x="0" y="12"/>
                </a:cubicBezTo>
                <a:cubicBezTo>
                  <a:pt x="0" y="5"/>
                  <a:pt x="5" y="0"/>
                  <a:pt x="12" y="0"/>
                </a:cubicBezTo>
                <a:cubicBezTo>
                  <a:pt x="48" y="0"/>
                  <a:pt x="48" y="0"/>
                  <a:pt x="48" y="0"/>
                </a:cubicBezTo>
                <a:cubicBezTo>
                  <a:pt x="53" y="0"/>
                  <a:pt x="58" y="3"/>
                  <a:pt x="59" y="8"/>
                </a:cubicBezTo>
                <a:cubicBezTo>
                  <a:pt x="59" y="8"/>
                  <a:pt x="59" y="8"/>
                  <a:pt x="59" y="8"/>
                </a:cubicBezTo>
                <a:cubicBezTo>
                  <a:pt x="66" y="28"/>
                  <a:pt x="66" y="28"/>
                  <a:pt x="66" y="28"/>
                </a:cubicBezTo>
                <a:cubicBezTo>
                  <a:pt x="244" y="28"/>
                  <a:pt x="244" y="28"/>
                  <a:pt x="244" y="28"/>
                </a:cubicBezTo>
                <a:cubicBezTo>
                  <a:pt x="251" y="28"/>
                  <a:pt x="256" y="33"/>
                  <a:pt x="256" y="40"/>
                </a:cubicBezTo>
                <a:cubicBezTo>
                  <a:pt x="256" y="42"/>
                  <a:pt x="256" y="43"/>
                  <a:pt x="255" y="45"/>
                </a:cubicBezTo>
                <a:moveTo>
                  <a:pt x="75" y="52"/>
                </a:moveTo>
                <a:cubicBezTo>
                  <a:pt x="97" y="115"/>
                  <a:pt x="97" y="115"/>
                  <a:pt x="97" y="115"/>
                </a:cubicBezTo>
                <a:cubicBezTo>
                  <a:pt x="200" y="109"/>
                  <a:pt x="200" y="109"/>
                  <a:pt x="200" y="109"/>
                </a:cubicBezTo>
                <a:cubicBezTo>
                  <a:pt x="225" y="52"/>
                  <a:pt x="225" y="52"/>
                  <a:pt x="225" y="52"/>
                </a:cubicBezTo>
                <a:lnTo>
                  <a:pt x="75" y="52"/>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07" name="Freeform 89"/>
          <p:cNvSpPr>
            <a:spLocks noEditPoints="1"/>
          </p:cNvSpPr>
          <p:nvPr/>
        </p:nvSpPr>
        <p:spPr bwMode="auto">
          <a:xfrm>
            <a:off x="10702925" y="2441575"/>
            <a:ext cx="504825" cy="412750"/>
          </a:xfrm>
          <a:custGeom>
            <a:avLst/>
            <a:gdLst>
              <a:gd name="T0" fmla="*/ 480766 w 256"/>
              <a:gd name="T1" fmla="*/ 411597 h 208"/>
              <a:gd name="T2" fmla="*/ 23644 w 256"/>
              <a:gd name="T3" fmla="*/ 411597 h 208"/>
              <a:gd name="T4" fmla="*/ 0 w 256"/>
              <a:gd name="T5" fmla="*/ 387851 h 208"/>
              <a:gd name="T6" fmla="*/ 0 w 256"/>
              <a:gd name="T7" fmla="*/ 71238 h 208"/>
              <a:gd name="T8" fmla="*/ 23644 w 256"/>
              <a:gd name="T9" fmla="*/ 47492 h 208"/>
              <a:gd name="T10" fmla="*/ 124132 w 256"/>
              <a:gd name="T11" fmla="*/ 47492 h 208"/>
              <a:gd name="T12" fmla="*/ 161569 w 256"/>
              <a:gd name="T13" fmla="*/ 9894 h 208"/>
              <a:gd name="T14" fmla="*/ 181272 w 256"/>
              <a:gd name="T15" fmla="*/ 0 h 208"/>
              <a:gd name="T16" fmla="*/ 323138 w 256"/>
              <a:gd name="T17" fmla="*/ 0 h 208"/>
              <a:gd name="T18" fmla="*/ 340871 w 256"/>
              <a:gd name="T19" fmla="*/ 7915 h 208"/>
              <a:gd name="T20" fmla="*/ 340871 w 256"/>
              <a:gd name="T21" fmla="*/ 7915 h 208"/>
              <a:gd name="T22" fmla="*/ 380278 w 256"/>
              <a:gd name="T23" fmla="*/ 47492 h 208"/>
              <a:gd name="T24" fmla="*/ 480766 w 256"/>
              <a:gd name="T25" fmla="*/ 47492 h 208"/>
              <a:gd name="T26" fmla="*/ 504410 w 256"/>
              <a:gd name="T27" fmla="*/ 71238 h 208"/>
              <a:gd name="T28" fmla="*/ 504410 w 256"/>
              <a:gd name="T29" fmla="*/ 387851 h 208"/>
              <a:gd name="T30" fmla="*/ 480766 w 256"/>
              <a:gd name="T31" fmla="*/ 411597 h 208"/>
              <a:gd name="T32" fmla="*/ 252205 w 256"/>
              <a:gd name="T33" fmla="*/ 79153 h 208"/>
              <a:gd name="T34" fmla="*/ 110340 w 256"/>
              <a:gd name="T35" fmla="*/ 221629 h 208"/>
              <a:gd name="T36" fmla="*/ 252205 w 256"/>
              <a:gd name="T37" fmla="*/ 364105 h 208"/>
              <a:gd name="T38" fmla="*/ 394070 w 256"/>
              <a:gd name="T39" fmla="*/ 221629 h 208"/>
              <a:gd name="T40" fmla="*/ 252205 w 256"/>
              <a:gd name="T41" fmla="*/ 79153 h 208"/>
              <a:gd name="T42" fmla="*/ 252205 w 256"/>
              <a:gd name="T43" fmla="*/ 316613 h 208"/>
              <a:gd name="T44" fmla="*/ 157628 w 256"/>
              <a:gd name="T45" fmla="*/ 221629 h 208"/>
              <a:gd name="T46" fmla="*/ 252205 w 256"/>
              <a:gd name="T47" fmla="*/ 126645 h 208"/>
              <a:gd name="T48" fmla="*/ 346782 w 256"/>
              <a:gd name="T49" fmla="*/ 221629 h 208"/>
              <a:gd name="T50" fmla="*/ 252205 w 256"/>
              <a:gd name="T51" fmla="*/ 316613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208">
                <a:moveTo>
                  <a:pt x="244" y="208"/>
                </a:moveTo>
                <a:cubicBezTo>
                  <a:pt x="12" y="208"/>
                  <a:pt x="12" y="208"/>
                  <a:pt x="12" y="208"/>
                </a:cubicBezTo>
                <a:cubicBezTo>
                  <a:pt x="5" y="208"/>
                  <a:pt x="0" y="203"/>
                  <a:pt x="0" y="196"/>
                </a:cubicBezTo>
                <a:cubicBezTo>
                  <a:pt x="0" y="36"/>
                  <a:pt x="0" y="36"/>
                  <a:pt x="0" y="36"/>
                </a:cubicBezTo>
                <a:cubicBezTo>
                  <a:pt x="0" y="29"/>
                  <a:pt x="5" y="24"/>
                  <a:pt x="12" y="24"/>
                </a:cubicBezTo>
                <a:cubicBezTo>
                  <a:pt x="63" y="24"/>
                  <a:pt x="63" y="24"/>
                  <a:pt x="63" y="24"/>
                </a:cubicBezTo>
                <a:cubicBezTo>
                  <a:pt x="82" y="5"/>
                  <a:pt x="82" y="5"/>
                  <a:pt x="82" y="5"/>
                </a:cubicBezTo>
                <a:cubicBezTo>
                  <a:pt x="85" y="2"/>
                  <a:pt x="88" y="0"/>
                  <a:pt x="92" y="0"/>
                </a:cubicBezTo>
                <a:cubicBezTo>
                  <a:pt x="164" y="0"/>
                  <a:pt x="164" y="0"/>
                  <a:pt x="164" y="0"/>
                </a:cubicBezTo>
                <a:cubicBezTo>
                  <a:pt x="167" y="0"/>
                  <a:pt x="170" y="1"/>
                  <a:pt x="173" y="4"/>
                </a:cubicBezTo>
                <a:cubicBezTo>
                  <a:pt x="173" y="4"/>
                  <a:pt x="173" y="4"/>
                  <a:pt x="173" y="4"/>
                </a:cubicBezTo>
                <a:cubicBezTo>
                  <a:pt x="193" y="24"/>
                  <a:pt x="193" y="24"/>
                  <a:pt x="193" y="24"/>
                </a:cubicBezTo>
                <a:cubicBezTo>
                  <a:pt x="244" y="24"/>
                  <a:pt x="244" y="24"/>
                  <a:pt x="244" y="24"/>
                </a:cubicBezTo>
                <a:cubicBezTo>
                  <a:pt x="251" y="24"/>
                  <a:pt x="256" y="29"/>
                  <a:pt x="256" y="36"/>
                </a:cubicBezTo>
                <a:cubicBezTo>
                  <a:pt x="256" y="196"/>
                  <a:pt x="256" y="196"/>
                  <a:pt x="256" y="196"/>
                </a:cubicBezTo>
                <a:cubicBezTo>
                  <a:pt x="256" y="203"/>
                  <a:pt x="251" y="208"/>
                  <a:pt x="244" y="208"/>
                </a:cubicBezTo>
                <a:moveTo>
                  <a:pt x="128" y="40"/>
                </a:moveTo>
                <a:cubicBezTo>
                  <a:pt x="88" y="40"/>
                  <a:pt x="56" y="72"/>
                  <a:pt x="56" y="112"/>
                </a:cubicBezTo>
                <a:cubicBezTo>
                  <a:pt x="56" y="152"/>
                  <a:pt x="88" y="184"/>
                  <a:pt x="128" y="184"/>
                </a:cubicBezTo>
                <a:cubicBezTo>
                  <a:pt x="168" y="184"/>
                  <a:pt x="200" y="152"/>
                  <a:pt x="200" y="112"/>
                </a:cubicBezTo>
                <a:cubicBezTo>
                  <a:pt x="200" y="72"/>
                  <a:pt x="168" y="40"/>
                  <a:pt x="128" y="40"/>
                </a:cubicBezTo>
                <a:moveTo>
                  <a:pt x="128" y="160"/>
                </a:moveTo>
                <a:cubicBezTo>
                  <a:pt x="101" y="160"/>
                  <a:pt x="80" y="139"/>
                  <a:pt x="80" y="112"/>
                </a:cubicBezTo>
                <a:cubicBezTo>
                  <a:pt x="80" y="85"/>
                  <a:pt x="101" y="64"/>
                  <a:pt x="128" y="64"/>
                </a:cubicBezTo>
                <a:cubicBezTo>
                  <a:pt x="155" y="64"/>
                  <a:pt x="176" y="85"/>
                  <a:pt x="176" y="112"/>
                </a:cubicBezTo>
                <a:cubicBezTo>
                  <a:pt x="176" y="139"/>
                  <a:pt x="155" y="160"/>
                  <a:pt x="128" y="16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08" name="Freeform 90"/>
          <p:cNvSpPr/>
          <p:nvPr/>
        </p:nvSpPr>
        <p:spPr bwMode="auto">
          <a:xfrm>
            <a:off x="9815513" y="2393950"/>
            <a:ext cx="492125" cy="504825"/>
          </a:xfrm>
          <a:custGeom>
            <a:avLst/>
            <a:gdLst>
              <a:gd name="T0" fmla="*/ 492303 w 248"/>
              <a:gd name="T1" fmla="*/ 386189 h 256"/>
              <a:gd name="T2" fmla="*/ 404959 w 248"/>
              <a:gd name="T3" fmla="*/ 433477 h 256"/>
              <a:gd name="T4" fmla="*/ 317615 w 248"/>
              <a:gd name="T5" fmla="*/ 386189 h 256"/>
              <a:gd name="T6" fmla="*/ 404959 w 248"/>
              <a:gd name="T7" fmla="*/ 338900 h 256"/>
              <a:gd name="T8" fmla="*/ 444661 w 248"/>
              <a:gd name="T9" fmla="*/ 344812 h 256"/>
              <a:gd name="T10" fmla="*/ 444661 w 248"/>
              <a:gd name="T11" fmla="*/ 299493 h 256"/>
              <a:gd name="T12" fmla="*/ 444661 w 248"/>
              <a:gd name="T13" fmla="*/ 147776 h 256"/>
              <a:gd name="T14" fmla="*/ 174688 w 248"/>
              <a:gd name="T15" fmla="*/ 204917 h 256"/>
              <a:gd name="T16" fmla="*/ 174688 w 248"/>
              <a:gd name="T17" fmla="*/ 457122 h 256"/>
              <a:gd name="T18" fmla="*/ 87344 w 248"/>
              <a:gd name="T19" fmla="*/ 504410 h 256"/>
              <a:gd name="T20" fmla="*/ 0 w 248"/>
              <a:gd name="T21" fmla="*/ 457122 h 256"/>
              <a:gd name="T22" fmla="*/ 87344 w 248"/>
              <a:gd name="T23" fmla="*/ 409833 h 256"/>
              <a:gd name="T24" fmla="*/ 127046 w 248"/>
              <a:gd name="T25" fmla="*/ 415744 h 256"/>
              <a:gd name="T26" fmla="*/ 127046 w 248"/>
              <a:gd name="T27" fmla="*/ 378308 h 256"/>
              <a:gd name="T28" fmla="*/ 127046 w 248"/>
              <a:gd name="T29" fmla="*/ 94577 h 256"/>
              <a:gd name="T30" fmla="*/ 150867 w 248"/>
              <a:gd name="T31" fmla="*/ 70933 h 256"/>
              <a:gd name="T32" fmla="*/ 468482 w 248"/>
              <a:gd name="T33" fmla="*/ 0 h 256"/>
              <a:gd name="T34" fmla="*/ 492303 w 248"/>
              <a:gd name="T35" fmla="*/ 23644 h 256"/>
              <a:gd name="T36" fmla="*/ 492303 w 248"/>
              <a:gd name="T37" fmla="*/ 362545 h 256"/>
              <a:gd name="T38" fmla="*/ 492303 w 248"/>
              <a:gd name="T39" fmla="*/ 378308 h 256"/>
              <a:gd name="T40" fmla="*/ 492303 w 248"/>
              <a:gd name="T41" fmla="*/ 386189 h 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8" h="256">
                <a:moveTo>
                  <a:pt x="248" y="196"/>
                </a:moveTo>
                <a:cubicBezTo>
                  <a:pt x="248" y="209"/>
                  <a:pt x="228" y="220"/>
                  <a:pt x="204" y="220"/>
                </a:cubicBezTo>
                <a:cubicBezTo>
                  <a:pt x="180" y="220"/>
                  <a:pt x="160" y="209"/>
                  <a:pt x="160" y="196"/>
                </a:cubicBezTo>
                <a:cubicBezTo>
                  <a:pt x="160" y="183"/>
                  <a:pt x="180" y="172"/>
                  <a:pt x="204" y="172"/>
                </a:cubicBezTo>
                <a:cubicBezTo>
                  <a:pt x="211" y="172"/>
                  <a:pt x="218" y="173"/>
                  <a:pt x="224" y="175"/>
                </a:cubicBezTo>
                <a:cubicBezTo>
                  <a:pt x="224" y="152"/>
                  <a:pt x="224" y="152"/>
                  <a:pt x="224" y="152"/>
                </a:cubicBezTo>
                <a:cubicBezTo>
                  <a:pt x="224" y="75"/>
                  <a:pt x="224" y="75"/>
                  <a:pt x="224" y="75"/>
                </a:cubicBezTo>
                <a:cubicBezTo>
                  <a:pt x="88" y="104"/>
                  <a:pt x="88" y="104"/>
                  <a:pt x="88" y="104"/>
                </a:cubicBezTo>
                <a:cubicBezTo>
                  <a:pt x="88" y="232"/>
                  <a:pt x="88" y="232"/>
                  <a:pt x="88" y="232"/>
                </a:cubicBezTo>
                <a:cubicBezTo>
                  <a:pt x="88" y="245"/>
                  <a:pt x="68" y="256"/>
                  <a:pt x="44" y="256"/>
                </a:cubicBezTo>
                <a:cubicBezTo>
                  <a:pt x="20" y="256"/>
                  <a:pt x="0" y="245"/>
                  <a:pt x="0" y="232"/>
                </a:cubicBezTo>
                <a:cubicBezTo>
                  <a:pt x="0" y="219"/>
                  <a:pt x="20" y="208"/>
                  <a:pt x="44" y="208"/>
                </a:cubicBezTo>
                <a:cubicBezTo>
                  <a:pt x="51" y="208"/>
                  <a:pt x="58" y="209"/>
                  <a:pt x="64" y="211"/>
                </a:cubicBezTo>
                <a:cubicBezTo>
                  <a:pt x="64" y="192"/>
                  <a:pt x="64" y="192"/>
                  <a:pt x="64" y="192"/>
                </a:cubicBezTo>
                <a:cubicBezTo>
                  <a:pt x="64" y="48"/>
                  <a:pt x="64" y="48"/>
                  <a:pt x="64" y="48"/>
                </a:cubicBezTo>
                <a:cubicBezTo>
                  <a:pt x="64" y="39"/>
                  <a:pt x="76" y="36"/>
                  <a:pt x="76" y="36"/>
                </a:cubicBezTo>
                <a:cubicBezTo>
                  <a:pt x="236" y="0"/>
                  <a:pt x="236" y="0"/>
                  <a:pt x="236" y="0"/>
                </a:cubicBezTo>
                <a:cubicBezTo>
                  <a:pt x="243" y="0"/>
                  <a:pt x="248" y="5"/>
                  <a:pt x="248" y="12"/>
                </a:cubicBezTo>
                <a:cubicBezTo>
                  <a:pt x="248" y="184"/>
                  <a:pt x="248" y="184"/>
                  <a:pt x="248" y="184"/>
                </a:cubicBezTo>
                <a:cubicBezTo>
                  <a:pt x="248" y="192"/>
                  <a:pt x="248" y="192"/>
                  <a:pt x="248" y="192"/>
                </a:cubicBezTo>
                <a:lnTo>
                  <a:pt x="248" y="196"/>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09" name="Freeform 91"/>
          <p:cNvSpPr>
            <a:spLocks noEditPoints="1"/>
          </p:cNvSpPr>
          <p:nvPr/>
        </p:nvSpPr>
        <p:spPr bwMode="auto">
          <a:xfrm>
            <a:off x="9017000" y="2535238"/>
            <a:ext cx="330200" cy="301625"/>
          </a:xfrm>
          <a:custGeom>
            <a:avLst/>
            <a:gdLst>
              <a:gd name="T0" fmla="*/ 307258 w 168"/>
              <a:gd name="T1" fmla="*/ 302647 h 152"/>
              <a:gd name="T2" fmla="*/ 283623 w 168"/>
              <a:gd name="T3" fmla="*/ 278754 h 152"/>
              <a:gd name="T4" fmla="*/ 283623 w 168"/>
              <a:gd name="T5" fmla="*/ 23893 h 152"/>
              <a:gd name="T6" fmla="*/ 307258 w 168"/>
              <a:gd name="T7" fmla="*/ 0 h 152"/>
              <a:gd name="T8" fmla="*/ 330893 w 168"/>
              <a:gd name="T9" fmla="*/ 23893 h 152"/>
              <a:gd name="T10" fmla="*/ 330893 w 168"/>
              <a:gd name="T11" fmla="*/ 278754 h 152"/>
              <a:gd name="T12" fmla="*/ 307258 w 168"/>
              <a:gd name="T13" fmla="*/ 302647 h 152"/>
              <a:gd name="T14" fmla="*/ 212717 w 168"/>
              <a:gd name="T15" fmla="*/ 302647 h 152"/>
              <a:gd name="T16" fmla="*/ 189082 w 168"/>
              <a:gd name="T17" fmla="*/ 278754 h 152"/>
              <a:gd name="T18" fmla="*/ 189082 w 168"/>
              <a:gd name="T19" fmla="*/ 87608 h 152"/>
              <a:gd name="T20" fmla="*/ 212717 w 168"/>
              <a:gd name="T21" fmla="*/ 63715 h 152"/>
              <a:gd name="T22" fmla="*/ 236352 w 168"/>
              <a:gd name="T23" fmla="*/ 87608 h 152"/>
              <a:gd name="T24" fmla="*/ 236352 w 168"/>
              <a:gd name="T25" fmla="*/ 278754 h 152"/>
              <a:gd name="T26" fmla="*/ 212717 w 168"/>
              <a:gd name="T27" fmla="*/ 302647 h 152"/>
              <a:gd name="T28" fmla="*/ 118176 w 168"/>
              <a:gd name="T29" fmla="*/ 302647 h 152"/>
              <a:gd name="T30" fmla="*/ 94541 w 168"/>
              <a:gd name="T31" fmla="*/ 278754 h 152"/>
              <a:gd name="T32" fmla="*/ 94541 w 168"/>
              <a:gd name="T33" fmla="*/ 151324 h 152"/>
              <a:gd name="T34" fmla="*/ 118176 w 168"/>
              <a:gd name="T35" fmla="*/ 127430 h 152"/>
              <a:gd name="T36" fmla="*/ 141811 w 168"/>
              <a:gd name="T37" fmla="*/ 151324 h 152"/>
              <a:gd name="T38" fmla="*/ 141811 w 168"/>
              <a:gd name="T39" fmla="*/ 278754 h 152"/>
              <a:gd name="T40" fmla="*/ 118176 w 168"/>
              <a:gd name="T41" fmla="*/ 302647 h 152"/>
              <a:gd name="T42" fmla="*/ 23635 w 168"/>
              <a:gd name="T43" fmla="*/ 302647 h 152"/>
              <a:gd name="T44" fmla="*/ 0 w 168"/>
              <a:gd name="T45" fmla="*/ 278754 h 152"/>
              <a:gd name="T46" fmla="*/ 0 w 168"/>
              <a:gd name="T47" fmla="*/ 215039 h 152"/>
              <a:gd name="T48" fmla="*/ 23635 w 168"/>
              <a:gd name="T49" fmla="*/ 191145 h 152"/>
              <a:gd name="T50" fmla="*/ 47270 w 168"/>
              <a:gd name="T51" fmla="*/ 215039 h 152"/>
              <a:gd name="T52" fmla="*/ 47270 w 168"/>
              <a:gd name="T53" fmla="*/ 278754 h 152"/>
              <a:gd name="T54" fmla="*/ 23635 w 168"/>
              <a:gd name="T55" fmla="*/ 302647 h 1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8" h="152">
                <a:moveTo>
                  <a:pt x="156" y="152"/>
                </a:moveTo>
                <a:cubicBezTo>
                  <a:pt x="149" y="152"/>
                  <a:pt x="144" y="147"/>
                  <a:pt x="144" y="140"/>
                </a:cubicBezTo>
                <a:cubicBezTo>
                  <a:pt x="144" y="12"/>
                  <a:pt x="144" y="12"/>
                  <a:pt x="144" y="12"/>
                </a:cubicBezTo>
                <a:cubicBezTo>
                  <a:pt x="144" y="5"/>
                  <a:pt x="149" y="0"/>
                  <a:pt x="156" y="0"/>
                </a:cubicBezTo>
                <a:cubicBezTo>
                  <a:pt x="163" y="0"/>
                  <a:pt x="168" y="5"/>
                  <a:pt x="168" y="12"/>
                </a:cubicBezTo>
                <a:cubicBezTo>
                  <a:pt x="168" y="140"/>
                  <a:pt x="168" y="140"/>
                  <a:pt x="168" y="140"/>
                </a:cubicBezTo>
                <a:cubicBezTo>
                  <a:pt x="168" y="147"/>
                  <a:pt x="163" y="152"/>
                  <a:pt x="156" y="152"/>
                </a:cubicBezTo>
                <a:moveTo>
                  <a:pt x="108" y="152"/>
                </a:moveTo>
                <a:cubicBezTo>
                  <a:pt x="101" y="152"/>
                  <a:pt x="96" y="147"/>
                  <a:pt x="96" y="140"/>
                </a:cubicBezTo>
                <a:cubicBezTo>
                  <a:pt x="96" y="44"/>
                  <a:pt x="96" y="44"/>
                  <a:pt x="96" y="44"/>
                </a:cubicBezTo>
                <a:cubicBezTo>
                  <a:pt x="96" y="37"/>
                  <a:pt x="101" y="32"/>
                  <a:pt x="108" y="32"/>
                </a:cubicBezTo>
                <a:cubicBezTo>
                  <a:pt x="115" y="32"/>
                  <a:pt x="120" y="37"/>
                  <a:pt x="120" y="44"/>
                </a:cubicBezTo>
                <a:cubicBezTo>
                  <a:pt x="120" y="140"/>
                  <a:pt x="120" y="140"/>
                  <a:pt x="120" y="140"/>
                </a:cubicBezTo>
                <a:cubicBezTo>
                  <a:pt x="120" y="147"/>
                  <a:pt x="115" y="152"/>
                  <a:pt x="108" y="152"/>
                </a:cubicBezTo>
                <a:moveTo>
                  <a:pt x="60" y="152"/>
                </a:moveTo>
                <a:cubicBezTo>
                  <a:pt x="53" y="152"/>
                  <a:pt x="48" y="147"/>
                  <a:pt x="48" y="140"/>
                </a:cubicBezTo>
                <a:cubicBezTo>
                  <a:pt x="48" y="76"/>
                  <a:pt x="48" y="76"/>
                  <a:pt x="48" y="76"/>
                </a:cubicBezTo>
                <a:cubicBezTo>
                  <a:pt x="48" y="69"/>
                  <a:pt x="53" y="64"/>
                  <a:pt x="60" y="64"/>
                </a:cubicBezTo>
                <a:cubicBezTo>
                  <a:pt x="67" y="64"/>
                  <a:pt x="72" y="69"/>
                  <a:pt x="72" y="76"/>
                </a:cubicBezTo>
                <a:cubicBezTo>
                  <a:pt x="72" y="140"/>
                  <a:pt x="72" y="140"/>
                  <a:pt x="72" y="140"/>
                </a:cubicBezTo>
                <a:cubicBezTo>
                  <a:pt x="72" y="147"/>
                  <a:pt x="67" y="152"/>
                  <a:pt x="60" y="152"/>
                </a:cubicBezTo>
                <a:moveTo>
                  <a:pt x="12" y="152"/>
                </a:moveTo>
                <a:cubicBezTo>
                  <a:pt x="5" y="152"/>
                  <a:pt x="0" y="147"/>
                  <a:pt x="0" y="140"/>
                </a:cubicBezTo>
                <a:cubicBezTo>
                  <a:pt x="0" y="108"/>
                  <a:pt x="0" y="108"/>
                  <a:pt x="0" y="108"/>
                </a:cubicBezTo>
                <a:cubicBezTo>
                  <a:pt x="0" y="101"/>
                  <a:pt x="5" y="96"/>
                  <a:pt x="12" y="96"/>
                </a:cubicBezTo>
                <a:cubicBezTo>
                  <a:pt x="19" y="96"/>
                  <a:pt x="24" y="101"/>
                  <a:pt x="24" y="108"/>
                </a:cubicBezTo>
                <a:cubicBezTo>
                  <a:pt x="24" y="140"/>
                  <a:pt x="24" y="140"/>
                  <a:pt x="24" y="140"/>
                </a:cubicBezTo>
                <a:cubicBezTo>
                  <a:pt x="24" y="147"/>
                  <a:pt x="19" y="152"/>
                  <a:pt x="12" y="15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10" name="Freeform 92"/>
          <p:cNvSpPr>
            <a:spLocks noEditPoints="1"/>
          </p:cNvSpPr>
          <p:nvPr/>
        </p:nvSpPr>
        <p:spPr bwMode="auto">
          <a:xfrm>
            <a:off x="8043863" y="2457450"/>
            <a:ext cx="504825" cy="379413"/>
          </a:xfrm>
          <a:custGeom>
            <a:avLst/>
            <a:gdLst>
              <a:gd name="T0" fmla="*/ 496529 w 256"/>
              <a:gd name="T1" fmla="*/ 207438 h 192"/>
              <a:gd name="T2" fmla="*/ 496529 w 256"/>
              <a:gd name="T3" fmla="*/ 207438 h 192"/>
              <a:gd name="T4" fmla="*/ 401952 w 256"/>
              <a:gd name="T5" fmla="*/ 302267 h 192"/>
              <a:gd name="T6" fmla="*/ 401952 w 256"/>
              <a:gd name="T7" fmla="*/ 302267 h 192"/>
              <a:gd name="T8" fmla="*/ 386189 w 256"/>
              <a:gd name="T9" fmla="*/ 308193 h 192"/>
              <a:gd name="T10" fmla="*/ 362545 w 256"/>
              <a:gd name="T11" fmla="*/ 284486 h 192"/>
              <a:gd name="T12" fmla="*/ 370426 w 256"/>
              <a:gd name="T13" fmla="*/ 268681 h 192"/>
              <a:gd name="T14" fmla="*/ 370426 w 256"/>
              <a:gd name="T15" fmla="*/ 268681 h 192"/>
              <a:gd name="T16" fmla="*/ 447270 w 256"/>
              <a:gd name="T17" fmla="*/ 189658 h 192"/>
              <a:gd name="T18" fmla="*/ 370426 w 256"/>
              <a:gd name="T19" fmla="*/ 112609 h 192"/>
              <a:gd name="T20" fmla="*/ 370426 w 256"/>
              <a:gd name="T21" fmla="*/ 112609 h 192"/>
              <a:gd name="T22" fmla="*/ 362545 w 256"/>
              <a:gd name="T23" fmla="*/ 94829 h 192"/>
              <a:gd name="T24" fmla="*/ 386189 w 256"/>
              <a:gd name="T25" fmla="*/ 71122 h 192"/>
              <a:gd name="T26" fmla="*/ 403922 w 256"/>
              <a:gd name="T27" fmla="*/ 79024 h 192"/>
              <a:gd name="T28" fmla="*/ 403922 w 256"/>
              <a:gd name="T29" fmla="*/ 79024 h 192"/>
              <a:gd name="T30" fmla="*/ 496529 w 256"/>
              <a:gd name="T31" fmla="*/ 171877 h 192"/>
              <a:gd name="T32" fmla="*/ 504410 w 256"/>
              <a:gd name="T33" fmla="*/ 189658 h 192"/>
              <a:gd name="T34" fmla="*/ 496529 w 256"/>
              <a:gd name="T35" fmla="*/ 207438 h 192"/>
              <a:gd name="T36" fmla="*/ 210828 w 256"/>
              <a:gd name="T37" fmla="*/ 363510 h 192"/>
              <a:gd name="T38" fmla="*/ 189154 w 256"/>
              <a:gd name="T39" fmla="*/ 379315 h 192"/>
              <a:gd name="T40" fmla="*/ 165510 w 256"/>
              <a:gd name="T41" fmla="*/ 355608 h 192"/>
              <a:gd name="T42" fmla="*/ 167480 w 256"/>
              <a:gd name="T43" fmla="*/ 347705 h 192"/>
              <a:gd name="T44" fmla="*/ 293582 w 256"/>
              <a:gd name="T45" fmla="*/ 15805 h 192"/>
              <a:gd name="T46" fmla="*/ 315256 w 256"/>
              <a:gd name="T47" fmla="*/ 0 h 192"/>
              <a:gd name="T48" fmla="*/ 338900 w 256"/>
              <a:gd name="T49" fmla="*/ 23707 h 192"/>
              <a:gd name="T50" fmla="*/ 336930 w 256"/>
              <a:gd name="T51" fmla="*/ 31610 h 192"/>
              <a:gd name="T52" fmla="*/ 210828 w 256"/>
              <a:gd name="T53" fmla="*/ 363510 h 192"/>
              <a:gd name="T54" fmla="*/ 133984 w 256"/>
              <a:gd name="T55" fmla="*/ 112609 h 192"/>
              <a:gd name="T56" fmla="*/ 57140 w 256"/>
              <a:gd name="T57" fmla="*/ 189658 h 192"/>
              <a:gd name="T58" fmla="*/ 135954 w 256"/>
              <a:gd name="T59" fmla="*/ 268681 h 192"/>
              <a:gd name="T60" fmla="*/ 135954 w 256"/>
              <a:gd name="T61" fmla="*/ 268681 h 192"/>
              <a:gd name="T62" fmla="*/ 141865 w 256"/>
              <a:gd name="T63" fmla="*/ 284486 h 192"/>
              <a:gd name="T64" fmla="*/ 118221 w 256"/>
              <a:gd name="T65" fmla="*/ 308193 h 192"/>
              <a:gd name="T66" fmla="*/ 102458 w 256"/>
              <a:gd name="T67" fmla="*/ 302267 h 192"/>
              <a:gd name="T68" fmla="*/ 102458 w 256"/>
              <a:gd name="T69" fmla="*/ 302267 h 192"/>
              <a:gd name="T70" fmla="*/ 7881 w 256"/>
              <a:gd name="T71" fmla="*/ 207438 h 192"/>
              <a:gd name="T72" fmla="*/ 7881 w 256"/>
              <a:gd name="T73" fmla="*/ 207438 h 192"/>
              <a:gd name="T74" fmla="*/ 0 w 256"/>
              <a:gd name="T75" fmla="*/ 189658 h 192"/>
              <a:gd name="T76" fmla="*/ 7881 w 256"/>
              <a:gd name="T77" fmla="*/ 171877 h 192"/>
              <a:gd name="T78" fmla="*/ 102458 w 256"/>
              <a:gd name="T79" fmla="*/ 79024 h 192"/>
              <a:gd name="T80" fmla="*/ 102458 w 256"/>
              <a:gd name="T81" fmla="*/ 79024 h 192"/>
              <a:gd name="T82" fmla="*/ 118221 w 256"/>
              <a:gd name="T83" fmla="*/ 71122 h 192"/>
              <a:gd name="T84" fmla="*/ 141865 w 256"/>
              <a:gd name="T85" fmla="*/ 94829 h 192"/>
              <a:gd name="T86" fmla="*/ 133984 w 256"/>
              <a:gd name="T87" fmla="*/ 112609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6" h="192">
                <a:moveTo>
                  <a:pt x="252" y="105"/>
                </a:moveTo>
                <a:cubicBezTo>
                  <a:pt x="252" y="105"/>
                  <a:pt x="252" y="105"/>
                  <a:pt x="252" y="105"/>
                </a:cubicBezTo>
                <a:cubicBezTo>
                  <a:pt x="204" y="153"/>
                  <a:pt x="204" y="153"/>
                  <a:pt x="204" y="153"/>
                </a:cubicBezTo>
                <a:cubicBezTo>
                  <a:pt x="204" y="153"/>
                  <a:pt x="204" y="153"/>
                  <a:pt x="204" y="153"/>
                </a:cubicBezTo>
                <a:cubicBezTo>
                  <a:pt x="202" y="155"/>
                  <a:pt x="199" y="156"/>
                  <a:pt x="196" y="156"/>
                </a:cubicBezTo>
                <a:cubicBezTo>
                  <a:pt x="190" y="156"/>
                  <a:pt x="184" y="151"/>
                  <a:pt x="184" y="144"/>
                </a:cubicBezTo>
                <a:cubicBezTo>
                  <a:pt x="184" y="141"/>
                  <a:pt x="185" y="138"/>
                  <a:pt x="188" y="136"/>
                </a:cubicBezTo>
                <a:cubicBezTo>
                  <a:pt x="188" y="136"/>
                  <a:pt x="188" y="136"/>
                  <a:pt x="188" y="136"/>
                </a:cubicBezTo>
                <a:cubicBezTo>
                  <a:pt x="227" y="96"/>
                  <a:pt x="227" y="96"/>
                  <a:pt x="227" y="96"/>
                </a:cubicBezTo>
                <a:cubicBezTo>
                  <a:pt x="188" y="57"/>
                  <a:pt x="188" y="57"/>
                  <a:pt x="188" y="57"/>
                </a:cubicBezTo>
                <a:cubicBezTo>
                  <a:pt x="188" y="57"/>
                  <a:pt x="188" y="57"/>
                  <a:pt x="188" y="57"/>
                </a:cubicBezTo>
                <a:cubicBezTo>
                  <a:pt x="185" y="54"/>
                  <a:pt x="184" y="51"/>
                  <a:pt x="184" y="48"/>
                </a:cubicBezTo>
                <a:cubicBezTo>
                  <a:pt x="184" y="41"/>
                  <a:pt x="189" y="36"/>
                  <a:pt x="196" y="36"/>
                </a:cubicBezTo>
                <a:cubicBezTo>
                  <a:pt x="199" y="36"/>
                  <a:pt x="202" y="37"/>
                  <a:pt x="205" y="40"/>
                </a:cubicBezTo>
                <a:cubicBezTo>
                  <a:pt x="205" y="40"/>
                  <a:pt x="205" y="40"/>
                  <a:pt x="205" y="40"/>
                </a:cubicBezTo>
                <a:cubicBezTo>
                  <a:pt x="252" y="87"/>
                  <a:pt x="252" y="87"/>
                  <a:pt x="252" y="87"/>
                </a:cubicBezTo>
                <a:cubicBezTo>
                  <a:pt x="254" y="89"/>
                  <a:pt x="256" y="92"/>
                  <a:pt x="256" y="96"/>
                </a:cubicBezTo>
                <a:cubicBezTo>
                  <a:pt x="256" y="99"/>
                  <a:pt x="255" y="102"/>
                  <a:pt x="252" y="105"/>
                </a:cubicBezTo>
                <a:moveTo>
                  <a:pt x="107" y="184"/>
                </a:moveTo>
                <a:cubicBezTo>
                  <a:pt x="106" y="189"/>
                  <a:pt x="101" y="192"/>
                  <a:pt x="96" y="192"/>
                </a:cubicBezTo>
                <a:cubicBezTo>
                  <a:pt x="89" y="192"/>
                  <a:pt x="84" y="187"/>
                  <a:pt x="84" y="180"/>
                </a:cubicBezTo>
                <a:cubicBezTo>
                  <a:pt x="84" y="178"/>
                  <a:pt x="84" y="177"/>
                  <a:pt x="85" y="176"/>
                </a:cubicBezTo>
                <a:cubicBezTo>
                  <a:pt x="149" y="8"/>
                  <a:pt x="149" y="8"/>
                  <a:pt x="149" y="8"/>
                </a:cubicBezTo>
                <a:cubicBezTo>
                  <a:pt x="150" y="3"/>
                  <a:pt x="155" y="0"/>
                  <a:pt x="160" y="0"/>
                </a:cubicBezTo>
                <a:cubicBezTo>
                  <a:pt x="167" y="0"/>
                  <a:pt x="172" y="5"/>
                  <a:pt x="172" y="12"/>
                </a:cubicBezTo>
                <a:cubicBezTo>
                  <a:pt x="172" y="14"/>
                  <a:pt x="172" y="15"/>
                  <a:pt x="171" y="16"/>
                </a:cubicBezTo>
                <a:lnTo>
                  <a:pt x="107" y="184"/>
                </a:lnTo>
                <a:close/>
                <a:moveTo>
                  <a:pt x="68" y="57"/>
                </a:moveTo>
                <a:cubicBezTo>
                  <a:pt x="29" y="96"/>
                  <a:pt x="29" y="96"/>
                  <a:pt x="29" y="96"/>
                </a:cubicBezTo>
                <a:cubicBezTo>
                  <a:pt x="69" y="136"/>
                  <a:pt x="69" y="136"/>
                  <a:pt x="69" y="136"/>
                </a:cubicBezTo>
                <a:cubicBezTo>
                  <a:pt x="69" y="136"/>
                  <a:pt x="69" y="136"/>
                  <a:pt x="69" y="136"/>
                </a:cubicBezTo>
                <a:cubicBezTo>
                  <a:pt x="71" y="138"/>
                  <a:pt x="72" y="141"/>
                  <a:pt x="72" y="144"/>
                </a:cubicBezTo>
                <a:cubicBezTo>
                  <a:pt x="72" y="151"/>
                  <a:pt x="67" y="156"/>
                  <a:pt x="60" y="156"/>
                </a:cubicBezTo>
                <a:cubicBezTo>
                  <a:pt x="57" y="156"/>
                  <a:pt x="54" y="155"/>
                  <a:pt x="52" y="153"/>
                </a:cubicBezTo>
                <a:cubicBezTo>
                  <a:pt x="52" y="153"/>
                  <a:pt x="52" y="153"/>
                  <a:pt x="52" y="153"/>
                </a:cubicBezTo>
                <a:cubicBezTo>
                  <a:pt x="4" y="105"/>
                  <a:pt x="4" y="105"/>
                  <a:pt x="4" y="105"/>
                </a:cubicBezTo>
                <a:cubicBezTo>
                  <a:pt x="4" y="105"/>
                  <a:pt x="4" y="105"/>
                  <a:pt x="4" y="105"/>
                </a:cubicBezTo>
                <a:cubicBezTo>
                  <a:pt x="1" y="102"/>
                  <a:pt x="0" y="99"/>
                  <a:pt x="0" y="96"/>
                </a:cubicBezTo>
                <a:cubicBezTo>
                  <a:pt x="0" y="92"/>
                  <a:pt x="2" y="89"/>
                  <a:pt x="4" y="87"/>
                </a:cubicBezTo>
                <a:cubicBezTo>
                  <a:pt x="52" y="40"/>
                  <a:pt x="52" y="40"/>
                  <a:pt x="52" y="40"/>
                </a:cubicBezTo>
                <a:cubicBezTo>
                  <a:pt x="52" y="40"/>
                  <a:pt x="52" y="40"/>
                  <a:pt x="52" y="40"/>
                </a:cubicBezTo>
                <a:cubicBezTo>
                  <a:pt x="54" y="37"/>
                  <a:pt x="57" y="36"/>
                  <a:pt x="60" y="36"/>
                </a:cubicBezTo>
                <a:cubicBezTo>
                  <a:pt x="67" y="36"/>
                  <a:pt x="72" y="41"/>
                  <a:pt x="72" y="48"/>
                </a:cubicBezTo>
                <a:cubicBezTo>
                  <a:pt x="72" y="51"/>
                  <a:pt x="71" y="54"/>
                  <a:pt x="68" y="57"/>
                </a:cubicBez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11" name="Freeform 93"/>
          <p:cNvSpPr>
            <a:spLocks noEditPoints="1"/>
          </p:cNvSpPr>
          <p:nvPr/>
        </p:nvSpPr>
        <p:spPr bwMode="auto">
          <a:xfrm>
            <a:off x="7164388" y="2397125"/>
            <a:ext cx="492125" cy="496888"/>
          </a:xfrm>
          <a:custGeom>
            <a:avLst/>
            <a:gdLst>
              <a:gd name="T0" fmla="*/ 456715 w 249"/>
              <a:gd name="T1" fmla="*/ 170741 h 250"/>
              <a:gd name="T2" fmla="*/ 391470 w 249"/>
              <a:gd name="T3" fmla="*/ 236257 h 250"/>
              <a:gd name="T4" fmla="*/ 300522 w 249"/>
              <a:gd name="T5" fmla="*/ 260082 h 250"/>
              <a:gd name="T6" fmla="*/ 355882 w 249"/>
              <a:gd name="T7" fmla="*/ 204492 h 250"/>
              <a:gd name="T8" fmla="*/ 357859 w 249"/>
              <a:gd name="T9" fmla="*/ 202506 h 250"/>
              <a:gd name="T10" fmla="*/ 423104 w 249"/>
              <a:gd name="T11" fmla="*/ 136990 h 250"/>
              <a:gd name="T12" fmla="*/ 423104 w 249"/>
              <a:gd name="T13" fmla="*/ 69487 h 250"/>
              <a:gd name="T14" fmla="*/ 357859 w 249"/>
              <a:gd name="T15" fmla="*/ 69487 h 250"/>
              <a:gd name="T16" fmla="*/ 290637 w 249"/>
              <a:gd name="T17" fmla="*/ 136990 h 250"/>
              <a:gd name="T18" fmla="*/ 290637 w 249"/>
              <a:gd name="T19" fmla="*/ 136990 h 250"/>
              <a:gd name="T20" fmla="*/ 290637 w 249"/>
              <a:gd name="T21" fmla="*/ 136990 h 250"/>
              <a:gd name="T22" fmla="*/ 235277 w 249"/>
              <a:gd name="T23" fmla="*/ 194565 h 250"/>
              <a:gd name="T24" fmla="*/ 259003 w 249"/>
              <a:gd name="T25" fmla="*/ 103239 h 250"/>
              <a:gd name="T26" fmla="*/ 324248 w 249"/>
              <a:gd name="T27" fmla="*/ 37722 h 250"/>
              <a:gd name="T28" fmla="*/ 456715 w 249"/>
              <a:gd name="T29" fmla="*/ 37722 h 250"/>
              <a:gd name="T30" fmla="*/ 456715 w 249"/>
              <a:gd name="T31" fmla="*/ 170741 h 250"/>
              <a:gd name="T32" fmla="*/ 185849 w 249"/>
              <a:gd name="T33" fmla="*/ 343467 h 250"/>
              <a:gd name="T34" fmla="*/ 185849 w 249"/>
              <a:gd name="T35" fmla="*/ 343467 h 250"/>
              <a:gd name="T36" fmla="*/ 168055 w 249"/>
              <a:gd name="T37" fmla="*/ 351408 h 250"/>
              <a:gd name="T38" fmla="*/ 144330 w 249"/>
              <a:gd name="T39" fmla="*/ 327584 h 250"/>
              <a:gd name="T40" fmla="*/ 152238 w 249"/>
              <a:gd name="T41" fmla="*/ 309716 h 250"/>
              <a:gd name="T42" fmla="*/ 308431 w 249"/>
              <a:gd name="T43" fmla="*/ 152872 h 250"/>
              <a:gd name="T44" fmla="*/ 326225 w 249"/>
              <a:gd name="T45" fmla="*/ 144931 h 250"/>
              <a:gd name="T46" fmla="*/ 349950 w 249"/>
              <a:gd name="T47" fmla="*/ 168755 h 250"/>
              <a:gd name="T48" fmla="*/ 344019 w 249"/>
              <a:gd name="T49" fmla="*/ 184638 h 250"/>
              <a:gd name="T50" fmla="*/ 344019 w 249"/>
              <a:gd name="T51" fmla="*/ 184638 h 250"/>
              <a:gd name="T52" fmla="*/ 185849 w 249"/>
              <a:gd name="T53" fmla="*/ 343467 h 250"/>
              <a:gd name="T54" fmla="*/ 136421 w 249"/>
              <a:gd name="T55" fmla="*/ 291847 h 250"/>
              <a:gd name="T56" fmla="*/ 69199 w 249"/>
              <a:gd name="T57" fmla="*/ 359349 h 250"/>
              <a:gd name="T58" fmla="*/ 69199 w 249"/>
              <a:gd name="T59" fmla="*/ 424866 h 250"/>
              <a:gd name="T60" fmla="*/ 136421 w 249"/>
              <a:gd name="T61" fmla="*/ 424866 h 250"/>
              <a:gd name="T62" fmla="*/ 201666 w 249"/>
              <a:gd name="T63" fmla="*/ 359349 h 250"/>
              <a:gd name="T64" fmla="*/ 203643 w 249"/>
              <a:gd name="T65" fmla="*/ 357364 h 250"/>
              <a:gd name="T66" fmla="*/ 259003 w 249"/>
              <a:gd name="T67" fmla="*/ 301774 h 250"/>
              <a:gd name="T68" fmla="*/ 235277 w 249"/>
              <a:gd name="T69" fmla="*/ 393100 h 250"/>
              <a:gd name="T70" fmla="*/ 170032 w 249"/>
              <a:gd name="T71" fmla="*/ 458617 h 250"/>
              <a:gd name="T72" fmla="*/ 37565 w 249"/>
              <a:gd name="T73" fmla="*/ 458617 h 250"/>
              <a:gd name="T74" fmla="*/ 37565 w 249"/>
              <a:gd name="T75" fmla="*/ 325598 h 250"/>
              <a:gd name="T76" fmla="*/ 102810 w 249"/>
              <a:gd name="T77" fmla="*/ 260082 h 250"/>
              <a:gd name="T78" fmla="*/ 193758 w 249"/>
              <a:gd name="T79" fmla="*/ 234272 h 250"/>
              <a:gd name="T80" fmla="*/ 136421 w 249"/>
              <a:gd name="T81" fmla="*/ 291847 h 250"/>
              <a:gd name="T82" fmla="*/ 136421 w 249"/>
              <a:gd name="T83" fmla="*/ 291847 h 2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4"/>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12" name="Freeform 94"/>
          <p:cNvSpPr>
            <a:spLocks noEditPoints="1"/>
          </p:cNvSpPr>
          <p:nvPr/>
        </p:nvSpPr>
        <p:spPr bwMode="auto">
          <a:xfrm>
            <a:off x="6348413" y="2417763"/>
            <a:ext cx="379413" cy="460375"/>
          </a:xfrm>
          <a:custGeom>
            <a:avLst/>
            <a:gdLst>
              <a:gd name="T0" fmla="*/ 0 w 192"/>
              <a:gd name="T1" fmla="*/ 71383 h 232"/>
              <a:gd name="T2" fmla="*/ 23707 w 192"/>
              <a:gd name="T3" fmla="*/ 47588 h 232"/>
              <a:gd name="T4" fmla="*/ 142244 w 192"/>
              <a:gd name="T5" fmla="*/ 47588 h 232"/>
              <a:gd name="T6" fmla="*/ 142244 w 192"/>
              <a:gd name="T7" fmla="*/ 23794 h 232"/>
              <a:gd name="T8" fmla="*/ 165951 w 192"/>
              <a:gd name="T9" fmla="*/ 0 h 232"/>
              <a:gd name="T10" fmla="*/ 213365 w 192"/>
              <a:gd name="T11" fmla="*/ 0 h 232"/>
              <a:gd name="T12" fmla="*/ 237073 w 192"/>
              <a:gd name="T13" fmla="*/ 23794 h 232"/>
              <a:gd name="T14" fmla="*/ 237073 w 192"/>
              <a:gd name="T15" fmla="*/ 47588 h 232"/>
              <a:gd name="T16" fmla="*/ 355609 w 192"/>
              <a:gd name="T17" fmla="*/ 47588 h 232"/>
              <a:gd name="T18" fmla="*/ 379316 w 192"/>
              <a:gd name="T19" fmla="*/ 71383 h 232"/>
              <a:gd name="T20" fmla="*/ 379316 w 192"/>
              <a:gd name="T21" fmla="*/ 95177 h 232"/>
              <a:gd name="T22" fmla="*/ 0 w 192"/>
              <a:gd name="T23" fmla="*/ 95177 h 232"/>
              <a:gd name="T24" fmla="*/ 0 w 192"/>
              <a:gd name="T25" fmla="*/ 71383 h 232"/>
              <a:gd name="T26" fmla="*/ 355609 w 192"/>
              <a:gd name="T27" fmla="*/ 142765 h 232"/>
              <a:gd name="T28" fmla="*/ 355609 w 192"/>
              <a:gd name="T29" fmla="*/ 190354 h 232"/>
              <a:gd name="T30" fmla="*/ 355609 w 192"/>
              <a:gd name="T31" fmla="*/ 436227 h 232"/>
              <a:gd name="T32" fmla="*/ 331902 w 192"/>
              <a:gd name="T33" fmla="*/ 460021 h 232"/>
              <a:gd name="T34" fmla="*/ 47415 w 192"/>
              <a:gd name="T35" fmla="*/ 460021 h 232"/>
              <a:gd name="T36" fmla="*/ 23707 w 192"/>
              <a:gd name="T37" fmla="*/ 436227 h 232"/>
              <a:gd name="T38" fmla="*/ 23707 w 192"/>
              <a:gd name="T39" fmla="*/ 190354 h 232"/>
              <a:gd name="T40" fmla="*/ 23707 w 192"/>
              <a:gd name="T41" fmla="*/ 142765 h 232"/>
              <a:gd name="T42" fmla="*/ 23707 w 192"/>
              <a:gd name="T43" fmla="*/ 118971 h 232"/>
              <a:gd name="T44" fmla="*/ 355609 w 192"/>
              <a:gd name="T45" fmla="*/ 118971 h 232"/>
              <a:gd name="T46" fmla="*/ 355609 w 192"/>
              <a:gd name="T47" fmla="*/ 142765 h 232"/>
              <a:gd name="T48" fmla="*/ 118536 w 192"/>
              <a:gd name="T49" fmla="*/ 190354 h 232"/>
              <a:gd name="T50" fmla="*/ 94829 w 192"/>
              <a:gd name="T51" fmla="*/ 166559 h 232"/>
              <a:gd name="T52" fmla="*/ 71122 w 192"/>
              <a:gd name="T53" fmla="*/ 190354 h 232"/>
              <a:gd name="T54" fmla="*/ 71122 w 192"/>
              <a:gd name="T55" fmla="*/ 388638 h 232"/>
              <a:gd name="T56" fmla="*/ 94829 w 192"/>
              <a:gd name="T57" fmla="*/ 412433 h 232"/>
              <a:gd name="T58" fmla="*/ 118536 w 192"/>
              <a:gd name="T59" fmla="*/ 388638 h 232"/>
              <a:gd name="T60" fmla="*/ 118536 w 192"/>
              <a:gd name="T61" fmla="*/ 190354 h 232"/>
              <a:gd name="T62" fmla="*/ 213365 w 192"/>
              <a:gd name="T63" fmla="*/ 190354 h 232"/>
              <a:gd name="T64" fmla="*/ 189658 w 192"/>
              <a:gd name="T65" fmla="*/ 166559 h 232"/>
              <a:gd name="T66" fmla="*/ 165951 w 192"/>
              <a:gd name="T67" fmla="*/ 190354 h 232"/>
              <a:gd name="T68" fmla="*/ 165951 w 192"/>
              <a:gd name="T69" fmla="*/ 388638 h 232"/>
              <a:gd name="T70" fmla="*/ 189658 w 192"/>
              <a:gd name="T71" fmla="*/ 412433 h 232"/>
              <a:gd name="T72" fmla="*/ 213365 w 192"/>
              <a:gd name="T73" fmla="*/ 388638 h 232"/>
              <a:gd name="T74" fmla="*/ 213365 w 192"/>
              <a:gd name="T75" fmla="*/ 190354 h 232"/>
              <a:gd name="T76" fmla="*/ 308194 w 192"/>
              <a:gd name="T77" fmla="*/ 190354 h 232"/>
              <a:gd name="T78" fmla="*/ 284487 w 192"/>
              <a:gd name="T79" fmla="*/ 166559 h 232"/>
              <a:gd name="T80" fmla="*/ 260780 w 192"/>
              <a:gd name="T81" fmla="*/ 190354 h 232"/>
              <a:gd name="T82" fmla="*/ 260780 w 192"/>
              <a:gd name="T83" fmla="*/ 388638 h 232"/>
              <a:gd name="T84" fmla="*/ 284487 w 192"/>
              <a:gd name="T85" fmla="*/ 412433 h 232"/>
              <a:gd name="T86" fmla="*/ 308194 w 192"/>
              <a:gd name="T87" fmla="*/ 388638 h 232"/>
              <a:gd name="T88" fmla="*/ 308194 w 192"/>
              <a:gd name="T89" fmla="*/ 190354 h 2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2" h="232">
                <a:moveTo>
                  <a:pt x="0" y="36"/>
                </a:moveTo>
                <a:cubicBezTo>
                  <a:pt x="0" y="29"/>
                  <a:pt x="5" y="24"/>
                  <a:pt x="12" y="24"/>
                </a:cubicBezTo>
                <a:cubicBezTo>
                  <a:pt x="72" y="24"/>
                  <a:pt x="72" y="24"/>
                  <a:pt x="72" y="24"/>
                </a:cubicBezTo>
                <a:cubicBezTo>
                  <a:pt x="72" y="12"/>
                  <a:pt x="72" y="12"/>
                  <a:pt x="72" y="12"/>
                </a:cubicBezTo>
                <a:cubicBezTo>
                  <a:pt x="72" y="5"/>
                  <a:pt x="77" y="0"/>
                  <a:pt x="84" y="0"/>
                </a:cubicBezTo>
                <a:cubicBezTo>
                  <a:pt x="108" y="0"/>
                  <a:pt x="108" y="0"/>
                  <a:pt x="108" y="0"/>
                </a:cubicBezTo>
                <a:cubicBezTo>
                  <a:pt x="115" y="0"/>
                  <a:pt x="120" y="5"/>
                  <a:pt x="120" y="12"/>
                </a:cubicBezTo>
                <a:cubicBezTo>
                  <a:pt x="120" y="24"/>
                  <a:pt x="120" y="24"/>
                  <a:pt x="120" y="24"/>
                </a:cubicBezTo>
                <a:cubicBezTo>
                  <a:pt x="180" y="24"/>
                  <a:pt x="180" y="24"/>
                  <a:pt x="180" y="24"/>
                </a:cubicBezTo>
                <a:cubicBezTo>
                  <a:pt x="187" y="24"/>
                  <a:pt x="192" y="29"/>
                  <a:pt x="192" y="36"/>
                </a:cubicBezTo>
                <a:cubicBezTo>
                  <a:pt x="192" y="48"/>
                  <a:pt x="192" y="48"/>
                  <a:pt x="192" y="48"/>
                </a:cubicBezTo>
                <a:cubicBezTo>
                  <a:pt x="0" y="48"/>
                  <a:pt x="0" y="48"/>
                  <a:pt x="0" y="48"/>
                </a:cubicBezTo>
                <a:lnTo>
                  <a:pt x="0" y="36"/>
                </a:lnTo>
                <a:close/>
                <a:moveTo>
                  <a:pt x="180" y="72"/>
                </a:moveTo>
                <a:cubicBezTo>
                  <a:pt x="180" y="96"/>
                  <a:pt x="180" y="96"/>
                  <a:pt x="180" y="96"/>
                </a:cubicBezTo>
                <a:cubicBezTo>
                  <a:pt x="180" y="220"/>
                  <a:pt x="180" y="220"/>
                  <a:pt x="180" y="220"/>
                </a:cubicBezTo>
                <a:cubicBezTo>
                  <a:pt x="180" y="227"/>
                  <a:pt x="175" y="232"/>
                  <a:pt x="168" y="232"/>
                </a:cubicBezTo>
                <a:cubicBezTo>
                  <a:pt x="24" y="232"/>
                  <a:pt x="24" y="232"/>
                  <a:pt x="24" y="232"/>
                </a:cubicBezTo>
                <a:cubicBezTo>
                  <a:pt x="17" y="232"/>
                  <a:pt x="12" y="227"/>
                  <a:pt x="12" y="220"/>
                </a:cubicBezTo>
                <a:cubicBezTo>
                  <a:pt x="12" y="96"/>
                  <a:pt x="12" y="96"/>
                  <a:pt x="12" y="96"/>
                </a:cubicBezTo>
                <a:cubicBezTo>
                  <a:pt x="12" y="72"/>
                  <a:pt x="12" y="72"/>
                  <a:pt x="12" y="72"/>
                </a:cubicBezTo>
                <a:cubicBezTo>
                  <a:pt x="12" y="60"/>
                  <a:pt x="12" y="60"/>
                  <a:pt x="12" y="60"/>
                </a:cubicBezTo>
                <a:cubicBezTo>
                  <a:pt x="180" y="60"/>
                  <a:pt x="180" y="60"/>
                  <a:pt x="180" y="60"/>
                </a:cubicBezTo>
                <a:lnTo>
                  <a:pt x="180" y="72"/>
                </a:lnTo>
                <a:close/>
                <a:moveTo>
                  <a:pt x="60" y="96"/>
                </a:moveTo>
                <a:cubicBezTo>
                  <a:pt x="60" y="89"/>
                  <a:pt x="55" y="84"/>
                  <a:pt x="48" y="84"/>
                </a:cubicBezTo>
                <a:cubicBezTo>
                  <a:pt x="41" y="84"/>
                  <a:pt x="36" y="89"/>
                  <a:pt x="36" y="96"/>
                </a:cubicBezTo>
                <a:cubicBezTo>
                  <a:pt x="36" y="196"/>
                  <a:pt x="36" y="196"/>
                  <a:pt x="36" y="196"/>
                </a:cubicBezTo>
                <a:cubicBezTo>
                  <a:pt x="36" y="203"/>
                  <a:pt x="41" y="208"/>
                  <a:pt x="48" y="208"/>
                </a:cubicBezTo>
                <a:cubicBezTo>
                  <a:pt x="55" y="208"/>
                  <a:pt x="60" y="203"/>
                  <a:pt x="60" y="196"/>
                </a:cubicBezTo>
                <a:lnTo>
                  <a:pt x="60" y="96"/>
                </a:lnTo>
                <a:close/>
                <a:moveTo>
                  <a:pt x="108" y="96"/>
                </a:moveTo>
                <a:cubicBezTo>
                  <a:pt x="108" y="89"/>
                  <a:pt x="103" y="84"/>
                  <a:pt x="96" y="84"/>
                </a:cubicBezTo>
                <a:cubicBezTo>
                  <a:pt x="89" y="84"/>
                  <a:pt x="84" y="89"/>
                  <a:pt x="84" y="96"/>
                </a:cubicBezTo>
                <a:cubicBezTo>
                  <a:pt x="84" y="196"/>
                  <a:pt x="84" y="196"/>
                  <a:pt x="84" y="196"/>
                </a:cubicBezTo>
                <a:cubicBezTo>
                  <a:pt x="84" y="203"/>
                  <a:pt x="89" y="208"/>
                  <a:pt x="96" y="208"/>
                </a:cubicBezTo>
                <a:cubicBezTo>
                  <a:pt x="103" y="208"/>
                  <a:pt x="108" y="203"/>
                  <a:pt x="108" y="196"/>
                </a:cubicBezTo>
                <a:lnTo>
                  <a:pt x="108" y="96"/>
                </a:lnTo>
                <a:close/>
                <a:moveTo>
                  <a:pt x="156" y="96"/>
                </a:moveTo>
                <a:cubicBezTo>
                  <a:pt x="156" y="89"/>
                  <a:pt x="151" y="84"/>
                  <a:pt x="144" y="84"/>
                </a:cubicBezTo>
                <a:cubicBezTo>
                  <a:pt x="137" y="84"/>
                  <a:pt x="132" y="89"/>
                  <a:pt x="132" y="96"/>
                </a:cubicBezTo>
                <a:cubicBezTo>
                  <a:pt x="132" y="196"/>
                  <a:pt x="132" y="196"/>
                  <a:pt x="132" y="196"/>
                </a:cubicBezTo>
                <a:cubicBezTo>
                  <a:pt x="132" y="203"/>
                  <a:pt x="137" y="208"/>
                  <a:pt x="144" y="208"/>
                </a:cubicBezTo>
                <a:cubicBezTo>
                  <a:pt x="151" y="208"/>
                  <a:pt x="156" y="203"/>
                  <a:pt x="156" y="196"/>
                </a:cubicBezTo>
                <a:lnTo>
                  <a:pt x="156" y="96"/>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13" name="Freeform 95"/>
          <p:cNvSpPr>
            <a:spLocks noEditPoints="1"/>
          </p:cNvSpPr>
          <p:nvPr/>
        </p:nvSpPr>
        <p:spPr bwMode="auto">
          <a:xfrm>
            <a:off x="5429250" y="2393950"/>
            <a:ext cx="442913" cy="504825"/>
          </a:xfrm>
          <a:custGeom>
            <a:avLst/>
            <a:gdLst>
              <a:gd name="T0" fmla="*/ 420101 w 224"/>
              <a:gd name="T1" fmla="*/ 260086 h 256"/>
              <a:gd name="T2" fmla="*/ 372542 w 224"/>
              <a:gd name="T3" fmla="*/ 260086 h 256"/>
              <a:gd name="T4" fmla="*/ 348763 w 224"/>
              <a:gd name="T5" fmla="*/ 236442 h 256"/>
              <a:gd name="T6" fmla="*/ 348763 w 224"/>
              <a:gd name="T7" fmla="*/ 141865 h 256"/>
              <a:gd name="T8" fmla="*/ 372542 w 224"/>
              <a:gd name="T9" fmla="*/ 118221 h 256"/>
              <a:gd name="T10" fmla="*/ 420101 w 224"/>
              <a:gd name="T11" fmla="*/ 118221 h 256"/>
              <a:gd name="T12" fmla="*/ 443880 w 224"/>
              <a:gd name="T13" fmla="*/ 141865 h 256"/>
              <a:gd name="T14" fmla="*/ 443880 w 224"/>
              <a:gd name="T15" fmla="*/ 236442 h 256"/>
              <a:gd name="T16" fmla="*/ 420101 w 224"/>
              <a:gd name="T17" fmla="*/ 260086 h 256"/>
              <a:gd name="T18" fmla="*/ 372542 w 224"/>
              <a:gd name="T19" fmla="*/ 23644 h 256"/>
              <a:gd name="T20" fmla="*/ 396321 w 224"/>
              <a:gd name="T21" fmla="*/ 0 h 256"/>
              <a:gd name="T22" fmla="*/ 420101 w 224"/>
              <a:gd name="T23" fmla="*/ 23644 h 256"/>
              <a:gd name="T24" fmla="*/ 420101 w 224"/>
              <a:gd name="T25" fmla="*/ 94577 h 256"/>
              <a:gd name="T26" fmla="*/ 372542 w 224"/>
              <a:gd name="T27" fmla="*/ 94577 h 256"/>
              <a:gd name="T28" fmla="*/ 372542 w 224"/>
              <a:gd name="T29" fmla="*/ 23644 h 256"/>
              <a:gd name="T30" fmla="*/ 245719 w 224"/>
              <a:gd name="T31" fmla="*/ 386189 h 256"/>
              <a:gd name="T32" fmla="*/ 198161 w 224"/>
              <a:gd name="T33" fmla="*/ 386189 h 256"/>
              <a:gd name="T34" fmla="*/ 174381 w 224"/>
              <a:gd name="T35" fmla="*/ 362545 h 256"/>
              <a:gd name="T36" fmla="*/ 174381 w 224"/>
              <a:gd name="T37" fmla="*/ 267968 h 256"/>
              <a:gd name="T38" fmla="*/ 198161 w 224"/>
              <a:gd name="T39" fmla="*/ 244324 h 256"/>
              <a:gd name="T40" fmla="*/ 245719 w 224"/>
              <a:gd name="T41" fmla="*/ 244324 h 256"/>
              <a:gd name="T42" fmla="*/ 269499 w 224"/>
              <a:gd name="T43" fmla="*/ 267968 h 256"/>
              <a:gd name="T44" fmla="*/ 269499 w 224"/>
              <a:gd name="T45" fmla="*/ 362545 h 256"/>
              <a:gd name="T46" fmla="*/ 245719 w 224"/>
              <a:gd name="T47" fmla="*/ 386189 h 256"/>
              <a:gd name="T48" fmla="*/ 198161 w 224"/>
              <a:gd name="T49" fmla="*/ 23644 h 256"/>
              <a:gd name="T50" fmla="*/ 221940 w 224"/>
              <a:gd name="T51" fmla="*/ 0 h 256"/>
              <a:gd name="T52" fmla="*/ 245719 w 224"/>
              <a:gd name="T53" fmla="*/ 23644 h 256"/>
              <a:gd name="T54" fmla="*/ 245719 w 224"/>
              <a:gd name="T55" fmla="*/ 220679 h 256"/>
              <a:gd name="T56" fmla="*/ 198161 w 224"/>
              <a:gd name="T57" fmla="*/ 220679 h 256"/>
              <a:gd name="T58" fmla="*/ 198161 w 224"/>
              <a:gd name="T59" fmla="*/ 23644 h 256"/>
              <a:gd name="T60" fmla="*/ 71338 w 224"/>
              <a:gd name="T61" fmla="*/ 323138 h 256"/>
              <a:gd name="T62" fmla="*/ 23779 w 224"/>
              <a:gd name="T63" fmla="*/ 323138 h 256"/>
              <a:gd name="T64" fmla="*/ 0 w 224"/>
              <a:gd name="T65" fmla="*/ 299493 h 256"/>
              <a:gd name="T66" fmla="*/ 0 w 224"/>
              <a:gd name="T67" fmla="*/ 204917 h 256"/>
              <a:gd name="T68" fmla="*/ 23779 w 224"/>
              <a:gd name="T69" fmla="*/ 181272 h 256"/>
              <a:gd name="T70" fmla="*/ 71338 w 224"/>
              <a:gd name="T71" fmla="*/ 181272 h 256"/>
              <a:gd name="T72" fmla="*/ 95117 w 224"/>
              <a:gd name="T73" fmla="*/ 204917 h 256"/>
              <a:gd name="T74" fmla="*/ 95117 w 224"/>
              <a:gd name="T75" fmla="*/ 299493 h 256"/>
              <a:gd name="T76" fmla="*/ 71338 w 224"/>
              <a:gd name="T77" fmla="*/ 323138 h 256"/>
              <a:gd name="T78" fmla="*/ 23779 w 224"/>
              <a:gd name="T79" fmla="*/ 23644 h 256"/>
              <a:gd name="T80" fmla="*/ 47559 w 224"/>
              <a:gd name="T81" fmla="*/ 0 h 256"/>
              <a:gd name="T82" fmla="*/ 71338 w 224"/>
              <a:gd name="T83" fmla="*/ 23644 h 256"/>
              <a:gd name="T84" fmla="*/ 71338 w 224"/>
              <a:gd name="T85" fmla="*/ 157628 h 256"/>
              <a:gd name="T86" fmla="*/ 23779 w 224"/>
              <a:gd name="T87" fmla="*/ 157628 h 256"/>
              <a:gd name="T88" fmla="*/ 23779 w 224"/>
              <a:gd name="T89" fmla="*/ 23644 h 256"/>
              <a:gd name="T90" fmla="*/ 71338 w 224"/>
              <a:gd name="T91" fmla="*/ 480766 h 256"/>
              <a:gd name="T92" fmla="*/ 47559 w 224"/>
              <a:gd name="T93" fmla="*/ 504410 h 256"/>
              <a:gd name="T94" fmla="*/ 23779 w 224"/>
              <a:gd name="T95" fmla="*/ 480766 h 256"/>
              <a:gd name="T96" fmla="*/ 23779 w 224"/>
              <a:gd name="T97" fmla="*/ 346782 h 256"/>
              <a:gd name="T98" fmla="*/ 71338 w 224"/>
              <a:gd name="T99" fmla="*/ 346782 h 256"/>
              <a:gd name="T100" fmla="*/ 71338 w 224"/>
              <a:gd name="T101" fmla="*/ 480766 h 256"/>
              <a:gd name="T102" fmla="*/ 245719 w 224"/>
              <a:gd name="T103" fmla="*/ 480766 h 256"/>
              <a:gd name="T104" fmla="*/ 221940 w 224"/>
              <a:gd name="T105" fmla="*/ 504410 h 256"/>
              <a:gd name="T106" fmla="*/ 198161 w 224"/>
              <a:gd name="T107" fmla="*/ 480766 h 256"/>
              <a:gd name="T108" fmla="*/ 198161 w 224"/>
              <a:gd name="T109" fmla="*/ 409833 h 256"/>
              <a:gd name="T110" fmla="*/ 245719 w 224"/>
              <a:gd name="T111" fmla="*/ 409833 h 256"/>
              <a:gd name="T112" fmla="*/ 245719 w 224"/>
              <a:gd name="T113" fmla="*/ 480766 h 256"/>
              <a:gd name="T114" fmla="*/ 420101 w 224"/>
              <a:gd name="T115" fmla="*/ 480766 h 256"/>
              <a:gd name="T116" fmla="*/ 396321 w 224"/>
              <a:gd name="T117" fmla="*/ 504410 h 256"/>
              <a:gd name="T118" fmla="*/ 372542 w 224"/>
              <a:gd name="T119" fmla="*/ 480766 h 256"/>
              <a:gd name="T120" fmla="*/ 372542 w 224"/>
              <a:gd name="T121" fmla="*/ 283731 h 256"/>
              <a:gd name="T122" fmla="*/ 420101 w 224"/>
              <a:gd name="T123" fmla="*/ 283731 h 256"/>
              <a:gd name="T124" fmla="*/ 420101 w 224"/>
              <a:gd name="T125" fmla="*/ 480766 h 2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4" h="256">
                <a:moveTo>
                  <a:pt x="212" y="132"/>
                </a:moveTo>
                <a:cubicBezTo>
                  <a:pt x="188" y="132"/>
                  <a:pt x="188" y="132"/>
                  <a:pt x="188" y="132"/>
                </a:cubicBezTo>
                <a:cubicBezTo>
                  <a:pt x="181" y="132"/>
                  <a:pt x="176" y="127"/>
                  <a:pt x="176" y="120"/>
                </a:cubicBezTo>
                <a:cubicBezTo>
                  <a:pt x="176" y="72"/>
                  <a:pt x="176" y="72"/>
                  <a:pt x="176" y="72"/>
                </a:cubicBezTo>
                <a:cubicBezTo>
                  <a:pt x="176" y="65"/>
                  <a:pt x="181" y="60"/>
                  <a:pt x="188" y="60"/>
                </a:cubicBezTo>
                <a:cubicBezTo>
                  <a:pt x="212" y="60"/>
                  <a:pt x="212" y="60"/>
                  <a:pt x="212" y="60"/>
                </a:cubicBezTo>
                <a:cubicBezTo>
                  <a:pt x="219" y="60"/>
                  <a:pt x="224" y="65"/>
                  <a:pt x="224" y="72"/>
                </a:cubicBezTo>
                <a:cubicBezTo>
                  <a:pt x="224" y="120"/>
                  <a:pt x="224" y="120"/>
                  <a:pt x="224" y="120"/>
                </a:cubicBezTo>
                <a:cubicBezTo>
                  <a:pt x="224" y="127"/>
                  <a:pt x="219" y="132"/>
                  <a:pt x="212" y="132"/>
                </a:cubicBezTo>
                <a:moveTo>
                  <a:pt x="188" y="12"/>
                </a:moveTo>
                <a:cubicBezTo>
                  <a:pt x="188" y="5"/>
                  <a:pt x="193" y="0"/>
                  <a:pt x="200" y="0"/>
                </a:cubicBezTo>
                <a:cubicBezTo>
                  <a:pt x="207" y="0"/>
                  <a:pt x="212" y="5"/>
                  <a:pt x="212" y="12"/>
                </a:cubicBezTo>
                <a:cubicBezTo>
                  <a:pt x="212" y="48"/>
                  <a:pt x="212" y="48"/>
                  <a:pt x="212" y="48"/>
                </a:cubicBezTo>
                <a:cubicBezTo>
                  <a:pt x="188" y="48"/>
                  <a:pt x="188" y="48"/>
                  <a:pt x="188" y="48"/>
                </a:cubicBezTo>
                <a:lnTo>
                  <a:pt x="188" y="12"/>
                </a:lnTo>
                <a:close/>
                <a:moveTo>
                  <a:pt x="124" y="196"/>
                </a:moveTo>
                <a:cubicBezTo>
                  <a:pt x="100" y="196"/>
                  <a:pt x="100" y="196"/>
                  <a:pt x="100" y="196"/>
                </a:cubicBezTo>
                <a:cubicBezTo>
                  <a:pt x="93" y="196"/>
                  <a:pt x="88" y="191"/>
                  <a:pt x="88" y="184"/>
                </a:cubicBezTo>
                <a:cubicBezTo>
                  <a:pt x="88" y="136"/>
                  <a:pt x="88" y="136"/>
                  <a:pt x="88" y="136"/>
                </a:cubicBezTo>
                <a:cubicBezTo>
                  <a:pt x="88" y="129"/>
                  <a:pt x="93" y="124"/>
                  <a:pt x="100" y="124"/>
                </a:cubicBezTo>
                <a:cubicBezTo>
                  <a:pt x="124" y="124"/>
                  <a:pt x="124" y="124"/>
                  <a:pt x="124" y="124"/>
                </a:cubicBezTo>
                <a:cubicBezTo>
                  <a:pt x="131" y="124"/>
                  <a:pt x="136" y="129"/>
                  <a:pt x="136" y="136"/>
                </a:cubicBezTo>
                <a:cubicBezTo>
                  <a:pt x="136" y="184"/>
                  <a:pt x="136" y="184"/>
                  <a:pt x="136" y="184"/>
                </a:cubicBezTo>
                <a:cubicBezTo>
                  <a:pt x="136" y="191"/>
                  <a:pt x="131" y="196"/>
                  <a:pt x="124" y="196"/>
                </a:cubicBezTo>
                <a:moveTo>
                  <a:pt x="100" y="12"/>
                </a:moveTo>
                <a:cubicBezTo>
                  <a:pt x="100" y="5"/>
                  <a:pt x="105" y="0"/>
                  <a:pt x="112" y="0"/>
                </a:cubicBezTo>
                <a:cubicBezTo>
                  <a:pt x="119" y="0"/>
                  <a:pt x="124" y="5"/>
                  <a:pt x="124" y="12"/>
                </a:cubicBezTo>
                <a:cubicBezTo>
                  <a:pt x="124" y="112"/>
                  <a:pt x="124" y="112"/>
                  <a:pt x="124" y="112"/>
                </a:cubicBezTo>
                <a:cubicBezTo>
                  <a:pt x="100" y="112"/>
                  <a:pt x="100" y="112"/>
                  <a:pt x="100" y="112"/>
                </a:cubicBezTo>
                <a:lnTo>
                  <a:pt x="100" y="12"/>
                </a:lnTo>
                <a:close/>
                <a:moveTo>
                  <a:pt x="36" y="164"/>
                </a:moveTo>
                <a:cubicBezTo>
                  <a:pt x="12" y="164"/>
                  <a:pt x="12" y="164"/>
                  <a:pt x="12" y="164"/>
                </a:cubicBezTo>
                <a:cubicBezTo>
                  <a:pt x="5" y="164"/>
                  <a:pt x="0" y="159"/>
                  <a:pt x="0" y="152"/>
                </a:cubicBezTo>
                <a:cubicBezTo>
                  <a:pt x="0" y="104"/>
                  <a:pt x="0" y="104"/>
                  <a:pt x="0" y="104"/>
                </a:cubicBezTo>
                <a:cubicBezTo>
                  <a:pt x="0" y="97"/>
                  <a:pt x="5" y="92"/>
                  <a:pt x="12" y="92"/>
                </a:cubicBezTo>
                <a:cubicBezTo>
                  <a:pt x="36" y="92"/>
                  <a:pt x="36" y="92"/>
                  <a:pt x="36" y="92"/>
                </a:cubicBezTo>
                <a:cubicBezTo>
                  <a:pt x="43" y="92"/>
                  <a:pt x="48" y="97"/>
                  <a:pt x="48" y="104"/>
                </a:cubicBezTo>
                <a:cubicBezTo>
                  <a:pt x="48" y="152"/>
                  <a:pt x="48" y="152"/>
                  <a:pt x="48" y="152"/>
                </a:cubicBezTo>
                <a:cubicBezTo>
                  <a:pt x="48" y="159"/>
                  <a:pt x="43" y="164"/>
                  <a:pt x="36" y="164"/>
                </a:cubicBezTo>
                <a:moveTo>
                  <a:pt x="12" y="12"/>
                </a:moveTo>
                <a:cubicBezTo>
                  <a:pt x="12" y="5"/>
                  <a:pt x="17" y="0"/>
                  <a:pt x="24" y="0"/>
                </a:cubicBezTo>
                <a:cubicBezTo>
                  <a:pt x="31" y="0"/>
                  <a:pt x="36" y="5"/>
                  <a:pt x="36" y="12"/>
                </a:cubicBezTo>
                <a:cubicBezTo>
                  <a:pt x="36" y="80"/>
                  <a:pt x="36" y="80"/>
                  <a:pt x="36" y="80"/>
                </a:cubicBezTo>
                <a:cubicBezTo>
                  <a:pt x="12" y="80"/>
                  <a:pt x="12" y="80"/>
                  <a:pt x="12" y="80"/>
                </a:cubicBezTo>
                <a:lnTo>
                  <a:pt x="12" y="12"/>
                </a:lnTo>
                <a:close/>
                <a:moveTo>
                  <a:pt x="36" y="244"/>
                </a:moveTo>
                <a:cubicBezTo>
                  <a:pt x="36" y="251"/>
                  <a:pt x="31" y="256"/>
                  <a:pt x="24" y="256"/>
                </a:cubicBezTo>
                <a:cubicBezTo>
                  <a:pt x="17" y="256"/>
                  <a:pt x="12" y="251"/>
                  <a:pt x="12" y="244"/>
                </a:cubicBezTo>
                <a:cubicBezTo>
                  <a:pt x="12" y="176"/>
                  <a:pt x="12" y="176"/>
                  <a:pt x="12" y="176"/>
                </a:cubicBezTo>
                <a:cubicBezTo>
                  <a:pt x="36" y="176"/>
                  <a:pt x="36" y="176"/>
                  <a:pt x="36" y="176"/>
                </a:cubicBezTo>
                <a:lnTo>
                  <a:pt x="36" y="244"/>
                </a:lnTo>
                <a:close/>
                <a:moveTo>
                  <a:pt x="124" y="244"/>
                </a:moveTo>
                <a:cubicBezTo>
                  <a:pt x="124" y="251"/>
                  <a:pt x="119" y="256"/>
                  <a:pt x="112" y="256"/>
                </a:cubicBezTo>
                <a:cubicBezTo>
                  <a:pt x="105" y="256"/>
                  <a:pt x="100" y="251"/>
                  <a:pt x="100" y="244"/>
                </a:cubicBezTo>
                <a:cubicBezTo>
                  <a:pt x="100" y="208"/>
                  <a:pt x="100" y="208"/>
                  <a:pt x="100" y="208"/>
                </a:cubicBezTo>
                <a:cubicBezTo>
                  <a:pt x="124" y="208"/>
                  <a:pt x="124" y="208"/>
                  <a:pt x="124" y="208"/>
                </a:cubicBezTo>
                <a:lnTo>
                  <a:pt x="124" y="244"/>
                </a:lnTo>
                <a:close/>
                <a:moveTo>
                  <a:pt x="212" y="244"/>
                </a:moveTo>
                <a:cubicBezTo>
                  <a:pt x="212" y="251"/>
                  <a:pt x="207" y="256"/>
                  <a:pt x="200" y="256"/>
                </a:cubicBezTo>
                <a:cubicBezTo>
                  <a:pt x="193" y="256"/>
                  <a:pt x="188" y="251"/>
                  <a:pt x="188" y="244"/>
                </a:cubicBezTo>
                <a:cubicBezTo>
                  <a:pt x="188" y="144"/>
                  <a:pt x="188" y="144"/>
                  <a:pt x="188" y="144"/>
                </a:cubicBezTo>
                <a:cubicBezTo>
                  <a:pt x="212" y="144"/>
                  <a:pt x="212" y="144"/>
                  <a:pt x="212" y="144"/>
                </a:cubicBezTo>
                <a:lnTo>
                  <a:pt x="212" y="24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14" name="Freeform 96"/>
          <p:cNvSpPr>
            <a:spLocks noEditPoints="1"/>
          </p:cNvSpPr>
          <p:nvPr/>
        </p:nvSpPr>
        <p:spPr bwMode="auto">
          <a:xfrm>
            <a:off x="4735513" y="2449513"/>
            <a:ext cx="92075" cy="396875"/>
          </a:xfrm>
          <a:custGeom>
            <a:avLst/>
            <a:gdLst>
              <a:gd name="T0" fmla="*/ 0 w 48"/>
              <a:gd name="T1" fmla="*/ 348002 h 200"/>
              <a:gd name="T2" fmla="*/ 46407 w 48"/>
              <a:gd name="T3" fmla="*/ 300547 h 200"/>
              <a:gd name="T4" fmla="*/ 92813 w 48"/>
              <a:gd name="T5" fmla="*/ 348002 h 200"/>
              <a:gd name="T6" fmla="*/ 46407 w 48"/>
              <a:gd name="T7" fmla="*/ 395457 h 200"/>
              <a:gd name="T8" fmla="*/ 0 w 48"/>
              <a:gd name="T9" fmla="*/ 348002 h 200"/>
              <a:gd name="T10" fmla="*/ 0 w 48"/>
              <a:gd name="T11" fmla="*/ 197729 h 200"/>
              <a:gd name="T12" fmla="*/ 46407 w 48"/>
              <a:gd name="T13" fmla="*/ 150274 h 200"/>
              <a:gd name="T14" fmla="*/ 92813 w 48"/>
              <a:gd name="T15" fmla="*/ 197729 h 200"/>
              <a:gd name="T16" fmla="*/ 46407 w 48"/>
              <a:gd name="T17" fmla="*/ 245183 h 200"/>
              <a:gd name="T18" fmla="*/ 0 w 48"/>
              <a:gd name="T19" fmla="*/ 197729 h 200"/>
              <a:gd name="T20" fmla="*/ 0 w 48"/>
              <a:gd name="T21" fmla="*/ 47455 h 200"/>
              <a:gd name="T22" fmla="*/ 46407 w 48"/>
              <a:gd name="T23" fmla="*/ 0 h 200"/>
              <a:gd name="T24" fmla="*/ 92813 w 48"/>
              <a:gd name="T25" fmla="*/ 47455 h 200"/>
              <a:gd name="T26" fmla="*/ 46407 w 48"/>
              <a:gd name="T27" fmla="*/ 94910 h 200"/>
              <a:gd name="T28" fmla="*/ 0 w 48"/>
              <a:gd name="T29" fmla="*/ 47455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00">
                <a:moveTo>
                  <a:pt x="0" y="176"/>
                </a:moveTo>
                <a:cubicBezTo>
                  <a:pt x="0" y="163"/>
                  <a:pt x="11" y="152"/>
                  <a:pt x="24" y="152"/>
                </a:cubicBezTo>
                <a:cubicBezTo>
                  <a:pt x="37" y="152"/>
                  <a:pt x="48" y="163"/>
                  <a:pt x="48" y="176"/>
                </a:cubicBezTo>
                <a:cubicBezTo>
                  <a:pt x="48" y="189"/>
                  <a:pt x="37" y="200"/>
                  <a:pt x="24" y="200"/>
                </a:cubicBezTo>
                <a:cubicBezTo>
                  <a:pt x="11" y="200"/>
                  <a:pt x="0" y="189"/>
                  <a:pt x="0" y="176"/>
                </a:cubicBezTo>
                <a:moveTo>
                  <a:pt x="0" y="100"/>
                </a:moveTo>
                <a:cubicBezTo>
                  <a:pt x="0" y="87"/>
                  <a:pt x="11" y="76"/>
                  <a:pt x="24" y="76"/>
                </a:cubicBezTo>
                <a:cubicBezTo>
                  <a:pt x="37" y="76"/>
                  <a:pt x="48" y="87"/>
                  <a:pt x="48" y="100"/>
                </a:cubicBezTo>
                <a:cubicBezTo>
                  <a:pt x="48" y="113"/>
                  <a:pt x="37" y="124"/>
                  <a:pt x="24" y="124"/>
                </a:cubicBezTo>
                <a:cubicBezTo>
                  <a:pt x="11" y="124"/>
                  <a:pt x="0" y="113"/>
                  <a:pt x="0" y="100"/>
                </a:cubicBezTo>
                <a:moveTo>
                  <a:pt x="0" y="24"/>
                </a:moveTo>
                <a:cubicBezTo>
                  <a:pt x="0" y="11"/>
                  <a:pt x="11" y="0"/>
                  <a:pt x="24" y="0"/>
                </a:cubicBezTo>
                <a:cubicBezTo>
                  <a:pt x="37" y="0"/>
                  <a:pt x="48" y="11"/>
                  <a:pt x="48" y="24"/>
                </a:cubicBezTo>
                <a:cubicBezTo>
                  <a:pt x="48" y="37"/>
                  <a:pt x="37" y="48"/>
                  <a:pt x="24" y="48"/>
                </a:cubicBezTo>
                <a:cubicBezTo>
                  <a:pt x="11" y="48"/>
                  <a:pt x="0" y="37"/>
                  <a:pt x="0" y="24"/>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15" name="Freeform 97"/>
          <p:cNvSpPr>
            <a:spLocks noEditPoints="1"/>
          </p:cNvSpPr>
          <p:nvPr/>
        </p:nvSpPr>
        <p:spPr bwMode="auto">
          <a:xfrm>
            <a:off x="3641725" y="2433638"/>
            <a:ext cx="508000" cy="428625"/>
          </a:xfrm>
          <a:custGeom>
            <a:avLst/>
            <a:gdLst>
              <a:gd name="T0" fmla="*/ 484611 w 256"/>
              <a:gd name="T1" fmla="*/ 47526 h 216"/>
              <a:gd name="T2" fmla="*/ 23833 w 256"/>
              <a:gd name="T3" fmla="*/ 47526 h 216"/>
              <a:gd name="T4" fmla="*/ 0 w 256"/>
              <a:gd name="T5" fmla="*/ 23763 h 216"/>
              <a:gd name="T6" fmla="*/ 23833 w 256"/>
              <a:gd name="T7" fmla="*/ 0 h 216"/>
              <a:gd name="T8" fmla="*/ 484611 w 256"/>
              <a:gd name="T9" fmla="*/ 0 h 216"/>
              <a:gd name="T10" fmla="*/ 508444 w 256"/>
              <a:gd name="T11" fmla="*/ 23763 h 216"/>
              <a:gd name="T12" fmla="*/ 484611 w 256"/>
              <a:gd name="T13" fmla="*/ 47526 h 216"/>
              <a:gd name="T14" fmla="*/ 166833 w 256"/>
              <a:gd name="T15" fmla="*/ 174264 h 216"/>
              <a:gd name="T16" fmla="*/ 166833 w 256"/>
              <a:gd name="T17" fmla="*/ 174264 h 216"/>
              <a:gd name="T18" fmla="*/ 119167 w 256"/>
              <a:gd name="T19" fmla="*/ 174264 h 216"/>
              <a:gd name="T20" fmla="*/ 95333 w 256"/>
              <a:gd name="T21" fmla="*/ 150500 h 216"/>
              <a:gd name="T22" fmla="*/ 119167 w 256"/>
              <a:gd name="T23" fmla="*/ 126737 h 216"/>
              <a:gd name="T24" fmla="*/ 222444 w 256"/>
              <a:gd name="T25" fmla="*/ 126737 h 216"/>
              <a:gd name="T26" fmla="*/ 246278 w 256"/>
              <a:gd name="T27" fmla="*/ 126737 h 216"/>
              <a:gd name="T28" fmla="*/ 349555 w 256"/>
              <a:gd name="T29" fmla="*/ 126737 h 216"/>
              <a:gd name="T30" fmla="*/ 484611 w 256"/>
              <a:gd name="T31" fmla="*/ 126737 h 216"/>
              <a:gd name="T32" fmla="*/ 508444 w 256"/>
              <a:gd name="T33" fmla="*/ 150500 h 216"/>
              <a:gd name="T34" fmla="*/ 484611 w 256"/>
              <a:gd name="T35" fmla="*/ 174264 h 216"/>
              <a:gd name="T36" fmla="*/ 349555 w 256"/>
              <a:gd name="T37" fmla="*/ 174264 h 216"/>
              <a:gd name="T38" fmla="*/ 166833 w 256"/>
              <a:gd name="T39" fmla="*/ 174264 h 216"/>
              <a:gd name="T40" fmla="*/ 23833 w 256"/>
              <a:gd name="T41" fmla="*/ 253474 h 216"/>
              <a:gd name="T42" fmla="*/ 484611 w 256"/>
              <a:gd name="T43" fmla="*/ 253474 h 216"/>
              <a:gd name="T44" fmla="*/ 508444 w 256"/>
              <a:gd name="T45" fmla="*/ 277238 h 216"/>
              <a:gd name="T46" fmla="*/ 484611 w 256"/>
              <a:gd name="T47" fmla="*/ 301001 h 216"/>
              <a:gd name="T48" fmla="*/ 23833 w 256"/>
              <a:gd name="T49" fmla="*/ 301001 h 216"/>
              <a:gd name="T50" fmla="*/ 0 w 256"/>
              <a:gd name="T51" fmla="*/ 277238 h 216"/>
              <a:gd name="T52" fmla="*/ 23833 w 256"/>
              <a:gd name="T53" fmla="*/ 253474 h 216"/>
              <a:gd name="T54" fmla="*/ 166833 w 256"/>
              <a:gd name="T55" fmla="*/ 380212 h 216"/>
              <a:gd name="T56" fmla="*/ 246278 w 256"/>
              <a:gd name="T57" fmla="*/ 380212 h 216"/>
              <a:gd name="T58" fmla="*/ 349555 w 256"/>
              <a:gd name="T59" fmla="*/ 380212 h 216"/>
              <a:gd name="T60" fmla="*/ 484611 w 256"/>
              <a:gd name="T61" fmla="*/ 380212 h 216"/>
              <a:gd name="T62" fmla="*/ 508444 w 256"/>
              <a:gd name="T63" fmla="*/ 403975 h 216"/>
              <a:gd name="T64" fmla="*/ 484611 w 256"/>
              <a:gd name="T65" fmla="*/ 427738 h 216"/>
              <a:gd name="T66" fmla="*/ 246278 w 256"/>
              <a:gd name="T67" fmla="*/ 427738 h 216"/>
              <a:gd name="T68" fmla="*/ 166833 w 256"/>
              <a:gd name="T69" fmla="*/ 427738 h 216"/>
              <a:gd name="T70" fmla="*/ 143000 w 256"/>
              <a:gd name="T71" fmla="*/ 403975 h 216"/>
              <a:gd name="T72" fmla="*/ 166833 w 256"/>
              <a:gd name="T73" fmla="*/ 380212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84" y="88"/>
                </a:moveTo>
                <a:cubicBezTo>
                  <a:pt x="84" y="88"/>
                  <a:pt x="84" y="88"/>
                  <a:pt x="84" y="88"/>
                </a:cubicBezTo>
                <a:cubicBezTo>
                  <a:pt x="60" y="88"/>
                  <a:pt x="60" y="88"/>
                  <a:pt x="60" y="88"/>
                </a:cubicBezTo>
                <a:cubicBezTo>
                  <a:pt x="53" y="88"/>
                  <a:pt x="48" y="83"/>
                  <a:pt x="48" y="76"/>
                </a:cubicBezTo>
                <a:cubicBezTo>
                  <a:pt x="48" y="69"/>
                  <a:pt x="53" y="64"/>
                  <a:pt x="60" y="64"/>
                </a:cubicBezTo>
                <a:cubicBezTo>
                  <a:pt x="112" y="64"/>
                  <a:pt x="112" y="64"/>
                  <a:pt x="112" y="64"/>
                </a:cubicBezTo>
                <a:cubicBezTo>
                  <a:pt x="124" y="64"/>
                  <a:pt x="124" y="64"/>
                  <a:pt x="124" y="64"/>
                </a:cubicBezTo>
                <a:cubicBezTo>
                  <a:pt x="176" y="64"/>
                  <a:pt x="176" y="64"/>
                  <a:pt x="176" y="64"/>
                </a:cubicBezTo>
                <a:cubicBezTo>
                  <a:pt x="244" y="64"/>
                  <a:pt x="244" y="64"/>
                  <a:pt x="244" y="64"/>
                </a:cubicBezTo>
                <a:cubicBezTo>
                  <a:pt x="251" y="64"/>
                  <a:pt x="256" y="69"/>
                  <a:pt x="256" y="76"/>
                </a:cubicBezTo>
                <a:cubicBezTo>
                  <a:pt x="256" y="83"/>
                  <a:pt x="251" y="88"/>
                  <a:pt x="244" y="88"/>
                </a:cubicBezTo>
                <a:cubicBezTo>
                  <a:pt x="176" y="88"/>
                  <a:pt x="176" y="88"/>
                  <a:pt x="176" y="88"/>
                </a:cubicBezTo>
                <a:lnTo>
                  <a:pt x="84" y="88"/>
                </a:lnTo>
                <a:close/>
                <a:moveTo>
                  <a:pt x="12" y="128"/>
                </a:moveTo>
                <a:cubicBezTo>
                  <a:pt x="244" y="128"/>
                  <a:pt x="244" y="128"/>
                  <a:pt x="244" y="128"/>
                </a:cubicBezTo>
                <a:cubicBezTo>
                  <a:pt x="251" y="128"/>
                  <a:pt x="256" y="133"/>
                  <a:pt x="256" y="140"/>
                </a:cubicBezTo>
                <a:cubicBezTo>
                  <a:pt x="256" y="147"/>
                  <a:pt x="251" y="152"/>
                  <a:pt x="244" y="152"/>
                </a:cubicBezTo>
                <a:cubicBezTo>
                  <a:pt x="12" y="152"/>
                  <a:pt x="12" y="152"/>
                  <a:pt x="12" y="152"/>
                </a:cubicBezTo>
                <a:cubicBezTo>
                  <a:pt x="5" y="152"/>
                  <a:pt x="0" y="147"/>
                  <a:pt x="0" y="140"/>
                </a:cubicBezTo>
                <a:cubicBezTo>
                  <a:pt x="0" y="133"/>
                  <a:pt x="5" y="128"/>
                  <a:pt x="12" y="128"/>
                </a:cubicBezTo>
                <a:moveTo>
                  <a:pt x="84" y="192"/>
                </a:moveTo>
                <a:cubicBezTo>
                  <a:pt x="124" y="192"/>
                  <a:pt x="124" y="192"/>
                  <a:pt x="124" y="192"/>
                </a:cubicBezTo>
                <a:cubicBezTo>
                  <a:pt x="176" y="192"/>
                  <a:pt x="176" y="192"/>
                  <a:pt x="176" y="192"/>
                </a:cubicBezTo>
                <a:cubicBezTo>
                  <a:pt x="244" y="192"/>
                  <a:pt x="244" y="192"/>
                  <a:pt x="244" y="192"/>
                </a:cubicBezTo>
                <a:cubicBezTo>
                  <a:pt x="251" y="192"/>
                  <a:pt x="256" y="197"/>
                  <a:pt x="256" y="204"/>
                </a:cubicBezTo>
                <a:cubicBezTo>
                  <a:pt x="256" y="211"/>
                  <a:pt x="251" y="216"/>
                  <a:pt x="244" y="216"/>
                </a:cubicBezTo>
                <a:cubicBezTo>
                  <a:pt x="124" y="216"/>
                  <a:pt x="124" y="216"/>
                  <a:pt x="124" y="216"/>
                </a:cubicBezTo>
                <a:cubicBezTo>
                  <a:pt x="84" y="216"/>
                  <a:pt x="84" y="216"/>
                  <a:pt x="84" y="216"/>
                </a:cubicBezTo>
                <a:cubicBezTo>
                  <a:pt x="77" y="216"/>
                  <a:pt x="72" y="211"/>
                  <a:pt x="72" y="204"/>
                </a:cubicBezTo>
                <a:cubicBezTo>
                  <a:pt x="72" y="197"/>
                  <a:pt x="77" y="192"/>
                  <a:pt x="84" y="19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16" name="Freeform 98"/>
          <p:cNvSpPr>
            <a:spLocks noEditPoints="1"/>
          </p:cNvSpPr>
          <p:nvPr/>
        </p:nvSpPr>
        <p:spPr bwMode="auto">
          <a:xfrm>
            <a:off x="2757488" y="2433638"/>
            <a:ext cx="504825" cy="428625"/>
          </a:xfrm>
          <a:custGeom>
            <a:avLst/>
            <a:gdLst>
              <a:gd name="T0" fmla="*/ 480766 w 256"/>
              <a:gd name="T1" fmla="*/ 47526 h 216"/>
              <a:gd name="T2" fmla="*/ 23644 w 256"/>
              <a:gd name="T3" fmla="*/ 47526 h 216"/>
              <a:gd name="T4" fmla="*/ 0 w 256"/>
              <a:gd name="T5" fmla="*/ 23763 h 216"/>
              <a:gd name="T6" fmla="*/ 23644 w 256"/>
              <a:gd name="T7" fmla="*/ 0 h 216"/>
              <a:gd name="T8" fmla="*/ 480766 w 256"/>
              <a:gd name="T9" fmla="*/ 0 h 216"/>
              <a:gd name="T10" fmla="*/ 504410 w 256"/>
              <a:gd name="T11" fmla="*/ 23763 h 216"/>
              <a:gd name="T12" fmla="*/ 480766 w 256"/>
              <a:gd name="T13" fmla="*/ 47526 h 216"/>
              <a:gd name="T14" fmla="*/ 338900 w 256"/>
              <a:gd name="T15" fmla="*/ 174264 h 216"/>
              <a:gd name="T16" fmla="*/ 338900 w 256"/>
              <a:gd name="T17" fmla="*/ 174264 h 216"/>
              <a:gd name="T18" fmla="*/ 299493 w 256"/>
              <a:gd name="T19" fmla="*/ 174264 h 216"/>
              <a:gd name="T20" fmla="*/ 204917 w 256"/>
              <a:gd name="T21" fmla="*/ 174264 h 216"/>
              <a:gd name="T22" fmla="*/ 165510 w 256"/>
              <a:gd name="T23" fmla="*/ 174264 h 216"/>
              <a:gd name="T24" fmla="*/ 165510 w 256"/>
              <a:gd name="T25" fmla="*/ 174264 h 216"/>
              <a:gd name="T26" fmla="*/ 118221 w 256"/>
              <a:gd name="T27" fmla="*/ 174264 h 216"/>
              <a:gd name="T28" fmla="*/ 94577 w 256"/>
              <a:gd name="T29" fmla="*/ 150500 h 216"/>
              <a:gd name="T30" fmla="*/ 118221 w 256"/>
              <a:gd name="T31" fmla="*/ 126737 h 216"/>
              <a:gd name="T32" fmla="*/ 386189 w 256"/>
              <a:gd name="T33" fmla="*/ 126737 h 216"/>
              <a:gd name="T34" fmla="*/ 409833 w 256"/>
              <a:gd name="T35" fmla="*/ 150500 h 216"/>
              <a:gd name="T36" fmla="*/ 386189 w 256"/>
              <a:gd name="T37" fmla="*/ 174264 h 216"/>
              <a:gd name="T38" fmla="*/ 338900 w 256"/>
              <a:gd name="T39" fmla="*/ 174264 h 216"/>
              <a:gd name="T40" fmla="*/ 23644 w 256"/>
              <a:gd name="T41" fmla="*/ 253474 h 216"/>
              <a:gd name="T42" fmla="*/ 480766 w 256"/>
              <a:gd name="T43" fmla="*/ 253474 h 216"/>
              <a:gd name="T44" fmla="*/ 504410 w 256"/>
              <a:gd name="T45" fmla="*/ 277238 h 216"/>
              <a:gd name="T46" fmla="*/ 480766 w 256"/>
              <a:gd name="T47" fmla="*/ 301001 h 216"/>
              <a:gd name="T48" fmla="*/ 23644 w 256"/>
              <a:gd name="T49" fmla="*/ 301001 h 216"/>
              <a:gd name="T50" fmla="*/ 0 w 256"/>
              <a:gd name="T51" fmla="*/ 277238 h 216"/>
              <a:gd name="T52" fmla="*/ 23644 w 256"/>
              <a:gd name="T53" fmla="*/ 253474 h 216"/>
              <a:gd name="T54" fmla="*/ 165510 w 256"/>
              <a:gd name="T55" fmla="*/ 380212 h 216"/>
              <a:gd name="T56" fmla="*/ 212798 w 256"/>
              <a:gd name="T57" fmla="*/ 380212 h 216"/>
              <a:gd name="T58" fmla="*/ 244324 w 256"/>
              <a:gd name="T59" fmla="*/ 380212 h 216"/>
              <a:gd name="T60" fmla="*/ 260086 w 256"/>
              <a:gd name="T61" fmla="*/ 380212 h 216"/>
              <a:gd name="T62" fmla="*/ 299493 w 256"/>
              <a:gd name="T63" fmla="*/ 380212 h 216"/>
              <a:gd name="T64" fmla="*/ 338900 w 256"/>
              <a:gd name="T65" fmla="*/ 380212 h 216"/>
              <a:gd name="T66" fmla="*/ 362545 w 256"/>
              <a:gd name="T67" fmla="*/ 403975 h 216"/>
              <a:gd name="T68" fmla="*/ 338900 w 256"/>
              <a:gd name="T69" fmla="*/ 427738 h 216"/>
              <a:gd name="T70" fmla="*/ 299493 w 256"/>
              <a:gd name="T71" fmla="*/ 427738 h 216"/>
              <a:gd name="T72" fmla="*/ 260086 w 256"/>
              <a:gd name="T73" fmla="*/ 427738 h 216"/>
              <a:gd name="T74" fmla="*/ 244324 w 256"/>
              <a:gd name="T75" fmla="*/ 427738 h 216"/>
              <a:gd name="T76" fmla="*/ 212798 w 256"/>
              <a:gd name="T77" fmla="*/ 427738 h 216"/>
              <a:gd name="T78" fmla="*/ 165510 w 256"/>
              <a:gd name="T79" fmla="*/ 427738 h 216"/>
              <a:gd name="T80" fmla="*/ 141865 w 256"/>
              <a:gd name="T81" fmla="*/ 403975 h 216"/>
              <a:gd name="T82" fmla="*/ 165510 w 256"/>
              <a:gd name="T83" fmla="*/ 380212 h 2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16">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172" y="88"/>
                </a:moveTo>
                <a:cubicBezTo>
                  <a:pt x="172" y="88"/>
                  <a:pt x="172" y="88"/>
                  <a:pt x="172" y="88"/>
                </a:cubicBezTo>
                <a:cubicBezTo>
                  <a:pt x="152" y="88"/>
                  <a:pt x="152" y="88"/>
                  <a:pt x="152" y="88"/>
                </a:cubicBezTo>
                <a:cubicBezTo>
                  <a:pt x="104" y="88"/>
                  <a:pt x="104" y="88"/>
                  <a:pt x="104" y="88"/>
                </a:cubicBezTo>
                <a:cubicBezTo>
                  <a:pt x="84" y="88"/>
                  <a:pt x="84" y="88"/>
                  <a:pt x="84" y="88"/>
                </a:cubicBezTo>
                <a:cubicBezTo>
                  <a:pt x="84" y="88"/>
                  <a:pt x="84" y="88"/>
                  <a:pt x="84" y="88"/>
                </a:cubicBezTo>
                <a:cubicBezTo>
                  <a:pt x="60" y="88"/>
                  <a:pt x="60" y="88"/>
                  <a:pt x="60" y="88"/>
                </a:cubicBezTo>
                <a:cubicBezTo>
                  <a:pt x="53" y="88"/>
                  <a:pt x="48" y="83"/>
                  <a:pt x="48" y="76"/>
                </a:cubicBezTo>
                <a:cubicBezTo>
                  <a:pt x="48" y="69"/>
                  <a:pt x="53" y="64"/>
                  <a:pt x="60" y="64"/>
                </a:cubicBezTo>
                <a:cubicBezTo>
                  <a:pt x="196" y="64"/>
                  <a:pt x="196" y="64"/>
                  <a:pt x="196" y="64"/>
                </a:cubicBezTo>
                <a:cubicBezTo>
                  <a:pt x="203" y="64"/>
                  <a:pt x="208" y="69"/>
                  <a:pt x="208" y="76"/>
                </a:cubicBezTo>
                <a:cubicBezTo>
                  <a:pt x="208" y="83"/>
                  <a:pt x="203" y="88"/>
                  <a:pt x="196" y="88"/>
                </a:cubicBezTo>
                <a:lnTo>
                  <a:pt x="172" y="88"/>
                </a:lnTo>
                <a:close/>
                <a:moveTo>
                  <a:pt x="12" y="128"/>
                </a:moveTo>
                <a:cubicBezTo>
                  <a:pt x="244" y="128"/>
                  <a:pt x="244" y="128"/>
                  <a:pt x="244" y="128"/>
                </a:cubicBezTo>
                <a:cubicBezTo>
                  <a:pt x="251" y="128"/>
                  <a:pt x="256" y="133"/>
                  <a:pt x="256" y="140"/>
                </a:cubicBezTo>
                <a:cubicBezTo>
                  <a:pt x="256" y="147"/>
                  <a:pt x="251" y="152"/>
                  <a:pt x="244" y="152"/>
                </a:cubicBezTo>
                <a:cubicBezTo>
                  <a:pt x="12" y="152"/>
                  <a:pt x="12" y="152"/>
                  <a:pt x="12" y="152"/>
                </a:cubicBezTo>
                <a:cubicBezTo>
                  <a:pt x="5" y="152"/>
                  <a:pt x="0" y="147"/>
                  <a:pt x="0" y="140"/>
                </a:cubicBezTo>
                <a:cubicBezTo>
                  <a:pt x="0" y="133"/>
                  <a:pt x="5" y="128"/>
                  <a:pt x="12" y="128"/>
                </a:cubicBezTo>
                <a:moveTo>
                  <a:pt x="84" y="192"/>
                </a:moveTo>
                <a:cubicBezTo>
                  <a:pt x="108" y="192"/>
                  <a:pt x="108" y="192"/>
                  <a:pt x="108" y="192"/>
                </a:cubicBezTo>
                <a:cubicBezTo>
                  <a:pt x="124" y="192"/>
                  <a:pt x="124" y="192"/>
                  <a:pt x="124" y="192"/>
                </a:cubicBezTo>
                <a:cubicBezTo>
                  <a:pt x="132" y="192"/>
                  <a:pt x="132" y="192"/>
                  <a:pt x="132" y="192"/>
                </a:cubicBezTo>
                <a:cubicBezTo>
                  <a:pt x="152" y="192"/>
                  <a:pt x="152" y="192"/>
                  <a:pt x="152" y="192"/>
                </a:cubicBezTo>
                <a:cubicBezTo>
                  <a:pt x="172" y="192"/>
                  <a:pt x="172" y="192"/>
                  <a:pt x="172" y="192"/>
                </a:cubicBezTo>
                <a:cubicBezTo>
                  <a:pt x="179" y="192"/>
                  <a:pt x="184" y="197"/>
                  <a:pt x="184" y="204"/>
                </a:cubicBezTo>
                <a:cubicBezTo>
                  <a:pt x="184" y="211"/>
                  <a:pt x="179" y="216"/>
                  <a:pt x="172" y="216"/>
                </a:cubicBezTo>
                <a:cubicBezTo>
                  <a:pt x="152" y="216"/>
                  <a:pt x="152" y="216"/>
                  <a:pt x="152" y="216"/>
                </a:cubicBezTo>
                <a:cubicBezTo>
                  <a:pt x="132" y="216"/>
                  <a:pt x="132" y="216"/>
                  <a:pt x="132" y="216"/>
                </a:cubicBezTo>
                <a:cubicBezTo>
                  <a:pt x="124" y="216"/>
                  <a:pt x="124" y="216"/>
                  <a:pt x="124" y="216"/>
                </a:cubicBezTo>
                <a:cubicBezTo>
                  <a:pt x="108" y="216"/>
                  <a:pt x="108" y="216"/>
                  <a:pt x="108" y="216"/>
                </a:cubicBezTo>
                <a:cubicBezTo>
                  <a:pt x="84" y="216"/>
                  <a:pt x="84" y="216"/>
                  <a:pt x="84" y="216"/>
                </a:cubicBezTo>
                <a:cubicBezTo>
                  <a:pt x="77" y="216"/>
                  <a:pt x="72" y="211"/>
                  <a:pt x="72" y="204"/>
                </a:cubicBezTo>
                <a:cubicBezTo>
                  <a:pt x="72" y="197"/>
                  <a:pt x="77" y="192"/>
                  <a:pt x="84" y="19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17" name="Freeform 99"/>
          <p:cNvSpPr>
            <a:spLocks noEditPoints="1"/>
          </p:cNvSpPr>
          <p:nvPr/>
        </p:nvSpPr>
        <p:spPr bwMode="auto">
          <a:xfrm>
            <a:off x="1870075" y="2433638"/>
            <a:ext cx="504825" cy="428625"/>
          </a:xfrm>
          <a:custGeom>
            <a:avLst/>
            <a:gdLst>
              <a:gd name="T0" fmla="*/ 480766 w 256"/>
              <a:gd name="T1" fmla="*/ 47526 h 216"/>
              <a:gd name="T2" fmla="*/ 23644 w 256"/>
              <a:gd name="T3" fmla="*/ 47526 h 216"/>
              <a:gd name="T4" fmla="*/ 0 w 256"/>
              <a:gd name="T5" fmla="*/ 23763 h 216"/>
              <a:gd name="T6" fmla="*/ 23644 w 256"/>
              <a:gd name="T7" fmla="*/ 0 h 216"/>
              <a:gd name="T8" fmla="*/ 480766 w 256"/>
              <a:gd name="T9" fmla="*/ 0 h 216"/>
              <a:gd name="T10" fmla="*/ 504410 w 256"/>
              <a:gd name="T11" fmla="*/ 23763 h 216"/>
              <a:gd name="T12" fmla="*/ 480766 w 256"/>
              <a:gd name="T13" fmla="*/ 47526 h 216"/>
              <a:gd name="T14" fmla="*/ 23644 w 256"/>
              <a:gd name="T15" fmla="*/ 126737 h 216"/>
              <a:gd name="T16" fmla="*/ 157628 w 256"/>
              <a:gd name="T17" fmla="*/ 126737 h 216"/>
              <a:gd name="T18" fmla="*/ 260086 w 256"/>
              <a:gd name="T19" fmla="*/ 126737 h 216"/>
              <a:gd name="T20" fmla="*/ 283731 w 256"/>
              <a:gd name="T21" fmla="*/ 126737 h 216"/>
              <a:gd name="T22" fmla="*/ 386189 w 256"/>
              <a:gd name="T23" fmla="*/ 126737 h 216"/>
              <a:gd name="T24" fmla="*/ 409833 w 256"/>
              <a:gd name="T25" fmla="*/ 150500 h 216"/>
              <a:gd name="T26" fmla="*/ 386189 w 256"/>
              <a:gd name="T27" fmla="*/ 174264 h 216"/>
              <a:gd name="T28" fmla="*/ 338900 w 256"/>
              <a:gd name="T29" fmla="*/ 174264 h 216"/>
              <a:gd name="T30" fmla="*/ 338900 w 256"/>
              <a:gd name="T31" fmla="*/ 174264 h 216"/>
              <a:gd name="T32" fmla="*/ 157628 w 256"/>
              <a:gd name="T33" fmla="*/ 174264 h 216"/>
              <a:gd name="T34" fmla="*/ 23644 w 256"/>
              <a:gd name="T35" fmla="*/ 174264 h 216"/>
              <a:gd name="T36" fmla="*/ 0 w 256"/>
              <a:gd name="T37" fmla="*/ 150500 h 216"/>
              <a:gd name="T38" fmla="*/ 23644 w 256"/>
              <a:gd name="T39" fmla="*/ 126737 h 216"/>
              <a:gd name="T40" fmla="*/ 23644 w 256"/>
              <a:gd name="T41" fmla="*/ 253474 h 216"/>
              <a:gd name="T42" fmla="*/ 480766 w 256"/>
              <a:gd name="T43" fmla="*/ 253474 h 216"/>
              <a:gd name="T44" fmla="*/ 504410 w 256"/>
              <a:gd name="T45" fmla="*/ 277238 h 216"/>
              <a:gd name="T46" fmla="*/ 480766 w 256"/>
              <a:gd name="T47" fmla="*/ 301001 h 216"/>
              <a:gd name="T48" fmla="*/ 23644 w 256"/>
              <a:gd name="T49" fmla="*/ 301001 h 216"/>
              <a:gd name="T50" fmla="*/ 0 w 256"/>
              <a:gd name="T51" fmla="*/ 277238 h 216"/>
              <a:gd name="T52" fmla="*/ 23644 w 256"/>
              <a:gd name="T53" fmla="*/ 253474 h 216"/>
              <a:gd name="T54" fmla="*/ 23644 w 256"/>
              <a:gd name="T55" fmla="*/ 380212 h 216"/>
              <a:gd name="T56" fmla="*/ 157628 w 256"/>
              <a:gd name="T57" fmla="*/ 380212 h 216"/>
              <a:gd name="T58" fmla="*/ 260086 w 256"/>
              <a:gd name="T59" fmla="*/ 380212 h 216"/>
              <a:gd name="T60" fmla="*/ 338900 w 256"/>
              <a:gd name="T61" fmla="*/ 380212 h 216"/>
              <a:gd name="T62" fmla="*/ 362545 w 256"/>
              <a:gd name="T63" fmla="*/ 403975 h 216"/>
              <a:gd name="T64" fmla="*/ 338900 w 256"/>
              <a:gd name="T65" fmla="*/ 427738 h 216"/>
              <a:gd name="T66" fmla="*/ 260086 w 256"/>
              <a:gd name="T67" fmla="*/ 427738 h 216"/>
              <a:gd name="T68" fmla="*/ 23644 w 256"/>
              <a:gd name="T69" fmla="*/ 427738 h 216"/>
              <a:gd name="T70" fmla="*/ 0 w 256"/>
              <a:gd name="T71" fmla="*/ 403975 h 216"/>
              <a:gd name="T72" fmla="*/ 23644 w 256"/>
              <a:gd name="T73" fmla="*/ 380212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12" y="64"/>
                </a:moveTo>
                <a:cubicBezTo>
                  <a:pt x="80" y="64"/>
                  <a:pt x="80" y="64"/>
                  <a:pt x="80" y="64"/>
                </a:cubicBezTo>
                <a:cubicBezTo>
                  <a:pt x="132" y="64"/>
                  <a:pt x="132" y="64"/>
                  <a:pt x="132" y="64"/>
                </a:cubicBezTo>
                <a:cubicBezTo>
                  <a:pt x="144" y="64"/>
                  <a:pt x="144" y="64"/>
                  <a:pt x="144" y="64"/>
                </a:cubicBezTo>
                <a:cubicBezTo>
                  <a:pt x="196" y="64"/>
                  <a:pt x="196" y="64"/>
                  <a:pt x="196" y="64"/>
                </a:cubicBezTo>
                <a:cubicBezTo>
                  <a:pt x="203" y="64"/>
                  <a:pt x="208" y="69"/>
                  <a:pt x="208" y="76"/>
                </a:cubicBezTo>
                <a:cubicBezTo>
                  <a:pt x="208" y="83"/>
                  <a:pt x="203" y="88"/>
                  <a:pt x="196" y="88"/>
                </a:cubicBezTo>
                <a:cubicBezTo>
                  <a:pt x="172" y="88"/>
                  <a:pt x="172" y="88"/>
                  <a:pt x="172" y="88"/>
                </a:cubicBezTo>
                <a:cubicBezTo>
                  <a:pt x="172" y="88"/>
                  <a:pt x="172" y="88"/>
                  <a:pt x="172" y="88"/>
                </a:cubicBezTo>
                <a:cubicBezTo>
                  <a:pt x="80" y="88"/>
                  <a:pt x="80" y="88"/>
                  <a:pt x="80" y="88"/>
                </a:cubicBezTo>
                <a:cubicBezTo>
                  <a:pt x="12" y="88"/>
                  <a:pt x="12" y="88"/>
                  <a:pt x="12" y="88"/>
                </a:cubicBezTo>
                <a:cubicBezTo>
                  <a:pt x="5" y="88"/>
                  <a:pt x="0" y="83"/>
                  <a:pt x="0" y="76"/>
                </a:cubicBezTo>
                <a:cubicBezTo>
                  <a:pt x="0" y="69"/>
                  <a:pt x="5" y="64"/>
                  <a:pt x="12" y="64"/>
                </a:cubicBezTo>
                <a:moveTo>
                  <a:pt x="12" y="128"/>
                </a:moveTo>
                <a:cubicBezTo>
                  <a:pt x="244" y="128"/>
                  <a:pt x="244" y="128"/>
                  <a:pt x="244" y="128"/>
                </a:cubicBezTo>
                <a:cubicBezTo>
                  <a:pt x="251" y="128"/>
                  <a:pt x="256" y="133"/>
                  <a:pt x="256" y="140"/>
                </a:cubicBezTo>
                <a:cubicBezTo>
                  <a:pt x="256" y="147"/>
                  <a:pt x="251" y="152"/>
                  <a:pt x="244" y="152"/>
                </a:cubicBezTo>
                <a:cubicBezTo>
                  <a:pt x="12" y="152"/>
                  <a:pt x="12" y="152"/>
                  <a:pt x="12" y="152"/>
                </a:cubicBezTo>
                <a:cubicBezTo>
                  <a:pt x="5" y="152"/>
                  <a:pt x="0" y="147"/>
                  <a:pt x="0" y="140"/>
                </a:cubicBezTo>
                <a:cubicBezTo>
                  <a:pt x="0" y="133"/>
                  <a:pt x="5" y="128"/>
                  <a:pt x="12" y="128"/>
                </a:cubicBezTo>
                <a:moveTo>
                  <a:pt x="12" y="192"/>
                </a:moveTo>
                <a:cubicBezTo>
                  <a:pt x="80" y="192"/>
                  <a:pt x="80" y="192"/>
                  <a:pt x="80" y="192"/>
                </a:cubicBezTo>
                <a:cubicBezTo>
                  <a:pt x="132" y="192"/>
                  <a:pt x="132" y="192"/>
                  <a:pt x="132" y="192"/>
                </a:cubicBezTo>
                <a:cubicBezTo>
                  <a:pt x="172" y="192"/>
                  <a:pt x="172" y="192"/>
                  <a:pt x="172" y="192"/>
                </a:cubicBezTo>
                <a:cubicBezTo>
                  <a:pt x="179" y="192"/>
                  <a:pt x="184" y="197"/>
                  <a:pt x="184" y="204"/>
                </a:cubicBezTo>
                <a:cubicBezTo>
                  <a:pt x="184" y="211"/>
                  <a:pt x="179" y="216"/>
                  <a:pt x="172" y="216"/>
                </a:cubicBezTo>
                <a:cubicBezTo>
                  <a:pt x="132" y="216"/>
                  <a:pt x="132" y="216"/>
                  <a:pt x="132" y="216"/>
                </a:cubicBezTo>
                <a:cubicBezTo>
                  <a:pt x="12" y="216"/>
                  <a:pt x="12" y="216"/>
                  <a:pt x="12" y="216"/>
                </a:cubicBezTo>
                <a:cubicBezTo>
                  <a:pt x="5" y="216"/>
                  <a:pt x="0" y="211"/>
                  <a:pt x="0" y="204"/>
                </a:cubicBezTo>
                <a:cubicBezTo>
                  <a:pt x="0" y="197"/>
                  <a:pt x="5" y="192"/>
                  <a:pt x="12" y="19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18" name="Freeform 100"/>
          <p:cNvSpPr>
            <a:spLocks noEditPoints="1"/>
          </p:cNvSpPr>
          <p:nvPr/>
        </p:nvSpPr>
        <p:spPr bwMode="auto">
          <a:xfrm>
            <a:off x="982663" y="2433638"/>
            <a:ext cx="508000" cy="428625"/>
          </a:xfrm>
          <a:custGeom>
            <a:avLst/>
            <a:gdLst>
              <a:gd name="T0" fmla="*/ 484611 w 256"/>
              <a:gd name="T1" fmla="*/ 301001 h 216"/>
              <a:gd name="T2" fmla="*/ 23833 w 256"/>
              <a:gd name="T3" fmla="*/ 301001 h 216"/>
              <a:gd name="T4" fmla="*/ 0 w 256"/>
              <a:gd name="T5" fmla="*/ 277238 h 216"/>
              <a:gd name="T6" fmla="*/ 23833 w 256"/>
              <a:gd name="T7" fmla="*/ 253474 h 216"/>
              <a:gd name="T8" fmla="*/ 484611 w 256"/>
              <a:gd name="T9" fmla="*/ 253474 h 216"/>
              <a:gd name="T10" fmla="*/ 508444 w 256"/>
              <a:gd name="T11" fmla="*/ 277238 h 216"/>
              <a:gd name="T12" fmla="*/ 484611 w 256"/>
              <a:gd name="T13" fmla="*/ 301001 h 216"/>
              <a:gd name="T14" fmla="*/ 484611 w 256"/>
              <a:gd name="T15" fmla="*/ 174264 h 216"/>
              <a:gd name="T16" fmla="*/ 23833 w 256"/>
              <a:gd name="T17" fmla="*/ 174264 h 216"/>
              <a:gd name="T18" fmla="*/ 0 w 256"/>
              <a:gd name="T19" fmla="*/ 150500 h 216"/>
              <a:gd name="T20" fmla="*/ 23833 w 256"/>
              <a:gd name="T21" fmla="*/ 126737 h 216"/>
              <a:gd name="T22" fmla="*/ 484611 w 256"/>
              <a:gd name="T23" fmla="*/ 126737 h 216"/>
              <a:gd name="T24" fmla="*/ 508444 w 256"/>
              <a:gd name="T25" fmla="*/ 150500 h 216"/>
              <a:gd name="T26" fmla="*/ 484611 w 256"/>
              <a:gd name="T27" fmla="*/ 174264 h 216"/>
              <a:gd name="T28" fmla="*/ 484611 w 256"/>
              <a:gd name="T29" fmla="*/ 47526 h 216"/>
              <a:gd name="T30" fmla="*/ 23833 w 256"/>
              <a:gd name="T31" fmla="*/ 47526 h 216"/>
              <a:gd name="T32" fmla="*/ 0 w 256"/>
              <a:gd name="T33" fmla="*/ 23763 h 216"/>
              <a:gd name="T34" fmla="*/ 23833 w 256"/>
              <a:gd name="T35" fmla="*/ 0 h 216"/>
              <a:gd name="T36" fmla="*/ 484611 w 256"/>
              <a:gd name="T37" fmla="*/ 0 h 216"/>
              <a:gd name="T38" fmla="*/ 508444 w 256"/>
              <a:gd name="T39" fmla="*/ 23763 h 216"/>
              <a:gd name="T40" fmla="*/ 484611 w 256"/>
              <a:gd name="T41" fmla="*/ 47526 h 216"/>
              <a:gd name="T42" fmla="*/ 23833 w 256"/>
              <a:gd name="T43" fmla="*/ 380212 h 216"/>
              <a:gd name="T44" fmla="*/ 484611 w 256"/>
              <a:gd name="T45" fmla="*/ 380212 h 216"/>
              <a:gd name="T46" fmla="*/ 508444 w 256"/>
              <a:gd name="T47" fmla="*/ 403975 h 216"/>
              <a:gd name="T48" fmla="*/ 484611 w 256"/>
              <a:gd name="T49" fmla="*/ 427738 h 216"/>
              <a:gd name="T50" fmla="*/ 23833 w 256"/>
              <a:gd name="T51" fmla="*/ 427738 h 216"/>
              <a:gd name="T52" fmla="*/ 0 w 256"/>
              <a:gd name="T53" fmla="*/ 403975 h 216"/>
              <a:gd name="T54" fmla="*/ 23833 w 256"/>
              <a:gd name="T55" fmla="*/ 38021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6" h="216">
                <a:moveTo>
                  <a:pt x="244" y="152"/>
                </a:moveTo>
                <a:cubicBezTo>
                  <a:pt x="12" y="152"/>
                  <a:pt x="12" y="152"/>
                  <a:pt x="12" y="152"/>
                </a:cubicBezTo>
                <a:cubicBezTo>
                  <a:pt x="5" y="152"/>
                  <a:pt x="0" y="147"/>
                  <a:pt x="0" y="140"/>
                </a:cubicBezTo>
                <a:cubicBezTo>
                  <a:pt x="0" y="133"/>
                  <a:pt x="5" y="128"/>
                  <a:pt x="12" y="128"/>
                </a:cubicBezTo>
                <a:cubicBezTo>
                  <a:pt x="244" y="128"/>
                  <a:pt x="244" y="128"/>
                  <a:pt x="244" y="128"/>
                </a:cubicBezTo>
                <a:cubicBezTo>
                  <a:pt x="251" y="128"/>
                  <a:pt x="256" y="133"/>
                  <a:pt x="256" y="140"/>
                </a:cubicBezTo>
                <a:cubicBezTo>
                  <a:pt x="256" y="147"/>
                  <a:pt x="251" y="152"/>
                  <a:pt x="244" y="152"/>
                </a:cubicBezTo>
                <a:moveTo>
                  <a:pt x="244" y="88"/>
                </a:moveTo>
                <a:cubicBezTo>
                  <a:pt x="12" y="88"/>
                  <a:pt x="12" y="88"/>
                  <a:pt x="12" y="88"/>
                </a:cubicBezTo>
                <a:cubicBezTo>
                  <a:pt x="5" y="88"/>
                  <a:pt x="0" y="83"/>
                  <a:pt x="0" y="76"/>
                </a:cubicBezTo>
                <a:cubicBezTo>
                  <a:pt x="0" y="69"/>
                  <a:pt x="5" y="64"/>
                  <a:pt x="12" y="64"/>
                </a:cubicBezTo>
                <a:cubicBezTo>
                  <a:pt x="244" y="64"/>
                  <a:pt x="244" y="64"/>
                  <a:pt x="244" y="64"/>
                </a:cubicBezTo>
                <a:cubicBezTo>
                  <a:pt x="251" y="64"/>
                  <a:pt x="256" y="69"/>
                  <a:pt x="256" y="76"/>
                </a:cubicBezTo>
                <a:cubicBezTo>
                  <a:pt x="256" y="83"/>
                  <a:pt x="251" y="88"/>
                  <a:pt x="244" y="88"/>
                </a:cubicBezTo>
                <a:moveTo>
                  <a:pt x="244" y="24"/>
                </a:moveTo>
                <a:cubicBezTo>
                  <a:pt x="12" y="24"/>
                  <a:pt x="12" y="24"/>
                  <a:pt x="12" y="24"/>
                </a:cubicBezTo>
                <a:cubicBezTo>
                  <a:pt x="5" y="24"/>
                  <a:pt x="0" y="19"/>
                  <a:pt x="0" y="12"/>
                </a:cubicBezTo>
                <a:cubicBezTo>
                  <a:pt x="0" y="5"/>
                  <a:pt x="5" y="0"/>
                  <a:pt x="12" y="0"/>
                </a:cubicBezTo>
                <a:cubicBezTo>
                  <a:pt x="244" y="0"/>
                  <a:pt x="244" y="0"/>
                  <a:pt x="244" y="0"/>
                </a:cubicBezTo>
                <a:cubicBezTo>
                  <a:pt x="251" y="0"/>
                  <a:pt x="256" y="5"/>
                  <a:pt x="256" y="12"/>
                </a:cubicBezTo>
                <a:cubicBezTo>
                  <a:pt x="256" y="19"/>
                  <a:pt x="251" y="24"/>
                  <a:pt x="244" y="24"/>
                </a:cubicBezTo>
                <a:moveTo>
                  <a:pt x="12" y="192"/>
                </a:moveTo>
                <a:cubicBezTo>
                  <a:pt x="244" y="192"/>
                  <a:pt x="244" y="192"/>
                  <a:pt x="244" y="192"/>
                </a:cubicBezTo>
                <a:cubicBezTo>
                  <a:pt x="251" y="192"/>
                  <a:pt x="256" y="197"/>
                  <a:pt x="256" y="204"/>
                </a:cubicBezTo>
                <a:cubicBezTo>
                  <a:pt x="256" y="211"/>
                  <a:pt x="251" y="216"/>
                  <a:pt x="244" y="216"/>
                </a:cubicBezTo>
                <a:cubicBezTo>
                  <a:pt x="12" y="216"/>
                  <a:pt x="12" y="216"/>
                  <a:pt x="12" y="216"/>
                </a:cubicBezTo>
                <a:cubicBezTo>
                  <a:pt x="5" y="216"/>
                  <a:pt x="0" y="211"/>
                  <a:pt x="0" y="204"/>
                </a:cubicBezTo>
                <a:cubicBezTo>
                  <a:pt x="0" y="197"/>
                  <a:pt x="5" y="192"/>
                  <a:pt x="12" y="192"/>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19" name="Freeform 101"/>
          <p:cNvSpPr>
            <a:spLocks noEditPoints="1"/>
          </p:cNvSpPr>
          <p:nvPr/>
        </p:nvSpPr>
        <p:spPr bwMode="auto">
          <a:xfrm>
            <a:off x="10702925" y="1643063"/>
            <a:ext cx="504825" cy="233363"/>
          </a:xfrm>
          <a:custGeom>
            <a:avLst/>
            <a:gdLst>
              <a:gd name="T0" fmla="*/ 480766 w 256"/>
              <a:gd name="T1" fmla="*/ 163832 h 120"/>
              <a:gd name="T2" fmla="*/ 480766 w 256"/>
              <a:gd name="T3" fmla="*/ 210641 h 120"/>
              <a:gd name="T4" fmla="*/ 457122 w 256"/>
              <a:gd name="T5" fmla="*/ 234045 h 120"/>
              <a:gd name="T6" fmla="*/ 23644 w 256"/>
              <a:gd name="T7" fmla="*/ 234045 h 120"/>
              <a:gd name="T8" fmla="*/ 0 w 256"/>
              <a:gd name="T9" fmla="*/ 210641 h 120"/>
              <a:gd name="T10" fmla="*/ 0 w 256"/>
              <a:gd name="T11" fmla="*/ 23405 h 120"/>
              <a:gd name="T12" fmla="*/ 23644 w 256"/>
              <a:gd name="T13" fmla="*/ 0 h 120"/>
              <a:gd name="T14" fmla="*/ 457122 w 256"/>
              <a:gd name="T15" fmla="*/ 0 h 120"/>
              <a:gd name="T16" fmla="*/ 480766 w 256"/>
              <a:gd name="T17" fmla="*/ 23405 h 120"/>
              <a:gd name="T18" fmla="*/ 480766 w 256"/>
              <a:gd name="T19" fmla="*/ 70214 h 120"/>
              <a:gd name="T20" fmla="*/ 504410 w 256"/>
              <a:gd name="T21" fmla="*/ 93618 h 120"/>
              <a:gd name="T22" fmla="*/ 504410 w 256"/>
              <a:gd name="T23" fmla="*/ 140427 h 120"/>
              <a:gd name="T24" fmla="*/ 480766 w 256"/>
              <a:gd name="T25" fmla="*/ 163832 h 120"/>
              <a:gd name="T26" fmla="*/ 433477 w 256"/>
              <a:gd name="T27" fmla="*/ 140427 h 120"/>
              <a:gd name="T28" fmla="*/ 433477 w 256"/>
              <a:gd name="T29" fmla="*/ 93618 h 120"/>
              <a:gd name="T30" fmla="*/ 433477 w 256"/>
              <a:gd name="T31" fmla="*/ 46809 h 120"/>
              <a:gd name="T32" fmla="*/ 47288 w 256"/>
              <a:gd name="T33" fmla="*/ 46809 h 120"/>
              <a:gd name="T34" fmla="*/ 47288 w 256"/>
              <a:gd name="T35" fmla="*/ 187236 h 120"/>
              <a:gd name="T36" fmla="*/ 433477 w 256"/>
              <a:gd name="T37" fmla="*/ 187236 h 120"/>
              <a:gd name="T38" fmla="*/ 433477 w 256"/>
              <a:gd name="T39" fmla="*/ 140427 h 120"/>
              <a:gd name="T40" fmla="*/ 409833 w 256"/>
              <a:gd name="T41" fmla="*/ 163832 h 120"/>
              <a:gd name="T42" fmla="*/ 70933 w 256"/>
              <a:gd name="T43" fmla="*/ 163832 h 120"/>
              <a:gd name="T44" fmla="*/ 70933 w 256"/>
              <a:gd name="T45" fmla="*/ 70214 h 120"/>
              <a:gd name="T46" fmla="*/ 409833 w 256"/>
              <a:gd name="T47" fmla="*/ 70214 h 120"/>
              <a:gd name="T48" fmla="*/ 409833 w 256"/>
              <a:gd name="T49" fmla="*/ 163832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120">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72"/>
                </a:moveTo>
                <a:cubicBezTo>
                  <a:pt x="220" y="48"/>
                  <a:pt x="220" y="48"/>
                  <a:pt x="220" y="48"/>
                </a:cubicBezTo>
                <a:cubicBezTo>
                  <a:pt x="220" y="24"/>
                  <a:pt x="220" y="24"/>
                  <a:pt x="220" y="24"/>
                </a:cubicBezTo>
                <a:cubicBezTo>
                  <a:pt x="24" y="24"/>
                  <a:pt x="24" y="24"/>
                  <a:pt x="24" y="24"/>
                </a:cubicBezTo>
                <a:cubicBezTo>
                  <a:pt x="24" y="96"/>
                  <a:pt x="24" y="96"/>
                  <a:pt x="24" y="96"/>
                </a:cubicBezTo>
                <a:cubicBezTo>
                  <a:pt x="220" y="96"/>
                  <a:pt x="220" y="96"/>
                  <a:pt x="220" y="96"/>
                </a:cubicBezTo>
                <a:lnTo>
                  <a:pt x="220" y="72"/>
                </a:lnTo>
                <a:close/>
                <a:moveTo>
                  <a:pt x="208" y="84"/>
                </a:moveTo>
                <a:cubicBezTo>
                  <a:pt x="36" y="84"/>
                  <a:pt x="36" y="84"/>
                  <a:pt x="36" y="84"/>
                </a:cubicBezTo>
                <a:cubicBezTo>
                  <a:pt x="36" y="36"/>
                  <a:pt x="36" y="36"/>
                  <a:pt x="36" y="36"/>
                </a:cubicBezTo>
                <a:cubicBezTo>
                  <a:pt x="208" y="36"/>
                  <a:pt x="208" y="36"/>
                  <a:pt x="208" y="36"/>
                </a:cubicBezTo>
                <a:lnTo>
                  <a:pt x="208" y="8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20" name="Freeform 102"/>
          <p:cNvSpPr>
            <a:spLocks noEditPoints="1"/>
          </p:cNvSpPr>
          <p:nvPr/>
        </p:nvSpPr>
        <p:spPr bwMode="auto">
          <a:xfrm>
            <a:off x="9815513" y="1643063"/>
            <a:ext cx="508000" cy="233363"/>
          </a:xfrm>
          <a:custGeom>
            <a:avLst/>
            <a:gdLst>
              <a:gd name="T0" fmla="*/ 484611 w 256"/>
              <a:gd name="T1" fmla="*/ 163832 h 120"/>
              <a:gd name="T2" fmla="*/ 484611 w 256"/>
              <a:gd name="T3" fmla="*/ 210641 h 120"/>
              <a:gd name="T4" fmla="*/ 460777 w 256"/>
              <a:gd name="T5" fmla="*/ 234045 h 120"/>
              <a:gd name="T6" fmla="*/ 23833 w 256"/>
              <a:gd name="T7" fmla="*/ 234045 h 120"/>
              <a:gd name="T8" fmla="*/ 0 w 256"/>
              <a:gd name="T9" fmla="*/ 210641 h 120"/>
              <a:gd name="T10" fmla="*/ 0 w 256"/>
              <a:gd name="T11" fmla="*/ 23405 h 120"/>
              <a:gd name="T12" fmla="*/ 23833 w 256"/>
              <a:gd name="T13" fmla="*/ 0 h 120"/>
              <a:gd name="T14" fmla="*/ 460777 w 256"/>
              <a:gd name="T15" fmla="*/ 0 h 120"/>
              <a:gd name="T16" fmla="*/ 484611 w 256"/>
              <a:gd name="T17" fmla="*/ 23405 h 120"/>
              <a:gd name="T18" fmla="*/ 484611 w 256"/>
              <a:gd name="T19" fmla="*/ 70214 h 120"/>
              <a:gd name="T20" fmla="*/ 508444 w 256"/>
              <a:gd name="T21" fmla="*/ 93618 h 120"/>
              <a:gd name="T22" fmla="*/ 508444 w 256"/>
              <a:gd name="T23" fmla="*/ 140427 h 120"/>
              <a:gd name="T24" fmla="*/ 484611 w 256"/>
              <a:gd name="T25" fmla="*/ 163832 h 120"/>
              <a:gd name="T26" fmla="*/ 436944 w 256"/>
              <a:gd name="T27" fmla="*/ 140427 h 120"/>
              <a:gd name="T28" fmla="*/ 436944 w 256"/>
              <a:gd name="T29" fmla="*/ 93618 h 120"/>
              <a:gd name="T30" fmla="*/ 436944 w 256"/>
              <a:gd name="T31" fmla="*/ 46809 h 120"/>
              <a:gd name="T32" fmla="*/ 47667 w 256"/>
              <a:gd name="T33" fmla="*/ 46809 h 120"/>
              <a:gd name="T34" fmla="*/ 47667 w 256"/>
              <a:gd name="T35" fmla="*/ 187236 h 120"/>
              <a:gd name="T36" fmla="*/ 436944 w 256"/>
              <a:gd name="T37" fmla="*/ 187236 h 120"/>
              <a:gd name="T38" fmla="*/ 436944 w 256"/>
              <a:gd name="T39" fmla="*/ 140427 h 120"/>
              <a:gd name="T40" fmla="*/ 293944 w 256"/>
              <a:gd name="T41" fmla="*/ 163832 h 120"/>
              <a:gd name="T42" fmla="*/ 293944 w 256"/>
              <a:gd name="T43" fmla="*/ 163832 h 120"/>
              <a:gd name="T44" fmla="*/ 71500 w 256"/>
              <a:gd name="T45" fmla="*/ 163832 h 120"/>
              <a:gd name="T46" fmla="*/ 71500 w 256"/>
              <a:gd name="T47" fmla="*/ 70214 h 120"/>
              <a:gd name="T48" fmla="*/ 293944 w 256"/>
              <a:gd name="T49" fmla="*/ 70214 h 120"/>
              <a:gd name="T50" fmla="*/ 293944 w 256"/>
              <a:gd name="T51" fmla="*/ 163832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120">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72"/>
                </a:moveTo>
                <a:cubicBezTo>
                  <a:pt x="220" y="48"/>
                  <a:pt x="220" y="48"/>
                  <a:pt x="220" y="48"/>
                </a:cubicBezTo>
                <a:cubicBezTo>
                  <a:pt x="220" y="24"/>
                  <a:pt x="220" y="24"/>
                  <a:pt x="220" y="24"/>
                </a:cubicBezTo>
                <a:cubicBezTo>
                  <a:pt x="24" y="24"/>
                  <a:pt x="24" y="24"/>
                  <a:pt x="24" y="24"/>
                </a:cubicBezTo>
                <a:cubicBezTo>
                  <a:pt x="24" y="96"/>
                  <a:pt x="24" y="96"/>
                  <a:pt x="24" y="96"/>
                </a:cubicBezTo>
                <a:cubicBezTo>
                  <a:pt x="220" y="96"/>
                  <a:pt x="220" y="96"/>
                  <a:pt x="220" y="96"/>
                </a:cubicBezTo>
                <a:lnTo>
                  <a:pt x="220" y="72"/>
                </a:lnTo>
                <a:close/>
                <a:moveTo>
                  <a:pt x="148" y="84"/>
                </a:moveTo>
                <a:cubicBezTo>
                  <a:pt x="148" y="84"/>
                  <a:pt x="148" y="84"/>
                  <a:pt x="148" y="84"/>
                </a:cubicBezTo>
                <a:cubicBezTo>
                  <a:pt x="36" y="84"/>
                  <a:pt x="36" y="84"/>
                  <a:pt x="36" y="84"/>
                </a:cubicBezTo>
                <a:cubicBezTo>
                  <a:pt x="36" y="36"/>
                  <a:pt x="36" y="36"/>
                  <a:pt x="36" y="36"/>
                </a:cubicBezTo>
                <a:cubicBezTo>
                  <a:pt x="148" y="36"/>
                  <a:pt x="148" y="36"/>
                  <a:pt x="148" y="36"/>
                </a:cubicBezTo>
                <a:lnTo>
                  <a:pt x="148" y="8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21" name="Freeform 103"/>
          <p:cNvSpPr>
            <a:spLocks noEditPoints="1"/>
          </p:cNvSpPr>
          <p:nvPr/>
        </p:nvSpPr>
        <p:spPr bwMode="auto">
          <a:xfrm>
            <a:off x="8928100" y="1643063"/>
            <a:ext cx="508000" cy="233363"/>
          </a:xfrm>
          <a:custGeom>
            <a:avLst/>
            <a:gdLst>
              <a:gd name="T0" fmla="*/ 484611 w 256"/>
              <a:gd name="T1" fmla="*/ 163832 h 120"/>
              <a:gd name="T2" fmla="*/ 484611 w 256"/>
              <a:gd name="T3" fmla="*/ 210641 h 120"/>
              <a:gd name="T4" fmla="*/ 460777 w 256"/>
              <a:gd name="T5" fmla="*/ 234045 h 120"/>
              <a:gd name="T6" fmla="*/ 23833 w 256"/>
              <a:gd name="T7" fmla="*/ 234045 h 120"/>
              <a:gd name="T8" fmla="*/ 0 w 256"/>
              <a:gd name="T9" fmla="*/ 210641 h 120"/>
              <a:gd name="T10" fmla="*/ 0 w 256"/>
              <a:gd name="T11" fmla="*/ 23405 h 120"/>
              <a:gd name="T12" fmla="*/ 23833 w 256"/>
              <a:gd name="T13" fmla="*/ 0 h 120"/>
              <a:gd name="T14" fmla="*/ 460777 w 256"/>
              <a:gd name="T15" fmla="*/ 0 h 120"/>
              <a:gd name="T16" fmla="*/ 484611 w 256"/>
              <a:gd name="T17" fmla="*/ 23405 h 120"/>
              <a:gd name="T18" fmla="*/ 484611 w 256"/>
              <a:gd name="T19" fmla="*/ 70214 h 120"/>
              <a:gd name="T20" fmla="*/ 508444 w 256"/>
              <a:gd name="T21" fmla="*/ 93618 h 120"/>
              <a:gd name="T22" fmla="*/ 508444 w 256"/>
              <a:gd name="T23" fmla="*/ 140427 h 120"/>
              <a:gd name="T24" fmla="*/ 484611 w 256"/>
              <a:gd name="T25" fmla="*/ 163832 h 120"/>
              <a:gd name="T26" fmla="*/ 436944 w 256"/>
              <a:gd name="T27" fmla="*/ 140427 h 120"/>
              <a:gd name="T28" fmla="*/ 436944 w 256"/>
              <a:gd name="T29" fmla="*/ 93618 h 120"/>
              <a:gd name="T30" fmla="*/ 436944 w 256"/>
              <a:gd name="T31" fmla="*/ 46809 h 120"/>
              <a:gd name="T32" fmla="*/ 429000 w 256"/>
              <a:gd name="T33" fmla="*/ 46809 h 120"/>
              <a:gd name="T34" fmla="*/ 293944 w 256"/>
              <a:gd name="T35" fmla="*/ 46809 h 120"/>
              <a:gd name="T36" fmla="*/ 47667 w 256"/>
              <a:gd name="T37" fmla="*/ 46809 h 120"/>
              <a:gd name="T38" fmla="*/ 47667 w 256"/>
              <a:gd name="T39" fmla="*/ 187236 h 120"/>
              <a:gd name="T40" fmla="*/ 436944 w 256"/>
              <a:gd name="T41" fmla="*/ 187236 h 120"/>
              <a:gd name="T42" fmla="*/ 436944 w 256"/>
              <a:gd name="T43" fmla="*/ 140427 h 120"/>
              <a:gd name="T44" fmla="*/ 174778 w 256"/>
              <a:gd name="T45" fmla="*/ 163832 h 120"/>
              <a:gd name="T46" fmla="*/ 71500 w 256"/>
              <a:gd name="T47" fmla="*/ 163832 h 120"/>
              <a:gd name="T48" fmla="*/ 71500 w 256"/>
              <a:gd name="T49" fmla="*/ 70214 h 120"/>
              <a:gd name="T50" fmla="*/ 174778 w 256"/>
              <a:gd name="T51" fmla="*/ 70214 h 120"/>
              <a:gd name="T52" fmla="*/ 174778 w 256"/>
              <a:gd name="T53" fmla="*/ 163832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6" h="120">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72"/>
                </a:moveTo>
                <a:cubicBezTo>
                  <a:pt x="220" y="48"/>
                  <a:pt x="220" y="48"/>
                  <a:pt x="220" y="48"/>
                </a:cubicBezTo>
                <a:cubicBezTo>
                  <a:pt x="220" y="24"/>
                  <a:pt x="220" y="24"/>
                  <a:pt x="220" y="24"/>
                </a:cubicBezTo>
                <a:cubicBezTo>
                  <a:pt x="216" y="24"/>
                  <a:pt x="216" y="24"/>
                  <a:pt x="216" y="24"/>
                </a:cubicBezTo>
                <a:cubicBezTo>
                  <a:pt x="148" y="24"/>
                  <a:pt x="148" y="24"/>
                  <a:pt x="148" y="24"/>
                </a:cubicBezTo>
                <a:cubicBezTo>
                  <a:pt x="24" y="24"/>
                  <a:pt x="24" y="24"/>
                  <a:pt x="24" y="24"/>
                </a:cubicBezTo>
                <a:cubicBezTo>
                  <a:pt x="24" y="96"/>
                  <a:pt x="24" y="96"/>
                  <a:pt x="24" y="96"/>
                </a:cubicBezTo>
                <a:cubicBezTo>
                  <a:pt x="220" y="96"/>
                  <a:pt x="220" y="96"/>
                  <a:pt x="220" y="96"/>
                </a:cubicBezTo>
                <a:lnTo>
                  <a:pt x="220" y="72"/>
                </a:lnTo>
                <a:close/>
                <a:moveTo>
                  <a:pt x="88" y="84"/>
                </a:moveTo>
                <a:cubicBezTo>
                  <a:pt x="36" y="84"/>
                  <a:pt x="36" y="84"/>
                  <a:pt x="36" y="84"/>
                </a:cubicBezTo>
                <a:cubicBezTo>
                  <a:pt x="36" y="36"/>
                  <a:pt x="36" y="36"/>
                  <a:pt x="36" y="36"/>
                </a:cubicBezTo>
                <a:cubicBezTo>
                  <a:pt x="88" y="36"/>
                  <a:pt x="88" y="36"/>
                  <a:pt x="88" y="36"/>
                </a:cubicBezTo>
                <a:lnTo>
                  <a:pt x="88" y="8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22" name="Freeform 104"/>
          <p:cNvSpPr>
            <a:spLocks noEditPoints="1"/>
          </p:cNvSpPr>
          <p:nvPr/>
        </p:nvSpPr>
        <p:spPr bwMode="auto">
          <a:xfrm>
            <a:off x="8043863" y="1643063"/>
            <a:ext cx="504825" cy="233363"/>
          </a:xfrm>
          <a:custGeom>
            <a:avLst/>
            <a:gdLst>
              <a:gd name="T0" fmla="*/ 480766 w 256"/>
              <a:gd name="T1" fmla="*/ 163832 h 120"/>
              <a:gd name="T2" fmla="*/ 480766 w 256"/>
              <a:gd name="T3" fmla="*/ 210641 h 120"/>
              <a:gd name="T4" fmla="*/ 457122 w 256"/>
              <a:gd name="T5" fmla="*/ 234045 h 120"/>
              <a:gd name="T6" fmla="*/ 23644 w 256"/>
              <a:gd name="T7" fmla="*/ 234045 h 120"/>
              <a:gd name="T8" fmla="*/ 0 w 256"/>
              <a:gd name="T9" fmla="*/ 210641 h 120"/>
              <a:gd name="T10" fmla="*/ 0 w 256"/>
              <a:gd name="T11" fmla="*/ 23405 h 120"/>
              <a:gd name="T12" fmla="*/ 23644 w 256"/>
              <a:gd name="T13" fmla="*/ 0 h 120"/>
              <a:gd name="T14" fmla="*/ 457122 w 256"/>
              <a:gd name="T15" fmla="*/ 0 h 120"/>
              <a:gd name="T16" fmla="*/ 480766 w 256"/>
              <a:gd name="T17" fmla="*/ 23405 h 120"/>
              <a:gd name="T18" fmla="*/ 480766 w 256"/>
              <a:gd name="T19" fmla="*/ 70214 h 120"/>
              <a:gd name="T20" fmla="*/ 504410 w 256"/>
              <a:gd name="T21" fmla="*/ 93618 h 120"/>
              <a:gd name="T22" fmla="*/ 504410 w 256"/>
              <a:gd name="T23" fmla="*/ 140427 h 120"/>
              <a:gd name="T24" fmla="*/ 480766 w 256"/>
              <a:gd name="T25" fmla="*/ 163832 h 120"/>
              <a:gd name="T26" fmla="*/ 433477 w 256"/>
              <a:gd name="T27" fmla="*/ 46809 h 120"/>
              <a:gd name="T28" fmla="*/ 47288 w 256"/>
              <a:gd name="T29" fmla="*/ 46809 h 120"/>
              <a:gd name="T30" fmla="*/ 47288 w 256"/>
              <a:gd name="T31" fmla="*/ 187236 h 120"/>
              <a:gd name="T32" fmla="*/ 433477 w 256"/>
              <a:gd name="T33" fmla="*/ 187236 h 120"/>
              <a:gd name="T34" fmla="*/ 433477 w 256"/>
              <a:gd name="T35" fmla="*/ 46809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6" h="120">
                <a:moveTo>
                  <a:pt x="244" y="84"/>
                </a:moveTo>
                <a:cubicBezTo>
                  <a:pt x="244" y="108"/>
                  <a:pt x="244" y="108"/>
                  <a:pt x="244" y="108"/>
                </a:cubicBezTo>
                <a:cubicBezTo>
                  <a:pt x="244" y="115"/>
                  <a:pt x="239" y="120"/>
                  <a:pt x="232" y="120"/>
                </a:cubicBezTo>
                <a:cubicBezTo>
                  <a:pt x="12" y="120"/>
                  <a:pt x="12" y="120"/>
                  <a:pt x="12" y="120"/>
                </a:cubicBezTo>
                <a:cubicBezTo>
                  <a:pt x="5" y="120"/>
                  <a:pt x="0" y="115"/>
                  <a:pt x="0" y="108"/>
                </a:cubicBezTo>
                <a:cubicBezTo>
                  <a:pt x="0" y="12"/>
                  <a:pt x="0" y="12"/>
                  <a:pt x="0" y="12"/>
                </a:cubicBezTo>
                <a:cubicBezTo>
                  <a:pt x="0" y="5"/>
                  <a:pt x="5" y="0"/>
                  <a:pt x="12" y="0"/>
                </a:cubicBezTo>
                <a:cubicBezTo>
                  <a:pt x="232" y="0"/>
                  <a:pt x="232" y="0"/>
                  <a:pt x="232" y="0"/>
                </a:cubicBezTo>
                <a:cubicBezTo>
                  <a:pt x="239" y="0"/>
                  <a:pt x="244" y="5"/>
                  <a:pt x="244" y="12"/>
                </a:cubicBezTo>
                <a:cubicBezTo>
                  <a:pt x="244" y="36"/>
                  <a:pt x="244" y="36"/>
                  <a:pt x="244" y="36"/>
                </a:cubicBezTo>
                <a:cubicBezTo>
                  <a:pt x="251" y="36"/>
                  <a:pt x="256" y="41"/>
                  <a:pt x="256" y="48"/>
                </a:cubicBezTo>
                <a:cubicBezTo>
                  <a:pt x="256" y="72"/>
                  <a:pt x="256" y="72"/>
                  <a:pt x="256" y="72"/>
                </a:cubicBezTo>
                <a:cubicBezTo>
                  <a:pt x="256" y="79"/>
                  <a:pt x="251" y="84"/>
                  <a:pt x="244" y="84"/>
                </a:cubicBezTo>
                <a:moveTo>
                  <a:pt x="220" y="24"/>
                </a:moveTo>
                <a:cubicBezTo>
                  <a:pt x="24" y="24"/>
                  <a:pt x="24" y="24"/>
                  <a:pt x="24" y="24"/>
                </a:cubicBezTo>
                <a:cubicBezTo>
                  <a:pt x="24" y="96"/>
                  <a:pt x="24" y="96"/>
                  <a:pt x="24" y="96"/>
                </a:cubicBezTo>
                <a:cubicBezTo>
                  <a:pt x="220" y="96"/>
                  <a:pt x="220" y="96"/>
                  <a:pt x="220" y="96"/>
                </a:cubicBezTo>
                <a:lnTo>
                  <a:pt x="220" y="2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23" name="Freeform 105"/>
          <p:cNvSpPr/>
          <p:nvPr/>
        </p:nvSpPr>
        <p:spPr bwMode="auto">
          <a:xfrm>
            <a:off x="7156450" y="1522413"/>
            <a:ext cx="508000" cy="484188"/>
          </a:xfrm>
          <a:custGeom>
            <a:avLst/>
            <a:gdLst>
              <a:gd name="T0" fmla="*/ 498513 w 256"/>
              <a:gd name="T1" fmla="*/ 210363 h 244"/>
              <a:gd name="T2" fmla="*/ 498513 w 256"/>
              <a:gd name="T3" fmla="*/ 210363 h 244"/>
              <a:gd name="T4" fmla="*/ 371402 w 256"/>
              <a:gd name="T5" fmla="*/ 301653 h 244"/>
              <a:gd name="T6" fmla="*/ 419069 w 256"/>
              <a:gd name="T7" fmla="*/ 452479 h 244"/>
              <a:gd name="T8" fmla="*/ 421055 w 256"/>
              <a:gd name="T9" fmla="*/ 460417 h 244"/>
              <a:gd name="T10" fmla="*/ 397222 w 256"/>
              <a:gd name="T11" fmla="*/ 484232 h 244"/>
              <a:gd name="T12" fmla="*/ 383319 w 256"/>
              <a:gd name="T13" fmla="*/ 480263 h 244"/>
              <a:gd name="T14" fmla="*/ 383319 w 256"/>
              <a:gd name="T15" fmla="*/ 480263 h 244"/>
              <a:gd name="T16" fmla="*/ 254222 w 256"/>
              <a:gd name="T17" fmla="*/ 386989 h 244"/>
              <a:gd name="T18" fmla="*/ 125125 w 256"/>
              <a:gd name="T19" fmla="*/ 480263 h 244"/>
              <a:gd name="T20" fmla="*/ 125125 w 256"/>
              <a:gd name="T21" fmla="*/ 480263 h 244"/>
              <a:gd name="T22" fmla="*/ 111222 w 256"/>
              <a:gd name="T23" fmla="*/ 484232 h 244"/>
              <a:gd name="T24" fmla="*/ 87389 w 256"/>
              <a:gd name="T25" fmla="*/ 460417 h 244"/>
              <a:gd name="T26" fmla="*/ 89375 w 256"/>
              <a:gd name="T27" fmla="*/ 452479 h 244"/>
              <a:gd name="T28" fmla="*/ 137042 w 256"/>
              <a:gd name="T29" fmla="*/ 301653 h 244"/>
              <a:gd name="T30" fmla="*/ 9931 w 256"/>
              <a:gd name="T31" fmla="*/ 210363 h 244"/>
              <a:gd name="T32" fmla="*/ 0 w 256"/>
              <a:gd name="T33" fmla="*/ 190518 h 244"/>
              <a:gd name="T34" fmla="*/ 23833 w 256"/>
              <a:gd name="T35" fmla="*/ 166703 h 244"/>
              <a:gd name="T36" fmla="*/ 182722 w 256"/>
              <a:gd name="T37" fmla="*/ 166703 h 244"/>
              <a:gd name="T38" fmla="*/ 232375 w 256"/>
              <a:gd name="T39" fmla="*/ 15876 h 244"/>
              <a:gd name="T40" fmla="*/ 254222 w 256"/>
              <a:gd name="T41" fmla="*/ 0 h 244"/>
              <a:gd name="T42" fmla="*/ 276069 w 256"/>
              <a:gd name="T43" fmla="*/ 15876 h 244"/>
              <a:gd name="T44" fmla="*/ 325722 w 256"/>
              <a:gd name="T45" fmla="*/ 166703 h 244"/>
              <a:gd name="T46" fmla="*/ 484611 w 256"/>
              <a:gd name="T47" fmla="*/ 166703 h 244"/>
              <a:gd name="T48" fmla="*/ 508444 w 256"/>
              <a:gd name="T49" fmla="*/ 190518 h 244"/>
              <a:gd name="T50" fmla="*/ 498513 w 256"/>
              <a:gd name="T51" fmla="*/ 210363 h 2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24" name="Freeform 106"/>
          <p:cNvSpPr>
            <a:spLocks noEditPoints="1"/>
          </p:cNvSpPr>
          <p:nvPr/>
        </p:nvSpPr>
        <p:spPr bwMode="auto">
          <a:xfrm>
            <a:off x="6284913" y="1522413"/>
            <a:ext cx="500063" cy="484188"/>
          </a:xfrm>
          <a:custGeom>
            <a:avLst/>
            <a:gdLst>
              <a:gd name="T0" fmla="*/ 476547 w 252"/>
              <a:gd name="T1" fmla="*/ 285776 h 244"/>
              <a:gd name="T2" fmla="*/ 468604 w 252"/>
              <a:gd name="T3" fmla="*/ 285776 h 244"/>
              <a:gd name="T4" fmla="*/ 460662 w 252"/>
              <a:gd name="T5" fmla="*/ 285776 h 244"/>
              <a:gd name="T6" fmla="*/ 460662 w 252"/>
              <a:gd name="T7" fmla="*/ 325467 h 244"/>
              <a:gd name="T8" fmla="*/ 460662 w 252"/>
              <a:gd name="T9" fmla="*/ 329437 h 244"/>
              <a:gd name="T10" fmla="*/ 458676 w 252"/>
              <a:gd name="T11" fmla="*/ 333406 h 244"/>
              <a:gd name="T12" fmla="*/ 458676 w 252"/>
              <a:gd name="T13" fmla="*/ 335390 h 244"/>
              <a:gd name="T14" fmla="*/ 456691 w 252"/>
              <a:gd name="T15" fmla="*/ 337375 h 244"/>
              <a:gd name="T16" fmla="*/ 456691 w 252"/>
              <a:gd name="T17" fmla="*/ 339359 h 244"/>
              <a:gd name="T18" fmla="*/ 454705 w 252"/>
              <a:gd name="T19" fmla="*/ 341344 h 244"/>
              <a:gd name="T20" fmla="*/ 452719 w 252"/>
              <a:gd name="T21" fmla="*/ 341344 h 244"/>
              <a:gd name="T22" fmla="*/ 436834 w 252"/>
              <a:gd name="T23" fmla="*/ 349282 h 244"/>
              <a:gd name="T24" fmla="*/ 436834 w 252"/>
              <a:gd name="T25" fmla="*/ 349282 h 244"/>
              <a:gd name="T26" fmla="*/ 420950 w 252"/>
              <a:gd name="T27" fmla="*/ 341344 h 244"/>
              <a:gd name="T28" fmla="*/ 363367 w 252"/>
              <a:gd name="T29" fmla="*/ 285776 h 244"/>
              <a:gd name="T30" fmla="*/ 361381 w 252"/>
              <a:gd name="T31" fmla="*/ 285776 h 244"/>
              <a:gd name="T32" fmla="*/ 142964 w 252"/>
              <a:gd name="T33" fmla="*/ 285776 h 244"/>
              <a:gd name="T34" fmla="*/ 119137 w 252"/>
              <a:gd name="T35" fmla="*/ 261962 h 244"/>
              <a:gd name="T36" fmla="*/ 119137 w 252"/>
              <a:gd name="T37" fmla="*/ 23815 h 244"/>
              <a:gd name="T38" fmla="*/ 142964 w 252"/>
              <a:gd name="T39" fmla="*/ 0 h 244"/>
              <a:gd name="T40" fmla="*/ 476547 w 252"/>
              <a:gd name="T41" fmla="*/ 0 h 244"/>
              <a:gd name="T42" fmla="*/ 500374 w 252"/>
              <a:gd name="T43" fmla="*/ 23815 h 244"/>
              <a:gd name="T44" fmla="*/ 500374 w 252"/>
              <a:gd name="T45" fmla="*/ 261962 h 244"/>
              <a:gd name="T46" fmla="*/ 476547 w 252"/>
              <a:gd name="T47" fmla="*/ 285776 h 244"/>
              <a:gd name="T48" fmla="*/ 353439 w 252"/>
              <a:gd name="T49" fmla="*/ 309591 h 244"/>
              <a:gd name="T50" fmla="*/ 403079 w 252"/>
              <a:gd name="T51" fmla="*/ 359205 h 244"/>
              <a:gd name="T52" fmla="*/ 403079 w 252"/>
              <a:gd name="T53" fmla="*/ 359205 h 244"/>
              <a:gd name="T54" fmla="*/ 436834 w 252"/>
              <a:gd name="T55" fmla="*/ 373097 h 244"/>
              <a:gd name="T56" fmla="*/ 436834 w 252"/>
              <a:gd name="T57" fmla="*/ 388973 h 244"/>
              <a:gd name="T58" fmla="*/ 413007 w 252"/>
              <a:gd name="T59" fmla="*/ 412788 h 244"/>
              <a:gd name="T60" fmla="*/ 246216 w 252"/>
              <a:gd name="T61" fmla="*/ 412788 h 244"/>
              <a:gd name="T62" fmla="*/ 190619 w 252"/>
              <a:gd name="T63" fmla="*/ 412788 h 244"/>
              <a:gd name="T64" fmla="*/ 166791 w 252"/>
              <a:gd name="T65" fmla="*/ 412788 h 244"/>
              <a:gd name="T66" fmla="*/ 160835 w 252"/>
              <a:gd name="T67" fmla="*/ 412788 h 244"/>
              <a:gd name="T68" fmla="*/ 95309 w 252"/>
              <a:gd name="T69" fmla="*/ 476294 h 244"/>
              <a:gd name="T70" fmla="*/ 79424 w 252"/>
              <a:gd name="T71" fmla="*/ 484232 h 244"/>
              <a:gd name="T72" fmla="*/ 79424 w 252"/>
              <a:gd name="T73" fmla="*/ 484232 h 244"/>
              <a:gd name="T74" fmla="*/ 63540 w 252"/>
              <a:gd name="T75" fmla="*/ 476294 h 244"/>
              <a:gd name="T76" fmla="*/ 61554 w 252"/>
              <a:gd name="T77" fmla="*/ 476294 h 244"/>
              <a:gd name="T78" fmla="*/ 59568 w 252"/>
              <a:gd name="T79" fmla="*/ 474309 h 244"/>
              <a:gd name="T80" fmla="*/ 59568 w 252"/>
              <a:gd name="T81" fmla="*/ 472325 h 244"/>
              <a:gd name="T82" fmla="*/ 57583 w 252"/>
              <a:gd name="T83" fmla="*/ 470340 h 244"/>
              <a:gd name="T84" fmla="*/ 57583 w 252"/>
              <a:gd name="T85" fmla="*/ 468356 h 244"/>
              <a:gd name="T86" fmla="*/ 55597 w 252"/>
              <a:gd name="T87" fmla="*/ 464386 h 244"/>
              <a:gd name="T88" fmla="*/ 55597 w 252"/>
              <a:gd name="T89" fmla="*/ 460417 h 244"/>
              <a:gd name="T90" fmla="*/ 55597 w 252"/>
              <a:gd name="T91" fmla="*/ 412788 h 244"/>
              <a:gd name="T92" fmla="*/ 51626 w 252"/>
              <a:gd name="T93" fmla="*/ 412788 h 244"/>
              <a:gd name="T94" fmla="*/ 23827 w 252"/>
              <a:gd name="T95" fmla="*/ 412788 h 244"/>
              <a:gd name="T96" fmla="*/ 0 w 252"/>
              <a:gd name="T97" fmla="*/ 388973 h 244"/>
              <a:gd name="T98" fmla="*/ 0 w 252"/>
              <a:gd name="T99" fmla="*/ 119073 h 244"/>
              <a:gd name="T100" fmla="*/ 23827 w 252"/>
              <a:gd name="T101" fmla="*/ 95259 h 244"/>
              <a:gd name="T102" fmla="*/ 95309 w 252"/>
              <a:gd name="T103" fmla="*/ 95259 h 244"/>
              <a:gd name="T104" fmla="*/ 95309 w 252"/>
              <a:gd name="T105" fmla="*/ 261962 h 244"/>
              <a:gd name="T106" fmla="*/ 142964 w 252"/>
              <a:gd name="T107" fmla="*/ 309591 h 244"/>
              <a:gd name="T108" fmla="*/ 353439 w 252"/>
              <a:gd name="T109" fmla="*/ 309591 h 2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2" h="244">
                <a:moveTo>
                  <a:pt x="240" y="144"/>
                </a:moveTo>
                <a:cubicBezTo>
                  <a:pt x="236" y="144"/>
                  <a:pt x="236" y="144"/>
                  <a:pt x="236" y="144"/>
                </a:cubicBezTo>
                <a:cubicBezTo>
                  <a:pt x="232" y="144"/>
                  <a:pt x="232" y="144"/>
                  <a:pt x="232" y="144"/>
                </a:cubicBezTo>
                <a:cubicBezTo>
                  <a:pt x="232" y="164"/>
                  <a:pt x="232" y="164"/>
                  <a:pt x="232" y="164"/>
                </a:cubicBezTo>
                <a:cubicBezTo>
                  <a:pt x="232" y="165"/>
                  <a:pt x="232" y="166"/>
                  <a:pt x="232" y="166"/>
                </a:cubicBezTo>
                <a:cubicBezTo>
                  <a:pt x="232" y="167"/>
                  <a:pt x="231" y="167"/>
                  <a:pt x="231" y="168"/>
                </a:cubicBezTo>
                <a:cubicBezTo>
                  <a:pt x="231" y="168"/>
                  <a:pt x="231" y="168"/>
                  <a:pt x="231" y="169"/>
                </a:cubicBezTo>
                <a:cubicBezTo>
                  <a:pt x="231" y="169"/>
                  <a:pt x="231" y="170"/>
                  <a:pt x="230" y="170"/>
                </a:cubicBezTo>
                <a:cubicBezTo>
                  <a:pt x="230" y="170"/>
                  <a:pt x="230" y="170"/>
                  <a:pt x="230" y="171"/>
                </a:cubicBezTo>
                <a:cubicBezTo>
                  <a:pt x="230" y="171"/>
                  <a:pt x="229" y="172"/>
                  <a:pt x="229" y="172"/>
                </a:cubicBezTo>
                <a:cubicBezTo>
                  <a:pt x="229" y="172"/>
                  <a:pt x="229" y="172"/>
                  <a:pt x="228" y="172"/>
                </a:cubicBezTo>
                <a:cubicBezTo>
                  <a:pt x="226" y="175"/>
                  <a:pt x="223" y="176"/>
                  <a:pt x="220" y="176"/>
                </a:cubicBezTo>
                <a:cubicBezTo>
                  <a:pt x="220" y="176"/>
                  <a:pt x="220" y="176"/>
                  <a:pt x="220" y="176"/>
                </a:cubicBezTo>
                <a:cubicBezTo>
                  <a:pt x="217" y="176"/>
                  <a:pt x="214" y="175"/>
                  <a:pt x="212" y="172"/>
                </a:cubicBezTo>
                <a:cubicBezTo>
                  <a:pt x="183" y="144"/>
                  <a:pt x="183" y="144"/>
                  <a:pt x="183" y="144"/>
                </a:cubicBezTo>
                <a:cubicBezTo>
                  <a:pt x="182" y="144"/>
                  <a:pt x="182" y="144"/>
                  <a:pt x="182" y="144"/>
                </a:cubicBezTo>
                <a:cubicBezTo>
                  <a:pt x="72" y="144"/>
                  <a:pt x="72" y="144"/>
                  <a:pt x="72" y="144"/>
                </a:cubicBezTo>
                <a:cubicBezTo>
                  <a:pt x="65" y="144"/>
                  <a:pt x="60" y="139"/>
                  <a:pt x="60" y="132"/>
                </a:cubicBezTo>
                <a:cubicBezTo>
                  <a:pt x="60" y="12"/>
                  <a:pt x="60" y="12"/>
                  <a:pt x="60" y="12"/>
                </a:cubicBezTo>
                <a:cubicBezTo>
                  <a:pt x="60" y="5"/>
                  <a:pt x="65" y="0"/>
                  <a:pt x="72" y="0"/>
                </a:cubicBezTo>
                <a:cubicBezTo>
                  <a:pt x="240" y="0"/>
                  <a:pt x="240" y="0"/>
                  <a:pt x="240" y="0"/>
                </a:cubicBezTo>
                <a:cubicBezTo>
                  <a:pt x="247" y="0"/>
                  <a:pt x="252" y="5"/>
                  <a:pt x="252" y="12"/>
                </a:cubicBezTo>
                <a:cubicBezTo>
                  <a:pt x="252" y="132"/>
                  <a:pt x="252" y="132"/>
                  <a:pt x="252" y="132"/>
                </a:cubicBezTo>
                <a:cubicBezTo>
                  <a:pt x="252" y="139"/>
                  <a:pt x="247" y="144"/>
                  <a:pt x="240" y="144"/>
                </a:cubicBezTo>
                <a:moveTo>
                  <a:pt x="178" y="156"/>
                </a:moveTo>
                <a:cubicBezTo>
                  <a:pt x="203" y="181"/>
                  <a:pt x="203" y="181"/>
                  <a:pt x="203" y="181"/>
                </a:cubicBezTo>
                <a:cubicBezTo>
                  <a:pt x="203" y="181"/>
                  <a:pt x="203" y="181"/>
                  <a:pt x="203" y="181"/>
                </a:cubicBezTo>
                <a:cubicBezTo>
                  <a:pt x="208" y="185"/>
                  <a:pt x="214" y="188"/>
                  <a:pt x="220" y="188"/>
                </a:cubicBezTo>
                <a:cubicBezTo>
                  <a:pt x="220" y="196"/>
                  <a:pt x="220" y="196"/>
                  <a:pt x="220" y="196"/>
                </a:cubicBezTo>
                <a:cubicBezTo>
                  <a:pt x="220" y="203"/>
                  <a:pt x="215" y="208"/>
                  <a:pt x="208" y="208"/>
                </a:cubicBezTo>
                <a:cubicBezTo>
                  <a:pt x="124" y="208"/>
                  <a:pt x="124" y="208"/>
                  <a:pt x="124" y="208"/>
                </a:cubicBezTo>
                <a:cubicBezTo>
                  <a:pt x="96" y="208"/>
                  <a:pt x="96" y="208"/>
                  <a:pt x="96" y="208"/>
                </a:cubicBezTo>
                <a:cubicBezTo>
                  <a:pt x="84" y="208"/>
                  <a:pt x="84" y="208"/>
                  <a:pt x="84" y="208"/>
                </a:cubicBezTo>
                <a:cubicBezTo>
                  <a:pt x="81" y="208"/>
                  <a:pt x="81" y="208"/>
                  <a:pt x="81" y="208"/>
                </a:cubicBezTo>
                <a:cubicBezTo>
                  <a:pt x="48" y="240"/>
                  <a:pt x="48" y="240"/>
                  <a:pt x="48" y="240"/>
                </a:cubicBezTo>
                <a:cubicBezTo>
                  <a:pt x="46" y="243"/>
                  <a:pt x="43" y="244"/>
                  <a:pt x="40" y="244"/>
                </a:cubicBezTo>
                <a:cubicBezTo>
                  <a:pt x="40" y="244"/>
                  <a:pt x="40" y="244"/>
                  <a:pt x="40" y="244"/>
                </a:cubicBezTo>
                <a:cubicBezTo>
                  <a:pt x="37" y="244"/>
                  <a:pt x="34" y="243"/>
                  <a:pt x="32" y="240"/>
                </a:cubicBezTo>
                <a:cubicBezTo>
                  <a:pt x="31" y="240"/>
                  <a:pt x="31" y="240"/>
                  <a:pt x="31" y="240"/>
                </a:cubicBezTo>
                <a:cubicBezTo>
                  <a:pt x="31" y="240"/>
                  <a:pt x="30" y="239"/>
                  <a:pt x="30" y="239"/>
                </a:cubicBezTo>
                <a:cubicBezTo>
                  <a:pt x="30" y="238"/>
                  <a:pt x="30" y="238"/>
                  <a:pt x="30" y="238"/>
                </a:cubicBezTo>
                <a:cubicBezTo>
                  <a:pt x="29" y="238"/>
                  <a:pt x="29" y="237"/>
                  <a:pt x="29" y="237"/>
                </a:cubicBezTo>
                <a:cubicBezTo>
                  <a:pt x="29" y="236"/>
                  <a:pt x="29" y="236"/>
                  <a:pt x="29" y="236"/>
                </a:cubicBezTo>
                <a:cubicBezTo>
                  <a:pt x="29" y="235"/>
                  <a:pt x="28" y="235"/>
                  <a:pt x="28" y="234"/>
                </a:cubicBezTo>
                <a:cubicBezTo>
                  <a:pt x="28" y="234"/>
                  <a:pt x="28" y="233"/>
                  <a:pt x="28" y="232"/>
                </a:cubicBezTo>
                <a:cubicBezTo>
                  <a:pt x="28" y="208"/>
                  <a:pt x="28" y="208"/>
                  <a:pt x="28" y="208"/>
                </a:cubicBezTo>
                <a:cubicBezTo>
                  <a:pt x="26" y="208"/>
                  <a:pt x="26" y="208"/>
                  <a:pt x="26" y="208"/>
                </a:cubicBezTo>
                <a:cubicBezTo>
                  <a:pt x="12" y="208"/>
                  <a:pt x="12" y="208"/>
                  <a:pt x="12" y="208"/>
                </a:cubicBezTo>
                <a:cubicBezTo>
                  <a:pt x="5" y="208"/>
                  <a:pt x="0" y="203"/>
                  <a:pt x="0" y="196"/>
                </a:cubicBezTo>
                <a:cubicBezTo>
                  <a:pt x="0" y="60"/>
                  <a:pt x="0" y="60"/>
                  <a:pt x="0" y="60"/>
                </a:cubicBezTo>
                <a:cubicBezTo>
                  <a:pt x="0" y="53"/>
                  <a:pt x="5" y="48"/>
                  <a:pt x="12" y="48"/>
                </a:cubicBezTo>
                <a:cubicBezTo>
                  <a:pt x="48" y="48"/>
                  <a:pt x="48" y="48"/>
                  <a:pt x="48" y="48"/>
                </a:cubicBezTo>
                <a:cubicBezTo>
                  <a:pt x="48" y="132"/>
                  <a:pt x="48" y="132"/>
                  <a:pt x="48" y="132"/>
                </a:cubicBezTo>
                <a:cubicBezTo>
                  <a:pt x="48" y="145"/>
                  <a:pt x="59" y="156"/>
                  <a:pt x="72" y="156"/>
                </a:cubicBezTo>
                <a:lnTo>
                  <a:pt x="178" y="156"/>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25" name="Freeform 107"/>
          <p:cNvSpPr>
            <a:spLocks noEditPoints="1"/>
          </p:cNvSpPr>
          <p:nvPr/>
        </p:nvSpPr>
        <p:spPr bwMode="auto">
          <a:xfrm>
            <a:off x="5400675" y="1530350"/>
            <a:ext cx="504825" cy="460375"/>
          </a:xfrm>
          <a:custGeom>
            <a:avLst/>
            <a:gdLst>
              <a:gd name="T0" fmla="*/ 480766 w 256"/>
              <a:gd name="T1" fmla="*/ 388638 h 232"/>
              <a:gd name="T2" fmla="*/ 370426 w 256"/>
              <a:gd name="T3" fmla="*/ 388638 h 232"/>
              <a:gd name="T4" fmla="*/ 189154 w 256"/>
              <a:gd name="T5" fmla="*/ 388638 h 232"/>
              <a:gd name="T6" fmla="*/ 165510 w 256"/>
              <a:gd name="T7" fmla="*/ 388638 h 232"/>
              <a:gd name="T8" fmla="*/ 159598 w 256"/>
              <a:gd name="T9" fmla="*/ 388638 h 232"/>
              <a:gd name="T10" fmla="*/ 94577 w 256"/>
              <a:gd name="T11" fmla="*/ 452090 h 232"/>
              <a:gd name="T12" fmla="*/ 78814 w 256"/>
              <a:gd name="T13" fmla="*/ 460021 h 232"/>
              <a:gd name="T14" fmla="*/ 78814 w 256"/>
              <a:gd name="T15" fmla="*/ 460021 h 232"/>
              <a:gd name="T16" fmla="*/ 63051 w 256"/>
              <a:gd name="T17" fmla="*/ 452090 h 232"/>
              <a:gd name="T18" fmla="*/ 61081 w 256"/>
              <a:gd name="T19" fmla="*/ 452090 h 232"/>
              <a:gd name="T20" fmla="*/ 59111 w 256"/>
              <a:gd name="T21" fmla="*/ 450107 h 232"/>
              <a:gd name="T22" fmla="*/ 59111 w 256"/>
              <a:gd name="T23" fmla="*/ 448124 h 232"/>
              <a:gd name="T24" fmla="*/ 57140 w 256"/>
              <a:gd name="T25" fmla="*/ 446141 h 232"/>
              <a:gd name="T26" fmla="*/ 57140 w 256"/>
              <a:gd name="T27" fmla="*/ 444158 h 232"/>
              <a:gd name="T28" fmla="*/ 55170 w 256"/>
              <a:gd name="T29" fmla="*/ 440193 h 232"/>
              <a:gd name="T30" fmla="*/ 55170 w 256"/>
              <a:gd name="T31" fmla="*/ 436227 h 232"/>
              <a:gd name="T32" fmla="*/ 55170 w 256"/>
              <a:gd name="T33" fmla="*/ 388638 h 232"/>
              <a:gd name="T34" fmla="*/ 51229 w 256"/>
              <a:gd name="T35" fmla="*/ 388638 h 232"/>
              <a:gd name="T36" fmla="*/ 23644 w 256"/>
              <a:gd name="T37" fmla="*/ 388638 h 232"/>
              <a:gd name="T38" fmla="*/ 0 w 256"/>
              <a:gd name="T39" fmla="*/ 364844 h 232"/>
              <a:gd name="T40" fmla="*/ 0 w 256"/>
              <a:gd name="T41" fmla="*/ 23794 h 232"/>
              <a:gd name="T42" fmla="*/ 23644 w 256"/>
              <a:gd name="T43" fmla="*/ 0 h 232"/>
              <a:gd name="T44" fmla="*/ 480766 w 256"/>
              <a:gd name="T45" fmla="*/ 0 h 232"/>
              <a:gd name="T46" fmla="*/ 504410 w 256"/>
              <a:gd name="T47" fmla="*/ 23794 h 232"/>
              <a:gd name="T48" fmla="*/ 504410 w 256"/>
              <a:gd name="T49" fmla="*/ 364844 h 232"/>
              <a:gd name="T50" fmla="*/ 480766 w 256"/>
              <a:gd name="T51" fmla="*/ 388638 h 232"/>
              <a:gd name="T52" fmla="*/ 133984 w 256"/>
              <a:gd name="T53" fmla="*/ 150697 h 232"/>
              <a:gd name="T54" fmla="*/ 86695 w 256"/>
              <a:gd name="T55" fmla="*/ 198285 h 232"/>
              <a:gd name="T56" fmla="*/ 133984 w 256"/>
              <a:gd name="T57" fmla="*/ 245873 h 232"/>
              <a:gd name="T58" fmla="*/ 181272 w 256"/>
              <a:gd name="T59" fmla="*/ 198285 h 232"/>
              <a:gd name="T60" fmla="*/ 133984 w 256"/>
              <a:gd name="T61" fmla="*/ 150697 h 232"/>
              <a:gd name="T62" fmla="*/ 252205 w 256"/>
              <a:gd name="T63" fmla="*/ 150697 h 232"/>
              <a:gd name="T64" fmla="*/ 204917 w 256"/>
              <a:gd name="T65" fmla="*/ 198285 h 232"/>
              <a:gd name="T66" fmla="*/ 252205 w 256"/>
              <a:gd name="T67" fmla="*/ 245873 h 232"/>
              <a:gd name="T68" fmla="*/ 299493 w 256"/>
              <a:gd name="T69" fmla="*/ 198285 h 232"/>
              <a:gd name="T70" fmla="*/ 252205 w 256"/>
              <a:gd name="T71" fmla="*/ 150697 h 232"/>
              <a:gd name="T72" fmla="*/ 370426 w 256"/>
              <a:gd name="T73" fmla="*/ 150697 h 232"/>
              <a:gd name="T74" fmla="*/ 323138 w 256"/>
              <a:gd name="T75" fmla="*/ 198285 h 232"/>
              <a:gd name="T76" fmla="*/ 370426 w 256"/>
              <a:gd name="T77" fmla="*/ 245873 h 232"/>
              <a:gd name="T78" fmla="*/ 417715 w 256"/>
              <a:gd name="T79" fmla="*/ 198285 h 232"/>
              <a:gd name="T80" fmla="*/ 370426 w 256"/>
              <a:gd name="T81" fmla="*/ 150697 h 2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26" name="Freeform 108"/>
          <p:cNvSpPr/>
          <p:nvPr/>
        </p:nvSpPr>
        <p:spPr bwMode="auto">
          <a:xfrm>
            <a:off x="4529138" y="1530350"/>
            <a:ext cx="504825" cy="460375"/>
          </a:xfrm>
          <a:custGeom>
            <a:avLst/>
            <a:gdLst>
              <a:gd name="T0" fmla="*/ 480766 w 256"/>
              <a:gd name="T1" fmla="*/ 388638 h 232"/>
              <a:gd name="T2" fmla="*/ 283731 w 256"/>
              <a:gd name="T3" fmla="*/ 388638 h 232"/>
              <a:gd name="T4" fmla="*/ 189154 w 256"/>
              <a:gd name="T5" fmla="*/ 388638 h 232"/>
              <a:gd name="T6" fmla="*/ 165510 w 256"/>
              <a:gd name="T7" fmla="*/ 388638 h 232"/>
              <a:gd name="T8" fmla="*/ 159598 w 256"/>
              <a:gd name="T9" fmla="*/ 388638 h 232"/>
              <a:gd name="T10" fmla="*/ 94577 w 256"/>
              <a:gd name="T11" fmla="*/ 452090 h 232"/>
              <a:gd name="T12" fmla="*/ 78814 w 256"/>
              <a:gd name="T13" fmla="*/ 460021 h 232"/>
              <a:gd name="T14" fmla="*/ 78814 w 256"/>
              <a:gd name="T15" fmla="*/ 460021 h 232"/>
              <a:gd name="T16" fmla="*/ 63051 w 256"/>
              <a:gd name="T17" fmla="*/ 452090 h 232"/>
              <a:gd name="T18" fmla="*/ 61081 w 256"/>
              <a:gd name="T19" fmla="*/ 452090 h 232"/>
              <a:gd name="T20" fmla="*/ 59111 w 256"/>
              <a:gd name="T21" fmla="*/ 450107 h 232"/>
              <a:gd name="T22" fmla="*/ 59111 w 256"/>
              <a:gd name="T23" fmla="*/ 448124 h 232"/>
              <a:gd name="T24" fmla="*/ 57140 w 256"/>
              <a:gd name="T25" fmla="*/ 446141 h 232"/>
              <a:gd name="T26" fmla="*/ 57140 w 256"/>
              <a:gd name="T27" fmla="*/ 444158 h 232"/>
              <a:gd name="T28" fmla="*/ 55170 w 256"/>
              <a:gd name="T29" fmla="*/ 440193 h 232"/>
              <a:gd name="T30" fmla="*/ 55170 w 256"/>
              <a:gd name="T31" fmla="*/ 436227 h 232"/>
              <a:gd name="T32" fmla="*/ 55170 w 256"/>
              <a:gd name="T33" fmla="*/ 388638 h 232"/>
              <a:gd name="T34" fmla="*/ 51229 w 256"/>
              <a:gd name="T35" fmla="*/ 388638 h 232"/>
              <a:gd name="T36" fmla="*/ 23644 w 256"/>
              <a:gd name="T37" fmla="*/ 388638 h 232"/>
              <a:gd name="T38" fmla="*/ 0 w 256"/>
              <a:gd name="T39" fmla="*/ 364844 h 232"/>
              <a:gd name="T40" fmla="*/ 0 w 256"/>
              <a:gd name="T41" fmla="*/ 23794 h 232"/>
              <a:gd name="T42" fmla="*/ 23644 w 256"/>
              <a:gd name="T43" fmla="*/ 0 h 232"/>
              <a:gd name="T44" fmla="*/ 480766 w 256"/>
              <a:gd name="T45" fmla="*/ 0 h 232"/>
              <a:gd name="T46" fmla="*/ 504410 w 256"/>
              <a:gd name="T47" fmla="*/ 23794 h 232"/>
              <a:gd name="T48" fmla="*/ 504410 w 256"/>
              <a:gd name="T49" fmla="*/ 364844 h 232"/>
              <a:gd name="T50" fmla="*/ 480766 w 256"/>
              <a:gd name="T51" fmla="*/ 388638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232">
                <a:moveTo>
                  <a:pt x="244" y="196"/>
                </a:moveTo>
                <a:cubicBezTo>
                  <a:pt x="144" y="196"/>
                  <a:pt x="144" y="196"/>
                  <a:pt x="144"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27" name="Freeform 109"/>
          <p:cNvSpPr>
            <a:spLocks noEditPoints="1"/>
          </p:cNvSpPr>
          <p:nvPr/>
        </p:nvSpPr>
        <p:spPr bwMode="auto">
          <a:xfrm>
            <a:off x="3641725" y="1530350"/>
            <a:ext cx="508000" cy="460375"/>
          </a:xfrm>
          <a:custGeom>
            <a:avLst/>
            <a:gdLst>
              <a:gd name="T0" fmla="*/ 484611 w 256"/>
              <a:gd name="T1" fmla="*/ 388638 h 232"/>
              <a:gd name="T2" fmla="*/ 166833 w 256"/>
              <a:gd name="T3" fmla="*/ 388638 h 232"/>
              <a:gd name="T4" fmla="*/ 160875 w 256"/>
              <a:gd name="T5" fmla="*/ 388638 h 232"/>
              <a:gd name="T6" fmla="*/ 95333 w 256"/>
              <a:gd name="T7" fmla="*/ 452090 h 232"/>
              <a:gd name="T8" fmla="*/ 79444 w 256"/>
              <a:gd name="T9" fmla="*/ 460021 h 232"/>
              <a:gd name="T10" fmla="*/ 79444 w 256"/>
              <a:gd name="T11" fmla="*/ 460021 h 232"/>
              <a:gd name="T12" fmla="*/ 63556 w 256"/>
              <a:gd name="T13" fmla="*/ 452090 h 232"/>
              <a:gd name="T14" fmla="*/ 61569 w 256"/>
              <a:gd name="T15" fmla="*/ 452090 h 232"/>
              <a:gd name="T16" fmla="*/ 59583 w 256"/>
              <a:gd name="T17" fmla="*/ 450107 h 232"/>
              <a:gd name="T18" fmla="*/ 59583 w 256"/>
              <a:gd name="T19" fmla="*/ 448124 h 232"/>
              <a:gd name="T20" fmla="*/ 57597 w 256"/>
              <a:gd name="T21" fmla="*/ 446141 h 232"/>
              <a:gd name="T22" fmla="*/ 57597 w 256"/>
              <a:gd name="T23" fmla="*/ 444158 h 232"/>
              <a:gd name="T24" fmla="*/ 55611 w 256"/>
              <a:gd name="T25" fmla="*/ 440193 h 232"/>
              <a:gd name="T26" fmla="*/ 55611 w 256"/>
              <a:gd name="T27" fmla="*/ 436227 h 232"/>
              <a:gd name="T28" fmla="*/ 55611 w 256"/>
              <a:gd name="T29" fmla="*/ 388638 h 232"/>
              <a:gd name="T30" fmla="*/ 23833 w 256"/>
              <a:gd name="T31" fmla="*/ 388638 h 232"/>
              <a:gd name="T32" fmla="*/ 0 w 256"/>
              <a:gd name="T33" fmla="*/ 364844 h 232"/>
              <a:gd name="T34" fmla="*/ 0 w 256"/>
              <a:gd name="T35" fmla="*/ 23794 h 232"/>
              <a:gd name="T36" fmla="*/ 23833 w 256"/>
              <a:gd name="T37" fmla="*/ 0 h 232"/>
              <a:gd name="T38" fmla="*/ 484611 w 256"/>
              <a:gd name="T39" fmla="*/ 0 h 232"/>
              <a:gd name="T40" fmla="*/ 508444 w 256"/>
              <a:gd name="T41" fmla="*/ 23794 h 232"/>
              <a:gd name="T42" fmla="*/ 508444 w 256"/>
              <a:gd name="T43" fmla="*/ 364844 h 232"/>
              <a:gd name="T44" fmla="*/ 484611 w 256"/>
              <a:gd name="T45" fmla="*/ 388638 h 232"/>
              <a:gd name="T46" fmla="*/ 460777 w 256"/>
              <a:gd name="T47" fmla="*/ 47588 h 232"/>
              <a:gd name="T48" fmla="*/ 47667 w 256"/>
              <a:gd name="T49" fmla="*/ 47588 h 232"/>
              <a:gd name="T50" fmla="*/ 47667 w 256"/>
              <a:gd name="T51" fmla="*/ 341050 h 232"/>
              <a:gd name="T52" fmla="*/ 79444 w 256"/>
              <a:gd name="T53" fmla="*/ 341050 h 232"/>
              <a:gd name="T54" fmla="*/ 103278 w 256"/>
              <a:gd name="T55" fmla="*/ 341050 h 232"/>
              <a:gd name="T56" fmla="*/ 103278 w 256"/>
              <a:gd name="T57" fmla="*/ 378724 h 232"/>
              <a:gd name="T58" fmla="*/ 141014 w 256"/>
              <a:gd name="T59" fmla="*/ 341050 h 232"/>
              <a:gd name="T60" fmla="*/ 206555 w 256"/>
              <a:gd name="T61" fmla="*/ 341050 h 232"/>
              <a:gd name="T62" fmla="*/ 460777 w 256"/>
              <a:gd name="T63" fmla="*/ 341050 h 232"/>
              <a:gd name="T64" fmla="*/ 460777 w 256"/>
              <a:gd name="T65" fmla="*/ 47588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6" h="232">
                <a:moveTo>
                  <a:pt x="244" y="196"/>
                </a:move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232" y="24"/>
                </a:moveTo>
                <a:cubicBezTo>
                  <a:pt x="24" y="24"/>
                  <a:pt x="24" y="24"/>
                  <a:pt x="24" y="24"/>
                </a:cubicBezTo>
                <a:cubicBezTo>
                  <a:pt x="24" y="172"/>
                  <a:pt x="24" y="172"/>
                  <a:pt x="24" y="172"/>
                </a:cubicBezTo>
                <a:cubicBezTo>
                  <a:pt x="40" y="172"/>
                  <a:pt x="40" y="172"/>
                  <a:pt x="40" y="172"/>
                </a:cubicBezTo>
                <a:cubicBezTo>
                  <a:pt x="52" y="172"/>
                  <a:pt x="52" y="172"/>
                  <a:pt x="52" y="172"/>
                </a:cubicBezTo>
                <a:cubicBezTo>
                  <a:pt x="52" y="191"/>
                  <a:pt x="52" y="191"/>
                  <a:pt x="52" y="191"/>
                </a:cubicBezTo>
                <a:cubicBezTo>
                  <a:pt x="71" y="172"/>
                  <a:pt x="71" y="172"/>
                  <a:pt x="71" y="172"/>
                </a:cubicBezTo>
                <a:cubicBezTo>
                  <a:pt x="104" y="172"/>
                  <a:pt x="104" y="172"/>
                  <a:pt x="104" y="172"/>
                </a:cubicBezTo>
                <a:cubicBezTo>
                  <a:pt x="232" y="172"/>
                  <a:pt x="232" y="172"/>
                  <a:pt x="232" y="172"/>
                </a:cubicBezTo>
                <a:lnTo>
                  <a:pt x="232" y="24"/>
                </a:lnTo>
                <a:close/>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28" name="Freeform 110"/>
          <p:cNvSpPr>
            <a:spLocks noEditPoints="1"/>
          </p:cNvSpPr>
          <p:nvPr/>
        </p:nvSpPr>
        <p:spPr bwMode="auto">
          <a:xfrm>
            <a:off x="2757488" y="1514475"/>
            <a:ext cx="504825" cy="495300"/>
          </a:xfrm>
          <a:custGeom>
            <a:avLst/>
            <a:gdLst>
              <a:gd name="T0" fmla="*/ 447270 w 256"/>
              <a:gd name="T1" fmla="*/ 203677 h 251"/>
              <a:gd name="T2" fmla="*/ 482736 w 256"/>
              <a:gd name="T3" fmla="*/ 266955 h 251"/>
              <a:gd name="T4" fmla="*/ 378308 w 256"/>
              <a:gd name="T5" fmla="*/ 225429 h 251"/>
              <a:gd name="T6" fmla="*/ 346782 w 256"/>
              <a:gd name="T7" fmla="*/ 229384 h 251"/>
              <a:gd name="T8" fmla="*/ 204917 w 256"/>
              <a:gd name="T9" fmla="*/ 114692 h 251"/>
              <a:gd name="T10" fmla="*/ 346782 w 256"/>
              <a:gd name="T11" fmla="*/ 0 h 251"/>
              <a:gd name="T12" fmla="*/ 504410 w 256"/>
              <a:gd name="T13" fmla="*/ 114692 h 251"/>
              <a:gd name="T14" fmla="*/ 447270 w 256"/>
              <a:gd name="T15" fmla="*/ 203677 h 251"/>
              <a:gd name="T16" fmla="*/ 175361 w 256"/>
              <a:gd name="T17" fmla="*/ 126557 h 251"/>
              <a:gd name="T18" fmla="*/ 334960 w 256"/>
              <a:gd name="T19" fmla="*/ 261023 h 251"/>
              <a:gd name="T20" fmla="*/ 366485 w 256"/>
              <a:gd name="T21" fmla="*/ 257068 h 251"/>
              <a:gd name="T22" fmla="*/ 366485 w 256"/>
              <a:gd name="T23" fmla="*/ 257068 h 251"/>
              <a:gd name="T24" fmla="*/ 370426 w 256"/>
              <a:gd name="T25" fmla="*/ 257068 h 251"/>
              <a:gd name="T26" fmla="*/ 451211 w 256"/>
              <a:gd name="T27" fmla="*/ 290685 h 251"/>
              <a:gd name="T28" fmla="*/ 240383 w 256"/>
              <a:gd name="T29" fmla="*/ 425151 h 251"/>
              <a:gd name="T30" fmla="*/ 193094 w 256"/>
              <a:gd name="T31" fmla="*/ 417241 h 251"/>
              <a:gd name="T32" fmla="*/ 31526 w 256"/>
              <a:gd name="T33" fmla="*/ 482497 h 251"/>
              <a:gd name="T34" fmla="*/ 86695 w 256"/>
              <a:gd name="T35" fmla="*/ 385602 h 251"/>
              <a:gd name="T36" fmla="*/ 0 w 256"/>
              <a:gd name="T37" fmla="*/ 249158 h 251"/>
              <a:gd name="T38" fmla="*/ 183243 w 256"/>
              <a:gd name="T39" fmla="*/ 79098 h 251"/>
              <a:gd name="T40" fmla="*/ 175361 w 256"/>
              <a:gd name="T41" fmla="*/ 126557 h 2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6" h="251">
                <a:moveTo>
                  <a:pt x="227" y="103"/>
                </a:moveTo>
                <a:cubicBezTo>
                  <a:pt x="223" y="106"/>
                  <a:pt x="222" y="124"/>
                  <a:pt x="245" y="135"/>
                </a:cubicBezTo>
                <a:cubicBezTo>
                  <a:pt x="245" y="135"/>
                  <a:pt x="213" y="140"/>
                  <a:pt x="192" y="114"/>
                </a:cubicBezTo>
                <a:cubicBezTo>
                  <a:pt x="187" y="114"/>
                  <a:pt x="181" y="116"/>
                  <a:pt x="176" y="116"/>
                </a:cubicBezTo>
                <a:cubicBezTo>
                  <a:pt x="131" y="116"/>
                  <a:pt x="104" y="90"/>
                  <a:pt x="104" y="58"/>
                </a:cubicBezTo>
                <a:cubicBezTo>
                  <a:pt x="104" y="26"/>
                  <a:pt x="131" y="0"/>
                  <a:pt x="176" y="0"/>
                </a:cubicBezTo>
                <a:cubicBezTo>
                  <a:pt x="221" y="0"/>
                  <a:pt x="256" y="26"/>
                  <a:pt x="256" y="58"/>
                </a:cubicBezTo>
                <a:cubicBezTo>
                  <a:pt x="256" y="76"/>
                  <a:pt x="245" y="93"/>
                  <a:pt x="227" y="103"/>
                </a:cubicBezTo>
                <a:moveTo>
                  <a:pt x="89" y="64"/>
                </a:moveTo>
                <a:cubicBezTo>
                  <a:pt x="91" y="99"/>
                  <a:pt x="122" y="129"/>
                  <a:pt x="170" y="132"/>
                </a:cubicBezTo>
                <a:cubicBezTo>
                  <a:pt x="176" y="133"/>
                  <a:pt x="181" y="131"/>
                  <a:pt x="186" y="130"/>
                </a:cubicBezTo>
                <a:cubicBezTo>
                  <a:pt x="186" y="130"/>
                  <a:pt x="186" y="130"/>
                  <a:pt x="186" y="130"/>
                </a:cubicBezTo>
                <a:cubicBezTo>
                  <a:pt x="188" y="130"/>
                  <a:pt x="188" y="130"/>
                  <a:pt x="188" y="130"/>
                </a:cubicBezTo>
                <a:cubicBezTo>
                  <a:pt x="202" y="144"/>
                  <a:pt x="219" y="147"/>
                  <a:pt x="229" y="147"/>
                </a:cubicBezTo>
                <a:cubicBezTo>
                  <a:pt x="219" y="186"/>
                  <a:pt x="180" y="215"/>
                  <a:pt x="122" y="215"/>
                </a:cubicBezTo>
                <a:cubicBezTo>
                  <a:pt x="114" y="215"/>
                  <a:pt x="106" y="212"/>
                  <a:pt x="98" y="211"/>
                </a:cubicBezTo>
                <a:cubicBezTo>
                  <a:pt x="66" y="251"/>
                  <a:pt x="16" y="244"/>
                  <a:pt x="16" y="244"/>
                </a:cubicBezTo>
                <a:cubicBezTo>
                  <a:pt x="51" y="227"/>
                  <a:pt x="51" y="199"/>
                  <a:pt x="44" y="195"/>
                </a:cubicBezTo>
                <a:cubicBezTo>
                  <a:pt x="17" y="179"/>
                  <a:pt x="0" y="154"/>
                  <a:pt x="0" y="126"/>
                </a:cubicBezTo>
                <a:cubicBezTo>
                  <a:pt x="0" y="84"/>
                  <a:pt x="39" y="49"/>
                  <a:pt x="93" y="40"/>
                </a:cubicBezTo>
                <a:cubicBezTo>
                  <a:pt x="90" y="47"/>
                  <a:pt x="89" y="55"/>
                  <a:pt x="89" y="64"/>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29" name="Freeform 111"/>
          <p:cNvSpPr>
            <a:spLocks noEditPoints="1"/>
          </p:cNvSpPr>
          <p:nvPr/>
        </p:nvSpPr>
        <p:spPr bwMode="auto">
          <a:xfrm>
            <a:off x="1870075" y="1538288"/>
            <a:ext cx="504825" cy="468313"/>
          </a:xfrm>
          <a:custGeom>
            <a:avLst/>
            <a:gdLst>
              <a:gd name="T0" fmla="*/ 265997 w 256"/>
              <a:gd name="T1" fmla="*/ 388754 h 236"/>
              <a:gd name="T2" fmla="*/ 212798 w 256"/>
              <a:gd name="T3" fmla="*/ 380821 h 236"/>
              <a:gd name="T4" fmla="*/ 35466 w 256"/>
              <a:gd name="T5" fmla="*/ 450241 h 236"/>
              <a:gd name="T6" fmla="*/ 96547 w 256"/>
              <a:gd name="T7" fmla="*/ 345119 h 236"/>
              <a:gd name="T8" fmla="*/ 0 w 256"/>
              <a:gd name="T9" fmla="*/ 194377 h 236"/>
              <a:gd name="T10" fmla="*/ 265997 w 256"/>
              <a:gd name="T11" fmla="*/ 0 h 236"/>
              <a:gd name="T12" fmla="*/ 504410 w 256"/>
              <a:gd name="T13" fmla="*/ 194377 h 236"/>
              <a:gd name="T14" fmla="*/ 265997 w 256"/>
              <a:gd name="T15" fmla="*/ 388754 h 236"/>
              <a:gd name="T16" fmla="*/ 133984 w 256"/>
              <a:gd name="T17" fmla="*/ 150741 h 236"/>
              <a:gd name="T18" fmla="*/ 86695 w 256"/>
              <a:gd name="T19" fmla="*/ 198344 h 236"/>
              <a:gd name="T20" fmla="*/ 133984 w 256"/>
              <a:gd name="T21" fmla="*/ 245947 h 236"/>
              <a:gd name="T22" fmla="*/ 181272 w 256"/>
              <a:gd name="T23" fmla="*/ 198344 h 236"/>
              <a:gd name="T24" fmla="*/ 133984 w 256"/>
              <a:gd name="T25" fmla="*/ 150741 h 236"/>
              <a:gd name="T26" fmla="*/ 252205 w 256"/>
              <a:gd name="T27" fmla="*/ 150741 h 236"/>
              <a:gd name="T28" fmla="*/ 204917 w 256"/>
              <a:gd name="T29" fmla="*/ 198344 h 236"/>
              <a:gd name="T30" fmla="*/ 252205 w 256"/>
              <a:gd name="T31" fmla="*/ 245947 h 236"/>
              <a:gd name="T32" fmla="*/ 299493 w 256"/>
              <a:gd name="T33" fmla="*/ 198344 h 236"/>
              <a:gd name="T34" fmla="*/ 252205 w 256"/>
              <a:gd name="T35" fmla="*/ 150741 h 236"/>
              <a:gd name="T36" fmla="*/ 370426 w 256"/>
              <a:gd name="T37" fmla="*/ 150741 h 236"/>
              <a:gd name="T38" fmla="*/ 323138 w 256"/>
              <a:gd name="T39" fmla="*/ 198344 h 236"/>
              <a:gd name="T40" fmla="*/ 370426 w 256"/>
              <a:gd name="T41" fmla="*/ 245947 h 236"/>
              <a:gd name="T42" fmla="*/ 417715 w 256"/>
              <a:gd name="T43" fmla="*/ 198344 h 236"/>
              <a:gd name="T44" fmla="*/ 370426 w 256"/>
              <a:gd name="T45" fmla="*/ 150741 h 2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6" h="236">
                <a:moveTo>
                  <a:pt x="135" y="196"/>
                </a:moveTo>
                <a:cubicBezTo>
                  <a:pt x="126" y="196"/>
                  <a:pt x="117" y="193"/>
                  <a:pt x="108" y="192"/>
                </a:cubicBezTo>
                <a:cubicBezTo>
                  <a:pt x="73" y="236"/>
                  <a:pt x="18" y="227"/>
                  <a:pt x="18" y="227"/>
                </a:cubicBezTo>
                <a:cubicBezTo>
                  <a:pt x="57" y="209"/>
                  <a:pt x="56" y="178"/>
                  <a:pt x="49" y="174"/>
                </a:cubicBezTo>
                <a:cubicBezTo>
                  <a:pt x="18" y="156"/>
                  <a:pt x="0" y="129"/>
                  <a:pt x="0" y="98"/>
                </a:cubicBezTo>
                <a:cubicBezTo>
                  <a:pt x="0" y="44"/>
                  <a:pt x="59" y="0"/>
                  <a:pt x="135" y="0"/>
                </a:cubicBezTo>
                <a:cubicBezTo>
                  <a:pt x="210" y="0"/>
                  <a:pt x="256" y="44"/>
                  <a:pt x="256" y="98"/>
                </a:cubicBezTo>
                <a:cubicBezTo>
                  <a:pt x="256" y="152"/>
                  <a:pt x="210" y="196"/>
                  <a:pt x="135"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6130" name="Freeform 112"/>
          <p:cNvSpPr/>
          <p:nvPr/>
        </p:nvSpPr>
        <p:spPr bwMode="auto">
          <a:xfrm>
            <a:off x="982663" y="1538288"/>
            <a:ext cx="508000" cy="468313"/>
          </a:xfrm>
          <a:custGeom>
            <a:avLst/>
            <a:gdLst>
              <a:gd name="T0" fmla="*/ 268125 w 256"/>
              <a:gd name="T1" fmla="*/ 0 h 236"/>
              <a:gd name="T2" fmla="*/ 508444 w 256"/>
              <a:gd name="T3" fmla="*/ 194377 h 236"/>
              <a:gd name="T4" fmla="*/ 268125 w 256"/>
              <a:gd name="T5" fmla="*/ 388754 h 236"/>
              <a:gd name="T6" fmla="*/ 214500 w 256"/>
              <a:gd name="T7" fmla="*/ 380821 h 236"/>
              <a:gd name="T8" fmla="*/ 35750 w 256"/>
              <a:gd name="T9" fmla="*/ 450241 h 236"/>
              <a:gd name="T10" fmla="*/ 97319 w 256"/>
              <a:gd name="T11" fmla="*/ 345119 h 236"/>
              <a:gd name="T12" fmla="*/ 0 w 256"/>
              <a:gd name="T13" fmla="*/ 194377 h 236"/>
              <a:gd name="T14" fmla="*/ 268125 w 256"/>
              <a:gd name="T15" fmla="*/ 0 h 2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 h="236">
                <a:moveTo>
                  <a:pt x="135" y="0"/>
                </a:moveTo>
                <a:cubicBezTo>
                  <a:pt x="210" y="0"/>
                  <a:pt x="256" y="44"/>
                  <a:pt x="256" y="98"/>
                </a:cubicBezTo>
                <a:cubicBezTo>
                  <a:pt x="256" y="152"/>
                  <a:pt x="210" y="196"/>
                  <a:pt x="135" y="196"/>
                </a:cubicBezTo>
                <a:cubicBezTo>
                  <a:pt x="126" y="196"/>
                  <a:pt x="117" y="193"/>
                  <a:pt x="108" y="192"/>
                </a:cubicBezTo>
                <a:cubicBezTo>
                  <a:pt x="73" y="236"/>
                  <a:pt x="18" y="227"/>
                  <a:pt x="18" y="227"/>
                </a:cubicBezTo>
                <a:cubicBezTo>
                  <a:pt x="57" y="209"/>
                  <a:pt x="56" y="178"/>
                  <a:pt x="49" y="174"/>
                </a:cubicBezTo>
                <a:cubicBezTo>
                  <a:pt x="18" y="156"/>
                  <a:pt x="0" y="129"/>
                  <a:pt x="0" y="98"/>
                </a:cubicBezTo>
                <a:cubicBezTo>
                  <a:pt x="0" y="44"/>
                  <a:pt x="59" y="0"/>
                  <a:pt x="135" y="0"/>
                </a:cubicBezTo>
              </a:path>
            </a:pathLst>
          </a:custGeom>
          <a:solidFill>
            <a:schemeClr val="tx1">
              <a:lumMod val="65000"/>
              <a:lumOff val="3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endParaRPr lang="en-US" altLang="zh-CN" sz="12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4"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8435"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8436"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40" name="Content Placeholder 2"/>
          <p:cNvSpPr txBox="1"/>
          <p:nvPr/>
        </p:nvSpPr>
        <p:spPr>
          <a:xfrm>
            <a:off x="809625" y="5022850"/>
            <a:ext cx="10572750" cy="1089025"/>
          </a:xfrm>
          <a:prstGeom prst="rect">
            <a:avLst/>
          </a:prstGeom>
          <a:noFill/>
          <a:ln w="9525">
            <a:noFill/>
          </a:ln>
        </p:spPr>
        <p:txBody>
          <a:bodyPr lIns="121920" tIns="60960" rIns="121920" bIns="60960"/>
          <a:p>
            <a:pPr algn="ctr" eaLnBrk="1" hangingPunct="1">
              <a:lnSpc>
                <a:spcPct val="150000"/>
              </a:lnSpc>
              <a:spcBef>
                <a:spcPct val="20000"/>
              </a:spcBef>
              <a:buFont typeface="Arial" panose="020B0604020202020204" pitchFamily="34" charset="0"/>
              <a:buNone/>
            </a:pPr>
            <a:r>
              <a:rPr lang="en-US" altLang="zh-CN" sz="1200" dirty="0">
                <a:solidFill>
                  <a:srgbClr val="95A5A6"/>
                </a:solidFill>
                <a:latin typeface="Calibri" panose="020F0502020204030204" pitchFamily="34" charset="0"/>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altLang="zh-CN" sz="1200" dirty="0">
              <a:solidFill>
                <a:srgbClr val="95A5A6"/>
              </a:solidFill>
              <a:latin typeface="Calibri" panose="020F0502020204030204" pitchFamily="34" charset="0"/>
            </a:endParaRPr>
          </a:p>
        </p:txBody>
      </p:sp>
      <p:sp>
        <p:nvSpPr>
          <p:cNvPr id="41" name="Rectangle 4"/>
          <p:cNvSpPr/>
          <p:nvPr/>
        </p:nvSpPr>
        <p:spPr>
          <a:xfrm>
            <a:off x="1149350" y="3368675"/>
            <a:ext cx="2132013" cy="554038"/>
          </a:xfrm>
          <a:custGeom>
            <a:avLst/>
            <a:gdLst>
              <a:gd name="connsiteX0" fmla="*/ 0 w 1981200"/>
              <a:gd name="connsiteY0" fmla="*/ 0 h 457200"/>
              <a:gd name="connsiteX1" fmla="*/ 1981200 w 1981200"/>
              <a:gd name="connsiteY1" fmla="*/ 0 h 457200"/>
              <a:gd name="connsiteX2" fmla="*/ 1981200 w 1981200"/>
              <a:gd name="connsiteY2" fmla="*/ 457200 h 457200"/>
              <a:gd name="connsiteX3" fmla="*/ 0 w 1981200"/>
              <a:gd name="connsiteY3" fmla="*/ 457200 h 457200"/>
              <a:gd name="connsiteX4" fmla="*/ 0 w 1981200"/>
              <a:gd name="connsiteY4" fmla="*/ 0 h 457200"/>
              <a:gd name="connsiteX0-1" fmla="*/ 0 w 1981200"/>
              <a:gd name="connsiteY0-2" fmla="*/ 0 h 457200"/>
              <a:gd name="connsiteX1-3" fmla="*/ 1659331 w 1981200"/>
              <a:gd name="connsiteY1-4" fmla="*/ 0 h 457200"/>
              <a:gd name="connsiteX2-5" fmla="*/ 1981200 w 1981200"/>
              <a:gd name="connsiteY2-6" fmla="*/ 457200 h 457200"/>
              <a:gd name="connsiteX3-7" fmla="*/ 0 w 1981200"/>
              <a:gd name="connsiteY3-8" fmla="*/ 457200 h 457200"/>
              <a:gd name="connsiteX4-9" fmla="*/ 0 w 1981200"/>
              <a:gd name="connsiteY4-10" fmla="*/ 0 h 457200"/>
              <a:gd name="connsiteX0-11" fmla="*/ 446227 w 1981200"/>
              <a:gd name="connsiteY0-12" fmla="*/ 0 h 457200"/>
              <a:gd name="connsiteX1-13" fmla="*/ 1659331 w 1981200"/>
              <a:gd name="connsiteY1-14" fmla="*/ 0 h 457200"/>
              <a:gd name="connsiteX2-15" fmla="*/ 1981200 w 1981200"/>
              <a:gd name="connsiteY2-16" fmla="*/ 457200 h 457200"/>
              <a:gd name="connsiteX3-17" fmla="*/ 0 w 1981200"/>
              <a:gd name="connsiteY3-18" fmla="*/ 457200 h 457200"/>
              <a:gd name="connsiteX4-19" fmla="*/ 446227 w 1981200"/>
              <a:gd name="connsiteY4-20" fmla="*/ 0 h 457200"/>
              <a:gd name="connsiteX0-21" fmla="*/ 446227 w 1981200"/>
              <a:gd name="connsiteY0-22" fmla="*/ 0 h 457200"/>
              <a:gd name="connsiteX1-23" fmla="*/ 1608125 w 1981200"/>
              <a:gd name="connsiteY1-24" fmla="*/ 0 h 457200"/>
              <a:gd name="connsiteX2-25" fmla="*/ 1981200 w 1981200"/>
              <a:gd name="connsiteY2-26" fmla="*/ 457200 h 457200"/>
              <a:gd name="connsiteX3-27" fmla="*/ 0 w 1981200"/>
              <a:gd name="connsiteY3-28" fmla="*/ 457200 h 457200"/>
              <a:gd name="connsiteX4-29" fmla="*/ 446227 w 1981200"/>
              <a:gd name="connsiteY4-30" fmla="*/ 0 h 457200"/>
              <a:gd name="connsiteX0-31" fmla="*/ 380390 w 1915363"/>
              <a:gd name="connsiteY0-32" fmla="*/ 0 h 457200"/>
              <a:gd name="connsiteX1-33" fmla="*/ 1542288 w 1915363"/>
              <a:gd name="connsiteY1-34" fmla="*/ 0 h 457200"/>
              <a:gd name="connsiteX2-35" fmla="*/ 1915363 w 1915363"/>
              <a:gd name="connsiteY2-36" fmla="*/ 457200 h 457200"/>
              <a:gd name="connsiteX3-37" fmla="*/ 0 w 1915363"/>
              <a:gd name="connsiteY3-38" fmla="*/ 457200 h 457200"/>
              <a:gd name="connsiteX4-39" fmla="*/ 380390 w 1915363"/>
              <a:gd name="connsiteY4-40" fmla="*/ 0 h 457200"/>
              <a:gd name="connsiteX0-41" fmla="*/ 380390 w 1886102"/>
              <a:gd name="connsiteY0-42" fmla="*/ 0 h 457200"/>
              <a:gd name="connsiteX1-43" fmla="*/ 1542288 w 1886102"/>
              <a:gd name="connsiteY1-44" fmla="*/ 0 h 457200"/>
              <a:gd name="connsiteX2-45" fmla="*/ 1886102 w 1886102"/>
              <a:gd name="connsiteY2-46" fmla="*/ 457200 h 457200"/>
              <a:gd name="connsiteX3-47" fmla="*/ 0 w 1886102"/>
              <a:gd name="connsiteY3-48" fmla="*/ 457200 h 457200"/>
              <a:gd name="connsiteX4-49" fmla="*/ 380390 w 1886102"/>
              <a:gd name="connsiteY4-50" fmla="*/ 0 h 457200"/>
              <a:gd name="connsiteX0-51" fmla="*/ 292608 w 1798320"/>
              <a:gd name="connsiteY0-52" fmla="*/ 0 h 457200"/>
              <a:gd name="connsiteX1-53" fmla="*/ 1454506 w 1798320"/>
              <a:gd name="connsiteY1-54" fmla="*/ 0 h 457200"/>
              <a:gd name="connsiteX2-55" fmla="*/ 1798320 w 1798320"/>
              <a:gd name="connsiteY2-56" fmla="*/ 457200 h 457200"/>
              <a:gd name="connsiteX3-57" fmla="*/ 0 w 1798320"/>
              <a:gd name="connsiteY3-58" fmla="*/ 457200 h 457200"/>
              <a:gd name="connsiteX4-59" fmla="*/ 292608 w 1798320"/>
              <a:gd name="connsiteY4-60" fmla="*/ 0 h 457200"/>
              <a:gd name="connsiteX0-61" fmla="*/ 292608 w 1710538"/>
              <a:gd name="connsiteY0-62" fmla="*/ 0 h 457200"/>
              <a:gd name="connsiteX1-63" fmla="*/ 1454506 w 1710538"/>
              <a:gd name="connsiteY1-64" fmla="*/ 0 h 457200"/>
              <a:gd name="connsiteX2-65" fmla="*/ 1710538 w 1710538"/>
              <a:gd name="connsiteY2-66" fmla="*/ 449885 h 457200"/>
              <a:gd name="connsiteX3-67" fmla="*/ 0 w 1710538"/>
              <a:gd name="connsiteY3-68" fmla="*/ 457200 h 457200"/>
              <a:gd name="connsiteX4-69" fmla="*/ 292608 w 1710538"/>
              <a:gd name="connsiteY4-70" fmla="*/ 0 h 457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0538" h="457200">
                <a:moveTo>
                  <a:pt x="292608" y="0"/>
                </a:moveTo>
                <a:lnTo>
                  <a:pt x="1454506" y="0"/>
                </a:lnTo>
                <a:lnTo>
                  <a:pt x="1710538" y="449885"/>
                </a:lnTo>
                <a:lnTo>
                  <a:pt x="0" y="457200"/>
                </a:lnTo>
                <a:lnTo>
                  <a:pt x="292608" y="0"/>
                </a:lnTo>
                <a:close/>
              </a:path>
            </a:pathLst>
          </a:custGeom>
          <a:solidFill>
            <a:srgbClr val="1570C1"/>
          </a:solid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213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18"/>
          <p:cNvSpPr/>
          <p:nvPr/>
        </p:nvSpPr>
        <p:spPr>
          <a:xfrm>
            <a:off x="1552575" y="2740025"/>
            <a:ext cx="1385888" cy="554038"/>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1" fmla="*/ 0 w 1143000"/>
              <a:gd name="connsiteY0-2" fmla="*/ 0 h 457200"/>
              <a:gd name="connsiteX1-3" fmla="*/ 850392 w 1143000"/>
              <a:gd name="connsiteY1-4" fmla="*/ 0 h 457200"/>
              <a:gd name="connsiteX2-5" fmla="*/ 1143000 w 1143000"/>
              <a:gd name="connsiteY2-6" fmla="*/ 457200 h 457200"/>
              <a:gd name="connsiteX3-7" fmla="*/ 0 w 1143000"/>
              <a:gd name="connsiteY3-8" fmla="*/ 457200 h 457200"/>
              <a:gd name="connsiteX4-9" fmla="*/ 0 w 1143000"/>
              <a:gd name="connsiteY4-10" fmla="*/ 0 h 457200"/>
              <a:gd name="connsiteX0-11" fmla="*/ 292608 w 1143000"/>
              <a:gd name="connsiteY0-12" fmla="*/ 0 h 457200"/>
              <a:gd name="connsiteX1-13" fmla="*/ 850392 w 1143000"/>
              <a:gd name="connsiteY1-14" fmla="*/ 0 h 457200"/>
              <a:gd name="connsiteX2-15" fmla="*/ 1143000 w 1143000"/>
              <a:gd name="connsiteY2-16" fmla="*/ 457200 h 457200"/>
              <a:gd name="connsiteX3-17" fmla="*/ 0 w 1143000"/>
              <a:gd name="connsiteY3-18" fmla="*/ 457200 h 457200"/>
              <a:gd name="connsiteX4-19" fmla="*/ 292608 w 1143000"/>
              <a:gd name="connsiteY4-20" fmla="*/ 0 h 457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3000" h="457200">
                <a:moveTo>
                  <a:pt x="292608" y="0"/>
                </a:moveTo>
                <a:lnTo>
                  <a:pt x="850392" y="0"/>
                </a:lnTo>
                <a:lnTo>
                  <a:pt x="1143000" y="457200"/>
                </a:lnTo>
                <a:lnTo>
                  <a:pt x="0" y="457200"/>
                </a:lnTo>
                <a:lnTo>
                  <a:pt x="292608" y="0"/>
                </a:lnTo>
                <a:close/>
              </a:path>
            </a:pathLst>
          </a:custGeom>
          <a:solidFill>
            <a:srgbClr val="00B0F0"/>
          </a:solid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213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 name="Isosceles Triangle 5"/>
          <p:cNvSpPr/>
          <p:nvPr/>
        </p:nvSpPr>
        <p:spPr>
          <a:xfrm>
            <a:off x="1922463" y="2111375"/>
            <a:ext cx="646113" cy="554038"/>
          </a:xfrm>
          <a:prstGeom prst="triangle">
            <a:avLst/>
          </a:prstGeom>
          <a:solidFill>
            <a:srgbClr val="1570C1"/>
          </a:solid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213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Content Placeholder 2"/>
          <p:cNvSpPr txBox="1"/>
          <p:nvPr/>
        </p:nvSpPr>
        <p:spPr>
          <a:xfrm>
            <a:off x="1139825" y="4014788"/>
            <a:ext cx="2141538" cy="65659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1570C1"/>
                </a:solidFill>
                <a:effectLst/>
                <a:uLnTx/>
                <a:uFillTx/>
                <a:latin typeface="+mn-lt"/>
                <a:ea typeface="+mn-ea"/>
                <a:cs typeface="+mn-cs"/>
              </a:rPr>
              <a:t>201X Sales</a:t>
            </a:r>
            <a:br>
              <a:rPr kumimoji="0" lang="en-US" sz="1600" b="1" i="0" u="none" strike="noStrike" kern="1200" cap="none" spc="0" normalizeH="0" baseline="0" noProof="0" dirty="0">
                <a:ln>
                  <a:noFill/>
                </a:ln>
                <a:solidFill>
                  <a:srgbClr val="1570C1"/>
                </a:solidFill>
                <a:effectLst/>
                <a:uLnTx/>
                <a:uFillTx/>
                <a:latin typeface="+mn-lt"/>
                <a:ea typeface="+mn-ea"/>
                <a:cs typeface="+mn-cs"/>
              </a:rPr>
            </a:br>
            <a:r>
              <a:rPr kumimoji="0" lang="en-US" sz="935" b="0" i="0" u="none" strike="noStrike" kern="1200" cap="none" spc="0" normalizeH="0" baseline="0" noProof="0" dirty="0">
                <a:ln>
                  <a:noFill/>
                </a:ln>
                <a:solidFill>
                  <a:srgbClr val="95A5A6"/>
                </a:solidFill>
                <a:effectLst/>
                <a:uLnTx/>
                <a:uFillTx/>
                <a:latin typeface="+mn-lt"/>
                <a:ea typeface="+mn-ea"/>
                <a:cs typeface="+mn-cs"/>
              </a:rPr>
              <a:t>Consectetur adipiscing elit. Fusce suscipit neque non.</a:t>
            </a:r>
            <a:endParaRPr kumimoji="0" lang="en-US" sz="935" b="0" i="0" u="none" strike="noStrike" kern="1200" cap="none" spc="0" normalizeH="0" baseline="0" noProof="0" dirty="0">
              <a:ln>
                <a:noFill/>
              </a:ln>
              <a:solidFill>
                <a:srgbClr val="95A5A6"/>
              </a:solidFill>
              <a:effectLst/>
              <a:uLnTx/>
              <a:uFillTx/>
              <a:latin typeface="+mn-lt"/>
              <a:ea typeface="+mn-ea"/>
              <a:cs typeface="+mn-cs"/>
            </a:endParaRPr>
          </a:p>
        </p:txBody>
      </p:sp>
      <p:cxnSp>
        <p:nvCxnSpPr>
          <p:cNvPr id="45" name="Elbow Connector 10"/>
          <p:cNvCxnSpPr>
            <a:stCxn id="43" idx="5"/>
          </p:cNvCxnSpPr>
          <p:nvPr/>
        </p:nvCxnSpPr>
        <p:spPr>
          <a:xfrm flipV="1">
            <a:off x="2406650" y="2111375"/>
            <a:ext cx="412750" cy="276225"/>
          </a:xfrm>
          <a:prstGeom prst="bentConnector3">
            <a:avLst/>
          </a:prstGeom>
          <a:noFill/>
          <a:ln w="9525" cap="flat" cmpd="sng" algn="ctr">
            <a:solidFill>
              <a:schemeClr val="bg1">
                <a:lumMod val="65000"/>
              </a:schemeClr>
            </a:solidFill>
            <a:prstDash val="solid"/>
          </a:ln>
          <a:effectLst/>
        </p:spPr>
      </p:cxnSp>
      <p:sp>
        <p:nvSpPr>
          <p:cNvPr id="46" name="Content Placeholder 2"/>
          <p:cNvSpPr txBox="1"/>
          <p:nvPr/>
        </p:nvSpPr>
        <p:spPr>
          <a:xfrm>
            <a:off x="2760663" y="1931988"/>
            <a:ext cx="620713" cy="347663"/>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65" b="1" i="0" u="none" strike="noStrike" kern="1200" cap="none" spc="0" normalizeH="0" baseline="0" noProof="0" dirty="0">
                <a:ln>
                  <a:noFill/>
                </a:ln>
                <a:solidFill>
                  <a:srgbClr val="95A5A6"/>
                </a:solidFill>
                <a:effectLst/>
                <a:uLnTx/>
                <a:uFillTx/>
                <a:latin typeface="+mn-lt"/>
                <a:ea typeface="+mn-ea"/>
                <a:cs typeface="+mn-cs"/>
              </a:rPr>
              <a:t>25%</a:t>
            </a:r>
            <a:endParaRPr kumimoji="0" lang="en-US" sz="800" b="0" i="0" u="none" strike="noStrike" kern="1200" cap="none" spc="0" normalizeH="0" baseline="0" noProof="0" dirty="0">
              <a:ln>
                <a:noFill/>
              </a:ln>
              <a:solidFill>
                <a:srgbClr val="95A5A6"/>
              </a:solidFill>
              <a:effectLst/>
              <a:uLnTx/>
              <a:uFillTx/>
              <a:latin typeface="+mn-lt"/>
              <a:ea typeface="+mn-ea"/>
              <a:cs typeface="+mn-cs"/>
            </a:endParaRPr>
          </a:p>
        </p:txBody>
      </p:sp>
      <p:cxnSp>
        <p:nvCxnSpPr>
          <p:cNvPr id="47" name="Elbow Connector 28"/>
          <p:cNvCxnSpPr/>
          <p:nvPr/>
        </p:nvCxnSpPr>
        <p:spPr>
          <a:xfrm rot="16200000" flipV="1">
            <a:off x="1338263" y="2770188"/>
            <a:ext cx="376238" cy="315913"/>
          </a:xfrm>
          <a:prstGeom prst="bentConnector3">
            <a:avLst/>
          </a:prstGeom>
          <a:noFill/>
          <a:ln w="9525" cap="flat" cmpd="sng" algn="ctr">
            <a:solidFill>
              <a:schemeClr val="bg1">
                <a:lumMod val="65000"/>
              </a:schemeClr>
            </a:solidFill>
            <a:prstDash val="solid"/>
          </a:ln>
          <a:effectLst/>
        </p:spPr>
      </p:cxnSp>
      <p:sp>
        <p:nvSpPr>
          <p:cNvPr id="48" name="Content Placeholder 2"/>
          <p:cNvSpPr txBox="1"/>
          <p:nvPr/>
        </p:nvSpPr>
        <p:spPr>
          <a:xfrm>
            <a:off x="1090613" y="2420938"/>
            <a:ext cx="620713" cy="34925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65" b="1" i="0" u="none" strike="noStrike" kern="1200" cap="none" spc="0" normalizeH="0" baseline="0" noProof="0" dirty="0">
                <a:ln>
                  <a:noFill/>
                </a:ln>
                <a:solidFill>
                  <a:srgbClr val="95A5A6"/>
                </a:solidFill>
                <a:effectLst/>
                <a:uLnTx/>
                <a:uFillTx/>
                <a:latin typeface="+mn-lt"/>
                <a:ea typeface="+mn-ea"/>
                <a:cs typeface="+mn-cs"/>
              </a:rPr>
              <a:t>35%</a:t>
            </a:r>
            <a:endParaRPr kumimoji="0" lang="en-US" sz="800" b="0" i="0" u="none" strike="noStrike" kern="1200" cap="none" spc="0" normalizeH="0" baseline="0" noProof="0" dirty="0">
              <a:ln>
                <a:noFill/>
              </a:ln>
              <a:solidFill>
                <a:srgbClr val="95A5A6"/>
              </a:solidFill>
              <a:effectLst/>
              <a:uLnTx/>
              <a:uFillTx/>
              <a:latin typeface="+mn-lt"/>
              <a:ea typeface="+mn-ea"/>
              <a:cs typeface="+mn-cs"/>
            </a:endParaRPr>
          </a:p>
        </p:txBody>
      </p:sp>
      <p:cxnSp>
        <p:nvCxnSpPr>
          <p:cNvPr id="49" name="Elbow Connector 32"/>
          <p:cNvCxnSpPr/>
          <p:nvPr/>
        </p:nvCxnSpPr>
        <p:spPr>
          <a:xfrm flipV="1">
            <a:off x="3074988" y="3317875"/>
            <a:ext cx="412750" cy="277813"/>
          </a:xfrm>
          <a:prstGeom prst="bentConnector3">
            <a:avLst/>
          </a:prstGeom>
          <a:noFill/>
          <a:ln w="9525" cap="flat" cmpd="sng" algn="ctr">
            <a:solidFill>
              <a:schemeClr val="bg1">
                <a:lumMod val="65000"/>
              </a:schemeClr>
            </a:solidFill>
            <a:prstDash val="solid"/>
          </a:ln>
          <a:effectLst/>
        </p:spPr>
      </p:cxnSp>
      <p:sp>
        <p:nvSpPr>
          <p:cNvPr id="50" name="Content Placeholder 2"/>
          <p:cNvSpPr txBox="1"/>
          <p:nvPr/>
        </p:nvSpPr>
        <p:spPr>
          <a:xfrm>
            <a:off x="3417888" y="3151188"/>
            <a:ext cx="620713" cy="347663"/>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65" b="1" i="0" u="none" strike="noStrike" kern="1200" cap="none" spc="0" normalizeH="0" baseline="0" noProof="0" dirty="0">
                <a:ln>
                  <a:noFill/>
                </a:ln>
                <a:solidFill>
                  <a:srgbClr val="95A5A6"/>
                </a:solidFill>
                <a:effectLst/>
                <a:uLnTx/>
                <a:uFillTx/>
                <a:latin typeface="+mn-lt"/>
                <a:ea typeface="+mn-ea"/>
                <a:cs typeface="+mn-cs"/>
              </a:rPr>
              <a:t>40%</a:t>
            </a:r>
            <a:endParaRPr kumimoji="0" lang="en-US" sz="800" b="0" i="0" u="none" strike="noStrike" kern="1200" cap="none" spc="0" normalizeH="0" baseline="0" noProof="0" dirty="0">
              <a:ln>
                <a:noFill/>
              </a:ln>
              <a:solidFill>
                <a:srgbClr val="95A5A6"/>
              </a:solidFill>
              <a:effectLst/>
              <a:uLnTx/>
              <a:uFillTx/>
              <a:latin typeface="+mn-lt"/>
              <a:ea typeface="+mn-ea"/>
              <a:cs typeface="+mn-cs"/>
            </a:endParaRPr>
          </a:p>
        </p:txBody>
      </p:sp>
      <p:graphicFrame>
        <p:nvGraphicFramePr>
          <p:cNvPr id="18448" name="Chart 22"/>
          <p:cNvGraphicFramePr/>
          <p:nvPr/>
        </p:nvGraphicFramePr>
        <p:xfrm>
          <a:off x="4606925" y="1835150"/>
          <a:ext cx="2978150" cy="2306638"/>
        </p:xfrm>
        <a:graphic>
          <a:graphicData uri="http://schemas.openxmlformats.org/presentationml/2006/ole">
            <mc:AlternateContent xmlns:mc="http://schemas.openxmlformats.org/markup-compatibility/2006">
              <mc:Choice xmlns:v="urn:schemas-microsoft-com:vml" Requires="v">
                <p:oleObj spid="_x0000_s3076" name="" r:id="rId1" imgW="2987040" imgH="2316480" progId="Excel.Chart.8">
                  <p:embed/>
                </p:oleObj>
              </mc:Choice>
              <mc:Fallback>
                <p:oleObj name="" r:id="rId1" imgW="2987040" imgH="2316480" progId="Excel.Chart.8">
                  <p:embed/>
                  <p:pic>
                    <p:nvPicPr>
                      <p:cNvPr id="0" name="图片 3075"/>
                      <p:cNvPicPr/>
                      <p:nvPr/>
                    </p:nvPicPr>
                    <p:blipFill>
                      <a:blip r:embed="rId2"/>
                      <a:stretch>
                        <a:fillRect/>
                      </a:stretch>
                    </p:blipFill>
                    <p:spPr>
                      <a:xfrm>
                        <a:off x="4606925" y="1835150"/>
                        <a:ext cx="2978150" cy="2306638"/>
                      </a:xfrm>
                      <a:prstGeom prst="rect">
                        <a:avLst/>
                      </a:prstGeom>
                      <a:noFill/>
                      <a:ln w="38100">
                        <a:noFill/>
                        <a:miter/>
                      </a:ln>
                    </p:spPr>
                  </p:pic>
                </p:oleObj>
              </mc:Fallback>
            </mc:AlternateContent>
          </a:graphicData>
        </a:graphic>
      </p:graphicFrame>
      <p:sp>
        <p:nvSpPr>
          <p:cNvPr id="52" name="Content Placeholder 2"/>
          <p:cNvSpPr txBox="1"/>
          <p:nvPr/>
        </p:nvSpPr>
        <p:spPr>
          <a:xfrm>
            <a:off x="5046663" y="4006850"/>
            <a:ext cx="2141538" cy="65659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1570C1"/>
                </a:solidFill>
                <a:effectLst/>
                <a:uLnTx/>
                <a:uFillTx/>
                <a:latin typeface="+mn-lt"/>
                <a:ea typeface="+mn-ea"/>
                <a:cs typeface="+mn-cs"/>
              </a:rPr>
              <a:t>201X Sales</a:t>
            </a:r>
            <a:br>
              <a:rPr kumimoji="0" lang="en-US" sz="1600" b="1" i="0" u="none" strike="noStrike" kern="1200" cap="none" spc="0" normalizeH="0" baseline="0" noProof="0" dirty="0">
                <a:ln>
                  <a:noFill/>
                </a:ln>
                <a:solidFill>
                  <a:srgbClr val="1570C1"/>
                </a:solidFill>
                <a:effectLst/>
                <a:uLnTx/>
                <a:uFillTx/>
                <a:latin typeface="+mn-lt"/>
                <a:ea typeface="+mn-ea"/>
                <a:cs typeface="+mn-cs"/>
              </a:rPr>
            </a:br>
            <a:r>
              <a:rPr kumimoji="0" lang="en-US" sz="935" b="0" i="0" u="none" strike="noStrike" kern="1200" cap="none" spc="0" normalizeH="0" baseline="0" noProof="0" dirty="0">
                <a:ln>
                  <a:noFill/>
                </a:ln>
                <a:solidFill>
                  <a:srgbClr val="95A5A6"/>
                </a:solidFill>
                <a:effectLst/>
                <a:uLnTx/>
                <a:uFillTx/>
                <a:latin typeface="+mn-lt"/>
                <a:ea typeface="+mn-ea"/>
                <a:cs typeface="+mn-cs"/>
              </a:rPr>
              <a:t>Consectetur adipiscing elit. Fusce suscipit neque non.</a:t>
            </a:r>
            <a:endParaRPr kumimoji="0" lang="en-US" sz="935" b="0" i="0" u="none" strike="noStrike" kern="1200" cap="none" spc="0" normalizeH="0" baseline="0" noProof="0" dirty="0">
              <a:ln>
                <a:noFill/>
              </a:ln>
              <a:solidFill>
                <a:srgbClr val="95A5A6"/>
              </a:solidFill>
              <a:effectLst/>
              <a:uLnTx/>
              <a:uFillTx/>
              <a:latin typeface="+mn-lt"/>
              <a:ea typeface="+mn-ea"/>
              <a:cs typeface="+mn-cs"/>
            </a:endParaRPr>
          </a:p>
        </p:txBody>
      </p:sp>
      <p:cxnSp>
        <p:nvCxnSpPr>
          <p:cNvPr id="53" name="Elbow Connector 26"/>
          <p:cNvCxnSpPr/>
          <p:nvPr/>
        </p:nvCxnSpPr>
        <p:spPr>
          <a:xfrm flipV="1">
            <a:off x="6748463" y="2114550"/>
            <a:ext cx="411163" cy="276225"/>
          </a:xfrm>
          <a:prstGeom prst="bentConnector3">
            <a:avLst/>
          </a:prstGeom>
          <a:noFill/>
          <a:ln w="9525" cap="flat" cmpd="sng" algn="ctr">
            <a:solidFill>
              <a:schemeClr val="bg1">
                <a:lumMod val="65000"/>
              </a:schemeClr>
            </a:solidFill>
            <a:prstDash val="solid"/>
          </a:ln>
          <a:effectLst/>
        </p:spPr>
      </p:cxnSp>
      <p:sp>
        <p:nvSpPr>
          <p:cNvPr id="54" name="Content Placeholder 2"/>
          <p:cNvSpPr txBox="1"/>
          <p:nvPr/>
        </p:nvSpPr>
        <p:spPr>
          <a:xfrm>
            <a:off x="7100888" y="1935163"/>
            <a:ext cx="620713" cy="347663"/>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65" b="1" i="0" u="none" strike="noStrike" kern="1200" cap="none" spc="0" normalizeH="0" baseline="0" noProof="0" dirty="0">
                <a:ln>
                  <a:noFill/>
                </a:ln>
                <a:solidFill>
                  <a:srgbClr val="95A5A6"/>
                </a:solidFill>
                <a:effectLst/>
                <a:uLnTx/>
                <a:uFillTx/>
                <a:latin typeface="+mn-lt"/>
                <a:ea typeface="+mn-ea"/>
                <a:cs typeface="+mn-cs"/>
              </a:rPr>
              <a:t>40%</a:t>
            </a:r>
            <a:endParaRPr kumimoji="0" lang="en-US" sz="800" b="0" i="0" u="none" strike="noStrike" kern="1200" cap="none" spc="0" normalizeH="0" baseline="0" noProof="0" dirty="0">
              <a:ln>
                <a:noFill/>
              </a:ln>
              <a:solidFill>
                <a:srgbClr val="95A5A6"/>
              </a:solidFill>
              <a:effectLst/>
              <a:uLnTx/>
              <a:uFillTx/>
              <a:latin typeface="+mn-lt"/>
              <a:ea typeface="+mn-ea"/>
              <a:cs typeface="+mn-cs"/>
            </a:endParaRPr>
          </a:p>
        </p:txBody>
      </p:sp>
      <p:cxnSp>
        <p:nvCxnSpPr>
          <p:cNvPr id="55" name="Elbow Connector 35"/>
          <p:cNvCxnSpPr/>
          <p:nvPr/>
        </p:nvCxnSpPr>
        <p:spPr>
          <a:xfrm rot="16200000" flipV="1">
            <a:off x="4910138" y="2770188"/>
            <a:ext cx="376238" cy="315913"/>
          </a:xfrm>
          <a:prstGeom prst="bentConnector3">
            <a:avLst/>
          </a:prstGeom>
          <a:noFill/>
          <a:ln w="9525" cap="flat" cmpd="sng" algn="ctr">
            <a:solidFill>
              <a:schemeClr val="bg1">
                <a:lumMod val="65000"/>
              </a:schemeClr>
            </a:solidFill>
            <a:prstDash val="solid"/>
          </a:ln>
          <a:effectLst/>
        </p:spPr>
      </p:cxnSp>
      <p:sp>
        <p:nvSpPr>
          <p:cNvPr id="56" name="Content Placeholder 2"/>
          <p:cNvSpPr txBox="1"/>
          <p:nvPr/>
        </p:nvSpPr>
        <p:spPr>
          <a:xfrm>
            <a:off x="4662488" y="2420938"/>
            <a:ext cx="620713" cy="34925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65" b="1" i="0" u="none" strike="noStrike" kern="1200" cap="none" spc="0" normalizeH="0" baseline="0" noProof="0" dirty="0">
                <a:ln>
                  <a:noFill/>
                </a:ln>
                <a:solidFill>
                  <a:srgbClr val="95A5A6"/>
                </a:solidFill>
                <a:effectLst/>
                <a:uLnTx/>
                <a:uFillTx/>
                <a:latin typeface="+mn-lt"/>
                <a:ea typeface="+mn-ea"/>
                <a:cs typeface="+mn-cs"/>
              </a:rPr>
              <a:t>35%</a:t>
            </a:r>
            <a:endParaRPr kumimoji="0" lang="en-US" sz="800" b="0" i="0" u="none" strike="noStrike" kern="1200" cap="none" spc="0" normalizeH="0" baseline="0" noProof="0" dirty="0">
              <a:ln>
                <a:noFill/>
              </a:ln>
              <a:solidFill>
                <a:srgbClr val="95A5A6"/>
              </a:solidFill>
              <a:effectLst/>
              <a:uLnTx/>
              <a:uFillTx/>
              <a:latin typeface="+mn-lt"/>
              <a:ea typeface="+mn-ea"/>
              <a:cs typeface="+mn-cs"/>
            </a:endParaRPr>
          </a:p>
        </p:txBody>
      </p:sp>
      <p:cxnSp>
        <p:nvCxnSpPr>
          <p:cNvPr id="88" name="Elbow Connector 37"/>
          <p:cNvCxnSpPr/>
          <p:nvPr/>
        </p:nvCxnSpPr>
        <p:spPr>
          <a:xfrm flipV="1">
            <a:off x="6400800" y="3521075"/>
            <a:ext cx="871538" cy="277813"/>
          </a:xfrm>
          <a:prstGeom prst="bentConnector3">
            <a:avLst>
              <a:gd name="adj1" fmla="val 69031"/>
            </a:avLst>
          </a:prstGeom>
          <a:noFill/>
          <a:ln w="9525" cap="flat" cmpd="sng" algn="ctr">
            <a:solidFill>
              <a:schemeClr val="bg1">
                <a:lumMod val="65000"/>
              </a:schemeClr>
            </a:solidFill>
            <a:prstDash val="solid"/>
          </a:ln>
          <a:effectLst/>
        </p:spPr>
      </p:cxnSp>
      <p:sp>
        <p:nvSpPr>
          <p:cNvPr id="89" name="Content Placeholder 2"/>
          <p:cNvSpPr txBox="1"/>
          <p:nvPr/>
        </p:nvSpPr>
        <p:spPr>
          <a:xfrm>
            <a:off x="7202488" y="3354388"/>
            <a:ext cx="620713" cy="347663"/>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65" b="1" i="0" u="none" strike="noStrike" kern="1200" cap="none" spc="0" normalizeH="0" baseline="0" noProof="0" dirty="0">
                <a:ln>
                  <a:noFill/>
                </a:ln>
                <a:solidFill>
                  <a:srgbClr val="95A5A6"/>
                </a:solidFill>
                <a:effectLst/>
                <a:uLnTx/>
                <a:uFillTx/>
                <a:latin typeface="+mn-lt"/>
                <a:ea typeface="+mn-ea"/>
                <a:cs typeface="+mn-cs"/>
              </a:rPr>
              <a:t>25%</a:t>
            </a:r>
            <a:endParaRPr kumimoji="0" lang="en-US" sz="800" b="0" i="0" u="none" strike="noStrike" kern="1200" cap="none" spc="0" normalizeH="0" baseline="0" noProof="0" dirty="0">
              <a:ln>
                <a:noFill/>
              </a:ln>
              <a:solidFill>
                <a:srgbClr val="95A5A6"/>
              </a:solidFill>
              <a:effectLst/>
              <a:uLnTx/>
              <a:uFillTx/>
              <a:latin typeface="+mn-lt"/>
              <a:ea typeface="+mn-ea"/>
              <a:cs typeface="+mn-cs"/>
            </a:endParaRPr>
          </a:p>
        </p:txBody>
      </p:sp>
      <p:graphicFrame>
        <p:nvGraphicFramePr>
          <p:cNvPr id="18456" name="Chart 39"/>
          <p:cNvGraphicFramePr/>
          <p:nvPr/>
        </p:nvGraphicFramePr>
        <p:xfrm>
          <a:off x="7975600" y="2063750"/>
          <a:ext cx="2978150" cy="1993900"/>
        </p:xfrm>
        <a:graphic>
          <a:graphicData uri="http://schemas.openxmlformats.org/presentationml/2006/ole">
            <mc:AlternateContent xmlns:mc="http://schemas.openxmlformats.org/markup-compatibility/2006">
              <mc:Choice xmlns:v="urn:schemas-microsoft-com:vml" Requires="v">
                <p:oleObj spid="_x0000_s3077" name="" r:id="rId3" imgW="2980690" imgH="1999615" progId="Excel.Chart.8">
                  <p:embed/>
                </p:oleObj>
              </mc:Choice>
              <mc:Fallback>
                <p:oleObj name="" r:id="rId3" imgW="2980690" imgH="1999615" progId="Excel.Chart.8">
                  <p:embed/>
                  <p:pic>
                    <p:nvPicPr>
                      <p:cNvPr id="0" name="图片 3076"/>
                      <p:cNvPicPr/>
                      <p:nvPr/>
                    </p:nvPicPr>
                    <p:blipFill>
                      <a:blip r:embed="rId4"/>
                      <a:stretch>
                        <a:fillRect/>
                      </a:stretch>
                    </p:blipFill>
                    <p:spPr>
                      <a:xfrm>
                        <a:off x="7975600" y="2063750"/>
                        <a:ext cx="2978150" cy="1993900"/>
                      </a:xfrm>
                      <a:prstGeom prst="rect">
                        <a:avLst/>
                      </a:prstGeom>
                      <a:noFill/>
                      <a:ln w="38100">
                        <a:noFill/>
                        <a:miter/>
                      </a:ln>
                    </p:spPr>
                  </p:pic>
                </p:oleObj>
              </mc:Fallback>
            </mc:AlternateContent>
          </a:graphicData>
        </a:graphic>
      </p:graphicFrame>
      <p:sp>
        <p:nvSpPr>
          <p:cNvPr id="91" name="Content Placeholder 2"/>
          <p:cNvSpPr txBox="1"/>
          <p:nvPr/>
        </p:nvSpPr>
        <p:spPr>
          <a:xfrm>
            <a:off x="8302625" y="1974850"/>
            <a:ext cx="619125" cy="34925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65" b="1" i="0" u="none" strike="noStrike" kern="1200" cap="none" spc="0" normalizeH="0" baseline="0" noProof="0" dirty="0">
                <a:ln>
                  <a:noFill/>
                </a:ln>
                <a:solidFill>
                  <a:srgbClr val="95A5A6"/>
                </a:solidFill>
                <a:effectLst/>
                <a:uLnTx/>
                <a:uFillTx/>
                <a:latin typeface="+mn-lt"/>
                <a:ea typeface="+mn-ea"/>
                <a:cs typeface="+mn-cs"/>
              </a:rPr>
              <a:t>40%</a:t>
            </a:r>
            <a:endParaRPr kumimoji="0" lang="en-US" sz="800" b="0" i="0" u="none" strike="noStrike" kern="1200" cap="none" spc="0" normalizeH="0" baseline="0" noProof="0" dirty="0">
              <a:ln>
                <a:noFill/>
              </a:ln>
              <a:solidFill>
                <a:srgbClr val="95A5A6"/>
              </a:solidFill>
              <a:effectLst/>
              <a:uLnTx/>
              <a:uFillTx/>
              <a:latin typeface="+mn-lt"/>
              <a:ea typeface="+mn-ea"/>
              <a:cs typeface="+mn-cs"/>
            </a:endParaRPr>
          </a:p>
        </p:txBody>
      </p:sp>
      <p:sp>
        <p:nvSpPr>
          <p:cNvPr id="92" name="Content Placeholder 2"/>
          <p:cNvSpPr txBox="1"/>
          <p:nvPr/>
        </p:nvSpPr>
        <p:spPr>
          <a:xfrm>
            <a:off x="9945688" y="1963738"/>
            <a:ext cx="620713" cy="34925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65" b="1" i="0" u="none" strike="noStrike" kern="1200" cap="none" spc="0" normalizeH="0" baseline="0" noProof="0" dirty="0">
                <a:ln>
                  <a:noFill/>
                </a:ln>
                <a:solidFill>
                  <a:srgbClr val="95A5A6"/>
                </a:solidFill>
                <a:effectLst/>
                <a:uLnTx/>
                <a:uFillTx/>
                <a:latin typeface="+mn-lt"/>
                <a:ea typeface="+mn-ea"/>
                <a:cs typeface="+mn-cs"/>
              </a:rPr>
              <a:t>35%</a:t>
            </a:r>
            <a:endParaRPr kumimoji="0" lang="en-US" sz="800" b="0" i="0" u="none" strike="noStrike" kern="1200" cap="none" spc="0" normalizeH="0" baseline="0" noProof="0" dirty="0">
              <a:ln>
                <a:noFill/>
              </a:ln>
              <a:solidFill>
                <a:srgbClr val="95A5A6"/>
              </a:solidFill>
              <a:effectLst/>
              <a:uLnTx/>
              <a:uFillTx/>
              <a:latin typeface="+mn-lt"/>
              <a:ea typeface="+mn-ea"/>
              <a:cs typeface="+mn-cs"/>
            </a:endParaRPr>
          </a:p>
        </p:txBody>
      </p:sp>
      <p:sp>
        <p:nvSpPr>
          <p:cNvPr id="93" name="Content Placeholder 2"/>
          <p:cNvSpPr txBox="1"/>
          <p:nvPr/>
        </p:nvSpPr>
        <p:spPr>
          <a:xfrm>
            <a:off x="9144000" y="1974850"/>
            <a:ext cx="620713" cy="34925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465" b="1" i="0" u="none" strike="noStrike" kern="1200" cap="none" spc="0" normalizeH="0" baseline="0" noProof="0" dirty="0">
                <a:ln>
                  <a:noFill/>
                </a:ln>
                <a:solidFill>
                  <a:srgbClr val="95A5A6"/>
                </a:solidFill>
                <a:effectLst/>
                <a:uLnTx/>
                <a:uFillTx/>
                <a:latin typeface="+mn-lt"/>
                <a:ea typeface="+mn-ea"/>
                <a:cs typeface="+mn-cs"/>
              </a:rPr>
              <a:t>25%</a:t>
            </a:r>
            <a:endParaRPr kumimoji="0" lang="en-US" sz="800" b="0" i="0" u="none" strike="noStrike" kern="1200" cap="none" spc="0" normalizeH="0" baseline="0" noProof="0" dirty="0">
              <a:ln>
                <a:noFill/>
              </a:ln>
              <a:solidFill>
                <a:srgbClr val="95A5A6"/>
              </a:solidFill>
              <a:effectLst/>
              <a:uLnTx/>
              <a:uFillTx/>
              <a:latin typeface="+mn-lt"/>
              <a:ea typeface="+mn-ea"/>
              <a:cs typeface="+mn-cs"/>
            </a:endParaRPr>
          </a:p>
        </p:txBody>
      </p:sp>
      <p:sp>
        <p:nvSpPr>
          <p:cNvPr id="94" name="Content Placeholder 2"/>
          <p:cNvSpPr txBox="1"/>
          <p:nvPr/>
        </p:nvSpPr>
        <p:spPr>
          <a:xfrm>
            <a:off x="8383588" y="4006850"/>
            <a:ext cx="2141538" cy="656590"/>
          </a:xfrm>
          <a:prstGeom prst="rect">
            <a:avLst/>
          </a:prstGeom>
        </p:spPr>
        <p:txBody>
          <a:bodyPr lIns="121920" tIns="60960" rIns="121920" bIns="6096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1570C1"/>
                </a:solidFill>
                <a:effectLst/>
                <a:uLnTx/>
                <a:uFillTx/>
                <a:latin typeface="+mn-lt"/>
                <a:ea typeface="+mn-ea"/>
                <a:cs typeface="+mn-cs"/>
              </a:rPr>
              <a:t>201X Sales</a:t>
            </a:r>
            <a:br>
              <a:rPr kumimoji="0" lang="en-US" sz="1600" b="1" i="0" u="none" strike="noStrike" kern="1200" cap="none" spc="0" normalizeH="0" baseline="0" noProof="0" dirty="0">
                <a:ln>
                  <a:noFill/>
                </a:ln>
                <a:solidFill>
                  <a:srgbClr val="1570C1"/>
                </a:solidFill>
                <a:effectLst/>
                <a:uLnTx/>
                <a:uFillTx/>
                <a:latin typeface="+mn-lt"/>
                <a:ea typeface="+mn-ea"/>
                <a:cs typeface="+mn-cs"/>
              </a:rPr>
            </a:br>
            <a:r>
              <a:rPr kumimoji="0" lang="en-US" sz="935" b="0" i="0" u="none" strike="noStrike" kern="1200" cap="none" spc="0" normalizeH="0" baseline="0" noProof="0" dirty="0">
                <a:ln>
                  <a:noFill/>
                </a:ln>
                <a:solidFill>
                  <a:srgbClr val="95A5A6"/>
                </a:solidFill>
                <a:effectLst/>
                <a:uLnTx/>
                <a:uFillTx/>
                <a:latin typeface="+mn-lt"/>
                <a:ea typeface="+mn-ea"/>
                <a:cs typeface="+mn-cs"/>
              </a:rPr>
              <a:t>Consectetur adipiscing elit. Fusce suscipit neque non.</a:t>
            </a:r>
            <a:endParaRPr kumimoji="0" lang="en-US" sz="935" b="0" i="0" u="none" strike="noStrike" kern="1200" cap="none" spc="0" normalizeH="0" baseline="0" noProof="0" dirty="0">
              <a:ln>
                <a:noFill/>
              </a:ln>
              <a:solidFill>
                <a:srgbClr val="95A5A6"/>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9459"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9460"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grpSp>
        <p:nvGrpSpPr>
          <p:cNvPr id="33" name="Group 14"/>
          <p:cNvGrpSpPr/>
          <p:nvPr/>
        </p:nvGrpSpPr>
        <p:grpSpPr>
          <a:xfrm>
            <a:off x="8432800" y="2008188"/>
            <a:ext cx="2032000" cy="2032000"/>
            <a:chOff x="6324600" y="1506086"/>
            <a:chExt cx="1524000" cy="1524000"/>
          </a:xfrm>
        </p:grpSpPr>
        <p:sp>
          <p:nvSpPr>
            <p:cNvPr id="34" name="Oval 55"/>
            <p:cNvSpPr/>
            <p:nvPr/>
          </p:nvSpPr>
          <p:spPr>
            <a:xfrm>
              <a:off x="6324600" y="1506086"/>
              <a:ext cx="1524000" cy="1524000"/>
            </a:xfrm>
            <a:prstGeom prst="ellipse">
              <a:avLst/>
            </a:prstGeom>
            <a:solidFill>
              <a:srgbClr val="00B0F0">
                <a:alpha val="85000"/>
              </a:srgbClr>
            </a:solid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11"/>
            <p:cNvSpPr/>
            <p:nvPr/>
          </p:nvSpPr>
          <p:spPr bwMode="auto">
            <a:xfrm>
              <a:off x="6913960" y="2050201"/>
              <a:ext cx="345281" cy="435769"/>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ysClr val="window" lastClr="FFFFFF"/>
            </a:solid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grpSp>
      <p:grpSp>
        <p:nvGrpSpPr>
          <p:cNvPr id="36" name="Group 12"/>
          <p:cNvGrpSpPr/>
          <p:nvPr/>
        </p:nvGrpSpPr>
        <p:grpSpPr>
          <a:xfrm>
            <a:off x="6657975" y="2008188"/>
            <a:ext cx="2032000" cy="2032000"/>
            <a:chOff x="4993943" y="1506086"/>
            <a:chExt cx="1524000" cy="1524000"/>
          </a:xfrm>
        </p:grpSpPr>
        <p:sp>
          <p:nvSpPr>
            <p:cNvPr id="37" name="Oval 50"/>
            <p:cNvSpPr/>
            <p:nvPr/>
          </p:nvSpPr>
          <p:spPr>
            <a:xfrm>
              <a:off x="4993943" y="1506086"/>
              <a:ext cx="1524000" cy="1524000"/>
            </a:xfrm>
            <a:prstGeom prst="ellipse">
              <a:avLst/>
            </a:prstGeom>
            <a:solidFill>
              <a:srgbClr val="1570C1">
                <a:alpha val="85000"/>
              </a:srgbClr>
            </a:solid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6"/>
            <p:cNvSpPr>
              <a:spLocks noEditPoints="1"/>
            </p:cNvSpPr>
            <p:nvPr/>
          </p:nvSpPr>
          <p:spPr bwMode="auto">
            <a:xfrm>
              <a:off x="5546393" y="2070442"/>
              <a:ext cx="419100" cy="419100"/>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ysClr val="window" lastClr="FFFFFF"/>
            </a:solid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grpSp>
      <p:grpSp>
        <p:nvGrpSpPr>
          <p:cNvPr id="39" name="Group 10"/>
          <p:cNvGrpSpPr/>
          <p:nvPr/>
        </p:nvGrpSpPr>
        <p:grpSpPr>
          <a:xfrm>
            <a:off x="4978400" y="2008188"/>
            <a:ext cx="2032000" cy="2032000"/>
            <a:chOff x="3733800" y="1506086"/>
            <a:chExt cx="1524000" cy="1524000"/>
          </a:xfrm>
        </p:grpSpPr>
        <p:sp>
          <p:nvSpPr>
            <p:cNvPr id="57" name="Oval 49"/>
            <p:cNvSpPr/>
            <p:nvPr/>
          </p:nvSpPr>
          <p:spPr>
            <a:xfrm>
              <a:off x="3733800" y="1506086"/>
              <a:ext cx="1524000" cy="1524000"/>
            </a:xfrm>
            <a:prstGeom prst="ellipse">
              <a:avLst/>
            </a:prstGeom>
            <a:solidFill>
              <a:srgbClr val="00B0F0">
                <a:alpha val="85000"/>
              </a:srgbClr>
            </a:solid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6"/>
            <p:cNvSpPr>
              <a:spLocks noEditPoints="1"/>
            </p:cNvSpPr>
            <p:nvPr/>
          </p:nvSpPr>
          <p:spPr bwMode="auto">
            <a:xfrm>
              <a:off x="4270772" y="2056155"/>
              <a:ext cx="450056" cy="450056"/>
            </a:xfrm>
            <a:custGeom>
              <a:avLst/>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ysClr val="window" lastClr="FFFFFF"/>
            </a:solid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grpSp>
      <p:grpSp>
        <p:nvGrpSpPr>
          <p:cNvPr id="59" name="Group 4"/>
          <p:cNvGrpSpPr/>
          <p:nvPr/>
        </p:nvGrpSpPr>
        <p:grpSpPr>
          <a:xfrm>
            <a:off x="3251200" y="2008188"/>
            <a:ext cx="2032000" cy="2032000"/>
            <a:chOff x="2438400" y="1506086"/>
            <a:chExt cx="1524000" cy="1524000"/>
          </a:xfrm>
        </p:grpSpPr>
        <p:sp>
          <p:nvSpPr>
            <p:cNvPr id="60" name="Oval 47"/>
            <p:cNvSpPr/>
            <p:nvPr/>
          </p:nvSpPr>
          <p:spPr>
            <a:xfrm>
              <a:off x="2438400" y="1506086"/>
              <a:ext cx="1524000" cy="1524000"/>
            </a:xfrm>
            <a:prstGeom prst="ellipse">
              <a:avLst/>
            </a:prstGeom>
            <a:solidFill>
              <a:srgbClr val="1570C1">
                <a:alpha val="85000"/>
              </a:srgbClr>
            </a:solid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1" name="Freeform 11"/>
            <p:cNvSpPr/>
            <p:nvPr/>
          </p:nvSpPr>
          <p:spPr bwMode="auto">
            <a:xfrm>
              <a:off x="2980135" y="2050201"/>
              <a:ext cx="440531" cy="434579"/>
            </a:xfrm>
            <a:custGeom>
              <a:avLst/>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ysClr val="window" lastClr="FFFFFF"/>
            </a:solid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grpSp>
      <p:grpSp>
        <p:nvGrpSpPr>
          <p:cNvPr id="62" name="Group 1"/>
          <p:cNvGrpSpPr/>
          <p:nvPr/>
        </p:nvGrpSpPr>
        <p:grpSpPr>
          <a:xfrm>
            <a:off x="1727200" y="2008188"/>
            <a:ext cx="2032000" cy="2032000"/>
            <a:chOff x="1295400" y="1506086"/>
            <a:chExt cx="1524000" cy="1524000"/>
          </a:xfrm>
        </p:grpSpPr>
        <p:sp>
          <p:nvSpPr>
            <p:cNvPr id="63" name="Oval 2"/>
            <p:cNvSpPr/>
            <p:nvPr/>
          </p:nvSpPr>
          <p:spPr>
            <a:xfrm>
              <a:off x="1295400" y="1506086"/>
              <a:ext cx="1524000" cy="1524000"/>
            </a:xfrm>
            <a:prstGeom prst="ellipse">
              <a:avLst/>
            </a:prstGeom>
            <a:solidFill>
              <a:srgbClr val="00B0F0">
                <a:alpha val="85000"/>
              </a:srgbClr>
            </a:solid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16"/>
            <p:cNvSpPr/>
            <p:nvPr/>
          </p:nvSpPr>
          <p:spPr bwMode="auto">
            <a:xfrm>
              <a:off x="1829991" y="2096636"/>
              <a:ext cx="454819" cy="36909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ysClr val="window" lastClr="FFFFFF"/>
            </a:solid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grpSp>
      <p:sp>
        <p:nvSpPr>
          <p:cNvPr id="65" name="Content Placeholder 2"/>
          <p:cNvSpPr txBox="1"/>
          <p:nvPr/>
        </p:nvSpPr>
        <p:spPr>
          <a:xfrm>
            <a:off x="809625" y="5156200"/>
            <a:ext cx="10572750" cy="1089025"/>
          </a:xfrm>
          <a:prstGeom prst="rect">
            <a:avLst/>
          </a:prstGeom>
          <a:noFill/>
          <a:ln w="9525">
            <a:noFill/>
          </a:ln>
        </p:spPr>
        <p:txBody>
          <a:bodyPr lIns="121920" tIns="60960" rIns="121920" bIns="60960"/>
          <a:p>
            <a:pPr algn="ctr" eaLnBrk="1" hangingPunct="1">
              <a:lnSpc>
                <a:spcPct val="150000"/>
              </a:lnSpc>
              <a:spcBef>
                <a:spcPct val="20000"/>
              </a:spcBef>
              <a:buFont typeface="Arial" panose="020B0604020202020204" pitchFamily="34" charset="0"/>
              <a:buNone/>
            </a:pPr>
            <a:r>
              <a:rPr lang="en-US" altLang="zh-CN" sz="1200" dirty="0">
                <a:solidFill>
                  <a:srgbClr val="95A5A6"/>
                </a:solidFill>
                <a:latin typeface="Calibri" panose="020F0502020204030204" pitchFamily="34" charset="0"/>
              </a:rPr>
              <a:t>Lorem ipsum dolor sit amet, consectetur adipiscing elit. </a:t>
            </a:r>
            <a:r>
              <a:rPr lang="en-US" altLang="zh-CN" sz="1200" b="1" dirty="0">
                <a:solidFill>
                  <a:srgbClr val="95A5A6"/>
                </a:solidFill>
                <a:latin typeface="Calibri" panose="020F0502020204030204" pitchFamily="34" charset="0"/>
              </a:rPr>
              <a:t>Fusce suscipit neque non libero aliquam</a:t>
            </a:r>
            <a:r>
              <a:rPr lang="en-US" altLang="zh-CN" sz="1200" dirty="0">
                <a:solidFill>
                  <a:srgbClr val="95A5A6"/>
                </a:solidFill>
                <a:latin typeface="Calibri" panose="020F0502020204030204" pitchFamily="34" charset="0"/>
              </a:rPr>
              <a:t>,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altLang="zh-CN" sz="1200" dirty="0">
              <a:solidFill>
                <a:srgbClr val="95A5A6"/>
              </a:solidFill>
              <a:latin typeface="Calibri" panose="020F0502020204030204" pitchFamily="34" charset="0"/>
            </a:endParaRPr>
          </a:p>
        </p:txBody>
      </p:sp>
      <p:cxnSp>
        <p:nvCxnSpPr>
          <p:cNvPr id="66" name="Straight Connector 83"/>
          <p:cNvCxnSpPr/>
          <p:nvPr/>
        </p:nvCxnSpPr>
        <p:spPr>
          <a:xfrm flipH="1">
            <a:off x="890588" y="4953000"/>
            <a:ext cx="10206037" cy="0"/>
          </a:xfrm>
          <a:prstGeom prst="line">
            <a:avLst/>
          </a:prstGeom>
          <a:ln w="9525" cap="flat" cmpd="sng">
            <a:solidFill>
              <a:srgbClr val="D9D9D9"/>
            </a:solidFill>
            <a:prstDash val="sysDot"/>
            <a:headEnd type="none" w="med" len="med"/>
            <a:tailEnd type="none" w="med" len="med"/>
          </a:ln>
        </p:spPr>
      </p:cxnSp>
      <p:sp>
        <p:nvSpPr>
          <p:cNvPr id="67" name="Rectangle 1436"/>
          <p:cNvSpPr>
            <a:spLocks noChangeArrowheads="1"/>
          </p:cNvSpPr>
          <p:nvPr/>
        </p:nvSpPr>
        <p:spPr bwMode="auto">
          <a:xfrm>
            <a:off x="2422525" y="4475163"/>
            <a:ext cx="547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1218565" rtl="0" eaLnBrk="1" fontAlgn="base" latinLnBrk="0" hangingPunct="1">
              <a:lnSpc>
                <a:spcPct val="100000"/>
              </a:lnSpc>
              <a:spcBef>
                <a:spcPct val="0"/>
              </a:spcBef>
              <a:spcAft>
                <a:spcPct val="0"/>
              </a:spcAft>
              <a:buClrTx/>
              <a:buSzTx/>
              <a:buFontTx/>
              <a:buNone/>
              <a:defRPr/>
            </a:pPr>
            <a:r>
              <a:rPr kumimoji="0" lang="en-US" sz="1200" b="0" i="0" u="none" strike="noStrike" kern="0" cap="none" spc="0" normalizeH="0" baseline="0" noProof="0" dirty="0">
                <a:ln>
                  <a:noFill/>
                </a:ln>
                <a:solidFill>
                  <a:srgbClr val="95A5A6"/>
                </a:solidFill>
                <a:effectLst/>
                <a:uLnTx/>
                <a:uFillTx/>
                <a:latin typeface="+mn-lt"/>
                <a:ea typeface="+mn-ea"/>
                <a:cs typeface="Arial" panose="020B0604020202020204" pitchFamily="34" charset="0"/>
              </a:rPr>
              <a:t>53,231 K</a:t>
            </a:r>
            <a:endParaRPr kumimoji="0" lang="en-US" sz="2400" b="0" i="0" u="none" strike="noStrike" kern="0" cap="none" spc="0" normalizeH="0" baseline="0" noProof="0" dirty="0">
              <a:ln>
                <a:noFill/>
              </a:ln>
              <a:solidFill>
                <a:srgbClr val="95A5A6"/>
              </a:solidFill>
              <a:effectLst/>
              <a:uLnTx/>
              <a:uFillTx/>
              <a:latin typeface="+mn-lt"/>
              <a:ea typeface="+mn-ea"/>
              <a:cs typeface="Arial" panose="020B0604020202020204" pitchFamily="34" charset="0"/>
            </a:endParaRPr>
          </a:p>
        </p:txBody>
      </p:sp>
      <p:sp>
        <p:nvSpPr>
          <p:cNvPr id="68" name="Freeform 6"/>
          <p:cNvSpPr>
            <a:spLocks noEditPoints="1"/>
          </p:cNvSpPr>
          <p:nvPr/>
        </p:nvSpPr>
        <p:spPr bwMode="auto">
          <a:xfrm>
            <a:off x="2584450" y="4243388"/>
            <a:ext cx="222250"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69" name="Rectangle 1436"/>
          <p:cNvSpPr>
            <a:spLocks noChangeArrowheads="1"/>
          </p:cNvSpPr>
          <p:nvPr/>
        </p:nvSpPr>
        <p:spPr bwMode="auto">
          <a:xfrm>
            <a:off x="3929063" y="4475163"/>
            <a:ext cx="725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1218565" rtl="0" eaLnBrk="1" fontAlgn="base" latinLnBrk="0" hangingPunct="1">
              <a:lnSpc>
                <a:spcPct val="100000"/>
              </a:lnSpc>
              <a:spcBef>
                <a:spcPct val="0"/>
              </a:spcBef>
              <a:spcAft>
                <a:spcPct val="0"/>
              </a:spcAft>
              <a:buClrTx/>
              <a:buSzTx/>
              <a:buFontTx/>
              <a:buNone/>
              <a:defRPr/>
            </a:pPr>
            <a:r>
              <a:rPr kumimoji="0" lang="en-US" sz="1200" b="0" i="0" u="none" strike="noStrike" kern="0" cap="none" spc="0" normalizeH="0" baseline="0" noProof="0" dirty="0">
                <a:ln>
                  <a:noFill/>
                </a:ln>
                <a:solidFill>
                  <a:srgbClr val="95A5A6"/>
                </a:solidFill>
                <a:effectLst/>
                <a:uLnTx/>
                <a:uFillTx/>
                <a:latin typeface="+mn-lt"/>
                <a:ea typeface="+mn-ea"/>
                <a:cs typeface="Arial" panose="020B0604020202020204" pitchFamily="34" charset="0"/>
              </a:rPr>
              <a:t>5.3 Millions</a:t>
            </a:r>
            <a:endParaRPr kumimoji="0" lang="en-US" sz="2400" b="0" i="0" u="none" strike="noStrike" kern="0" cap="none" spc="0" normalizeH="0" baseline="0" noProof="0" dirty="0">
              <a:ln>
                <a:noFill/>
              </a:ln>
              <a:solidFill>
                <a:srgbClr val="95A5A6"/>
              </a:solidFill>
              <a:effectLst/>
              <a:uLnTx/>
              <a:uFillTx/>
              <a:latin typeface="+mn-lt"/>
              <a:ea typeface="+mn-ea"/>
              <a:cs typeface="Arial" panose="020B0604020202020204" pitchFamily="34" charset="0"/>
            </a:endParaRPr>
          </a:p>
        </p:txBody>
      </p:sp>
      <p:sp>
        <p:nvSpPr>
          <p:cNvPr id="70" name="Freeform 6"/>
          <p:cNvSpPr>
            <a:spLocks noEditPoints="1"/>
          </p:cNvSpPr>
          <p:nvPr/>
        </p:nvSpPr>
        <p:spPr bwMode="auto">
          <a:xfrm>
            <a:off x="4179888" y="4243388"/>
            <a:ext cx="222250"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71" name="Rectangle 1436"/>
          <p:cNvSpPr>
            <a:spLocks noChangeArrowheads="1"/>
          </p:cNvSpPr>
          <p:nvPr/>
        </p:nvSpPr>
        <p:spPr bwMode="auto">
          <a:xfrm>
            <a:off x="5749925" y="4475163"/>
            <a:ext cx="433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1218565" rtl="0" eaLnBrk="1" fontAlgn="base" latinLnBrk="0" hangingPunct="1">
              <a:lnSpc>
                <a:spcPct val="100000"/>
              </a:lnSpc>
              <a:spcBef>
                <a:spcPct val="0"/>
              </a:spcBef>
              <a:spcAft>
                <a:spcPct val="0"/>
              </a:spcAft>
              <a:buClrTx/>
              <a:buSzTx/>
              <a:buFontTx/>
              <a:buNone/>
              <a:defRPr/>
            </a:pPr>
            <a:r>
              <a:rPr kumimoji="0" lang="en-US" sz="1200" b="0" i="0" u="none" strike="noStrike" kern="0" cap="none" spc="0" normalizeH="0" baseline="0" noProof="0" dirty="0">
                <a:ln>
                  <a:noFill/>
                </a:ln>
                <a:solidFill>
                  <a:srgbClr val="95A5A6"/>
                </a:solidFill>
                <a:effectLst/>
                <a:uLnTx/>
                <a:uFillTx/>
                <a:latin typeface="+mn-lt"/>
                <a:ea typeface="+mn-ea"/>
                <a:cs typeface="Arial" panose="020B0604020202020204" pitchFamily="34" charset="0"/>
              </a:rPr>
              <a:t>2,356K</a:t>
            </a:r>
            <a:endParaRPr kumimoji="0" lang="en-US" sz="2400" b="0" i="0" u="none" strike="noStrike" kern="0" cap="none" spc="0" normalizeH="0" baseline="0" noProof="0" dirty="0">
              <a:ln>
                <a:noFill/>
              </a:ln>
              <a:solidFill>
                <a:srgbClr val="95A5A6"/>
              </a:solidFill>
              <a:effectLst/>
              <a:uLnTx/>
              <a:uFillTx/>
              <a:latin typeface="+mn-lt"/>
              <a:ea typeface="+mn-ea"/>
              <a:cs typeface="Arial" panose="020B0604020202020204" pitchFamily="34" charset="0"/>
            </a:endParaRPr>
          </a:p>
        </p:txBody>
      </p:sp>
      <p:sp>
        <p:nvSpPr>
          <p:cNvPr id="72" name="Freeform 6"/>
          <p:cNvSpPr>
            <a:spLocks noEditPoints="1"/>
          </p:cNvSpPr>
          <p:nvPr/>
        </p:nvSpPr>
        <p:spPr bwMode="auto">
          <a:xfrm>
            <a:off x="5854700" y="4243388"/>
            <a:ext cx="222250"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73" name="Rectangle 1436"/>
          <p:cNvSpPr>
            <a:spLocks noChangeArrowheads="1"/>
          </p:cNvSpPr>
          <p:nvPr/>
        </p:nvSpPr>
        <p:spPr bwMode="auto">
          <a:xfrm>
            <a:off x="7370763" y="4475163"/>
            <a:ext cx="609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1218565" rtl="0" eaLnBrk="1" fontAlgn="base" latinLnBrk="0" hangingPunct="1">
              <a:lnSpc>
                <a:spcPct val="100000"/>
              </a:lnSpc>
              <a:spcBef>
                <a:spcPct val="0"/>
              </a:spcBef>
              <a:spcAft>
                <a:spcPct val="0"/>
              </a:spcAft>
              <a:buClrTx/>
              <a:buSzTx/>
              <a:buFontTx/>
              <a:buNone/>
              <a:defRPr/>
            </a:pPr>
            <a:r>
              <a:rPr kumimoji="0" lang="en-US" sz="1200" b="0" i="0" u="none" strike="noStrike" kern="0" cap="none" spc="0" normalizeH="0" baseline="0" noProof="0" dirty="0">
                <a:ln>
                  <a:noFill/>
                </a:ln>
                <a:solidFill>
                  <a:srgbClr val="95A5A6"/>
                </a:solidFill>
                <a:effectLst/>
                <a:uLnTx/>
                <a:uFillTx/>
                <a:latin typeface="+mn-lt"/>
                <a:ea typeface="+mn-ea"/>
                <a:cs typeface="Arial" panose="020B0604020202020204" pitchFamily="34" charset="0"/>
              </a:rPr>
              <a:t>3 Millions</a:t>
            </a:r>
            <a:endParaRPr kumimoji="0" lang="en-US" sz="2400" b="0" i="0" u="none" strike="noStrike" kern="0" cap="none" spc="0" normalizeH="0" baseline="0" noProof="0" dirty="0">
              <a:ln>
                <a:noFill/>
              </a:ln>
              <a:solidFill>
                <a:srgbClr val="95A5A6"/>
              </a:solidFill>
              <a:effectLst/>
              <a:uLnTx/>
              <a:uFillTx/>
              <a:latin typeface="+mn-lt"/>
              <a:ea typeface="+mn-ea"/>
              <a:cs typeface="Arial" panose="020B0604020202020204" pitchFamily="34" charset="0"/>
            </a:endParaRPr>
          </a:p>
        </p:txBody>
      </p:sp>
      <p:sp>
        <p:nvSpPr>
          <p:cNvPr id="74" name="Freeform 6"/>
          <p:cNvSpPr>
            <a:spLocks noEditPoints="1"/>
          </p:cNvSpPr>
          <p:nvPr/>
        </p:nvSpPr>
        <p:spPr bwMode="auto">
          <a:xfrm>
            <a:off x="7562850" y="4243388"/>
            <a:ext cx="223838"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
        <p:nvSpPr>
          <p:cNvPr id="75" name="Rectangle 1436"/>
          <p:cNvSpPr>
            <a:spLocks noChangeArrowheads="1"/>
          </p:cNvSpPr>
          <p:nvPr/>
        </p:nvSpPr>
        <p:spPr bwMode="auto">
          <a:xfrm>
            <a:off x="9278938" y="4475163"/>
            <a:ext cx="3159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1218565" rtl="0" eaLnBrk="1" fontAlgn="base" latinLnBrk="0" hangingPunct="1">
              <a:lnSpc>
                <a:spcPct val="100000"/>
              </a:lnSpc>
              <a:spcBef>
                <a:spcPct val="0"/>
              </a:spcBef>
              <a:spcAft>
                <a:spcPct val="0"/>
              </a:spcAft>
              <a:buClrTx/>
              <a:buSzTx/>
              <a:buFontTx/>
              <a:buNone/>
              <a:defRPr/>
            </a:pPr>
            <a:r>
              <a:rPr kumimoji="0" lang="en-US" sz="1200" b="0" i="0" u="none" strike="noStrike" kern="0" cap="none" spc="0" normalizeH="0" baseline="0" noProof="0" dirty="0">
                <a:ln>
                  <a:noFill/>
                </a:ln>
                <a:solidFill>
                  <a:srgbClr val="95A5A6"/>
                </a:solidFill>
                <a:effectLst/>
                <a:uLnTx/>
                <a:uFillTx/>
                <a:latin typeface="+mn-lt"/>
                <a:ea typeface="+mn-ea"/>
                <a:cs typeface="Arial" panose="020B0604020202020204" pitchFamily="34" charset="0"/>
              </a:rPr>
              <a:t>458K</a:t>
            </a:r>
            <a:endParaRPr kumimoji="0" lang="en-US" sz="2400" b="0" i="0" u="none" strike="noStrike" kern="0" cap="none" spc="0" normalizeH="0" baseline="0" noProof="0" dirty="0">
              <a:ln>
                <a:noFill/>
              </a:ln>
              <a:solidFill>
                <a:srgbClr val="95A5A6"/>
              </a:solidFill>
              <a:effectLst/>
              <a:uLnTx/>
              <a:uFillTx/>
              <a:latin typeface="+mn-lt"/>
              <a:ea typeface="+mn-ea"/>
              <a:cs typeface="Arial" panose="020B0604020202020204" pitchFamily="34" charset="0"/>
            </a:endParaRPr>
          </a:p>
        </p:txBody>
      </p:sp>
      <p:sp>
        <p:nvSpPr>
          <p:cNvPr id="76" name="Freeform 6"/>
          <p:cNvSpPr>
            <a:spLocks noEditPoints="1"/>
          </p:cNvSpPr>
          <p:nvPr/>
        </p:nvSpPr>
        <p:spPr bwMode="auto">
          <a:xfrm>
            <a:off x="9324975" y="4243388"/>
            <a:ext cx="222250"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1570C1"/>
          </a:solidFill>
          <a:ln>
            <a:noFill/>
          </a:ln>
        </p:spPr>
        <p:txBody>
          <a:bodyPr lIns="121920" tIns="60960" rIns="121920" bIns="60960"/>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000000"/>
                                          </p:val>
                                        </p:tav>
                                        <p:tav tm="100000">
                                          <p:val>
                                            <p:strVal val="#ppt_w"/>
                                          </p:val>
                                        </p:tav>
                                      </p:tavLst>
                                    </p:anim>
                                    <p:anim calcmode="lin" valueType="num">
                                      <p:cBhvr>
                                        <p:cTn id="8" dur="500" fill="hold"/>
                                        <p:tgtEl>
                                          <p:spTgt spid="62"/>
                                        </p:tgtEl>
                                        <p:attrNameLst>
                                          <p:attrName>ppt_h</p:attrName>
                                        </p:attrNameLst>
                                      </p:cBhvr>
                                      <p:tavLst>
                                        <p:tav tm="0">
                                          <p:val>
                                            <p:fltVal val="0.00000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000000"/>
                                          </p:val>
                                        </p:tav>
                                        <p:tav tm="100000">
                                          <p:val>
                                            <p:strVal val="#ppt_w"/>
                                          </p:val>
                                        </p:tav>
                                      </p:tavLst>
                                    </p:anim>
                                    <p:anim calcmode="lin" valueType="num">
                                      <p:cBhvr>
                                        <p:cTn id="14" dur="500" fill="hold"/>
                                        <p:tgtEl>
                                          <p:spTgt spid="59"/>
                                        </p:tgtEl>
                                        <p:attrNameLst>
                                          <p:attrName>ppt_h</p:attrName>
                                        </p:attrNameLst>
                                      </p:cBhvr>
                                      <p:tavLst>
                                        <p:tav tm="0">
                                          <p:val>
                                            <p:fltVal val="0.00000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000000"/>
                                          </p:val>
                                        </p:tav>
                                        <p:tav tm="100000">
                                          <p:val>
                                            <p:strVal val="#ppt_w"/>
                                          </p:val>
                                        </p:tav>
                                      </p:tavLst>
                                    </p:anim>
                                    <p:anim calcmode="lin" valueType="num">
                                      <p:cBhvr>
                                        <p:cTn id="20" dur="500" fill="hold"/>
                                        <p:tgtEl>
                                          <p:spTgt spid="39"/>
                                        </p:tgtEl>
                                        <p:attrNameLst>
                                          <p:attrName>ppt_h</p:attrName>
                                        </p:attrNameLst>
                                      </p:cBhvr>
                                      <p:tavLst>
                                        <p:tav tm="0">
                                          <p:val>
                                            <p:fltVal val="0.000000"/>
                                          </p:val>
                                        </p:tav>
                                        <p:tav tm="100000">
                                          <p:val>
                                            <p:strVal val="#ppt_h"/>
                                          </p:val>
                                        </p:tav>
                                      </p:tavLst>
                                    </p:anim>
                                    <p:animEffect transition="in" filter="fade">
                                      <p:cBhvr>
                                        <p:cTn id="21" dur="500"/>
                                        <p:tgtEl>
                                          <p:spTgt spid="3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000000"/>
                                          </p:val>
                                        </p:tav>
                                        <p:tav tm="100000">
                                          <p:val>
                                            <p:strVal val="#ppt_w"/>
                                          </p:val>
                                        </p:tav>
                                      </p:tavLst>
                                    </p:anim>
                                    <p:anim calcmode="lin" valueType="num">
                                      <p:cBhvr>
                                        <p:cTn id="26" dur="500" fill="hold"/>
                                        <p:tgtEl>
                                          <p:spTgt spid="36"/>
                                        </p:tgtEl>
                                        <p:attrNameLst>
                                          <p:attrName>ppt_h</p:attrName>
                                        </p:attrNameLst>
                                      </p:cBhvr>
                                      <p:tavLst>
                                        <p:tav tm="0">
                                          <p:val>
                                            <p:fltVal val="0.000000"/>
                                          </p:val>
                                        </p:tav>
                                        <p:tav tm="100000">
                                          <p:val>
                                            <p:strVal val="#ppt_h"/>
                                          </p:val>
                                        </p:tav>
                                      </p:tavLst>
                                    </p:anim>
                                    <p:animEffect transition="in" filter="fade">
                                      <p:cBhvr>
                                        <p:cTn id="27" dur="500"/>
                                        <p:tgtEl>
                                          <p:spTgt spid="3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000000"/>
                                          </p:val>
                                        </p:tav>
                                        <p:tav tm="100000">
                                          <p:val>
                                            <p:strVal val="#ppt_w"/>
                                          </p:val>
                                        </p:tav>
                                      </p:tavLst>
                                    </p:anim>
                                    <p:anim calcmode="lin" valueType="num">
                                      <p:cBhvr>
                                        <p:cTn id="32" dur="500" fill="hold"/>
                                        <p:tgtEl>
                                          <p:spTgt spid="33"/>
                                        </p:tgtEl>
                                        <p:attrNameLst>
                                          <p:attrName>ppt_h</p:attrName>
                                        </p:attrNameLst>
                                      </p:cBhvr>
                                      <p:tavLst>
                                        <p:tav tm="0">
                                          <p:val>
                                            <p:fltVal val="0.00000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arn(outVertical)">
                                      <p:cBhvr>
                                        <p:cTn id="37" dur="500"/>
                                        <p:tgtEl>
                                          <p:spTgt spid="6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0483"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0484"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grpSp>
        <p:nvGrpSpPr>
          <p:cNvPr id="40" name="Group 44"/>
          <p:cNvGrpSpPr/>
          <p:nvPr/>
        </p:nvGrpSpPr>
        <p:grpSpPr>
          <a:xfrm>
            <a:off x="1111250" y="1673225"/>
            <a:ext cx="2193925" cy="2879725"/>
            <a:chOff x="888555" y="1518341"/>
            <a:chExt cx="1645276" cy="2159949"/>
          </a:xfrm>
        </p:grpSpPr>
        <p:sp>
          <p:nvSpPr>
            <p:cNvPr id="41" name="Rounded Rectangle 45"/>
            <p:cNvSpPr/>
            <p:nvPr/>
          </p:nvSpPr>
          <p:spPr>
            <a:xfrm>
              <a:off x="888555" y="1518341"/>
              <a:ext cx="1645276" cy="2159949"/>
            </a:xfrm>
            <a:prstGeom prst="roundRect">
              <a:avLst>
                <a:gd name="adj" fmla="val 4218"/>
              </a:avLst>
            </a:prstGeom>
            <a:solidFill>
              <a:srgbClr val="1570C1">
                <a:alpha val="85000"/>
              </a:srgbClr>
            </a:solid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Content Placeholder 2"/>
            <p:cNvSpPr txBox="1"/>
            <p:nvPr/>
          </p:nvSpPr>
          <p:spPr>
            <a:xfrm>
              <a:off x="973081"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sz="1465" b="0" i="0" u="none" strike="noStrike" kern="1200" cap="none" spc="0" normalizeH="0" baseline="0" noProof="0" dirty="0">
                  <a:ln>
                    <a:noFill/>
                  </a:ln>
                  <a:solidFill>
                    <a:schemeClr val="bg1"/>
                  </a:solidFill>
                  <a:effectLst/>
                  <a:uLnTx/>
                  <a:uFillTx/>
                  <a:latin typeface="+mn-lt"/>
                  <a:ea typeface="+mn-ea"/>
                  <a:cs typeface="+mn-cs"/>
                </a:rPr>
                <a:t>10,000 messages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1" i="0" u="none" strike="noStrike" kern="1200" cap="none" spc="0" normalizeH="0" baseline="0" noProof="0" dirty="0">
                  <a:ln>
                    <a:noFill/>
                  </a:ln>
                  <a:solidFill>
                    <a:schemeClr val="bg1"/>
                  </a:solidFill>
                  <a:effectLst/>
                  <a:uLnTx/>
                  <a:uFillTx/>
                  <a:latin typeface="+mn-lt"/>
                  <a:ea typeface="+mn-ea"/>
                  <a:cs typeface="+mn-cs"/>
                </a:rPr>
                <a:t>unlimited</a:t>
              </a:r>
              <a:r>
                <a:rPr kumimoji="0" lang="en-US" sz="1465" b="0" i="0" u="none" strike="noStrike" kern="1200" cap="none" spc="0" normalizeH="0" baseline="0" noProof="0" dirty="0">
                  <a:ln>
                    <a:noFill/>
                  </a:ln>
                  <a:solidFill>
                    <a:schemeClr val="bg1"/>
                  </a:solidFill>
                  <a:effectLst/>
                  <a:uLnTx/>
                  <a:uFillTx/>
                  <a:latin typeface="+mn-lt"/>
                  <a:ea typeface="+mn-ea"/>
                  <a:cs typeface="+mn-cs"/>
                </a:rPr>
                <a:t> data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1" i="0" u="none" strike="noStrike" kern="1200" cap="none" spc="0" normalizeH="0" baseline="0" noProof="0" dirty="0">
                  <a:ln>
                    <a:noFill/>
                  </a:ln>
                  <a:solidFill>
                    <a:schemeClr val="bg1"/>
                  </a:solidFill>
                  <a:effectLst/>
                  <a:uLnTx/>
                  <a:uFillTx/>
                  <a:latin typeface="+mn-lt"/>
                  <a:ea typeface="+mn-ea"/>
                  <a:cs typeface="+mn-cs"/>
                </a:rPr>
                <a:t>unlimited</a:t>
              </a:r>
              <a:r>
                <a:rPr kumimoji="0" lang="en-US" sz="1465" b="0" i="0" u="none" strike="noStrike" kern="1200" cap="none" spc="0" normalizeH="0" baseline="0" noProof="0" dirty="0">
                  <a:ln>
                    <a:noFill/>
                  </a:ln>
                  <a:solidFill>
                    <a:schemeClr val="bg1"/>
                  </a:solidFill>
                  <a:effectLst/>
                  <a:uLnTx/>
                  <a:uFillTx/>
                  <a:latin typeface="+mn-lt"/>
                  <a:ea typeface="+mn-ea"/>
                  <a:cs typeface="+mn-cs"/>
                </a:rPr>
                <a:t> users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0" i="0" u="none" strike="noStrike" kern="1200" cap="none" spc="0" normalizeH="0" baseline="0" noProof="0" dirty="0">
                  <a:ln>
                    <a:noFill/>
                  </a:ln>
                  <a:solidFill>
                    <a:schemeClr val="bg1"/>
                  </a:solidFill>
                  <a:effectLst/>
                  <a:uLnTx/>
                  <a:uFillTx/>
                  <a:latin typeface="+mn-lt"/>
                  <a:ea typeface="+mn-ea"/>
                  <a:cs typeface="+mn-cs"/>
                </a:rPr>
                <a:t>first 10 day free</a:t>
              </a:r>
              <a:endParaRPr kumimoji="0" lang="en-US" sz="1465" b="0" i="0" u="none" strike="noStrike" kern="1200" cap="none" spc="0" normalizeH="0" baseline="0" noProof="0" dirty="0">
                <a:ln>
                  <a:noFill/>
                </a:ln>
                <a:solidFill>
                  <a:schemeClr val="bg1"/>
                </a:solidFill>
                <a:effectLst/>
                <a:uLnTx/>
                <a:uFillTx/>
                <a:latin typeface="+mn-lt"/>
                <a:ea typeface="+mn-ea"/>
                <a:cs typeface="+mn-cs"/>
              </a:endParaRPr>
            </a:p>
          </p:txBody>
        </p:sp>
        <p:sp>
          <p:nvSpPr>
            <p:cNvPr id="43" name="Title 13"/>
            <p:cNvSpPr txBox="1"/>
            <p:nvPr/>
          </p:nvSpPr>
          <p:spPr>
            <a:xfrm>
              <a:off x="1000462" y="1608835"/>
              <a:ext cx="1421461" cy="338162"/>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135" b="0" i="0" u="none" strike="noStrike" kern="1200" cap="none" spc="0" normalizeH="0" baseline="0" noProof="0" dirty="0">
                  <a:ln>
                    <a:noFill/>
                  </a:ln>
                  <a:solidFill>
                    <a:schemeClr val="bg1"/>
                  </a:solidFill>
                  <a:effectLst/>
                  <a:uLnTx/>
                  <a:uFillTx/>
                  <a:latin typeface="+mn-lt"/>
                  <a:ea typeface="+mj-ea"/>
                  <a:cs typeface="+mj-cs"/>
                </a:rPr>
                <a:t>Starter</a:t>
              </a:r>
              <a:endParaRPr kumimoji="0" lang="en-US" sz="2135" b="0" i="0" u="none" strike="noStrike" kern="1200" cap="none" spc="0" normalizeH="0" baseline="0" noProof="0" dirty="0">
                <a:ln>
                  <a:noFill/>
                </a:ln>
                <a:solidFill>
                  <a:schemeClr val="bg1"/>
                </a:solidFill>
                <a:effectLst/>
                <a:uLnTx/>
                <a:uFillTx/>
                <a:latin typeface="+mn-lt"/>
                <a:ea typeface="+mj-ea"/>
                <a:cs typeface="+mj-cs"/>
              </a:endParaRPr>
            </a:p>
          </p:txBody>
        </p:sp>
        <p:sp>
          <p:nvSpPr>
            <p:cNvPr id="44" name="Rounded Rectangle 48"/>
            <p:cNvSpPr/>
            <p:nvPr/>
          </p:nvSpPr>
          <p:spPr>
            <a:xfrm>
              <a:off x="1099275" y="3219867"/>
              <a:ext cx="1223838"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mn-lt"/>
                  <a:ea typeface="+mn-ea"/>
                  <a:cs typeface="+mn-cs"/>
                </a:rPr>
                <a:t>Get this Plan</a:t>
              </a:r>
              <a:endParaRPr kumimoji="0" lang="en-US" sz="1400" b="1" i="0" u="none" strike="noStrike" kern="1200" cap="none" spc="0" normalizeH="0" baseline="0" noProof="0" dirty="0">
                <a:ln>
                  <a:noFill/>
                </a:ln>
                <a:solidFill>
                  <a:schemeClr val="bg1"/>
                </a:solidFill>
                <a:effectLst/>
                <a:uLnTx/>
                <a:uFillTx/>
                <a:latin typeface="+mn-lt"/>
                <a:ea typeface="+mn-ea"/>
                <a:cs typeface="+mn-cs"/>
              </a:endParaRPr>
            </a:p>
          </p:txBody>
        </p:sp>
        <p:cxnSp>
          <p:nvCxnSpPr>
            <p:cNvPr id="45" name="Straight Connector 49"/>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50"/>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51"/>
          <p:cNvGrpSpPr/>
          <p:nvPr/>
        </p:nvGrpSpPr>
        <p:grpSpPr>
          <a:xfrm>
            <a:off x="3703638" y="1673225"/>
            <a:ext cx="2192337" cy="2879725"/>
            <a:chOff x="888555" y="1518341"/>
            <a:chExt cx="1645276" cy="2159949"/>
          </a:xfrm>
        </p:grpSpPr>
        <p:sp>
          <p:nvSpPr>
            <p:cNvPr id="48" name="Rounded Rectangle 52"/>
            <p:cNvSpPr/>
            <p:nvPr/>
          </p:nvSpPr>
          <p:spPr>
            <a:xfrm>
              <a:off x="888555" y="1518341"/>
              <a:ext cx="1645276" cy="2159949"/>
            </a:xfrm>
            <a:prstGeom prst="roundRect">
              <a:avLst>
                <a:gd name="adj" fmla="val 4218"/>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9" name="Content Placeholder 2"/>
            <p:cNvSpPr txBox="1"/>
            <p:nvPr/>
          </p:nvSpPr>
          <p:spPr>
            <a:xfrm>
              <a:off x="973142" y="2049398"/>
              <a:ext cx="1476103"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sz="1465" b="0" i="0" u="none" strike="noStrike" kern="1200" cap="none" spc="0" normalizeH="0" baseline="0" noProof="0" dirty="0">
                  <a:ln>
                    <a:noFill/>
                  </a:ln>
                  <a:solidFill>
                    <a:schemeClr val="bg1"/>
                  </a:solidFill>
                  <a:effectLst/>
                  <a:uLnTx/>
                  <a:uFillTx/>
                  <a:latin typeface="+mn-lt"/>
                  <a:ea typeface="+mn-ea"/>
                  <a:cs typeface="+mn-cs"/>
                </a:rPr>
                <a:t>10,000 messages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1" i="0" u="none" strike="noStrike" kern="1200" cap="none" spc="0" normalizeH="0" baseline="0" noProof="0" dirty="0">
                  <a:ln>
                    <a:noFill/>
                  </a:ln>
                  <a:solidFill>
                    <a:schemeClr val="bg1"/>
                  </a:solidFill>
                  <a:effectLst/>
                  <a:uLnTx/>
                  <a:uFillTx/>
                  <a:latin typeface="+mn-lt"/>
                  <a:ea typeface="+mn-ea"/>
                  <a:cs typeface="+mn-cs"/>
                </a:rPr>
                <a:t>unlimited</a:t>
              </a:r>
              <a:r>
                <a:rPr kumimoji="0" lang="en-US" sz="1465" b="0" i="0" u="none" strike="noStrike" kern="1200" cap="none" spc="0" normalizeH="0" baseline="0" noProof="0" dirty="0">
                  <a:ln>
                    <a:noFill/>
                  </a:ln>
                  <a:solidFill>
                    <a:schemeClr val="bg1"/>
                  </a:solidFill>
                  <a:effectLst/>
                  <a:uLnTx/>
                  <a:uFillTx/>
                  <a:latin typeface="+mn-lt"/>
                  <a:ea typeface="+mn-ea"/>
                  <a:cs typeface="+mn-cs"/>
                </a:rPr>
                <a:t> data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1" i="0" u="none" strike="noStrike" kern="1200" cap="none" spc="0" normalizeH="0" baseline="0" noProof="0" dirty="0">
                  <a:ln>
                    <a:noFill/>
                  </a:ln>
                  <a:solidFill>
                    <a:schemeClr val="bg1"/>
                  </a:solidFill>
                  <a:effectLst/>
                  <a:uLnTx/>
                  <a:uFillTx/>
                  <a:latin typeface="+mn-lt"/>
                  <a:ea typeface="+mn-ea"/>
                  <a:cs typeface="+mn-cs"/>
                </a:rPr>
                <a:t>unlimited</a:t>
              </a:r>
              <a:r>
                <a:rPr kumimoji="0" lang="en-US" sz="1465" b="0" i="0" u="none" strike="noStrike" kern="1200" cap="none" spc="0" normalizeH="0" baseline="0" noProof="0" dirty="0">
                  <a:ln>
                    <a:noFill/>
                  </a:ln>
                  <a:solidFill>
                    <a:schemeClr val="bg1"/>
                  </a:solidFill>
                  <a:effectLst/>
                  <a:uLnTx/>
                  <a:uFillTx/>
                  <a:latin typeface="+mn-lt"/>
                  <a:ea typeface="+mn-ea"/>
                  <a:cs typeface="+mn-cs"/>
                </a:rPr>
                <a:t> users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0" i="0" u="none" strike="noStrike" kern="1200" cap="none" spc="0" normalizeH="0" baseline="0" noProof="0" dirty="0">
                  <a:ln>
                    <a:noFill/>
                  </a:ln>
                  <a:solidFill>
                    <a:schemeClr val="bg1"/>
                  </a:solidFill>
                  <a:effectLst/>
                  <a:uLnTx/>
                  <a:uFillTx/>
                  <a:latin typeface="+mn-lt"/>
                  <a:ea typeface="+mn-ea"/>
                  <a:cs typeface="+mn-cs"/>
                </a:rPr>
                <a:t>first 10 day free</a:t>
              </a:r>
              <a:endParaRPr kumimoji="0" lang="en-US" sz="1465" b="0" i="0" u="none" strike="noStrike" kern="1200" cap="none" spc="0" normalizeH="0" baseline="0" noProof="0" dirty="0">
                <a:ln>
                  <a:noFill/>
                </a:ln>
                <a:solidFill>
                  <a:schemeClr val="bg1"/>
                </a:solidFill>
                <a:effectLst/>
                <a:uLnTx/>
                <a:uFillTx/>
                <a:latin typeface="+mn-lt"/>
                <a:ea typeface="+mn-ea"/>
                <a:cs typeface="+mn-cs"/>
              </a:endParaRPr>
            </a:p>
          </p:txBody>
        </p:sp>
        <p:sp>
          <p:nvSpPr>
            <p:cNvPr id="50" name="Title 13"/>
            <p:cNvSpPr txBox="1"/>
            <p:nvPr/>
          </p:nvSpPr>
          <p:spPr>
            <a:xfrm>
              <a:off x="1000543" y="1608835"/>
              <a:ext cx="1421299" cy="338162"/>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135" b="0" i="0" u="none" strike="noStrike" kern="1200" cap="none" spc="0" normalizeH="0" baseline="0" noProof="0" dirty="0">
                  <a:ln>
                    <a:noFill/>
                  </a:ln>
                  <a:solidFill>
                    <a:schemeClr val="bg1"/>
                  </a:solidFill>
                  <a:effectLst/>
                  <a:uLnTx/>
                  <a:uFillTx/>
                  <a:latin typeface="+mn-lt"/>
                  <a:ea typeface="+mj-ea"/>
                  <a:cs typeface="+mj-cs"/>
                </a:rPr>
                <a:t>Professional</a:t>
              </a:r>
              <a:endParaRPr kumimoji="0" lang="en-US" sz="2135" b="0" i="0" u="none" strike="noStrike" kern="1200" cap="none" spc="0" normalizeH="0" baseline="0" noProof="0" dirty="0">
                <a:ln>
                  <a:noFill/>
                </a:ln>
                <a:solidFill>
                  <a:schemeClr val="bg1"/>
                </a:solidFill>
                <a:effectLst/>
                <a:uLnTx/>
                <a:uFillTx/>
                <a:latin typeface="+mn-lt"/>
                <a:ea typeface="+mj-ea"/>
                <a:cs typeface="+mj-cs"/>
              </a:endParaRPr>
            </a:p>
          </p:txBody>
        </p:sp>
        <p:sp>
          <p:nvSpPr>
            <p:cNvPr id="51" name="Rounded Rectangle 55"/>
            <p:cNvSpPr/>
            <p:nvPr/>
          </p:nvSpPr>
          <p:spPr>
            <a:xfrm>
              <a:off x="1099426" y="3219867"/>
              <a:ext cx="1223533"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mn-lt"/>
                  <a:ea typeface="+mn-ea"/>
                  <a:cs typeface="+mn-cs"/>
                </a:rPr>
                <a:t>Get this Plan</a:t>
              </a:r>
              <a:endParaRPr kumimoji="0" lang="en-US" sz="1400" b="1" i="0" u="none" strike="noStrike" kern="1200" cap="none" spc="0" normalizeH="0" baseline="0" noProof="0" dirty="0">
                <a:ln>
                  <a:noFill/>
                </a:ln>
                <a:solidFill>
                  <a:schemeClr val="bg1"/>
                </a:solidFill>
                <a:effectLst/>
                <a:uLnTx/>
                <a:uFillTx/>
                <a:latin typeface="+mn-lt"/>
                <a:ea typeface="+mn-ea"/>
                <a:cs typeface="+mn-cs"/>
              </a:endParaRPr>
            </a:p>
          </p:txBody>
        </p:sp>
        <p:cxnSp>
          <p:nvCxnSpPr>
            <p:cNvPr id="52" name="Straight Connector 56"/>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7"/>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8"/>
          <p:cNvGrpSpPr/>
          <p:nvPr/>
        </p:nvGrpSpPr>
        <p:grpSpPr>
          <a:xfrm>
            <a:off x="6296025" y="1673225"/>
            <a:ext cx="2192338" cy="2879725"/>
            <a:chOff x="888555" y="1518341"/>
            <a:chExt cx="1645276" cy="2159949"/>
          </a:xfrm>
        </p:grpSpPr>
        <p:sp>
          <p:nvSpPr>
            <p:cNvPr id="55" name="Rounded Rectangle 59"/>
            <p:cNvSpPr/>
            <p:nvPr/>
          </p:nvSpPr>
          <p:spPr>
            <a:xfrm>
              <a:off x="888555" y="1518341"/>
              <a:ext cx="1645276" cy="2159949"/>
            </a:xfrm>
            <a:prstGeom prst="roundRect">
              <a:avLst>
                <a:gd name="adj" fmla="val 4218"/>
              </a:avLst>
            </a:prstGeom>
            <a:solidFill>
              <a:srgbClr val="1570C1">
                <a:alpha val="85000"/>
              </a:srgbClr>
            </a:solidFill>
            <a:ln w="25400" cap="flat" cmpd="sng" algn="ctr">
              <a:noFill/>
              <a:prstDash val="solid"/>
            </a:ln>
            <a:effectLst/>
          </p:spPr>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6" name="Content Placeholder 2"/>
            <p:cNvSpPr txBox="1"/>
            <p:nvPr/>
          </p:nvSpPr>
          <p:spPr>
            <a:xfrm>
              <a:off x="973142" y="2049398"/>
              <a:ext cx="1476101"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sz="1465" b="0" i="0" u="none" strike="noStrike" kern="1200" cap="none" spc="0" normalizeH="0" baseline="0" noProof="0" dirty="0">
                  <a:ln>
                    <a:noFill/>
                  </a:ln>
                  <a:solidFill>
                    <a:schemeClr val="bg1"/>
                  </a:solidFill>
                  <a:effectLst/>
                  <a:uLnTx/>
                  <a:uFillTx/>
                  <a:latin typeface="+mn-lt"/>
                  <a:ea typeface="+mn-ea"/>
                  <a:cs typeface="+mn-cs"/>
                </a:rPr>
                <a:t>10,000 messages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1" i="0" u="none" strike="noStrike" kern="1200" cap="none" spc="0" normalizeH="0" baseline="0" noProof="0" dirty="0">
                  <a:ln>
                    <a:noFill/>
                  </a:ln>
                  <a:solidFill>
                    <a:schemeClr val="bg1"/>
                  </a:solidFill>
                  <a:effectLst/>
                  <a:uLnTx/>
                  <a:uFillTx/>
                  <a:latin typeface="+mn-lt"/>
                  <a:ea typeface="+mn-ea"/>
                  <a:cs typeface="+mn-cs"/>
                </a:rPr>
                <a:t>unlimited</a:t>
              </a:r>
              <a:r>
                <a:rPr kumimoji="0" lang="en-US" sz="1465" b="0" i="0" u="none" strike="noStrike" kern="1200" cap="none" spc="0" normalizeH="0" baseline="0" noProof="0" dirty="0">
                  <a:ln>
                    <a:noFill/>
                  </a:ln>
                  <a:solidFill>
                    <a:schemeClr val="bg1"/>
                  </a:solidFill>
                  <a:effectLst/>
                  <a:uLnTx/>
                  <a:uFillTx/>
                  <a:latin typeface="+mn-lt"/>
                  <a:ea typeface="+mn-ea"/>
                  <a:cs typeface="+mn-cs"/>
                </a:rPr>
                <a:t> data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1" i="0" u="none" strike="noStrike" kern="1200" cap="none" spc="0" normalizeH="0" baseline="0" noProof="0" dirty="0">
                  <a:ln>
                    <a:noFill/>
                  </a:ln>
                  <a:solidFill>
                    <a:schemeClr val="bg1"/>
                  </a:solidFill>
                  <a:effectLst/>
                  <a:uLnTx/>
                  <a:uFillTx/>
                  <a:latin typeface="+mn-lt"/>
                  <a:ea typeface="+mn-ea"/>
                  <a:cs typeface="+mn-cs"/>
                </a:rPr>
                <a:t>unlimited</a:t>
              </a:r>
              <a:r>
                <a:rPr kumimoji="0" lang="en-US" sz="1465" b="0" i="0" u="none" strike="noStrike" kern="1200" cap="none" spc="0" normalizeH="0" baseline="0" noProof="0" dirty="0">
                  <a:ln>
                    <a:noFill/>
                  </a:ln>
                  <a:solidFill>
                    <a:schemeClr val="bg1"/>
                  </a:solidFill>
                  <a:effectLst/>
                  <a:uLnTx/>
                  <a:uFillTx/>
                  <a:latin typeface="+mn-lt"/>
                  <a:ea typeface="+mn-ea"/>
                  <a:cs typeface="+mn-cs"/>
                </a:rPr>
                <a:t> users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0" i="0" u="none" strike="noStrike" kern="1200" cap="none" spc="0" normalizeH="0" baseline="0" noProof="0" dirty="0">
                  <a:ln>
                    <a:noFill/>
                  </a:ln>
                  <a:solidFill>
                    <a:schemeClr val="bg1"/>
                  </a:solidFill>
                  <a:effectLst/>
                  <a:uLnTx/>
                  <a:uFillTx/>
                  <a:latin typeface="+mn-lt"/>
                  <a:ea typeface="+mn-ea"/>
                  <a:cs typeface="+mn-cs"/>
                </a:rPr>
                <a:t>first 10 day free</a:t>
              </a:r>
              <a:endParaRPr kumimoji="0" lang="en-US" sz="1465" b="0" i="0" u="none" strike="noStrike" kern="1200" cap="none" spc="0" normalizeH="0" baseline="0" noProof="0" dirty="0">
                <a:ln>
                  <a:noFill/>
                </a:ln>
                <a:solidFill>
                  <a:schemeClr val="bg1"/>
                </a:solidFill>
                <a:effectLst/>
                <a:uLnTx/>
                <a:uFillTx/>
                <a:latin typeface="+mn-lt"/>
                <a:ea typeface="+mn-ea"/>
                <a:cs typeface="+mn-cs"/>
              </a:endParaRPr>
            </a:p>
          </p:txBody>
        </p:sp>
        <p:sp>
          <p:nvSpPr>
            <p:cNvPr id="77" name="Title 13"/>
            <p:cNvSpPr txBox="1"/>
            <p:nvPr/>
          </p:nvSpPr>
          <p:spPr>
            <a:xfrm>
              <a:off x="1000543" y="1608835"/>
              <a:ext cx="1421299" cy="338162"/>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135" b="0" i="0" u="none" strike="noStrike" kern="1200" cap="none" spc="0" normalizeH="0" baseline="0" noProof="0" dirty="0">
                  <a:ln>
                    <a:noFill/>
                  </a:ln>
                  <a:solidFill>
                    <a:schemeClr val="bg1"/>
                  </a:solidFill>
                  <a:effectLst/>
                  <a:uLnTx/>
                  <a:uFillTx/>
                  <a:latin typeface="+mn-lt"/>
                  <a:ea typeface="+mj-ea"/>
                  <a:cs typeface="+mj-cs"/>
                </a:rPr>
                <a:t>Business</a:t>
              </a:r>
              <a:endParaRPr kumimoji="0" lang="en-US" sz="2135" b="0" i="0" u="none" strike="noStrike" kern="1200" cap="none" spc="0" normalizeH="0" baseline="0" noProof="0" dirty="0">
                <a:ln>
                  <a:noFill/>
                </a:ln>
                <a:solidFill>
                  <a:schemeClr val="bg1"/>
                </a:solidFill>
                <a:effectLst/>
                <a:uLnTx/>
                <a:uFillTx/>
                <a:latin typeface="+mn-lt"/>
                <a:ea typeface="+mj-ea"/>
                <a:cs typeface="+mj-cs"/>
              </a:endParaRPr>
            </a:p>
          </p:txBody>
        </p:sp>
        <p:sp>
          <p:nvSpPr>
            <p:cNvPr id="78" name="Rounded Rectangle 62"/>
            <p:cNvSpPr/>
            <p:nvPr/>
          </p:nvSpPr>
          <p:spPr>
            <a:xfrm>
              <a:off x="1099427" y="3219867"/>
              <a:ext cx="1223532"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mn-lt"/>
                  <a:ea typeface="+mn-ea"/>
                  <a:cs typeface="+mn-cs"/>
                </a:rPr>
                <a:t>Get this Plan</a:t>
              </a:r>
              <a:endParaRPr kumimoji="0" lang="en-US" sz="1400" b="1" i="0" u="none" strike="noStrike" kern="1200" cap="none" spc="0" normalizeH="0" baseline="0" noProof="0" dirty="0">
                <a:ln>
                  <a:noFill/>
                </a:ln>
                <a:solidFill>
                  <a:schemeClr val="bg1"/>
                </a:solidFill>
                <a:effectLst/>
                <a:uLnTx/>
                <a:uFillTx/>
                <a:latin typeface="+mn-lt"/>
                <a:ea typeface="+mn-ea"/>
                <a:cs typeface="+mn-cs"/>
              </a:endParaRPr>
            </a:p>
          </p:txBody>
        </p:sp>
        <p:cxnSp>
          <p:nvCxnSpPr>
            <p:cNvPr id="79" name="Straight Connector 63"/>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64"/>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81" name="Group 65"/>
          <p:cNvGrpSpPr/>
          <p:nvPr/>
        </p:nvGrpSpPr>
        <p:grpSpPr>
          <a:xfrm>
            <a:off x="8886825" y="1673225"/>
            <a:ext cx="2193925" cy="2879725"/>
            <a:chOff x="888555" y="1518341"/>
            <a:chExt cx="1645276" cy="2159949"/>
          </a:xfrm>
        </p:grpSpPr>
        <p:sp>
          <p:nvSpPr>
            <p:cNvPr id="82" name="Rounded Rectangle 75"/>
            <p:cNvSpPr/>
            <p:nvPr/>
          </p:nvSpPr>
          <p:spPr>
            <a:xfrm>
              <a:off x="888555" y="1518341"/>
              <a:ext cx="1645276" cy="2159949"/>
            </a:xfrm>
            <a:prstGeom prst="roundRect">
              <a:avLst>
                <a:gd name="adj" fmla="val 4218"/>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83" name="Content Placeholder 2"/>
            <p:cNvSpPr txBox="1"/>
            <p:nvPr/>
          </p:nvSpPr>
          <p:spPr>
            <a:xfrm>
              <a:off x="973081" y="2049398"/>
              <a:ext cx="1476224" cy="1385987"/>
            </a:xfrm>
            <a:prstGeom prst="rect">
              <a:avLst/>
            </a:prstGeom>
          </p:spPr>
          <p:txBody>
            <a:bodyPr lIns="121920" tIns="60960" rIns="121920" bIns="60960"/>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sz="1465" b="0" i="0" u="none" strike="noStrike" kern="1200" cap="none" spc="0" normalizeH="0" baseline="0" noProof="0" dirty="0">
                  <a:ln>
                    <a:noFill/>
                  </a:ln>
                  <a:solidFill>
                    <a:schemeClr val="bg1"/>
                  </a:solidFill>
                  <a:effectLst/>
                  <a:uLnTx/>
                  <a:uFillTx/>
                  <a:latin typeface="+mn-lt"/>
                  <a:ea typeface="+mn-ea"/>
                  <a:cs typeface="+mn-cs"/>
                </a:rPr>
                <a:t>10,000 messages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1" i="0" u="none" strike="noStrike" kern="1200" cap="none" spc="0" normalizeH="0" baseline="0" noProof="0" dirty="0">
                  <a:ln>
                    <a:noFill/>
                  </a:ln>
                  <a:solidFill>
                    <a:schemeClr val="bg1"/>
                  </a:solidFill>
                  <a:effectLst/>
                  <a:uLnTx/>
                  <a:uFillTx/>
                  <a:latin typeface="+mn-lt"/>
                  <a:ea typeface="+mn-ea"/>
                  <a:cs typeface="+mn-cs"/>
                </a:rPr>
                <a:t>unlimited</a:t>
              </a:r>
              <a:r>
                <a:rPr kumimoji="0" lang="en-US" sz="1465" b="0" i="0" u="none" strike="noStrike" kern="1200" cap="none" spc="0" normalizeH="0" baseline="0" noProof="0" dirty="0">
                  <a:ln>
                    <a:noFill/>
                  </a:ln>
                  <a:solidFill>
                    <a:schemeClr val="bg1"/>
                  </a:solidFill>
                  <a:effectLst/>
                  <a:uLnTx/>
                  <a:uFillTx/>
                  <a:latin typeface="+mn-lt"/>
                  <a:ea typeface="+mn-ea"/>
                  <a:cs typeface="+mn-cs"/>
                </a:rPr>
                <a:t> data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1" i="0" u="none" strike="noStrike" kern="1200" cap="none" spc="0" normalizeH="0" baseline="0" noProof="0" dirty="0">
                  <a:ln>
                    <a:noFill/>
                  </a:ln>
                  <a:solidFill>
                    <a:schemeClr val="bg1"/>
                  </a:solidFill>
                  <a:effectLst/>
                  <a:uLnTx/>
                  <a:uFillTx/>
                  <a:latin typeface="+mn-lt"/>
                  <a:ea typeface="+mn-ea"/>
                  <a:cs typeface="+mn-cs"/>
                </a:rPr>
                <a:t>unlimited</a:t>
              </a:r>
              <a:r>
                <a:rPr kumimoji="0" lang="en-US" sz="1465" b="0" i="0" u="none" strike="noStrike" kern="1200" cap="none" spc="0" normalizeH="0" baseline="0" noProof="0" dirty="0">
                  <a:ln>
                    <a:noFill/>
                  </a:ln>
                  <a:solidFill>
                    <a:schemeClr val="bg1"/>
                  </a:solidFill>
                  <a:effectLst/>
                  <a:uLnTx/>
                  <a:uFillTx/>
                  <a:latin typeface="+mn-lt"/>
                  <a:ea typeface="+mn-ea"/>
                  <a:cs typeface="+mn-cs"/>
                </a:rPr>
                <a:t> users </a:t>
              </a:r>
              <a:br>
                <a:rPr kumimoji="0" lang="en-US" sz="1465" b="0" i="0" u="none" strike="noStrike" kern="1200" cap="none" spc="0" normalizeH="0" baseline="0" noProof="0" dirty="0">
                  <a:ln>
                    <a:noFill/>
                  </a:ln>
                  <a:solidFill>
                    <a:schemeClr val="bg1"/>
                  </a:solidFill>
                  <a:effectLst/>
                  <a:uLnTx/>
                  <a:uFillTx/>
                  <a:latin typeface="+mn-lt"/>
                  <a:ea typeface="+mn-ea"/>
                  <a:cs typeface="+mn-cs"/>
                </a:rPr>
              </a:br>
              <a:r>
                <a:rPr kumimoji="0" lang="en-US" sz="1465" b="0" i="0" u="none" strike="noStrike" kern="1200" cap="none" spc="0" normalizeH="0" baseline="0" noProof="0" dirty="0">
                  <a:ln>
                    <a:noFill/>
                  </a:ln>
                  <a:solidFill>
                    <a:schemeClr val="bg1"/>
                  </a:solidFill>
                  <a:effectLst/>
                  <a:uLnTx/>
                  <a:uFillTx/>
                  <a:latin typeface="+mn-lt"/>
                  <a:ea typeface="+mn-ea"/>
                  <a:cs typeface="+mn-cs"/>
                </a:rPr>
                <a:t>first 10 day free</a:t>
              </a:r>
              <a:endParaRPr kumimoji="0" lang="en-US" sz="1465" b="0" i="0" u="none" strike="noStrike" kern="1200" cap="none" spc="0" normalizeH="0" baseline="0" noProof="0" dirty="0">
                <a:ln>
                  <a:noFill/>
                </a:ln>
                <a:solidFill>
                  <a:schemeClr val="bg1"/>
                </a:solidFill>
                <a:effectLst/>
                <a:uLnTx/>
                <a:uFillTx/>
                <a:latin typeface="+mn-lt"/>
                <a:ea typeface="+mn-ea"/>
                <a:cs typeface="+mn-cs"/>
              </a:endParaRPr>
            </a:p>
          </p:txBody>
        </p:sp>
        <p:sp>
          <p:nvSpPr>
            <p:cNvPr id="84" name="Title 13"/>
            <p:cNvSpPr txBox="1"/>
            <p:nvPr/>
          </p:nvSpPr>
          <p:spPr>
            <a:xfrm>
              <a:off x="1000462" y="1608835"/>
              <a:ext cx="1421461" cy="338162"/>
            </a:xfrm>
            <a:prstGeom prst="rect">
              <a:avLst/>
            </a:prstGeom>
          </p:spPr>
          <p:txBody>
            <a:bodyPr lIns="121920" tIns="60960" rIns="121920" bIns="6096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135" b="0" i="0" u="none" strike="noStrike" kern="1200" cap="none" spc="0" normalizeH="0" baseline="0" noProof="0" dirty="0">
                  <a:ln>
                    <a:noFill/>
                  </a:ln>
                  <a:solidFill>
                    <a:schemeClr val="bg1"/>
                  </a:solidFill>
                  <a:effectLst/>
                  <a:uLnTx/>
                  <a:uFillTx/>
                  <a:latin typeface="+mn-lt"/>
                  <a:ea typeface="+mj-ea"/>
                  <a:cs typeface="+mj-cs"/>
                </a:rPr>
                <a:t>Infinity</a:t>
              </a:r>
              <a:endParaRPr kumimoji="0" lang="en-US" sz="2135" b="0" i="0" u="none" strike="noStrike" kern="1200" cap="none" spc="0" normalizeH="0" baseline="0" noProof="0" dirty="0">
                <a:ln>
                  <a:noFill/>
                </a:ln>
                <a:solidFill>
                  <a:schemeClr val="bg1"/>
                </a:solidFill>
                <a:effectLst/>
                <a:uLnTx/>
                <a:uFillTx/>
                <a:latin typeface="+mn-lt"/>
                <a:ea typeface="+mj-ea"/>
                <a:cs typeface="+mj-cs"/>
              </a:endParaRPr>
            </a:p>
          </p:txBody>
        </p:sp>
        <p:sp>
          <p:nvSpPr>
            <p:cNvPr id="85" name="Rounded Rectangle 89"/>
            <p:cNvSpPr/>
            <p:nvPr/>
          </p:nvSpPr>
          <p:spPr>
            <a:xfrm>
              <a:off x="1099275" y="3219867"/>
              <a:ext cx="1223838" cy="2881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mn-lt"/>
                  <a:ea typeface="+mn-ea"/>
                  <a:cs typeface="+mn-cs"/>
                </a:rPr>
                <a:t>Get this Plan</a:t>
              </a:r>
              <a:endParaRPr kumimoji="0" lang="en-US" sz="1400" b="1" i="0" u="none" strike="noStrike" kern="1200" cap="none" spc="0" normalizeH="0" baseline="0" noProof="0" dirty="0">
                <a:ln>
                  <a:noFill/>
                </a:ln>
                <a:solidFill>
                  <a:schemeClr val="bg1"/>
                </a:solidFill>
                <a:effectLst/>
                <a:uLnTx/>
                <a:uFillTx/>
                <a:latin typeface="+mn-lt"/>
                <a:ea typeface="+mn-ea"/>
                <a:cs typeface="+mn-cs"/>
              </a:endParaRPr>
            </a:p>
          </p:txBody>
        </p:sp>
        <p:cxnSp>
          <p:nvCxnSpPr>
            <p:cNvPr id="86" name="Straight Connector 92"/>
            <p:cNvCxnSpPr/>
            <p:nvPr/>
          </p:nvCxnSpPr>
          <p:spPr>
            <a:xfrm>
              <a:off x="888555" y="2005342"/>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93"/>
            <p:cNvCxnSpPr/>
            <p:nvPr/>
          </p:nvCxnSpPr>
          <p:spPr>
            <a:xfrm>
              <a:off x="888555" y="2035109"/>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8" name="Content Placeholder 2"/>
          <p:cNvSpPr txBox="1"/>
          <p:nvPr/>
        </p:nvSpPr>
        <p:spPr>
          <a:xfrm>
            <a:off x="809625" y="4756150"/>
            <a:ext cx="10572750" cy="1089025"/>
          </a:xfrm>
          <a:prstGeom prst="rect">
            <a:avLst/>
          </a:prstGeom>
          <a:noFill/>
          <a:ln w="9525">
            <a:noFill/>
          </a:ln>
        </p:spPr>
        <p:txBody>
          <a:bodyPr lIns="121920" tIns="60960" rIns="121920" bIns="60960"/>
          <a:p>
            <a:pPr algn="ctr" eaLnBrk="1" hangingPunct="1">
              <a:lnSpc>
                <a:spcPct val="150000"/>
              </a:lnSpc>
              <a:spcBef>
                <a:spcPct val="20000"/>
              </a:spcBef>
              <a:buFont typeface="Arial" panose="020B0604020202020204" pitchFamily="34" charset="0"/>
              <a:buNone/>
            </a:pPr>
            <a:r>
              <a:rPr lang="en-US" altLang="zh-CN" sz="1200" dirty="0">
                <a:solidFill>
                  <a:srgbClr val="95A5A6"/>
                </a:solidFill>
                <a:latin typeface="Calibri" panose="020F0502020204030204" pitchFamily="34" charset="0"/>
              </a:rPr>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altLang="zh-CN" sz="1200" dirty="0">
              <a:solidFill>
                <a:srgbClr val="95A5A6"/>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1507"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1508"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38" name="Rectangle 24"/>
          <p:cNvSpPr/>
          <p:nvPr/>
        </p:nvSpPr>
        <p:spPr>
          <a:xfrm>
            <a:off x="0" y="2105025"/>
            <a:ext cx="12192000" cy="1550988"/>
          </a:xfrm>
          <a:prstGeom prst="rect">
            <a:avLst/>
          </a:prstGeom>
          <a:solidFill>
            <a:srgbClr val="00B0F0"/>
          </a:solidFill>
          <a:ln w="6350">
            <a:solidFill>
              <a:srgbClr val="F9F9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pic>
        <p:nvPicPr>
          <p:cNvPr id="21510" name="Picture 21" descr="C:\Users\Dsgn\Desktop\iPhone_MockUp\iPhone_5C_Yellow.png"/>
          <p:cNvPicPr>
            <a:picLocks noChangeAspect="1"/>
          </p:cNvPicPr>
          <p:nvPr/>
        </p:nvPicPr>
        <p:blipFill>
          <a:blip r:embed="rId1"/>
          <a:stretch>
            <a:fillRect/>
          </a:stretch>
        </p:blipFill>
        <p:spPr>
          <a:xfrm>
            <a:off x="1077913" y="1430338"/>
            <a:ext cx="2187575" cy="4589462"/>
          </a:xfrm>
          <a:prstGeom prst="rect">
            <a:avLst/>
          </a:prstGeom>
          <a:noFill/>
          <a:ln w="9525">
            <a:noFill/>
          </a:ln>
        </p:spPr>
      </p:pic>
      <p:sp>
        <p:nvSpPr>
          <p:cNvPr id="57" name="Right Triangle 23"/>
          <p:cNvSpPr/>
          <p:nvPr/>
        </p:nvSpPr>
        <p:spPr>
          <a:xfrm rot="10800000">
            <a:off x="2165350" y="2106613"/>
            <a:ext cx="914400" cy="2039938"/>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12" name="TextBox 25"/>
          <p:cNvSpPr txBox="1"/>
          <p:nvPr/>
        </p:nvSpPr>
        <p:spPr>
          <a:xfrm>
            <a:off x="3686175" y="2514600"/>
            <a:ext cx="3070225" cy="523875"/>
          </a:xfrm>
          <a:prstGeom prst="rect">
            <a:avLst/>
          </a:prstGeom>
          <a:noFill/>
          <a:ln w="9525">
            <a:noFill/>
          </a:ln>
        </p:spPr>
        <p:txBody>
          <a:bodyPr wrap="none">
            <a:spAutoFit/>
          </a:bodyPr>
          <a:p>
            <a:pPr eaLnBrk="1" hangingPunct="1"/>
            <a:r>
              <a:rPr lang="zh-CN" altLang="en-US" sz="2800" b="1" dirty="0">
                <a:solidFill>
                  <a:schemeClr val="bg1"/>
                </a:solidFill>
                <a:latin typeface="微软雅黑" panose="020B0503020204020204" pitchFamily="34" charset="-122"/>
                <a:ea typeface="微软雅黑" panose="020B0503020204020204" pitchFamily="34" charset="-122"/>
              </a:rPr>
              <a:t>这里输入标题文字</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Rectangle 26"/>
          <p:cNvSpPr/>
          <p:nvPr/>
        </p:nvSpPr>
        <p:spPr>
          <a:xfrm>
            <a:off x="3686175" y="3014663"/>
            <a:ext cx="6829425" cy="338138"/>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cs"/>
              </a:rPr>
              <a:t>这里输入标题文字这里输入标题文字这里输入标题文字这里输入标题文字</a:t>
            </a:r>
            <a:endParaRPr kumimoji="0" lang="zh-CN" altLang="en-US" sz="1600" b="0"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cs"/>
            </a:endParaRPr>
          </a:p>
        </p:txBody>
      </p:sp>
      <p:sp>
        <p:nvSpPr>
          <p:cNvPr id="21514" name="矩形 11"/>
          <p:cNvSpPr/>
          <p:nvPr/>
        </p:nvSpPr>
        <p:spPr>
          <a:xfrm>
            <a:off x="4238625" y="4114800"/>
            <a:ext cx="1397000" cy="1416050"/>
          </a:xfrm>
          <a:prstGeom prst="rect">
            <a:avLst/>
          </a:prstGeom>
          <a:noFill/>
          <a:ln w="9525">
            <a:noFill/>
          </a:ln>
        </p:spPr>
        <p:txBody>
          <a:bodyPr/>
          <a:p>
            <a:pPr eaLnBrk="1" hangingPunct="1"/>
            <a:endParaRPr lang="zh-CN" altLang="en-US" dirty="0">
              <a:latin typeface="Calibri" panose="020F0502020204030204" pitchFamily="34" charset="0"/>
            </a:endParaRPr>
          </a:p>
        </p:txBody>
      </p:sp>
      <p:sp>
        <p:nvSpPr>
          <p:cNvPr id="61" name="椭圆 60"/>
          <p:cNvSpPr/>
          <p:nvPr/>
        </p:nvSpPr>
        <p:spPr>
          <a:xfrm>
            <a:off x="4238792" y="4262438"/>
            <a:ext cx="1397007" cy="1397957"/>
          </a:xfrm>
          <a:prstGeom prst="ellipse">
            <a:avLst/>
          </a:prstGeom>
          <a:blipFill>
            <a:blip r:embed="rId2" cstate="print">
              <a:extLst>
                <a:ext uri="{28A0092B-C50C-407E-A947-70E740481C1C}">
                  <a14:useLocalDpi xmlns:a14="http://schemas.microsoft.com/office/drawing/2010/main" val="0"/>
                </a:ext>
              </a:extLst>
            </a:blip>
            <a:srcRect/>
            <a:stretch>
              <a:fillRect l="-38000" r="-38000"/>
            </a:stretch>
          </a:blipFill>
          <a:ln w="57150">
            <a:solidFill>
              <a:srgbClr val="1570C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1518" name="矩形 13"/>
          <p:cNvSpPr/>
          <p:nvPr/>
        </p:nvSpPr>
        <p:spPr>
          <a:xfrm>
            <a:off x="5991225" y="4114800"/>
            <a:ext cx="1398588" cy="1416050"/>
          </a:xfrm>
          <a:prstGeom prst="rect">
            <a:avLst/>
          </a:prstGeom>
          <a:noFill/>
          <a:ln w="9525">
            <a:noFill/>
          </a:ln>
        </p:spPr>
        <p:txBody>
          <a:bodyPr/>
          <a:p>
            <a:pPr eaLnBrk="1" hangingPunct="1"/>
            <a:endParaRPr lang="zh-CN" altLang="en-US" dirty="0">
              <a:latin typeface="Calibri" panose="020F0502020204030204" pitchFamily="34" charset="0"/>
            </a:endParaRPr>
          </a:p>
        </p:txBody>
      </p:sp>
      <p:sp>
        <p:nvSpPr>
          <p:cNvPr id="63" name="椭圆 62"/>
          <p:cNvSpPr/>
          <p:nvPr/>
        </p:nvSpPr>
        <p:spPr>
          <a:xfrm>
            <a:off x="5992392" y="4262438"/>
            <a:ext cx="1397007" cy="1397957"/>
          </a:xfrm>
          <a:prstGeom prst="ellipse">
            <a:avLst/>
          </a:prstGeom>
          <a:blipFill>
            <a:blip r:embed="rId3" cstate="print">
              <a:extLst>
                <a:ext uri="{28A0092B-C50C-407E-A947-70E740481C1C}">
                  <a14:useLocalDpi xmlns:a14="http://schemas.microsoft.com/office/drawing/2010/main" val="0"/>
                </a:ext>
              </a:extLst>
            </a:blip>
            <a:srcRect/>
            <a:stretch>
              <a:fillRect l="-20000" r="-20000"/>
            </a:stretch>
          </a:blipFill>
          <a:ln w="76200">
            <a:solidFill>
              <a:srgbClr val="1570C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1522" name="矩形 15"/>
          <p:cNvSpPr/>
          <p:nvPr/>
        </p:nvSpPr>
        <p:spPr>
          <a:xfrm>
            <a:off x="7745413" y="4114800"/>
            <a:ext cx="1397000" cy="1416050"/>
          </a:xfrm>
          <a:prstGeom prst="rect">
            <a:avLst/>
          </a:prstGeom>
          <a:noFill/>
          <a:ln w="9525">
            <a:noFill/>
          </a:ln>
        </p:spPr>
        <p:txBody>
          <a:bodyPr/>
          <a:p>
            <a:pPr eaLnBrk="1" hangingPunct="1"/>
            <a:endParaRPr lang="zh-CN" altLang="en-US" dirty="0">
              <a:latin typeface="Calibri" panose="020F0502020204030204" pitchFamily="34" charset="0"/>
            </a:endParaRPr>
          </a:p>
        </p:txBody>
      </p:sp>
      <p:sp>
        <p:nvSpPr>
          <p:cNvPr id="65" name="椭圆 64"/>
          <p:cNvSpPr/>
          <p:nvPr/>
        </p:nvSpPr>
        <p:spPr>
          <a:xfrm>
            <a:off x="7745992" y="4262438"/>
            <a:ext cx="1397007" cy="1397957"/>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a:ln w="76200">
            <a:solidFill>
              <a:srgbClr val="1570C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1526" name="矩形 17"/>
          <p:cNvSpPr/>
          <p:nvPr/>
        </p:nvSpPr>
        <p:spPr>
          <a:xfrm>
            <a:off x="9498013" y="4114800"/>
            <a:ext cx="1398587" cy="1416050"/>
          </a:xfrm>
          <a:prstGeom prst="rect">
            <a:avLst/>
          </a:prstGeom>
          <a:noFill/>
          <a:ln w="9525">
            <a:noFill/>
          </a:ln>
        </p:spPr>
        <p:txBody>
          <a:bodyPr/>
          <a:p>
            <a:pPr eaLnBrk="1" hangingPunct="1"/>
            <a:endParaRPr lang="zh-CN" altLang="en-US" dirty="0">
              <a:latin typeface="Calibri" panose="020F0502020204030204" pitchFamily="34" charset="0"/>
            </a:endParaRPr>
          </a:p>
        </p:txBody>
      </p:sp>
      <p:sp>
        <p:nvSpPr>
          <p:cNvPr id="67" name="椭圆 66"/>
          <p:cNvSpPr/>
          <p:nvPr/>
        </p:nvSpPr>
        <p:spPr>
          <a:xfrm>
            <a:off x="9499592" y="4262438"/>
            <a:ext cx="1397007" cy="1397957"/>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a:ln w="76200">
            <a:solidFill>
              <a:srgbClr val="1570C1"/>
            </a:solid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pic>
        <p:nvPicPr>
          <p:cNvPr id="21530" name="图片 19"/>
          <p:cNvPicPr>
            <a:picLocks noChangeAspect="1"/>
          </p:cNvPicPr>
          <p:nvPr/>
        </p:nvPicPr>
        <p:blipFill>
          <a:blip r:embed="rId6"/>
          <a:stretch>
            <a:fillRect/>
          </a:stretch>
        </p:blipFill>
        <p:spPr>
          <a:xfrm>
            <a:off x="1249363" y="2105025"/>
            <a:ext cx="1846262" cy="3268663"/>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3"/>
          <p:cNvGrpSpPr/>
          <p:nvPr/>
        </p:nvGrpSpPr>
        <p:grpSpPr>
          <a:xfrm flipH="1">
            <a:off x="11182350" y="0"/>
            <a:ext cx="1009650" cy="1009650"/>
            <a:chOff x="0" y="0"/>
            <a:chExt cx="3600450" cy="3600450"/>
          </a:xfrm>
        </p:grpSpPr>
        <p:sp>
          <p:nvSpPr>
            <p:cNvPr id="8" name="直角三角形 7"/>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直角三角形 1"/>
            <p:cNvSpPr/>
            <p:nvPr/>
          </p:nvSpPr>
          <p:spPr>
            <a:xfrm rot="5400000">
              <a:off x="-3" y="0"/>
              <a:ext cx="2972071" cy="2972068"/>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22531" name="组合 14"/>
          <p:cNvGrpSpPr/>
          <p:nvPr/>
        </p:nvGrpSpPr>
        <p:grpSpPr>
          <a:xfrm flipV="1">
            <a:off x="0" y="5829300"/>
            <a:ext cx="1028700" cy="1028700"/>
            <a:chOff x="0" y="0"/>
            <a:chExt cx="3600450" cy="3600450"/>
          </a:xfrm>
        </p:grpSpPr>
        <p:sp>
          <p:nvSpPr>
            <p:cNvPr id="16" name="直角三角形 15"/>
            <p:cNvSpPr/>
            <p:nvPr/>
          </p:nvSpPr>
          <p:spPr>
            <a:xfrm rot="5400000">
              <a:off x="0" y="0"/>
              <a:ext cx="3600450"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直角三角形 16"/>
            <p:cNvSpPr/>
            <p:nvPr/>
          </p:nvSpPr>
          <p:spPr>
            <a:xfrm rot="5400000">
              <a:off x="4" y="0"/>
              <a:ext cx="2972592" cy="2972596"/>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2532" name="文本框 17"/>
          <p:cNvSpPr txBox="1"/>
          <p:nvPr/>
        </p:nvSpPr>
        <p:spPr>
          <a:xfrm>
            <a:off x="19050" y="122238"/>
            <a:ext cx="5410200" cy="585787"/>
          </a:xfrm>
          <a:prstGeom prst="rect">
            <a:avLst/>
          </a:prstGeom>
          <a:noFill/>
          <a:ln w="9525">
            <a:noFill/>
          </a:ln>
        </p:spPr>
        <p:txBody>
          <a:bodyPr>
            <a:spAutoFit/>
          </a:bodyPr>
          <a:p>
            <a:pPr algn="ctr" eaLnBrk="1" hangingPunct="1"/>
            <a:r>
              <a:rPr lang="en-US" altLang="zh-CN" sz="3200" dirty="0">
                <a:solidFill>
                  <a:srgbClr val="1570C1"/>
                </a:solidFill>
                <a:latin typeface="DIN" pitchFamily="50" charset="0"/>
              </a:rPr>
              <a:t>01 MORE THAN TEMPLATE</a:t>
            </a:r>
            <a:endParaRPr lang="zh-CN" altLang="en-US" sz="3200" dirty="0">
              <a:solidFill>
                <a:srgbClr val="1570C1"/>
              </a:solidFill>
              <a:latin typeface="DIN" pitchFamily="50" charset="0"/>
            </a:endParaRPr>
          </a:p>
        </p:txBody>
      </p:sp>
      <p:sp>
        <p:nvSpPr>
          <p:cNvPr id="23" name="Shape 811"/>
          <p:cNvSpPr/>
          <p:nvPr/>
        </p:nvSpPr>
        <p:spPr>
          <a:xfrm>
            <a:off x="1089025" y="2608263"/>
            <a:ext cx="2366963" cy="3157538"/>
          </a:xfrm>
          <a:prstGeom prst="roundRect">
            <a:avLst>
              <a:gd name="adj" fmla="val 3273"/>
            </a:avLst>
          </a:prstGeom>
          <a:solidFill>
            <a:srgbClr val="1570C1"/>
          </a:solidFill>
          <a:ln w="25400" cap="flat">
            <a:solidFill>
              <a:srgbClr val="FFFFFF"/>
            </a:solidFill>
            <a:prstDash val="solid"/>
            <a:miter lim="400000"/>
          </a:ln>
          <a:effectLst/>
        </p:spPr>
        <p:txBody>
          <a:bodyPr lIns="0" tIns="0" rIns="0" bIns="0" anchor="ctr"/>
          <a:lstStyle/>
          <a:p>
            <a:pPr marL="0" marR="0" lvl="0" indent="0" algn="ctr" defTabSz="292100" rtl="0" eaLnBrk="1" fontAlgn="auto" latinLnBrk="0" hangingPunct="1">
              <a:lnSpc>
                <a:spcPct val="100000"/>
              </a:lnSpc>
              <a:spcBef>
                <a:spcPts val="0"/>
              </a:spcBef>
              <a:spcAft>
                <a:spcPts val="0"/>
              </a:spcAft>
              <a:buClrTx/>
              <a:buSzTx/>
              <a:buFontTx/>
              <a:buNone/>
              <a:defRPr sz="4000">
                <a:solidFill>
                  <a:srgbClr val="FFFFFF"/>
                </a:solidFill>
                <a:effectLst>
                  <a:outerShdw blurRad="38100" dist="12700" dir="5400000" rotWithShape="0">
                    <a:srgbClr val="000000">
                      <a:alpha val="50000"/>
                    </a:srgbClr>
                  </a:outerShdw>
                </a:effectLst>
              </a:defRPr>
            </a:pPr>
            <a:endParaRPr kumimoji="0" sz="2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24" name="Shape 812"/>
          <p:cNvSpPr/>
          <p:nvPr/>
        </p:nvSpPr>
        <p:spPr>
          <a:xfrm>
            <a:off x="1323975" y="2765425"/>
            <a:ext cx="1808163"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400" b="0" i="0" u="none" strike="noStrike" kern="1200" cap="none" spc="40" normalizeH="0" baseline="0" noProof="0">
                <a:ln>
                  <a:noFill/>
                </a:ln>
                <a:solidFill>
                  <a:schemeClr val="bg1"/>
                </a:solidFill>
                <a:effectLst/>
                <a:uLnTx/>
                <a:uFillTx/>
                <a:latin typeface="+mn-lt"/>
                <a:ea typeface="Oswald Regular"/>
                <a:cs typeface="Oswald Regular"/>
                <a:sym typeface="Oswald Regular"/>
              </a:rPr>
              <a:t>Project Mng.</a:t>
            </a:r>
            <a:endParaRPr kumimoji="0" sz="2400" b="0" i="0" u="none" strike="noStrike" kern="1200" cap="none" spc="40" normalizeH="0" baseline="0" noProof="0">
              <a:ln>
                <a:noFill/>
              </a:ln>
              <a:solidFill>
                <a:schemeClr val="bg1"/>
              </a:solidFill>
              <a:effectLst/>
              <a:uLnTx/>
              <a:uFillTx/>
              <a:latin typeface="+mn-lt"/>
              <a:ea typeface="Oswald Regular"/>
              <a:cs typeface="Oswald Regular"/>
              <a:sym typeface="Oswald Regular"/>
            </a:endParaRPr>
          </a:p>
        </p:txBody>
      </p:sp>
      <p:sp>
        <p:nvSpPr>
          <p:cNvPr id="25" name="Shape 813"/>
          <p:cNvSpPr/>
          <p:nvPr/>
        </p:nvSpPr>
        <p:spPr>
          <a:xfrm>
            <a:off x="1862138" y="1643063"/>
            <a:ext cx="828675" cy="6889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00B0F0"/>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26" name="Shape 814"/>
          <p:cNvSpPr/>
          <p:nvPr/>
        </p:nvSpPr>
        <p:spPr>
          <a:xfrm>
            <a:off x="1298575" y="3536950"/>
            <a:ext cx="1951038"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Vestibulum</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id ligula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porta</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felis</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euismod</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semper.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Nullam</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quis</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risus</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eget</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urna</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mollis</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ornare</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vel</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eu</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leo</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Curabitur</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r>
              <a:rPr kumimoji="0" sz="1400" b="0" i="0" u="none" strike="noStrike" kern="1200" cap="none" spc="24" normalizeH="0" baseline="0" noProof="0" dirty="0" err="1">
                <a:ln>
                  <a:noFill/>
                </a:ln>
                <a:solidFill>
                  <a:schemeClr val="bg1"/>
                </a:solidFill>
                <a:effectLst/>
                <a:uLnTx/>
                <a:uFillTx/>
                <a:latin typeface="+mn-lt"/>
                <a:ea typeface="Source Sans Pro"/>
                <a:cs typeface="Source Sans Pro"/>
                <a:sym typeface="Source Sans Pro"/>
              </a:rPr>
              <a:t>blandit</a:t>
            </a:r>
            <a:r>
              <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rPr>
              <a:t> </a:t>
            </a:r>
            <a:endParaRPr kumimoji="0" sz="1400" b="0" i="0" u="none" strike="noStrike" kern="1200" cap="none" spc="24" normalizeH="0" baseline="0" noProof="0" dirty="0">
              <a:ln>
                <a:noFill/>
              </a:ln>
              <a:solidFill>
                <a:schemeClr val="bg1"/>
              </a:solidFill>
              <a:effectLst/>
              <a:uLnTx/>
              <a:uFillTx/>
              <a:latin typeface="+mn-lt"/>
              <a:ea typeface="Source Sans Pro"/>
              <a:cs typeface="Source Sans Pro"/>
              <a:sym typeface="Source Sans Pro"/>
            </a:endParaRPr>
          </a:p>
        </p:txBody>
      </p:sp>
      <p:sp>
        <p:nvSpPr>
          <p:cNvPr id="27" name="Shape 815"/>
          <p:cNvSpPr/>
          <p:nvPr/>
        </p:nvSpPr>
        <p:spPr>
          <a:xfrm>
            <a:off x="1263650"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marL="0" marR="0" lvl="0" indent="0" algn="ctr" defTabSz="292100" rtl="0" eaLnBrk="1" fontAlgn="auto" latinLnBrk="0" hangingPunct="1">
              <a:lnSpc>
                <a:spcPct val="100000"/>
              </a:lnSpc>
              <a:spcBef>
                <a:spcPts val="0"/>
              </a:spcBef>
              <a:spcAft>
                <a:spcPts val="0"/>
              </a:spcAft>
              <a:buClrTx/>
              <a:buSzTx/>
              <a:buFontTx/>
              <a:buNone/>
              <a:defRPr sz="4000">
                <a:solidFill>
                  <a:srgbClr val="FFFFFF"/>
                </a:solidFill>
                <a:effectLst>
                  <a:outerShdw blurRad="38100" dist="12700" dir="5400000" rotWithShape="0">
                    <a:srgbClr val="000000">
                      <a:alpha val="50000"/>
                    </a:srgbClr>
                  </a:outerShdw>
                </a:effectLst>
              </a:defRPr>
            </a:pPr>
            <a:endParaRPr kumimoji="0" sz="2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28" name="Shape 816"/>
          <p:cNvSpPr/>
          <p:nvPr/>
        </p:nvSpPr>
        <p:spPr>
          <a:xfrm>
            <a:off x="1604963"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8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rPr>
              <a:t>more info</a:t>
            </a:r>
            <a:endParaRPr kumimoji="0" sz="18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endParaRPr>
          </a:p>
        </p:txBody>
      </p:sp>
      <p:sp>
        <p:nvSpPr>
          <p:cNvPr id="29" name="Shape 817"/>
          <p:cNvSpPr/>
          <p:nvPr/>
        </p:nvSpPr>
        <p:spPr>
          <a:xfrm>
            <a:off x="2722563" y="5248275"/>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marL="0" marR="0" lvl="0" indent="0" algn="ctr"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chemeClr val="bg1">
                  <a:lumMod val="65000"/>
                </a:schemeClr>
              </a:solidFill>
              <a:effectLst>
                <a:outerShdw blurRad="38100" dist="12700" dir="5400000" rotWithShape="0">
                  <a:srgbClr val="000000">
                    <a:alpha val="50000"/>
                  </a:srgbClr>
                </a:outerShdw>
              </a:effectLst>
              <a:uLnTx/>
              <a:uFillTx/>
              <a:latin typeface="+mn-lt"/>
              <a:ea typeface="+mn-ea"/>
              <a:cs typeface="+mn-cs"/>
            </a:endParaRPr>
          </a:p>
        </p:txBody>
      </p:sp>
      <p:sp>
        <p:nvSpPr>
          <p:cNvPr id="22540" name="Shape 818"/>
          <p:cNvSpPr/>
          <p:nvPr/>
        </p:nvSpPr>
        <p:spPr>
          <a:xfrm>
            <a:off x="1090613" y="3335338"/>
            <a:ext cx="2376487" cy="0"/>
          </a:xfrm>
          <a:prstGeom prst="line">
            <a:avLst/>
          </a:prstGeom>
          <a:ln w="25400" cap="flat" cmpd="sng">
            <a:solidFill>
              <a:schemeClr val="bg1"/>
            </a:solidFill>
            <a:prstDash val="solid"/>
            <a:miter lim="400000"/>
            <a:headEnd type="none" w="med" len="med"/>
            <a:tailEnd type="none" w="med" len="med"/>
          </a:ln>
        </p:spPr>
      </p:sp>
      <p:sp>
        <p:nvSpPr>
          <p:cNvPr id="31" name="Shape 820"/>
          <p:cNvSpPr/>
          <p:nvPr/>
        </p:nvSpPr>
        <p:spPr>
          <a:xfrm>
            <a:off x="3644900" y="2608263"/>
            <a:ext cx="2360613" cy="3157538"/>
          </a:xfrm>
          <a:prstGeom prst="roundRect">
            <a:avLst>
              <a:gd name="adj" fmla="val 3282"/>
            </a:avLst>
          </a:prstGeom>
          <a:solidFill>
            <a:srgbClr val="1570C1"/>
          </a:solidFill>
          <a:ln w="25400" cap="flat">
            <a:solidFill>
              <a:srgbClr val="FFFFFF"/>
            </a:solidFill>
            <a:prstDash val="solid"/>
            <a:miter lim="400000"/>
          </a:ln>
          <a:effectLst/>
        </p:spPr>
        <p:txBody>
          <a:bodyPr lIns="0" tIns="0" rIns="0" bIns="0" anchor="ctr"/>
          <a:lstStyle/>
          <a:p>
            <a:pPr marL="0" marR="0" lvl="0" indent="0" algn="ctr" defTabSz="2921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32" name="Shape 821"/>
          <p:cNvSpPr/>
          <p:nvPr/>
        </p:nvSpPr>
        <p:spPr>
          <a:xfrm>
            <a:off x="3792538" y="2765425"/>
            <a:ext cx="1906588"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400" b="0" i="0" u="none" strike="noStrike" kern="1200" cap="none" spc="40" normalizeH="0" baseline="0" noProof="0" dirty="0">
                <a:ln>
                  <a:noFill/>
                </a:ln>
                <a:solidFill>
                  <a:schemeClr val="bg1"/>
                </a:solidFill>
                <a:effectLst/>
                <a:uLnTx/>
                <a:uFillTx/>
                <a:latin typeface="+mn-lt"/>
                <a:ea typeface="Oswald Regular"/>
                <a:cs typeface="Oswald Regular"/>
                <a:sym typeface="Oswald Regular"/>
              </a:rPr>
              <a:t>1 on 1 Survey</a:t>
            </a:r>
            <a:endParaRPr kumimoji="0" sz="2400" b="0" i="0" u="none" strike="noStrike" kern="1200" cap="none" spc="40" normalizeH="0" baseline="0" noProof="0" dirty="0">
              <a:ln>
                <a:noFill/>
              </a:ln>
              <a:solidFill>
                <a:schemeClr val="bg1"/>
              </a:solidFill>
              <a:effectLst/>
              <a:uLnTx/>
              <a:uFillTx/>
              <a:latin typeface="+mn-lt"/>
              <a:ea typeface="Oswald Regular"/>
              <a:cs typeface="Oswald Regular"/>
              <a:sym typeface="Oswald Regular"/>
            </a:endParaRPr>
          </a:p>
        </p:txBody>
      </p:sp>
      <p:sp>
        <p:nvSpPr>
          <p:cNvPr id="33" name="Shape 822"/>
          <p:cNvSpPr/>
          <p:nvPr/>
        </p:nvSpPr>
        <p:spPr>
          <a:xfrm>
            <a:off x="4400550" y="1628775"/>
            <a:ext cx="847725" cy="703263"/>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00B0F0"/>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34" name="Shape 823"/>
          <p:cNvSpPr/>
          <p:nvPr/>
        </p:nvSpPr>
        <p:spPr>
          <a:xfrm>
            <a:off x="3844925"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400" b="0" i="0" u="none" strike="noStrike" kern="1200" cap="none" spc="24" normalizeH="0" baseline="0" noProof="0">
                <a:ln>
                  <a:noFill/>
                </a:ln>
                <a:solidFill>
                  <a:schemeClr val="bg1"/>
                </a:solidFill>
                <a:effectLst/>
                <a:uLnTx/>
                <a:uFillTx/>
                <a:latin typeface="+mn-lt"/>
                <a:ea typeface="Source Sans Pro"/>
                <a:cs typeface="Source Sans Pro"/>
                <a:sym typeface="Source Sans Pro"/>
              </a:rPr>
              <a:t>Vestibulum id ligula porta felis euismod semper. Nullam quis risus eget urna mollis ornare vel eu leo. Curabitur blandit </a:t>
            </a:r>
            <a:endParaRPr kumimoji="0" sz="1400" b="0" i="0" u="none" strike="noStrike" kern="1200" cap="none" spc="24" normalizeH="0" baseline="0" noProof="0">
              <a:ln>
                <a:noFill/>
              </a:ln>
              <a:solidFill>
                <a:schemeClr val="bg1"/>
              </a:solidFill>
              <a:effectLst/>
              <a:uLnTx/>
              <a:uFillTx/>
              <a:latin typeface="+mn-lt"/>
              <a:ea typeface="Source Sans Pro"/>
              <a:cs typeface="Source Sans Pro"/>
              <a:sym typeface="Source Sans Pro"/>
            </a:endParaRPr>
          </a:p>
        </p:txBody>
      </p:sp>
      <p:sp>
        <p:nvSpPr>
          <p:cNvPr id="35" name="Shape 824"/>
          <p:cNvSpPr/>
          <p:nvPr/>
        </p:nvSpPr>
        <p:spPr>
          <a:xfrm>
            <a:off x="3797300"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marL="0" marR="0" lvl="0" indent="0" algn="ctr" defTabSz="292100" rtl="0" eaLnBrk="1" fontAlgn="auto" latinLnBrk="0" hangingPunct="1">
              <a:lnSpc>
                <a:spcPct val="100000"/>
              </a:lnSpc>
              <a:spcBef>
                <a:spcPts val="0"/>
              </a:spcBef>
              <a:spcAft>
                <a:spcPts val="0"/>
              </a:spcAft>
              <a:buClrTx/>
              <a:buSzTx/>
              <a:buFontTx/>
              <a:buNone/>
              <a:defRPr sz="4000">
                <a:solidFill>
                  <a:srgbClr val="FFFFFF"/>
                </a:solidFill>
                <a:effectLst>
                  <a:outerShdw blurRad="38100" dist="12700" dir="5400000" rotWithShape="0">
                    <a:srgbClr val="000000">
                      <a:alpha val="50000"/>
                    </a:srgbClr>
                  </a:outerShdw>
                </a:effectLst>
              </a:defRPr>
            </a:pPr>
            <a:endParaRPr kumimoji="0" sz="2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36" name="Shape 825"/>
          <p:cNvSpPr/>
          <p:nvPr/>
        </p:nvSpPr>
        <p:spPr>
          <a:xfrm>
            <a:off x="4092575"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8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rPr>
              <a:t>more info</a:t>
            </a:r>
            <a:endParaRPr kumimoji="0" sz="18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endParaRPr>
          </a:p>
        </p:txBody>
      </p:sp>
      <p:sp>
        <p:nvSpPr>
          <p:cNvPr id="37" name="Shape 826"/>
          <p:cNvSpPr/>
          <p:nvPr/>
        </p:nvSpPr>
        <p:spPr>
          <a:xfrm>
            <a:off x="5208588"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marL="0" marR="0" lvl="0" indent="0" algn="ctr"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chemeClr val="bg1">
                  <a:lumMod val="65000"/>
                </a:schemeClr>
              </a:solidFill>
              <a:effectLst>
                <a:outerShdw blurRad="38100" dist="12700" dir="5400000" rotWithShape="0">
                  <a:srgbClr val="000000">
                    <a:alpha val="50000"/>
                  </a:srgbClr>
                </a:outerShdw>
              </a:effectLst>
              <a:uLnTx/>
              <a:uFillTx/>
              <a:latin typeface="+mn-lt"/>
              <a:ea typeface="+mn-ea"/>
              <a:cs typeface="+mn-cs"/>
            </a:endParaRPr>
          </a:p>
        </p:txBody>
      </p:sp>
      <p:sp>
        <p:nvSpPr>
          <p:cNvPr id="22548" name="Shape 827"/>
          <p:cNvSpPr/>
          <p:nvPr/>
        </p:nvSpPr>
        <p:spPr>
          <a:xfrm>
            <a:off x="3624263" y="3322638"/>
            <a:ext cx="2376487" cy="0"/>
          </a:xfrm>
          <a:prstGeom prst="line">
            <a:avLst/>
          </a:prstGeom>
          <a:ln w="25400" cap="flat" cmpd="sng">
            <a:solidFill>
              <a:schemeClr val="bg1"/>
            </a:solidFill>
            <a:prstDash val="solid"/>
            <a:miter lim="400000"/>
            <a:headEnd type="none" w="med" len="med"/>
            <a:tailEnd type="none" w="med" len="med"/>
          </a:ln>
        </p:spPr>
      </p:sp>
      <p:sp>
        <p:nvSpPr>
          <p:cNvPr id="41" name="Shape 829"/>
          <p:cNvSpPr/>
          <p:nvPr/>
        </p:nvSpPr>
        <p:spPr>
          <a:xfrm>
            <a:off x="6191250" y="2608263"/>
            <a:ext cx="2360613" cy="3157538"/>
          </a:xfrm>
          <a:prstGeom prst="roundRect">
            <a:avLst>
              <a:gd name="adj" fmla="val 3282"/>
            </a:avLst>
          </a:prstGeom>
          <a:solidFill>
            <a:srgbClr val="1570C1"/>
          </a:solidFill>
          <a:ln w="25400" cap="flat">
            <a:solidFill>
              <a:srgbClr val="FFFFFF"/>
            </a:solidFill>
            <a:prstDash val="solid"/>
            <a:miter lim="400000"/>
          </a:ln>
          <a:effectLst/>
        </p:spPr>
        <p:txBody>
          <a:bodyPr lIns="0" tIns="0" rIns="0" bIns="0" anchor="ctr"/>
          <a:lstStyle/>
          <a:p>
            <a:pPr marL="0" marR="0" lvl="0" indent="0" algn="ctr" defTabSz="2921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42" name="Shape 830"/>
          <p:cNvSpPr/>
          <p:nvPr/>
        </p:nvSpPr>
        <p:spPr>
          <a:xfrm>
            <a:off x="6416675" y="2765425"/>
            <a:ext cx="1882775"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400" b="0" i="0" u="none" strike="noStrike" kern="1200" cap="none" spc="40" normalizeH="0" baseline="0" noProof="0" dirty="0">
                <a:ln>
                  <a:noFill/>
                </a:ln>
                <a:solidFill>
                  <a:schemeClr val="bg1"/>
                </a:solidFill>
                <a:effectLst/>
                <a:uLnTx/>
                <a:uFillTx/>
                <a:latin typeface="+mn-lt"/>
                <a:ea typeface="Oswald Regular"/>
                <a:cs typeface="Oswald Regular"/>
                <a:sym typeface="Oswald Regular"/>
              </a:rPr>
              <a:t>Huge Storage</a:t>
            </a:r>
            <a:endParaRPr kumimoji="0" sz="2400" b="0" i="0" u="none" strike="noStrike" kern="1200" cap="none" spc="40" normalizeH="0" baseline="0" noProof="0" dirty="0">
              <a:ln>
                <a:noFill/>
              </a:ln>
              <a:solidFill>
                <a:schemeClr val="bg1"/>
              </a:solidFill>
              <a:effectLst/>
              <a:uLnTx/>
              <a:uFillTx/>
              <a:latin typeface="+mn-lt"/>
              <a:ea typeface="Oswald Regular"/>
              <a:cs typeface="Oswald Regular"/>
              <a:sym typeface="Oswald Regular"/>
            </a:endParaRPr>
          </a:p>
        </p:txBody>
      </p:sp>
      <p:sp>
        <p:nvSpPr>
          <p:cNvPr id="43" name="Shape 831"/>
          <p:cNvSpPr/>
          <p:nvPr/>
        </p:nvSpPr>
        <p:spPr>
          <a:xfrm>
            <a:off x="6962775" y="1655763"/>
            <a:ext cx="815975" cy="676275"/>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00B0F0"/>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44" name="Shape 832"/>
          <p:cNvSpPr/>
          <p:nvPr/>
        </p:nvSpPr>
        <p:spPr>
          <a:xfrm>
            <a:off x="6378575"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400" b="0" i="0" u="none" strike="noStrike" kern="1200" cap="none" spc="24" normalizeH="0" baseline="0" noProof="0">
                <a:ln>
                  <a:noFill/>
                </a:ln>
                <a:solidFill>
                  <a:schemeClr val="bg1"/>
                </a:solidFill>
                <a:effectLst/>
                <a:uLnTx/>
                <a:uFillTx/>
                <a:latin typeface="+mn-lt"/>
                <a:ea typeface="Source Sans Pro"/>
                <a:cs typeface="Source Sans Pro"/>
                <a:sym typeface="Source Sans Pro"/>
              </a:rPr>
              <a:t>Vestibulum id ligula porta felis euismod semper. Nullam quis risus eget urna mollis ornare vel eu leo. Curabitur blandit </a:t>
            </a:r>
            <a:endParaRPr kumimoji="0" sz="1400" b="0" i="0" u="none" strike="noStrike" kern="1200" cap="none" spc="24" normalizeH="0" baseline="0" noProof="0">
              <a:ln>
                <a:noFill/>
              </a:ln>
              <a:solidFill>
                <a:schemeClr val="bg1"/>
              </a:solidFill>
              <a:effectLst/>
              <a:uLnTx/>
              <a:uFillTx/>
              <a:latin typeface="+mn-lt"/>
              <a:ea typeface="Source Sans Pro"/>
              <a:cs typeface="Source Sans Pro"/>
              <a:sym typeface="Source Sans Pro"/>
            </a:endParaRPr>
          </a:p>
        </p:txBody>
      </p:sp>
      <p:sp>
        <p:nvSpPr>
          <p:cNvPr id="45" name="Shape 833"/>
          <p:cNvSpPr/>
          <p:nvPr/>
        </p:nvSpPr>
        <p:spPr>
          <a:xfrm>
            <a:off x="6357938"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marL="0" marR="0" lvl="0" indent="0" algn="ctr" defTabSz="292100" rtl="0" eaLnBrk="1" fontAlgn="auto" latinLnBrk="0" hangingPunct="1">
              <a:lnSpc>
                <a:spcPct val="100000"/>
              </a:lnSpc>
              <a:spcBef>
                <a:spcPts val="0"/>
              </a:spcBef>
              <a:spcAft>
                <a:spcPts val="0"/>
              </a:spcAft>
              <a:buClrTx/>
              <a:buSzTx/>
              <a:buFontTx/>
              <a:buNone/>
              <a:defRPr sz="4000">
                <a:solidFill>
                  <a:srgbClr val="FFFFFF"/>
                </a:solidFill>
                <a:effectLst>
                  <a:outerShdw blurRad="38100" dist="12700" dir="5400000" rotWithShape="0">
                    <a:srgbClr val="000000">
                      <a:alpha val="50000"/>
                    </a:srgbClr>
                  </a:outerShdw>
                </a:effectLst>
              </a:defRPr>
            </a:pPr>
            <a:endParaRPr kumimoji="0" sz="2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46" name="Shape 834"/>
          <p:cNvSpPr/>
          <p:nvPr/>
        </p:nvSpPr>
        <p:spPr>
          <a:xfrm>
            <a:off x="6702425"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8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rPr>
              <a:t>more info</a:t>
            </a:r>
            <a:endParaRPr kumimoji="0" sz="18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endParaRPr>
          </a:p>
        </p:txBody>
      </p:sp>
      <p:sp>
        <p:nvSpPr>
          <p:cNvPr id="47" name="Shape 835"/>
          <p:cNvSpPr/>
          <p:nvPr/>
        </p:nvSpPr>
        <p:spPr>
          <a:xfrm>
            <a:off x="7818438"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marL="0" marR="0" lvl="0" indent="0" algn="ctr"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chemeClr val="bg1">
                  <a:lumMod val="65000"/>
                </a:schemeClr>
              </a:solidFill>
              <a:effectLst>
                <a:outerShdw blurRad="38100" dist="12700" dir="5400000" rotWithShape="0">
                  <a:srgbClr val="000000">
                    <a:alpha val="50000"/>
                  </a:srgbClr>
                </a:outerShdw>
              </a:effectLst>
              <a:uLnTx/>
              <a:uFillTx/>
              <a:latin typeface="+mn-lt"/>
              <a:ea typeface="+mn-ea"/>
              <a:cs typeface="+mn-cs"/>
            </a:endParaRPr>
          </a:p>
        </p:txBody>
      </p:sp>
      <p:sp>
        <p:nvSpPr>
          <p:cNvPr id="22556" name="Shape 836"/>
          <p:cNvSpPr/>
          <p:nvPr/>
        </p:nvSpPr>
        <p:spPr>
          <a:xfrm>
            <a:off x="6213475" y="3314700"/>
            <a:ext cx="2376488" cy="0"/>
          </a:xfrm>
          <a:prstGeom prst="line">
            <a:avLst/>
          </a:prstGeom>
          <a:ln w="25400" cap="flat" cmpd="sng">
            <a:solidFill>
              <a:schemeClr val="bg1"/>
            </a:solidFill>
            <a:prstDash val="solid"/>
            <a:miter lim="400000"/>
            <a:headEnd type="none" w="med" len="med"/>
            <a:tailEnd type="none" w="med" len="med"/>
          </a:ln>
        </p:spPr>
      </p:sp>
      <p:sp>
        <p:nvSpPr>
          <p:cNvPr id="49" name="Shape 838"/>
          <p:cNvSpPr/>
          <p:nvPr/>
        </p:nvSpPr>
        <p:spPr>
          <a:xfrm>
            <a:off x="8743950" y="2608263"/>
            <a:ext cx="2362200" cy="3157538"/>
          </a:xfrm>
          <a:prstGeom prst="roundRect">
            <a:avLst>
              <a:gd name="adj" fmla="val 3282"/>
            </a:avLst>
          </a:prstGeom>
          <a:solidFill>
            <a:srgbClr val="1570C1"/>
          </a:solidFill>
          <a:ln w="25400" cap="flat">
            <a:solidFill>
              <a:srgbClr val="FFFFFF"/>
            </a:solidFill>
            <a:prstDash val="solid"/>
            <a:miter lim="400000"/>
          </a:ln>
          <a:effectLst/>
        </p:spPr>
        <p:txBody>
          <a:bodyPr lIns="0" tIns="0" rIns="0" bIns="0" anchor="ctr"/>
          <a:lstStyle/>
          <a:p>
            <a:pPr marL="0" marR="0" lvl="0" indent="0" algn="ctr" defTabSz="2921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50" name="Shape 839"/>
          <p:cNvSpPr/>
          <p:nvPr/>
        </p:nvSpPr>
        <p:spPr>
          <a:xfrm>
            <a:off x="8974138" y="2765425"/>
            <a:ext cx="1887538" cy="403225"/>
          </a:xfrm>
          <a:prstGeom prst="rect">
            <a:avLst/>
          </a:prstGeom>
          <a:noFill/>
          <a:ln w="12700" cap="flat">
            <a:noFill/>
            <a:miter lim="400000"/>
          </a:ln>
          <a:effectLst/>
        </p:spPr>
        <p:txBody>
          <a:bodyPr wrap="none" lIns="0" tIns="0" rIns="0" bIns="0">
            <a:spAutoFit/>
          </a:bodyPr>
          <a:lstStyle>
            <a:lvl1pPr>
              <a:defRPr sz="4000" spc="79">
                <a:solidFill>
                  <a:srgbClr val="FFFFFF"/>
                </a:solidFill>
                <a:latin typeface="Oswald Regular"/>
                <a:ea typeface="Oswald Regular"/>
                <a:cs typeface="Oswald Regular"/>
                <a:sym typeface="Oswald Regular"/>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2400" b="0" i="0" u="none" strike="noStrike" kern="1200" cap="none" spc="40" normalizeH="0" baseline="0" noProof="0" dirty="0">
                <a:ln>
                  <a:noFill/>
                </a:ln>
                <a:solidFill>
                  <a:schemeClr val="bg1"/>
                </a:solidFill>
                <a:effectLst/>
                <a:uLnTx/>
                <a:uFillTx/>
                <a:latin typeface="+mn-lt"/>
                <a:ea typeface="Oswald Regular"/>
                <a:cs typeface="Oswald Regular"/>
                <a:sym typeface="Oswald Regular"/>
              </a:rPr>
              <a:t>Biz Campaign</a:t>
            </a:r>
            <a:endParaRPr kumimoji="0" sz="2400" b="0" i="0" u="none" strike="noStrike" kern="1200" cap="none" spc="40" normalizeH="0" baseline="0" noProof="0" dirty="0">
              <a:ln>
                <a:noFill/>
              </a:ln>
              <a:solidFill>
                <a:schemeClr val="bg1"/>
              </a:solidFill>
              <a:effectLst/>
              <a:uLnTx/>
              <a:uFillTx/>
              <a:latin typeface="+mn-lt"/>
              <a:ea typeface="Oswald Regular"/>
              <a:cs typeface="Oswald Regular"/>
              <a:sym typeface="Oswald Regular"/>
            </a:endParaRPr>
          </a:p>
        </p:txBody>
      </p:sp>
      <p:sp>
        <p:nvSpPr>
          <p:cNvPr id="51" name="Shape 840"/>
          <p:cNvSpPr/>
          <p:nvPr/>
        </p:nvSpPr>
        <p:spPr>
          <a:xfrm>
            <a:off x="8926513" y="3536950"/>
            <a:ext cx="1952625" cy="1409700"/>
          </a:xfrm>
          <a:prstGeom prst="rect">
            <a:avLst/>
          </a:prstGeom>
          <a:noFill/>
          <a:ln w="12700" cap="flat">
            <a:noFill/>
            <a:miter lim="400000"/>
          </a:ln>
          <a:effectLst/>
        </p:spPr>
        <p:txBody>
          <a:bodyPr lIns="0" tIns="0" rIns="0" bIns="0">
            <a:spAutoFit/>
          </a:bodyPr>
          <a:lstStyle>
            <a:lvl1pPr>
              <a:defRPr sz="2400" spc="48">
                <a:solidFill>
                  <a:srgbClr val="FFFFFF"/>
                </a:solidFill>
                <a:latin typeface="Source Sans Pro"/>
                <a:ea typeface="Source Sans Pro"/>
                <a:cs typeface="Source Sans Pro"/>
                <a:sym typeface="Source Sans Pro"/>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400" b="0" i="0" u="none" strike="noStrike" kern="1200" cap="none" spc="24" normalizeH="0" baseline="0" noProof="0">
                <a:ln>
                  <a:noFill/>
                </a:ln>
                <a:solidFill>
                  <a:schemeClr val="bg1"/>
                </a:solidFill>
                <a:effectLst/>
                <a:uLnTx/>
                <a:uFillTx/>
                <a:latin typeface="+mn-lt"/>
                <a:ea typeface="Source Sans Pro"/>
                <a:cs typeface="Source Sans Pro"/>
                <a:sym typeface="Source Sans Pro"/>
              </a:rPr>
              <a:t>Vestibulum id ligula porta felis euismod semper. Nullam quis risus eget urna mollis ornare vel eu leo. Curabitur blandit </a:t>
            </a:r>
            <a:endParaRPr kumimoji="0" sz="1400" b="0" i="0" u="none" strike="noStrike" kern="1200" cap="none" spc="24" normalizeH="0" baseline="0" noProof="0">
              <a:ln>
                <a:noFill/>
              </a:ln>
              <a:solidFill>
                <a:schemeClr val="bg1"/>
              </a:solidFill>
              <a:effectLst/>
              <a:uLnTx/>
              <a:uFillTx/>
              <a:latin typeface="+mn-lt"/>
              <a:ea typeface="Source Sans Pro"/>
              <a:cs typeface="Source Sans Pro"/>
              <a:sym typeface="Source Sans Pro"/>
            </a:endParaRPr>
          </a:p>
        </p:txBody>
      </p:sp>
      <p:sp>
        <p:nvSpPr>
          <p:cNvPr id="52" name="Shape 841"/>
          <p:cNvSpPr/>
          <p:nvPr/>
        </p:nvSpPr>
        <p:spPr>
          <a:xfrm>
            <a:off x="8891588" y="5045075"/>
            <a:ext cx="2028825" cy="554038"/>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p>
            <a:pPr marL="0" marR="0" lvl="0" indent="0" algn="ctr" defTabSz="292100" rtl="0" eaLnBrk="1" fontAlgn="auto" latinLnBrk="0" hangingPunct="1">
              <a:lnSpc>
                <a:spcPct val="100000"/>
              </a:lnSpc>
              <a:spcBef>
                <a:spcPts val="0"/>
              </a:spcBef>
              <a:spcAft>
                <a:spcPts val="0"/>
              </a:spcAft>
              <a:buClrTx/>
              <a:buSzTx/>
              <a:buFontTx/>
              <a:buNone/>
              <a:defRPr sz="4000">
                <a:solidFill>
                  <a:srgbClr val="FFFFFF"/>
                </a:solidFill>
                <a:effectLst>
                  <a:outerShdw blurRad="38100" dist="12700" dir="5400000" rotWithShape="0">
                    <a:srgbClr val="000000">
                      <a:alpha val="50000"/>
                    </a:srgbClr>
                  </a:outerShdw>
                </a:effectLst>
              </a:defRPr>
            </a:pPr>
            <a:endParaRPr kumimoji="0" sz="24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53" name="Shape 842"/>
          <p:cNvSpPr/>
          <p:nvPr/>
        </p:nvSpPr>
        <p:spPr>
          <a:xfrm>
            <a:off x="9209088" y="5203825"/>
            <a:ext cx="1035050" cy="303213"/>
          </a:xfrm>
          <a:prstGeom prst="rect">
            <a:avLst/>
          </a:prstGeom>
          <a:noFill/>
          <a:ln w="12700" cap="flat">
            <a:noFill/>
            <a:miter lim="400000"/>
          </a:ln>
          <a:effectLst/>
        </p:spPr>
        <p:txBody>
          <a:bodyPr wrap="none" lIns="0" tIns="0" rIns="0" bIns="0">
            <a:spAutoFit/>
          </a:bodyPr>
          <a:lstStyle>
            <a:lvl1pPr>
              <a:defRPr sz="3200" spc="64">
                <a:solidFill>
                  <a:srgbClr val="7A7A7A"/>
                </a:solidFill>
                <a:latin typeface="Oswald Regular"/>
                <a:ea typeface="Oswald Regular"/>
                <a:cs typeface="Oswald Regular"/>
                <a:sym typeface="Oswald Regular"/>
              </a:defRPr>
            </a:lvl1pPr>
          </a:lstStyle>
          <a:p>
            <a:pPr marL="0" marR="0" lvl="0" indent="0" algn="ctr" defTabSz="914400" rtl="0" eaLnBrk="1" fontAlgn="auto" latinLnBrk="0" hangingPunct="1">
              <a:lnSpc>
                <a:spcPct val="100000"/>
              </a:lnSpc>
              <a:spcBef>
                <a:spcPts val="0"/>
              </a:spcBef>
              <a:spcAft>
                <a:spcPts val="0"/>
              </a:spcAft>
              <a:buClrTx/>
              <a:buSzTx/>
              <a:buFontTx/>
              <a:buNone/>
              <a:defRPr sz="1800" spc="0">
                <a:solidFill>
                  <a:srgbClr val="000000"/>
                </a:solidFill>
              </a:defRPr>
            </a:pPr>
            <a:r>
              <a:rPr kumimoji="0" sz="18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rPr>
              <a:t>more info</a:t>
            </a:r>
            <a:endParaRPr kumimoji="0" sz="1800" b="0" i="0" u="none" strike="noStrike" kern="1200" cap="none" spc="32" normalizeH="0" baseline="0" noProof="0" dirty="0">
              <a:ln>
                <a:noFill/>
              </a:ln>
              <a:solidFill>
                <a:schemeClr val="bg1">
                  <a:lumMod val="50000"/>
                </a:schemeClr>
              </a:solidFill>
              <a:effectLst/>
              <a:uLnTx/>
              <a:uFillTx/>
              <a:latin typeface="+mn-lt"/>
              <a:ea typeface="Oswald Regular"/>
              <a:cs typeface="Oswald Regular"/>
              <a:sym typeface="Oswald Regular"/>
            </a:endParaRPr>
          </a:p>
        </p:txBody>
      </p:sp>
      <p:sp>
        <p:nvSpPr>
          <p:cNvPr id="54" name="Shape 843"/>
          <p:cNvSpPr/>
          <p:nvPr/>
        </p:nvSpPr>
        <p:spPr>
          <a:xfrm>
            <a:off x="10325100" y="5246688"/>
            <a:ext cx="165100" cy="16510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lIns="19050" tIns="19050" rIns="19050" bIns="19050" anchor="ctr"/>
          <a:lstStyle/>
          <a:p>
            <a:pPr marL="0" marR="0" lvl="0" indent="0" algn="ctr"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chemeClr val="bg1">
                  <a:lumMod val="65000"/>
                </a:schemeClr>
              </a:solidFill>
              <a:effectLst>
                <a:outerShdw blurRad="38100" dist="12700" dir="5400000" rotWithShape="0">
                  <a:srgbClr val="000000">
                    <a:alpha val="50000"/>
                  </a:srgbClr>
                </a:outerShdw>
              </a:effectLst>
              <a:uLnTx/>
              <a:uFillTx/>
              <a:latin typeface="+mn-lt"/>
              <a:ea typeface="+mn-ea"/>
              <a:cs typeface="+mn-cs"/>
            </a:endParaRPr>
          </a:p>
        </p:txBody>
      </p:sp>
      <p:sp>
        <p:nvSpPr>
          <p:cNvPr id="55" name="Shape 844"/>
          <p:cNvSpPr/>
          <p:nvPr/>
        </p:nvSpPr>
        <p:spPr>
          <a:xfrm>
            <a:off x="9523413" y="1695450"/>
            <a:ext cx="762000" cy="636588"/>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00B0F0"/>
          </a:solidFill>
          <a:ln w="12700" cap="flat">
            <a:noFill/>
            <a:miter lim="400000"/>
          </a:ln>
          <a:effectLst/>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6400">
                <a:solidFill>
                  <a:srgbClr val="FFFFFF"/>
                </a:solidFill>
                <a:effectLst>
                  <a:outerShdw blurRad="38100" dist="12700" dir="5400000" rotWithShape="0">
                    <a:srgbClr val="000000">
                      <a:alpha val="50000"/>
                    </a:srgbClr>
                  </a:outerShdw>
                </a:effectLst>
              </a:defRPr>
            </a:pPr>
            <a:endParaRPr kumimoji="0" sz="36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mn-lt"/>
              <a:ea typeface="+mn-ea"/>
              <a:cs typeface="+mn-cs"/>
            </a:endParaRPr>
          </a:p>
        </p:txBody>
      </p:sp>
      <p:sp>
        <p:nvSpPr>
          <p:cNvPr id="22564" name="Shape 845"/>
          <p:cNvSpPr/>
          <p:nvPr/>
        </p:nvSpPr>
        <p:spPr>
          <a:xfrm>
            <a:off x="8739188" y="3302000"/>
            <a:ext cx="2378075" cy="0"/>
          </a:xfrm>
          <a:prstGeom prst="line">
            <a:avLst/>
          </a:prstGeom>
          <a:ln w="25400" cap="flat" cmpd="sng">
            <a:solidFill>
              <a:schemeClr val="bg1"/>
            </a:solidFill>
            <a:prstDash val="solid"/>
            <a:miter lim="400000"/>
            <a:headEnd type="none" w="med" len="med"/>
            <a:tailEnd type="none" w="med" len="med"/>
          </a:ln>
        </p:spPr>
      </p:sp>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9930</Words>
  <Application>WPS 演示</Application>
  <PresentationFormat>自定义</PresentationFormat>
  <Paragraphs>757</Paragraphs>
  <Slides>43</Slides>
  <Notes>0</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6</vt:i4>
      </vt:variant>
      <vt:variant>
        <vt:lpstr>幻灯片标题</vt:lpstr>
      </vt:variant>
      <vt:variant>
        <vt:i4>43</vt:i4>
      </vt:variant>
    </vt:vector>
  </HeadingPairs>
  <TitlesOfParts>
    <vt:vector size="74" baseType="lpstr">
      <vt:lpstr>Arial</vt:lpstr>
      <vt:lpstr>宋体</vt:lpstr>
      <vt:lpstr>Wingdings</vt:lpstr>
      <vt:lpstr>Calibri</vt:lpstr>
      <vt:lpstr>Calibri Light</vt:lpstr>
      <vt:lpstr>DIN</vt:lpstr>
      <vt:lpstr>微软雅黑</vt:lpstr>
      <vt:lpstr>Oswald Regular</vt:lpstr>
      <vt:lpstr>Source Sans Pro</vt:lpstr>
      <vt:lpstr>Oswald Light</vt:lpstr>
      <vt:lpstr>Segoe UI</vt:lpstr>
      <vt:lpstr>Impact</vt:lpstr>
      <vt:lpstr>Adobe Naskh Medium</vt:lpstr>
      <vt:lpstr>Malgun Gothic</vt:lpstr>
      <vt:lpstr>Microsoft Himalaya</vt:lpstr>
      <vt:lpstr>Calibri</vt:lpstr>
      <vt:lpstr>Source Sans Pro Light</vt:lpstr>
      <vt:lpstr>HelveticaNeueLTPro-Lt</vt:lpstr>
      <vt:lpstr>HelveticaNeueLT Pro 43 LtEx</vt:lpstr>
      <vt:lpstr>Segoe Print</vt:lpstr>
      <vt:lpstr>Arial Unicode MS</vt:lpstr>
      <vt:lpstr>Yu Gothic UI Semilight</vt:lpstr>
      <vt:lpstr>Meiryo</vt:lpstr>
      <vt:lpstr>Yu Gothic UI</vt:lpstr>
      <vt:lpstr>https://www.freeppt7.com</vt:lpstr>
      <vt:lpstr>Excel.Chart.8</vt:lpstr>
      <vt:lpstr>Excel.Chart.8</vt:lpstr>
      <vt:lpstr>Excel.Chart.8</vt:lpstr>
      <vt:lpstr>Excel.Chart.8</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一起学吧</cp:lastModifiedBy>
  <cp:revision>27</cp:revision>
  <dcterms:created xsi:type="dcterms:W3CDTF">2015-06-07T14:37:57Z</dcterms:created>
  <dcterms:modified xsi:type="dcterms:W3CDTF">2018-12-18T03:17:47Z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