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3"/>
    <p:sldId id="258" r:id="rId4"/>
    <p:sldId id="260" r:id="rId5"/>
    <p:sldId id="264" r:id="rId6"/>
    <p:sldId id="265" r:id="rId7"/>
    <p:sldId id="266" r:id="rId8"/>
    <p:sldId id="261" r:id="rId9"/>
    <p:sldId id="267" r:id="rId10"/>
    <p:sldId id="268" r:id="rId11"/>
    <p:sldId id="269" r:id="rId12"/>
    <p:sldId id="270" r:id="rId13"/>
    <p:sldId id="262" r:id="rId14"/>
    <p:sldId id="271" r:id="rId15"/>
    <p:sldId id="272" r:id="rId16"/>
    <p:sldId id="273" r:id="rId17"/>
    <p:sldId id="274" r:id="rId18"/>
    <p:sldId id="263" r:id="rId19"/>
    <p:sldId id="275" r:id="rId20"/>
    <p:sldId id="276" r:id="rId21"/>
    <p:sldId id="277" r:id="rId22"/>
    <p:sldId id="278" r:id="rId23"/>
    <p:sldId id="259" r:id="rId24"/>
    <p:sldId id="28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AE9"/>
    <a:srgbClr val="ABDEF4"/>
    <a:srgbClr val="CBEAF8"/>
    <a:srgbClr val="E3F3FB"/>
    <a:srgbClr val="EAF3F8"/>
    <a:srgbClr val="E9F4FA"/>
    <a:srgbClr val="A2D6EF"/>
    <a:srgbClr val="2E4D63"/>
    <a:srgbClr val="5686A8"/>
    <a:srgbClr val="669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97" autoAdjust="0"/>
    <p:restoredTop sz="94660"/>
  </p:normalViewPr>
  <p:slideViewPr>
    <p:cSldViewPr snapToGrid="0">
      <p:cViewPr varScale="1">
        <p:scale>
          <a:sx n="72" d="100"/>
          <a:sy n="72" d="100"/>
        </p:scale>
        <p:origin x="-86" y="-5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E32B8C-E81A-4559-905F-EA468C4AE0F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32B8C-E81A-4559-905F-EA468C4AE0F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302A8-733F-4FC4-86EA-56C9498006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10886" y="1557517"/>
            <a:ext cx="3770228" cy="1568450"/>
          </a:xfrm>
          <a:prstGeom prst="rect">
            <a:avLst/>
          </a:prstGeom>
          <a:noFill/>
        </p:spPr>
        <p:txBody>
          <a:bodyPr wrap="square" rtlCol="0" anchor="ctr">
            <a:spAutoFit/>
          </a:bodyPr>
          <a:lstStyle/>
          <a:p>
            <a:pPr algn="dist"/>
            <a:r>
              <a:rPr lang="en-US" altLang="zh-CN" sz="9600" smtClean="0">
                <a:solidFill>
                  <a:schemeClr val="bg1"/>
                </a:solidFill>
                <a:latin typeface="Arial" panose="020B0604020202020204" pitchFamily="34" charset="0"/>
                <a:ea typeface="华文细黑" panose="02010600040101010101" pitchFamily="2" charset="-122"/>
                <a:cs typeface="Arial" panose="020B0604020202020204" pitchFamily="34" charset="0"/>
              </a:rPr>
              <a:t>201X</a:t>
            </a:r>
            <a:endParaRPr lang="zh-CN" altLang="en-US" sz="96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31" name="任意多边形 30"/>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126573"/>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269745" y="3075056"/>
              <a:ext cx="5652508" cy="707886"/>
            </a:xfrm>
            <a:prstGeom prst="rect">
              <a:avLst/>
            </a:prstGeom>
            <a:noFill/>
          </p:spPr>
          <p:txBody>
            <a:bodyPr wrap="none" rtlCol="0" anchor="ctr">
              <a:spAutoFit/>
            </a:bodyPr>
            <a:lstStyle/>
            <a:p>
              <a:pPr algn="ctr"/>
              <a:r>
                <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MORE THAN TEMPLATE</a:t>
              </a:r>
              <a:endPar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endParaRPr>
            </a:p>
          </p:txBody>
        </p:sp>
      </p:grpSp>
      <p:sp>
        <p:nvSpPr>
          <p:cNvPr id="40" name="文本框 39"/>
          <p:cNvSpPr txBox="1"/>
          <p:nvPr/>
        </p:nvSpPr>
        <p:spPr>
          <a:xfrm>
            <a:off x="4952047" y="3993036"/>
            <a:ext cx="2287905" cy="337185"/>
          </a:xfrm>
          <a:prstGeom prst="rect">
            <a:avLst/>
          </a:prstGeom>
          <a:noFill/>
        </p:spPr>
        <p:txBody>
          <a:bodyPr wrap="none" rtlCol="0">
            <a:spAutoFit/>
          </a:bodyPr>
          <a:lstStyle/>
          <a:p>
            <a:pPr algn="ctr"/>
            <a:r>
              <a:rPr lang="en-US" altLang="zh-CN" sz="1600" dirty="0" smtClean="0">
                <a:solidFill>
                  <a:schemeClr val="bg1"/>
                </a:solidFill>
                <a:latin typeface="华文细黑" panose="02010600040101010101" pitchFamily="2" charset="-122"/>
                <a:ea typeface="华文细黑" panose="02010600040101010101" pitchFamily="2" charset="-122"/>
                <a:cs typeface="Segoe UI Black" panose="020B0A02040204020203" pitchFamily="34" charset="0"/>
              </a:rPr>
              <a:t>WWW.FREEPPT7.COM</a:t>
            </a:r>
            <a:endParaRPr lang="en-US" altLang="zh-CN" sz="1600" dirty="0" smtClean="0">
              <a:solidFill>
                <a:schemeClr val="bg1"/>
              </a:solidFill>
              <a:latin typeface="华文细黑" panose="02010600040101010101" pitchFamily="2" charset="-122"/>
              <a:ea typeface="华文细黑" panose="02010600040101010101" pitchFamily="2" charset="-122"/>
              <a:cs typeface="Segoe UI Black" panose="020B0A02040204020203"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05" name="矩形 204"/>
          <p:cNvSpPr/>
          <p:nvPr/>
        </p:nvSpPr>
        <p:spPr>
          <a:xfrm>
            <a:off x="4942376"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206" name="组合 205"/>
          <p:cNvGrpSpPr/>
          <p:nvPr/>
        </p:nvGrpSpPr>
        <p:grpSpPr>
          <a:xfrm>
            <a:off x="4987229" y="1802002"/>
            <a:ext cx="2464390" cy="561182"/>
            <a:chOff x="5435732" y="1578011"/>
            <a:chExt cx="1854752" cy="422357"/>
          </a:xfrm>
        </p:grpSpPr>
        <p:grpSp>
          <p:nvGrpSpPr>
            <p:cNvPr id="207" name="组合 206"/>
            <p:cNvGrpSpPr/>
            <p:nvPr/>
          </p:nvGrpSpPr>
          <p:grpSpPr>
            <a:xfrm>
              <a:off x="5435732" y="1578011"/>
              <a:ext cx="422357" cy="422357"/>
              <a:chOff x="503238" y="1734936"/>
              <a:chExt cx="612620" cy="612620"/>
            </a:xfrm>
          </p:grpSpPr>
          <p:sp>
            <p:nvSpPr>
              <p:cNvPr id="209" name="椭圆 208"/>
              <p:cNvSpPr/>
              <p:nvPr/>
            </p:nvSpPr>
            <p:spPr>
              <a:xfrm>
                <a:off x="503238" y="1734936"/>
                <a:ext cx="612620" cy="612620"/>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3BAE9"/>
                  </a:solidFill>
                </a:endParaRPr>
              </a:p>
            </p:txBody>
          </p:sp>
          <p:grpSp>
            <p:nvGrpSpPr>
              <p:cNvPr id="210" name="组合 209"/>
              <p:cNvGrpSpPr/>
              <p:nvPr/>
            </p:nvGrpSpPr>
            <p:grpSpPr>
              <a:xfrm>
                <a:off x="650052" y="1881750"/>
                <a:ext cx="318993" cy="318993"/>
                <a:chOff x="13405333" y="-598488"/>
                <a:chExt cx="479425" cy="479425"/>
              </a:xfrm>
              <a:solidFill>
                <a:schemeClr val="bg1"/>
              </a:solidFill>
            </p:grpSpPr>
            <p:sp>
              <p:nvSpPr>
                <p:cNvPr id="211"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2"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3"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4"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6"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grpSp>
        </p:grpSp>
        <p:sp>
          <p:nvSpPr>
            <p:cNvPr id="208" name="矩形 207"/>
            <p:cNvSpPr/>
            <p:nvPr/>
          </p:nvSpPr>
          <p:spPr>
            <a:xfrm>
              <a:off x="5862633" y="1666079"/>
              <a:ext cx="1427851" cy="276999"/>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endParaRPr lang="en-US" altLang="zh-CN" b="1" dirty="0">
                <a:solidFill>
                  <a:srgbClr val="53BAE9"/>
                </a:solidFill>
                <a:latin typeface="微软雅黑" panose="020B0503020204020204" pitchFamily="34" charset="-122"/>
                <a:ea typeface="微软雅黑" panose="020B0503020204020204" pitchFamily="34" charset="-122"/>
              </a:endParaRPr>
            </a:p>
          </p:txBody>
        </p:sp>
      </p:grpSp>
      <p:sp>
        <p:nvSpPr>
          <p:cNvPr id="217" name="矩形 216"/>
          <p:cNvSpPr/>
          <p:nvPr/>
        </p:nvSpPr>
        <p:spPr>
          <a:xfrm>
            <a:off x="8335955"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18" name="矩形 217"/>
          <p:cNvSpPr/>
          <p:nvPr/>
        </p:nvSpPr>
        <p:spPr>
          <a:xfrm>
            <a:off x="8948027" y="191837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endParaRPr lang="en-US" altLang="zh-CN" b="1" dirty="0">
              <a:solidFill>
                <a:srgbClr val="53BAE9"/>
              </a:solidFill>
              <a:latin typeface="微软雅黑" panose="020B0503020204020204" pitchFamily="34" charset="-122"/>
              <a:ea typeface="微软雅黑" panose="020B0503020204020204" pitchFamily="34" charset="-122"/>
            </a:endParaRPr>
          </a:p>
        </p:txBody>
      </p:sp>
      <p:grpSp>
        <p:nvGrpSpPr>
          <p:cNvPr id="219" name="组合 218"/>
          <p:cNvGrpSpPr/>
          <p:nvPr/>
        </p:nvGrpSpPr>
        <p:grpSpPr>
          <a:xfrm>
            <a:off x="8380808" y="1802002"/>
            <a:ext cx="561182" cy="561182"/>
            <a:chOff x="8469135" y="1590622"/>
            <a:chExt cx="561182" cy="561182"/>
          </a:xfrm>
        </p:grpSpPr>
        <p:sp>
          <p:nvSpPr>
            <p:cNvPr id="220" name="椭圆 219"/>
            <p:cNvSpPr/>
            <p:nvPr/>
          </p:nvSpPr>
          <p:spPr>
            <a:xfrm>
              <a:off x="8469135" y="1590622"/>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组合 220"/>
            <p:cNvGrpSpPr/>
            <p:nvPr/>
          </p:nvGrpSpPr>
          <p:grpSpPr>
            <a:xfrm>
              <a:off x="8603619" y="1779293"/>
              <a:ext cx="292209" cy="201257"/>
              <a:chOff x="9641770" y="1952307"/>
              <a:chExt cx="219923" cy="151470"/>
            </a:xfrm>
          </p:grpSpPr>
          <p:sp>
            <p:nvSpPr>
              <p:cNvPr id="222"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6"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7"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0"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1"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32" name="矩形 231"/>
          <p:cNvSpPr/>
          <p:nvPr/>
        </p:nvSpPr>
        <p:spPr>
          <a:xfrm>
            <a:off x="4942376"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33" name="矩形 232"/>
          <p:cNvSpPr/>
          <p:nvPr/>
        </p:nvSpPr>
        <p:spPr>
          <a:xfrm>
            <a:off x="5554448"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endParaRPr lang="en-US" altLang="zh-CN" b="1" dirty="0">
              <a:solidFill>
                <a:srgbClr val="53BAE9"/>
              </a:solidFill>
              <a:latin typeface="微软雅黑" panose="020B0503020204020204" pitchFamily="34" charset="-122"/>
              <a:ea typeface="微软雅黑" panose="020B0503020204020204" pitchFamily="34" charset="-122"/>
            </a:endParaRPr>
          </a:p>
        </p:txBody>
      </p:sp>
      <p:grpSp>
        <p:nvGrpSpPr>
          <p:cNvPr id="234" name="组合 233"/>
          <p:cNvGrpSpPr/>
          <p:nvPr/>
        </p:nvGrpSpPr>
        <p:grpSpPr>
          <a:xfrm>
            <a:off x="4987229" y="4177242"/>
            <a:ext cx="561182" cy="561182"/>
            <a:chOff x="5075556" y="3735768"/>
            <a:chExt cx="561182" cy="561182"/>
          </a:xfrm>
        </p:grpSpPr>
        <p:sp>
          <p:nvSpPr>
            <p:cNvPr id="235" name="椭圆 234"/>
            <p:cNvSpPr/>
            <p:nvPr/>
          </p:nvSpPr>
          <p:spPr>
            <a:xfrm>
              <a:off x="5075556"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6" name="组合 235"/>
            <p:cNvGrpSpPr/>
            <p:nvPr/>
          </p:nvGrpSpPr>
          <p:grpSpPr>
            <a:xfrm>
              <a:off x="5210977" y="3873554"/>
              <a:ext cx="290337" cy="285609"/>
              <a:chOff x="14627708" y="5551488"/>
              <a:chExt cx="487362" cy="479425"/>
            </a:xfrm>
            <a:solidFill>
              <a:schemeClr val="bg1"/>
            </a:solidFill>
          </p:grpSpPr>
          <p:sp>
            <p:nvSpPr>
              <p:cNvPr id="237"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45" name="矩形 244"/>
          <p:cNvSpPr/>
          <p:nvPr/>
        </p:nvSpPr>
        <p:spPr>
          <a:xfrm>
            <a:off x="8335955"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46" name="矩形 245"/>
          <p:cNvSpPr/>
          <p:nvPr/>
        </p:nvSpPr>
        <p:spPr>
          <a:xfrm>
            <a:off x="8948027"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endParaRPr lang="en-US" altLang="zh-CN" b="1" dirty="0">
              <a:solidFill>
                <a:srgbClr val="53BAE9"/>
              </a:solidFill>
              <a:latin typeface="微软雅黑" panose="020B0503020204020204" pitchFamily="34" charset="-122"/>
              <a:ea typeface="微软雅黑" panose="020B0503020204020204" pitchFamily="34" charset="-122"/>
            </a:endParaRPr>
          </a:p>
        </p:txBody>
      </p:sp>
      <p:grpSp>
        <p:nvGrpSpPr>
          <p:cNvPr id="247" name="组合 246"/>
          <p:cNvGrpSpPr/>
          <p:nvPr/>
        </p:nvGrpSpPr>
        <p:grpSpPr>
          <a:xfrm>
            <a:off x="8380808" y="4177242"/>
            <a:ext cx="561182" cy="561182"/>
            <a:chOff x="8469135" y="3735768"/>
            <a:chExt cx="561182" cy="561182"/>
          </a:xfrm>
        </p:grpSpPr>
        <p:sp>
          <p:nvSpPr>
            <p:cNvPr id="248" name="椭圆 247"/>
            <p:cNvSpPr/>
            <p:nvPr/>
          </p:nvSpPr>
          <p:spPr>
            <a:xfrm>
              <a:off x="8469135"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9" name="组合 248"/>
            <p:cNvGrpSpPr/>
            <p:nvPr/>
          </p:nvGrpSpPr>
          <p:grpSpPr>
            <a:xfrm>
              <a:off x="8621844" y="3874607"/>
              <a:ext cx="282534" cy="283503"/>
              <a:chOff x="13416445" y="3094038"/>
              <a:chExt cx="463550" cy="465138"/>
            </a:xfrm>
            <a:solidFill>
              <a:schemeClr val="bg1"/>
            </a:solidFill>
          </p:grpSpPr>
          <p:sp>
            <p:nvSpPr>
              <p:cNvPr id="25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54" name="图片 253"/>
          <p:cNvPicPr>
            <a:picLocks noChangeAspect="1"/>
          </p:cNvPicPr>
          <p:nvPr/>
        </p:nvPicPr>
        <p:blipFill>
          <a:blip r:embed="rId1" cstate="print">
            <a:extLst>
              <a:ext uri="{28A0092B-C50C-407E-A947-70E740481C1C}">
                <a14:useLocalDpi xmlns:a14="http://schemas.microsoft.com/office/drawing/2010/main" val="0"/>
              </a:ext>
            </a:extLst>
          </a:blip>
          <a:srcRect l="19592" t="1307" r="30627" b="3383"/>
          <a:stretch>
            <a:fillRect/>
          </a:stretch>
        </p:blipFill>
        <p:spPr>
          <a:xfrm>
            <a:off x="722308" y="1431113"/>
            <a:ext cx="3699716" cy="4518926"/>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62" name="组合 61"/>
          <p:cNvGrpSpPr/>
          <p:nvPr/>
        </p:nvGrpSpPr>
        <p:grpSpPr>
          <a:xfrm>
            <a:off x="6656848" y="1638516"/>
            <a:ext cx="4046344" cy="958228"/>
            <a:chOff x="5523363" y="1314920"/>
            <a:chExt cx="3086944" cy="731029"/>
          </a:xfrm>
        </p:grpSpPr>
        <p:sp>
          <p:nvSpPr>
            <p:cNvPr id="63" name="矩形 62"/>
            <p:cNvSpPr/>
            <p:nvPr/>
          </p:nvSpPr>
          <p:spPr>
            <a:xfrm>
              <a:off x="5523363" y="1588086"/>
              <a:ext cx="3086944" cy="45786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64" name="矩形 63"/>
            <p:cNvSpPr/>
            <p:nvPr/>
          </p:nvSpPr>
          <p:spPr>
            <a:xfrm>
              <a:off x="5523363" y="1314920"/>
              <a:ext cx="1487324" cy="281762"/>
            </a:xfrm>
            <a:prstGeom prst="rect">
              <a:avLst/>
            </a:prstGeom>
          </p:spPr>
          <p:txBody>
            <a:bodyPr wrap="none">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endParaRPr lang="en-US" altLang="zh-CN" b="1" dirty="0">
                <a:solidFill>
                  <a:srgbClr val="53BAE9"/>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6656848" y="3006364"/>
            <a:ext cx="4671263" cy="652743"/>
            <a:chOff x="5607549" y="2476056"/>
            <a:chExt cx="3563693" cy="497976"/>
          </a:xfrm>
        </p:grpSpPr>
        <p:sp>
          <p:nvSpPr>
            <p:cNvPr id="66" name="矩形 65"/>
            <p:cNvSpPr/>
            <p:nvPr/>
          </p:nvSpPr>
          <p:spPr>
            <a:xfrm>
              <a:off x="6228719" y="2517295"/>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67" name="组合 66"/>
            <p:cNvGrpSpPr/>
            <p:nvPr/>
          </p:nvGrpSpPr>
          <p:grpSpPr>
            <a:xfrm>
              <a:off x="5607549" y="2476056"/>
              <a:ext cx="497976" cy="497976"/>
              <a:chOff x="5607549" y="2521897"/>
              <a:chExt cx="497976" cy="497976"/>
            </a:xfrm>
          </p:grpSpPr>
          <p:sp>
            <p:nvSpPr>
              <p:cNvPr id="68" name="椭圆 67"/>
              <p:cNvSpPr/>
              <p:nvPr/>
            </p:nvSpPr>
            <p:spPr>
              <a:xfrm>
                <a:off x="5607549" y="2521897"/>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flipH="1">
                <a:off x="5709115" y="2621443"/>
                <a:ext cx="294846" cy="298883"/>
                <a:chOff x="9363075" y="4967288"/>
                <a:chExt cx="463551" cy="469900"/>
              </a:xfrm>
              <a:solidFill>
                <a:schemeClr val="bg1"/>
              </a:solidFill>
            </p:grpSpPr>
            <p:sp>
              <p:nvSpPr>
                <p:cNvPr id="70"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74" name="组合 73"/>
          <p:cNvGrpSpPr/>
          <p:nvPr/>
        </p:nvGrpSpPr>
        <p:grpSpPr>
          <a:xfrm>
            <a:off x="6656848" y="4210790"/>
            <a:ext cx="4671263" cy="652743"/>
            <a:chOff x="5607549" y="3099264"/>
            <a:chExt cx="3563693" cy="497976"/>
          </a:xfrm>
        </p:grpSpPr>
        <p:sp>
          <p:nvSpPr>
            <p:cNvPr id="75" name="矩形 74"/>
            <p:cNvSpPr/>
            <p:nvPr/>
          </p:nvSpPr>
          <p:spPr>
            <a:xfrm>
              <a:off x="6228719" y="3140503"/>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76" name="组合 75"/>
            <p:cNvGrpSpPr/>
            <p:nvPr/>
          </p:nvGrpSpPr>
          <p:grpSpPr>
            <a:xfrm>
              <a:off x="5607549" y="3099264"/>
              <a:ext cx="497976" cy="497976"/>
              <a:chOff x="5607549" y="3099264"/>
              <a:chExt cx="497976" cy="497976"/>
            </a:xfrm>
          </p:grpSpPr>
          <p:sp>
            <p:nvSpPr>
              <p:cNvPr id="77" name="椭圆 76"/>
              <p:cNvSpPr/>
              <p:nvPr/>
            </p:nvSpPr>
            <p:spPr>
              <a:xfrm>
                <a:off x="5607549" y="3099264"/>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5705580" y="3197296"/>
                <a:ext cx="301913" cy="301913"/>
                <a:chOff x="13057188" y="3740150"/>
                <a:chExt cx="474663" cy="474663"/>
              </a:xfrm>
              <a:solidFill>
                <a:schemeClr val="bg1"/>
              </a:solidFill>
            </p:grpSpPr>
            <p:sp>
              <p:nvSpPr>
                <p:cNvPr id="79"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3" name="组合 82"/>
          <p:cNvGrpSpPr/>
          <p:nvPr/>
        </p:nvGrpSpPr>
        <p:grpSpPr>
          <a:xfrm>
            <a:off x="6656848" y="5415216"/>
            <a:ext cx="4671263" cy="652743"/>
            <a:chOff x="5607549" y="3722472"/>
            <a:chExt cx="3563693" cy="497976"/>
          </a:xfrm>
        </p:grpSpPr>
        <p:sp>
          <p:nvSpPr>
            <p:cNvPr id="84" name="矩形 83"/>
            <p:cNvSpPr/>
            <p:nvPr/>
          </p:nvSpPr>
          <p:spPr>
            <a:xfrm>
              <a:off x="6228719" y="3763711"/>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85" name="组合 84"/>
            <p:cNvGrpSpPr/>
            <p:nvPr/>
          </p:nvGrpSpPr>
          <p:grpSpPr>
            <a:xfrm>
              <a:off x="5607549" y="3722472"/>
              <a:ext cx="497976" cy="497976"/>
              <a:chOff x="5607549" y="3676631"/>
              <a:chExt cx="497976" cy="497976"/>
            </a:xfrm>
          </p:grpSpPr>
          <p:sp>
            <p:nvSpPr>
              <p:cNvPr id="86" name="椭圆 85"/>
              <p:cNvSpPr/>
              <p:nvPr/>
            </p:nvSpPr>
            <p:spPr>
              <a:xfrm>
                <a:off x="5607549" y="3676631"/>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87435" y="3756519"/>
                <a:ext cx="338204" cy="338200"/>
                <a:chOff x="3459051" y="-884634"/>
                <a:chExt cx="492125" cy="492125"/>
              </a:xfrm>
              <a:solidFill>
                <a:schemeClr val="bg1"/>
              </a:solidFill>
            </p:grpSpPr>
            <p:sp>
              <p:nvSpPr>
                <p:cNvPr id="88"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pic>
        <p:nvPicPr>
          <p:cNvPr id="94" name="图片 93"/>
          <p:cNvPicPr>
            <a:picLocks noChangeAspect="1"/>
          </p:cNvPicPr>
          <p:nvPr/>
        </p:nvPicPr>
        <p:blipFill>
          <a:blip r:embed="rId1" cstate="print">
            <a:extLst>
              <a:ext uri="{28A0092B-C50C-407E-A947-70E740481C1C}">
                <a14:useLocalDpi xmlns:a14="http://schemas.microsoft.com/office/drawing/2010/main" val="0"/>
              </a:ext>
            </a:extLst>
          </a:blip>
          <a:srcRect l="8647" t="2345" r="18736" b="2345"/>
          <a:stretch>
            <a:fillRect/>
          </a:stretch>
        </p:blipFill>
        <p:spPr>
          <a:xfrm>
            <a:off x="863890"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5" name="图片 94"/>
          <p:cNvPicPr>
            <a:picLocks noChangeAspect="1"/>
          </p:cNvPicPr>
          <p:nvPr/>
        </p:nvPicPr>
        <p:blipFill>
          <a:blip r:embed="rId2" cstate="print">
            <a:extLst>
              <a:ext uri="{28A0092B-C50C-407E-A947-70E740481C1C}">
                <a14:useLocalDpi xmlns:a14="http://schemas.microsoft.com/office/drawing/2010/main" val="0"/>
              </a:ext>
            </a:extLst>
          </a:blip>
          <a:srcRect l="6865" t="1307" r="20518" b="3383"/>
          <a:stretch>
            <a:fillRect/>
          </a:stretch>
        </p:blipFill>
        <p:spPr>
          <a:xfrm>
            <a:off x="3428095"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6" name="图片 95"/>
          <p:cNvPicPr>
            <a:picLocks noChangeAspect="1"/>
          </p:cNvPicPr>
          <p:nvPr/>
        </p:nvPicPr>
        <p:blipFill>
          <a:blip r:embed="rId3" cstate="print">
            <a:extLst>
              <a:ext uri="{28A0092B-C50C-407E-A947-70E740481C1C}">
                <a14:useLocalDpi xmlns:a14="http://schemas.microsoft.com/office/drawing/2010/main" val="0"/>
              </a:ext>
            </a:extLst>
          </a:blip>
          <a:srcRect l="24857" t="2345" r="11502" b="2345"/>
          <a:stretch>
            <a:fillRect/>
          </a:stretch>
        </p:blipFill>
        <p:spPr>
          <a:xfrm>
            <a:off x="3428095"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7" name="图片 96"/>
          <p:cNvPicPr>
            <a:picLocks noChangeAspect="1"/>
          </p:cNvPicPr>
          <p:nvPr/>
        </p:nvPicPr>
        <p:blipFill>
          <a:blip r:embed="rId4" cstate="print">
            <a:extLst>
              <a:ext uri="{28A0092B-C50C-407E-A947-70E740481C1C}">
                <a14:useLocalDpi xmlns:a14="http://schemas.microsoft.com/office/drawing/2010/main" val="0"/>
              </a:ext>
            </a:extLst>
          </a:blip>
          <a:srcRect l="18230" t="2345" r="18230" b="2345"/>
          <a:stretch>
            <a:fillRect/>
          </a:stretch>
        </p:blipFill>
        <p:spPr>
          <a:xfrm>
            <a:off x="863890"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03</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8" name="组合 47"/>
          <p:cNvGrpSpPr/>
          <p:nvPr/>
        </p:nvGrpSpPr>
        <p:grpSpPr>
          <a:xfrm>
            <a:off x="854581" y="1448897"/>
            <a:ext cx="563159" cy="1681821"/>
            <a:chOff x="1130115" y="1231708"/>
            <a:chExt cx="380273" cy="1135650"/>
          </a:xfrm>
          <a:solidFill>
            <a:srgbClr val="53BAE9"/>
          </a:solidFill>
        </p:grpSpPr>
        <p:sp>
          <p:nvSpPr>
            <p:cNvPr id="49" name="圆角矩形 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61"/>
            <p:cNvGrpSpPr/>
            <p:nvPr/>
          </p:nvGrpSpPr>
          <p:grpSpPr>
            <a:xfrm>
              <a:off x="1143760" y="1231708"/>
              <a:ext cx="347391" cy="392181"/>
              <a:chOff x="1368788" y="1195980"/>
              <a:chExt cx="1009651" cy="1139821"/>
            </a:xfrm>
            <a:grpFill/>
          </p:grpSpPr>
          <p:sp>
            <p:nvSpPr>
              <p:cNvPr id="55"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圆角矩形 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843351" y="1448891"/>
            <a:ext cx="536090" cy="1685050"/>
            <a:chOff x="2319652" y="1231704"/>
            <a:chExt cx="361995" cy="1137830"/>
          </a:xfrm>
          <a:solidFill>
            <a:srgbClr val="53BAE9"/>
          </a:solidFill>
        </p:grpSpPr>
        <p:sp>
          <p:nvSpPr>
            <p:cNvPr id="59" name="圆角矩形 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2373129" y="1784512"/>
              <a:ext cx="251524" cy="585022"/>
              <a:chOff x="2373129" y="1782336"/>
              <a:chExt cx="251524" cy="585022"/>
            </a:xfrm>
            <a:grpFill/>
          </p:grpSpPr>
          <p:sp>
            <p:nvSpPr>
              <p:cNvPr id="100" name="圆角矩形 9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102" name="组合 101"/>
          <p:cNvGrpSpPr/>
          <p:nvPr/>
        </p:nvGrpSpPr>
        <p:grpSpPr>
          <a:xfrm>
            <a:off x="1663817" y="1696276"/>
            <a:ext cx="1898630" cy="1328434"/>
            <a:chOff x="1579168" y="1385688"/>
            <a:chExt cx="1282050" cy="897025"/>
          </a:xfrm>
        </p:grpSpPr>
        <p:sp>
          <p:nvSpPr>
            <p:cNvPr id="103" name="文本框 102"/>
            <p:cNvSpPr txBox="1"/>
            <p:nvPr/>
          </p:nvSpPr>
          <p:spPr>
            <a:xfrm>
              <a:off x="1579168" y="1385688"/>
              <a:ext cx="1282050" cy="519565"/>
            </a:xfrm>
            <a:prstGeom prst="rect">
              <a:avLst/>
            </a:prstGeom>
            <a:noFill/>
          </p:spPr>
          <p:txBody>
            <a:bodyPr wrap="square" rtlCol="0" anchor="ctr">
              <a:spAutoFit/>
            </a:bodyPr>
            <a:lstStyle/>
            <a:p>
              <a:r>
                <a:rPr lang="en-US" altLang="zh-CN" sz="4400" dirty="0" smtClean="0">
                  <a:solidFill>
                    <a:srgbClr val="53BAE9"/>
                  </a:solidFill>
                  <a:latin typeface="华文细黑" panose="02010600040101010101" pitchFamily="2" charset="-122"/>
                  <a:ea typeface="华文细黑" panose="02010600040101010101" pitchFamily="2" charset="-122"/>
                </a:rPr>
                <a:t>48%</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4" name="直接连接符 103"/>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1579168" y="2033322"/>
              <a:ext cx="1282050" cy="249391"/>
            </a:xfrm>
            <a:prstGeom prst="rect">
              <a:avLst/>
            </a:prstGeom>
            <a:noFill/>
          </p:spPr>
          <p:txBody>
            <a:bodyPr wrap="square" rtlCol="0" anchor="ctr">
              <a:spAutoFit/>
            </a:bodyPr>
            <a:lstStyle/>
            <a:p>
              <a:r>
                <a:rPr lang="en-US" altLang="zh-CN" sz="1800" b="1" dirty="0" smtClean="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7583225" y="1696276"/>
            <a:ext cx="1898630" cy="1328434"/>
            <a:chOff x="5576249" y="1385688"/>
            <a:chExt cx="1282050" cy="897025"/>
          </a:xfrm>
        </p:grpSpPr>
        <p:sp>
          <p:nvSpPr>
            <p:cNvPr id="107" name="文本框 106"/>
            <p:cNvSpPr txBox="1"/>
            <p:nvPr/>
          </p:nvSpPr>
          <p:spPr>
            <a:xfrm>
              <a:off x="5576249" y="1385688"/>
              <a:ext cx="1282050" cy="519565"/>
            </a:xfrm>
            <a:prstGeom prst="rect">
              <a:avLst/>
            </a:prstGeom>
            <a:noFill/>
          </p:spPr>
          <p:txBody>
            <a:bodyPr wrap="square" rtlCol="0" anchor="ctr">
              <a:spAutoFit/>
            </a:bodyPr>
            <a:lstStyle/>
            <a:p>
              <a:r>
                <a:rPr lang="en-US" altLang="zh-CN" sz="4400" dirty="0" smtClean="0">
                  <a:solidFill>
                    <a:srgbClr val="53BAE9"/>
                  </a:solidFill>
                  <a:latin typeface="华文细黑" panose="02010600040101010101" pitchFamily="2" charset="-122"/>
                  <a:ea typeface="华文细黑" panose="02010600040101010101" pitchFamily="2" charset="-122"/>
                </a:rPr>
                <a:t>52%</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8" name="直接连接符 107"/>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576249" y="2033322"/>
              <a:ext cx="1282050" cy="249391"/>
            </a:xfrm>
            <a:prstGeom prst="rect">
              <a:avLst/>
            </a:prstGeom>
            <a:noFill/>
          </p:spPr>
          <p:txBody>
            <a:bodyPr wrap="square" rtlCol="0" anchor="ctr">
              <a:spAutoFit/>
            </a:bodyPr>
            <a:lstStyle/>
            <a:p>
              <a:r>
                <a:rPr lang="en-US" altLang="zh-CN" sz="1800" b="1" dirty="0" smtClean="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54581" y="3450780"/>
            <a:ext cx="248318" cy="741580"/>
            <a:chOff x="1130115" y="1231708"/>
            <a:chExt cx="380273" cy="1135650"/>
          </a:xfrm>
          <a:solidFill>
            <a:srgbClr val="53BAE9"/>
          </a:solidFill>
        </p:grpSpPr>
        <p:sp>
          <p:nvSpPr>
            <p:cNvPr id="111" name="圆角矩形 1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Group 61"/>
            <p:cNvGrpSpPr/>
            <p:nvPr/>
          </p:nvGrpSpPr>
          <p:grpSpPr>
            <a:xfrm>
              <a:off x="1143760" y="1231708"/>
              <a:ext cx="347391" cy="392181"/>
              <a:chOff x="1368786" y="1195986"/>
              <a:chExt cx="1009650" cy="1139826"/>
            </a:xfrm>
            <a:grpFill/>
          </p:grpSpPr>
          <p:sp>
            <p:nvSpPr>
              <p:cNvPr id="1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圆角矩形 1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1316452" y="3450780"/>
            <a:ext cx="248318" cy="741580"/>
            <a:chOff x="1130115" y="1231708"/>
            <a:chExt cx="380273" cy="1135650"/>
          </a:xfrm>
          <a:solidFill>
            <a:srgbClr val="53BAE9"/>
          </a:solidFill>
        </p:grpSpPr>
        <p:sp>
          <p:nvSpPr>
            <p:cNvPr id="121" name="圆角矩形 1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Group 61"/>
            <p:cNvGrpSpPr/>
            <p:nvPr/>
          </p:nvGrpSpPr>
          <p:grpSpPr>
            <a:xfrm>
              <a:off x="1143760" y="1231708"/>
              <a:ext cx="347391" cy="392181"/>
              <a:chOff x="1368786" y="1195986"/>
              <a:chExt cx="1009650" cy="1139826"/>
            </a:xfrm>
            <a:grpFill/>
          </p:grpSpPr>
          <p:sp>
            <p:nvSpPr>
              <p:cNvPr id="1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3" name="圆角矩形 1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1778324" y="3450780"/>
            <a:ext cx="248318" cy="741580"/>
            <a:chOff x="1130115" y="1231708"/>
            <a:chExt cx="380273" cy="1135650"/>
          </a:xfrm>
          <a:solidFill>
            <a:srgbClr val="53BAE9"/>
          </a:solidFill>
        </p:grpSpPr>
        <p:sp>
          <p:nvSpPr>
            <p:cNvPr id="131" name="圆角矩形 1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Group 61"/>
            <p:cNvGrpSpPr/>
            <p:nvPr/>
          </p:nvGrpSpPr>
          <p:grpSpPr>
            <a:xfrm>
              <a:off x="1143760" y="1231708"/>
              <a:ext cx="347391" cy="392181"/>
              <a:chOff x="1368786" y="1195986"/>
              <a:chExt cx="1009650" cy="1139826"/>
            </a:xfrm>
            <a:grpFill/>
          </p:grpSpPr>
          <p:sp>
            <p:nvSpPr>
              <p:cNvPr id="1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3" name="圆角矩形 1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2240196" y="3450780"/>
            <a:ext cx="248318" cy="741580"/>
            <a:chOff x="1130115" y="1231708"/>
            <a:chExt cx="380273" cy="1135650"/>
          </a:xfrm>
          <a:solidFill>
            <a:srgbClr val="53BAE9"/>
          </a:solidFill>
        </p:grpSpPr>
        <p:sp>
          <p:nvSpPr>
            <p:cNvPr id="141" name="圆角矩形 1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Group 61"/>
            <p:cNvGrpSpPr/>
            <p:nvPr/>
          </p:nvGrpSpPr>
          <p:grpSpPr>
            <a:xfrm>
              <a:off x="1143760" y="1231708"/>
              <a:ext cx="347391" cy="392181"/>
              <a:chOff x="1368786" y="1195986"/>
              <a:chExt cx="1009650" cy="1139826"/>
            </a:xfrm>
            <a:grpFill/>
          </p:grpSpPr>
          <p:sp>
            <p:nvSpPr>
              <p:cNvPr id="1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圆角矩形 1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a:off x="2702068" y="3450780"/>
            <a:ext cx="248318" cy="741580"/>
            <a:chOff x="1130115" y="1231708"/>
            <a:chExt cx="380273" cy="1135650"/>
          </a:xfrm>
          <a:solidFill>
            <a:srgbClr val="53BAE9"/>
          </a:solidFill>
        </p:grpSpPr>
        <p:sp>
          <p:nvSpPr>
            <p:cNvPr id="151" name="圆角矩形 1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Group 61"/>
            <p:cNvGrpSpPr/>
            <p:nvPr/>
          </p:nvGrpSpPr>
          <p:grpSpPr>
            <a:xfrm>
              <a:off x="1143760" y="1231708"/>
              <a:ext cx="347391" cy="392181"/>
              <a:chOff x="1368786" y="1195986"/>
              <a:chExt cx="1009650" cy="1139826"/>
            </a:xfrm>
            <a:grpFill/>
          </p:grpSpPr>
          <p:sp>
            <p:nvSpPr>
              <p:cNvPr id="1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 name="圆角矩形 1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159"/>
          <p:cNvGrpSpPr/>
          <p:nvPr/>
        </p:nvGrpSpPr>
        <p:grpSpPr>
          <a:xfrm>
            <a:off x="3163940" y="3450780"/>
            <a:ext cx="248318" cy="741580"/>
            <a:chOff x="1130115" y="1231708"/>
            <a:chExt cx="380273" cy="1135650"/>
          </a:xfrm>
          <a:solidFill>
            <a:srgbClr val="53BAE9"/>
          </a:solidFill>
        </p:grpSpPr>
        <p:sp>
          <p:nvSpPr>
            <p:cNvPr id="161" name="圆角矩形 1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Group 61"/>
            <p:cNvGrpSpPr/>
            <p:nvPr/>
          </p:nvGrpSpPr>
          <p:grpSpPr>
            <a:xfrm>
              <a:off x="1143760" y="1231708"/>
              <a:ext cx="347391" cy="392181"/>
              <a:chOff x="1368786" y="1195986"/>
              <a:chExt cx="1009650" cy="1139826"/>
            </a:xfrm>
            <a:grpFill/>
          </p:grpSpPr>
          <p:sp>
            <p:nvSpPr>
              <p:cNvPr id="1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3" name="圆角矩形 1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0" name="组合 169"/>
          <p:cNvGrpSpPr/>
          <p:nvPr/>
        </p:nvGrpSpPr>
        <p:grpSpPr>
          <a:xfrm>
            <a:off x="3625812" y="3450780"/>
            <a:ext cx="248318" cy="741580"/>
            <a:chOff x="1130115" y="1231708"/>
            <a:chExt cx="380273" cy="1135650"/>
          </a:xfrm>
          <a:solidFill>
            <a:srgbClr val="53BAE9"/>
          </a:solidFill>
        </p:grpSpPr>
        <p:sp>
          <p:nvSpPr>
            <p:cNvPr id="171" name="圆角矩形 1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Group 61"/>
            <p:cNvGrpSpPr/>
            <p:nvPr/>
          </p:nvGrpSpPr>
          <p:grpSpPr>
            <a:xfrm>
              <a:off x="1143760" y="1231708"/>
              <a:ext cx="347391" cy="392181"/>
              <a:chOff x="1368786" y="1195986"/>
              <a:chExt cx="1009650" cy="1139826"/>
            </a:xfrm>
            <a:grpFill/>
          </p:grpSpPr>
          <p:sp>
            <p:nvSpPr>
              <p:cNvPr id="1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3" name="圆角矩形 1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4087683" y="3450780"/>
            <a:ext cx="248318" cy="741580"/>
            <a:chOff x="1130115" y="1231708"/>
            <a:chExt cx="380273" cy="1135650"/>
          </a:xfrm>
          <a:solidFill>
            <a:srgbClr val="53BAE9"/>
          </a:solidFill>
        </p:grpSpPr>
        <p:sp>
          <p:nvSpPr>
            <p:cNvPr id="181" name="圆角矩形 1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Group 61"/>
            <p:cNvGrpSpPr/>
            <p:nvPr/>
          </p:nvGrpSpPr>
          <p:grpSpPr>
            <a:xfrm>
              <a:off x="1143760" y="1231708"/>
              <a:ext cx="347391" cy="392181"/>
              <a:chOff x="1368786" y="1195986"/>
              <a:chExt cx="1009650" cy="1139826"/>
            </a:xfrm>
            <a:grpFill/>
          </p:grpSpPr>
          <p:sp>
            <p:nvSpPr>
              <p:cNvPr id="1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3" name="圆角矩形 1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4549555" y="3450780"/>
            <a:ext cx="248318" cy="741580"/>
            <a:chOff x="1130115" y="1231708"/>
            <a:chExt cx="380273" cy="1135650"/>
          </a:xfrm>
          <a:solidFill>
            <a:srgbClr val="53BAE9"/>
          </a:solidFill>
        </p:grpSpPr>
        <p:sp>
          <p:nvSpPr>
            <p:cNvPr id="191" name="圆角矩形 1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Group 61"/>
            <p:cNvGrpSpPr/>
            <p:nvPr/>
          </p:nvGrpSpPr>
          <p:grpSpPr>
            <a:xfrm>
              <a:off x="1143760" y="1231708"/>
              <a:ext cx="347391" cy="392181"/>
              <a:chOff x="1368786" y="1195986"/>
              <a:chExt cx="1009650" cy="1139826"/>
            </a:xfrm>
            <a:grpFill/>
          </p:grpSpPr>
          <p:sp>
            <p:nvSpPr>
              <p:cNvPr id="1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3" name="圆角矩形 1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a:off x="5011429" y="3450780"/>
            <a:ext cx="248318" cy="741580"/>
            <a:chOff x="1130115" y="1231708"/>
            <a:chExt cx="380273" cy="1135650"/>
          </a:xfrm>
          <a:solidFill>
            <a:srgbClr val="53BAE9"/>
          </a:solidFill>
        </p:grpSpPr>
        <p:sp>
          <p:nvSpPr>
            <p:cNvPr id="201" name="圆角矩形 2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Group 61"/>
            <p:cNvGrpSpPr/>
            <p:nvPr/>
          </p:nvGrpSpPr>
          <p:grpSpPr>
            <a:xfrm>
              <a:off x="1143760" y="1231708"/>
              <a:ext cx="347391" cy="392181"/>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3" name="圆角矩形 2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209"/>
          <p:cNvGrpSpPr/>
          <p:nvPr/>
        </p:nvGrpSpPr>
        <p:grpSpPr>
          <a:xfrm>
            <a:off x="854581" y="4424562"/>
            <a:ext cx="248318" cy="741580"/>
            <a:chOff x="1130115" y="1231708"/>
            <a:chExt cx="380273" cy="1135650"/>
          </a:xfrm>
          <a:solidFill>
            <a:srgbClr val="53BAE9"/>
          </a:solidFill>
        </p:grpSpPr>
        <p:sp>
          <p:nvSpPr>
            <p:cNvPr id="211" name="圆角矩形 2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61"/>
            <p:cNvGrpSpPr/>
            <p:nvPr/>
          </p:nvGrpSpPr>
          <p:grpSpPr>
            <a:xfrm>
              <a:off x="1143760" y="1231708"/>
              <a:ext cx="347391" cy="392181"/>
              <a:chOff x="1368786" y="1195986"/>
              <a:chExt cx="1009650" cy="1139826"/>
            </a:xfrm>
            <a:grpFill/>
          </p:grpSpPr>
          <p:sp>
            <p:nvSpPr>
              <p:cNvPr id="2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3" name="圆角矩形 2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0" name="组合 219"/>
          <p:cNvGrpSpPr/>
          <p:nvPr/>
        </p:nvGrpSpPr>
        <p:grpSpPr>
          <a:xfrm>
            <a:off x="1316452" y="4424562"/>
            <a:ext cx="248318" cy="741580"/>
            <a:chOff x="1130115" y="1231708"/>
            <a:chExt cx="380273" cy="1135650"/>
          </a:xfrm>
          <a:solidFill>
            <a:srgbClr val="53BAE9"/>
          </a:solidFill>
        </p:grpSpPr>
        <p:sp>
          <p:nvSpPr>
            <p:cNvPr id="221" name="圆角矩形 2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2" name="Group 61"/>
            <p:cNvGrpSpPr/>
            <p:nvPr/>
          </p:nvGrpSpPr>
          <p:grpSpPr>
            <a:xfrm>
              <a:off x="1143760" y="1231708"/>
              <a:ext cx="347391" cy="392181"/>
              <a:chOff x="1368786" y="1195986"/>
              <a:chExt cx="1009650" cy="1139826"/>
            </a:xfrm>
            <a:grpFill/>
          </p:grpSpPr>
          <p:sp>
            <p:nvSpPr>
              <p:cNvPr id="2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3" name="圆角矩形 2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0" name="组合 229"/>
          <p:cNvGrpSpPr/>
          <p:nvPr/>
        </p:nvGrpSpPr>
        <p:grpSpPr>
          <a:xfrm>
            <a:off x="1778324" y="4424562"/>
            <a:ext cx="248318" cy="741580"/>
            <a:chOff x="1130115" y="1231708"/>
            <a:chExt cx="380273" cy="1135650"/>
          </a:xfrm>
          <a:solidFill>
            <a:srgbClr val="53BAE9"/>
          </a:solidFill>
        </p:grpSpPr>
        <p:sp>
          <p:nvSpPr>
            <p:cNvPr id="231" name="圆角矩形 2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2" name="Group 61"/>
            <p:cNvGrpSpPr/>
            <p:nvPr/>
          </p:nvGrpSpPr>
          <p:grpSpPr>
            <a:xfrm>
              <a:off x="1143760" y="1231708"/>
              <a:ext cx="347391" cy="392181"/>
              <a:chOff x="1368786" y="1195986"/>
              <a:chExt cx="1009650" cy="1139826"/>
            </a:xfrm>
            <a:grpFill/>
          </p:grpSpPr>
          <p:sp>
            <p:nvSpPr>
              <p:cNvPr id="2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3" name="圆角矩形 2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组合 239"/>
          <p:cNvGrpSpPr/>
          <p:nvPr/>
        </p:nvGrpSpPr>
        <p:grpSpPr>
          <a:xfrm>
            <a:off x="2240196" y="4424562"/>
            <a:ext cx="248318" cy="741580"/>
            <a:chOff x="1130115" y="1231708"/>
            <a:chExt cx="380273" cy="1135650"/>
          </a:xfrm>
          <a:solidFill>
            <a:srgbClr val="53BAE9"/>
          </a:solidFill>
        </p:grpSpPr>
        <p:sp>
          <p:nvSpPr>
            <p:cNvPr id="241" name="圆角矩形 2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2" name="Group 61"/>
            <p:cNvGrpSpPr/>
            <p:nvPr/>
          </p:nvGrpSpPr>
          <p:grpSpPr>
            <a:xfrm>
              <a:off x="1143760" y="1231708"/>
              <a:ext cx="347391" cy="392181"/>
              <a:chOff x="1368786" y="1195986"/>
              <a:chExt cx="1009650" cy="1139826"/>
            </a:xfrm>
            <a:grpFill/>
          </p:grpSpPr>
          <p:sp>
            <p:nvSpPr>
              <p:cNvPr id="2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3" name="圆角矩形 2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0" name="组合 249"/>
          <p:cNvGrpSpPr/>
          <p:nvPr/>
        </p:nvGrpSpPr>
        <p:grpSpPr>
          <a:xfrm>
            <a:off x="2702068" y="4424562"/>
            <a:ext cx="248318" cy="741580"/>
            <a:chOff x="1130115" y="1231708"/>
            <a:chExt cx="380273" cy="1135650"/>
          </a:xfrm>
          <a:solidFill>
            <a:srgbClr val="CBEAF8"/>
          </a:solidFill>
        </p:grpSpPr>
        <p:sp>
          <p:nvSpPr>
            <p:cNvPr id="251" name="圆角矩形 2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2" name="Group 61"/>
            <p:cNvGrpSpPr/>
            <p:nvPr/>
          </p:nvGrpSpPr>
          <p:grpSpPr>
            <a:xfrm>
              <a:off x="1143760" y="1231708"/>
              <a:ext cx="347391" cy="392181"/>
              <a:chOff x="1368786" y="1195986"/>
              <a:chExt cx="1009650" cy="1139826"/>
            </a:xfrm>
            <a:grpFill/>
          </p:grpSpPr>
          <p:sp>
            <p:nvSpPr>
              <p:cNvPr id="2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3" name="圆角矩形 2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圆角矩形 2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0" name="组合 259"/>
          <p:cNvGrpSpPr/>
          <p:nvPr/>
        </p:nvGrpSpPr>
        <p:grpSpPr>
          <a:xfrm>
            <a:off x="3163940" y="4424562"/>
            <a:ext cx="248318" cy="741580"/>
            <a:chOff x="1130115" y="1231708"/>
            <a:chExt cx="380273" cy="1135650"/>
          </a:xfrm>
          <a:solidFill>
            <a:srgbClr val="CBEAF8"/>
          </a:solidFill>
        </p:grpSpPr>
        <p:sp>
          <p:nvSpPr>
            <p:cNvPr id="261" name="圆角矩形 2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2" name="Group 61"/>
            <p:cNvGrpSpPr/>
            <p:nvPr/>
          </p:nvGrpSpPr>
          <p:grpSpPr>
            <a:xfrm>
              <a:off x="1143760" y="1231708"/>
              <a:ext cx="347391" cy="392181"/>
              <a:chOff x="1368786" y="1195986"/>
              <a:chExt cx="1009650" cy="1139826"/>
            </a:xfrm>
            <a:grpFill/>
          </p:grpSpPr>
          <p:sp>
            <p:nvSpPr>
              <p:cNvPr id="2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3" name="圆角矩形 2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0" name="组合 269"/>
          <p:cNvGrpSpPr/>
          <p:nvPr/>
        </p:nvGrpSpPr>
        <p:grpSpPr>
          <a:xfrm>
            <a:off x="3625812" y="4424562"/>
            <a:ext cx="248318" cy="741580"/>
            <a:chOff x="1130115" y="1231708"/>
            <a:chExt cx="380273" cy="1135650"/>
          </a:xfrm>
          <a:solidFill>
            <a:srgbClr val="CBEAF8"/>
          </a:solidFill>
        </p:grpSpPr>
        <p:sp>
          <p:nvSpPr>
            <p:cNvPr id="271" name="圆角矩形 2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2" name="Group 61"/>
            <p:cNvGrpSpPr/>
            <p:nvPr/>
          </p:nvGrpSpPr>
          <p:grpSpPr>
            <a:xfrm>
              <a:off x="1143760" y="1231708"/>
              <a:ext cx="347391" cy="392181"/>
              <a:chOff x="1368786" y="1195986"/>
              <a:chExt cx="1009650" cy="1139826"/>
            </a:xfrm>
            <a:grpFill/>
          </p:grpSpPr>
          <p:sp>
            <p:nvSpPr>
              <p:cNvPr id="2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3" name="圆角矩形 2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圆角矩形 2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0" name="组合 279"/>
          <p:cNvGrpSpPr/>
          <p:nvPr/>
        </p:nvGrpSpPr>
        <p:grpSpPr>
          <a:xfrm>
            <a:off x="4087683" y="4424562"/>
            <a:ext cx="248318" cy="741580"/>
            <a:chOff x="1130115" y="1231708"/>
            <a:chExt cx="380273" cy="1135650"/>
          </a:xfrm>
          <a:solidFill>
            <a:srgbClr val="CBEAF8"/>
          </a:solidFill>
        </p:grpSpPr>
        <p:sp>
          <p:nvSpPr>
            <p:cNvPr id="281" name="圆角矩形 2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2" name="Group 61"/>
            <p:cNvGrpSpPr/>
            <p:nvPr/>
          </p:nvGrpSpPr>
          <p:grpSpPr>
            <a:xfrm>
              <a:off x="1143760" y="1231708"/>
              <a:ext cx="347391" cy="392181"/>
              <a:chOff x="1368786" y="1195986"/>
              <a:chExt cx="1009650" cy="1139826"/>
            </a:xfrm>
            <a:grpFill/>
          </p:grpSpPr>
          <p:sp>
            <p:nvSpPr>
              <p:cNvPr id="2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3" name="圆角矩形 2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0" name="组合 289"/>
          <p:cNvGrpSpPr/>
          <p:nvPr/>
        </p:nvGrpSpPr>
        <p:grpSpPr>
          <a:xfrm>
            <a:off x="4549555" y="4424562"/>
            <a:ext cx="248318" cy="741580"/>
            <a:chOff x="1130115" y="1231708"/>
            <a:chExt cx="380273" cy="1135650"/>
          </a:xfrm>
          <a:solidFill>
            <a:srgbClr val="CBEAF8"/>
          </a:solidFill>
        </p:grpSpPr>
        <p:sp>
          <p:nvSpPr>
            <p:cNvPr id="291" name="圆角矩形 2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Group 61"/>
            <p:cNvGrpSpPr/>
            <p:nvPr/>
          </p:nvGrpSpPr>
          <p:grpSpPr>
            <a:xfrm>
              <a:off x="1143760" y="1231708"/>
              <a:ext cx="347391" cy="392181"/>
              <a:chOff x="1368786" y="1195986"/>
              <a:chExt cx="1009650" cy="1139826"/>
            </a:xfrm>
            <a:grpFill/>
          </p:grpSpPr>
          <p:sp>
            <p:nvSpPr>
              <p:cNvPr id="2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圆角矩形 2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圆角矩形 2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0" name="组合 299"/>
          <p:cNvGrpSpPr/>
          <p:nvPr/>
        </p:nvGrpSpPr>
        <p:grpSpPr>
          <a:xfrm>
            <a:off x="5011429" y="4424562"/>
            <a:ext cx="248318" cy="741580"/>
            <a:chOff x="1130115" y="1231708"/>
            <a:chExt cx="380273" cy="1135650"/>
          </a:xfrm>
          <a:solidFill>
            <a:srgbClr val="CBEAF8"/>
          </a:solidFill>
        </p:grpSpPr>
        <p:sp>
          <p:nvSpPr>
            <p:cNvPr id="301" name="圆角矩形 3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2" name="Group 61"/>
            <p:cNvGrpSpPr/>
            <p:nvPr/>
          </p:nvGrpSpPr>
          <p:grpSpPr>
            <a:xfrm>
              <a:off x="1143760" y="1231708"/>
              <a:ext cx="347391" cy="392181"/>
              <a:chOff x="1368786" y="1195986"/>
              <a:chExt cx="1009650" cy="1139826"/>
            </a:xfrm>
            <a:grpFill/>
          </p:grpSpPr>
          <p:sp>
            <p:nvSpPr>
              <p:cNvPr id="3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3" name="圆角矩形 3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圆角矩形 3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圆角矩形 3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0" name="组合 309"/>
          <p:cNvGrpSpPr/>
          <p:nvPr/>
        </p:nvGrpSpPr>
        <p:grpSpPr>
          <a:xfrm>
            <a:off x="6807724" y="3450982"/>
            <a:ext cx="236318" cy="742800"/>
            <a:chOff x="2319652" y="1231704"/>
            <a:chExt cx="361995" cy="1137830"/>
          </a:xfrm>
          <a:solidFill>
            <a:srgbClr val="53BAE9"/>
          </a:solidFill>
        </p:grpSpPr>
        <p:sp>
          <p:nvSpPr>
            <p:cNvPr id="311" name="圆角矩形 31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圆角矩形 31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4" name="组合 313"/>
            <p:cNvGrpSpPr/>
            <p:nvPr/>
          </p:nvGrpSpPr>
          <p:grpSpPr>
            <a:xfrm>
              <a:off x="2373129" y="1784512"/>
              <a:ext cx="251524" cy="585022"/>
              <a:chOff x="2373129" y="1782336"/>
              <a:chExt cx="251524" cy="585022"/>
            </a:xfrm>
            <a:grpFill/>
          </p:grpSpPr>
          <p:sp>
            <p:nvSpPr>
              <p:cNvPr id="316" name="圆角矩形 31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圆角矩形 31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18" name="组合 317"/>
          <p:cNvGrpSpPr/>
          <p:nvPr/>
        </p:nvGrpSpPr>
        <p:grpSpPr>
          <a:xfrm>
            <a:off x="7270929" y="3450982"/>
            <a:ext cx="236318" cy="742800"/>
            <a:chOff x="2319652" y="1231704"/>
            <a:chExt cx="361995" cy="1137830"/>
          </a:xfrm>
          <a:solidFill>
            <a:srgbClr val="53BAE9"/>
          </a:solidFill>
        </p:grpSpPr>
        <p:sp>
          <p:nvSpPr>
            <p:cNvPr id="319" name="圆角矩形 31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2" name="组合 321"/>
            <p:cNvGrpSpPr/>
            <p:nvPr/>
          </p:nvGrpSpPr>
          <p:grpSpPr>
            <a:xfrm>
              <a:off x="2373129" y="1784512"/>
              <a:ext cx="251524" cy="585022"/>
              <a:chOff x="2373129" y="1782336"/>
              <a:chExt cx="251524" cy="585022"/>
            </a:xfrm>
            <a:grpFill/>
          </p:grpSpPr>
          <p:sp>
            <p:nvSpPr>
              <p:cNvPr id="324" name="圆角矩形 32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圆角矩形 32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26" name="组合 325"/>
          <p:cNvGrpSpPr/>
          <p:nvPr/>
        </p:nvGrpSpPr>
        <p:grpSpPr>
          <a:xfrm>
            <a:off x="7734134" y="3450982"/>
            <a:ext cx="236318" cy="742800"/>
            <a:chOff x="2319652" y="1231704"/>
            <a:chExt cx="361995" cy="1137830"/>
          </a:xfrm>
          <a:solidFill>
            <a:srgbClr val="53BAE9"/>
          </a:solidFill>
        </p:grpSpPr>
        <p:sp>
          <p:nvSpPr>
            <p:cNvPr id="327" name="圆角矩形 32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圆角矩形 32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0" name="组合 329"/>
            <p:cNvGrpSpPr/>
            <p:nvPr/>
          </p:nvGrpSpPr>
          <p:grpSpPr>
            <a:xfrm>
              <a:off x="2373129" y="1784512"/>
              <a:ext cx="251524" cy="585022"/>
              <a:chOff x="2373129" y="1782336"/>
              <a:chExt cx="251524" cy="585022"/>
            </a:xfrm>
            <a:grpFill/>
          </p:grpSpPr>
          <p:sp>
            <p:nvSpPr>
              <p:cNvPr id="332" name="圆角矩形 33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圆角矩形 33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34" name="组合 333"/>
          <p:cNvGrpSpPr/>
          <p:nvPr/>
        </p:nvGrpSpPr>
        <p:grpSpPr>
          <a:xfrm>
            <a:off x="8197338" y="3450982"/>
            <a:ext cx="236318" cy="742800"/>
            <a:chOff x="2319652" y="1231704"/>
            <a:chExt cx="361995" cy="1137830"/>
          </a:xfrm>
          <a:solidFill>
            <a:srgbClr val="53BAE9"/>
          </a:solidFill>
        </p:grpSpPr>
        <p:sp>
          <p:nvSpPr>
            <p:cNvPr id="335" name="圆角矩形 33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圆角矩形 33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组合 337"/>
            <p:cNvGrpSpPr/>
            <p:nvPr/>
          </p:nvGrpSpPr>
          <p:grpSpPr>
            <a:xfrm>
              <a:off x="2373129" y="1784512"/>
              <a:ext cx="251524" cy="585022"/>
              <a:chOff x="2373129" y="1782336"/>
              <a:chExt cx="251524" cy="585022"/>
            </a:xfrm>
            <a:grpFill/>
          </p:grpSpPr>
          <p:sp>
            <p:nvSpPr>
              <p:cNvPr id="340" name="圆角矩形 33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42" name="组合 341"/>
          <p:cNvGrpSpPr/>
          <p:nvPr/>
        </p:nvGrpSpPr>
        <p:grpSpPr>
          <a:xfrm>
            <a:off x="8660543" y="3450982"/>
            <a:ext cx="236318" cy="742800"/>
            <a:chOff x="2319652" y="1231704"/>
            <a:chExt cx="361995" cy="1137830"/>
          </a:xfrm>
          <a:solidFill>
            <a:srgbClr val="53BAE9"/>
          </a:solidFill>
        </p:grpSpPr>
        <p:sp>
          <p:nvSpPr>
            <p:cNvPr id="343" name="圆角矩形 34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圆角矩形 34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6" name="组合 345"/>
            <p:cNvGrpSpPr/>
            <p:nvPr/>
          </p:nvGrpSpPr>
          <p:grpSpPr>
            <a:xfrm>
              <a:off x="2373129" y="1784512"/>
              <a:ext cx="251524" cy="585022"/>
              <a:chOff x="2373129" y="1782336"/>
              <a:chExt cx="251524" cy="585022"/>
            </a:xfrm>
            <a:grpFill/>
          </p:grpSpPr>
          <p:sp>
            <p:nvSpPr>
              <p:cNvPr id="348" name="圆角矩形 34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圆角矩形 34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0" name="组合 349"/>
          <p:cNvGrpSpPr/>
          <p:nvPr/>
        </p:nvGrpSpPr>
        <p:grpSpPr>
          <a:xfrm>
            <a:off x="9123748" y="3450982"/>
            <a:ext cx="236318" cy="742800"/>
            <a:chOff x="2319652" y="1231704"/>
            <a:chExt cx="361995" cy="1137830"/>
          </a:xfrm>
          <a:solidFill>
            <a:srgbClr val="53BAE9"/>
          </a:solidFill>
        </p:grpSpPr>
        <p:sp>
          <p:nvSpPr>
            <p:cNvPr id="351" name="圆角矩形 35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圆角矩形 35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4" name="组合 353"/>
            <p:cNvGrpSpPr/>
            <p:nvPr/>
          </p:nvGrpSpPr>
          <p:grpSpPr>
            <a:xfrm>
              <a:off x="2373129" y="1784512"/>
              <a:ext cx="251524" cy="585022"/>
              <a:chOff x="2373129" y="1782336"/>
              <a:chExt cx="251524" cy="585022"/>
            </a:xfrm>
            <a:grpFill/>
          </p:grpSpPr>
          <p:sp>
            <p:nvSpPr>
              <p:cNvPr id="356" name="圆角矩形 35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圆角矩形 35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8" name="组合 357"/>
          <p:cNvGrpSpPr/>
          <p:nvPr/>
        </p:nvGrpSpPr>
        <p:grpSpPr>
          <a:xfrm>
            <a:off x="9586952" y="3450982"/>
            <a:ext cx="236318" cy="742800"/>
            <a:chOff x="2319652" y="1231704"/>
            <a:chExt cx="361995" cy="1137830"/>
          </a:xfrm>
          <a:solidFill>
            <a:srgbClr val="53BAE9"/>
          </a:solidFill>
        </p:grpSpPr>
        <p:sp>
          <p:nvSpPr>
            <p:cNvPr id="359" name="圆角矩形 3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圆角矩形 3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2" name="组合 361"/>
            <p:cNvGrpSpPr/>
            <p:nvPr/>
          </p:nvGrpSpPr>
          <p:grpSpPr>
            <a:xfrm>
              <a:off x="2373129" y="1784512"/>
              <a:ext cx="251524" cy="585022"/>
              <a:chOff x="2373129" y="1782336"/>
              <a:chExt cx="251524" cy="585022"/>
            </a:xfrm>
            <a:grpFill/>
          </p:grpSpPr>
          <p:sp>
            <p:nvSpPr>
              <p:cNvPr id="364" name="圆角矩形 36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圆角矩形 36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66" name="组合 365"/>
          <p:cNvGrpSpPr/>
          <p:nvPr/>
        </p:nvGrpSpPr>
        <p:grpSpPr>
          <a:xfrm>
            <a:off x="10050157" y="3450982"/>
            <a:ext cx="236318" cy="742800"/>
            <a:chOff x="2319652" y="1231704"/>
            <a:chExt cx="361995" cy="1137830"/>
          </a:xfrm>
          <a:solidFill>
            <a:srgbClr val="53BAE9"/>
          </a:solidFill>
        </p:grpSpPr>
        <p:sp>
          <p:nvSpPr>
            <p:cNvPr id="367" name="圆角矩形 36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圆角矩形 36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0" name="组合 369"/>
            <p:cNvGrpSpPr/>
            <p:nvPr/>
          </p:nvGrpSpPr>
          <p:grpSpPr>
            <a:xfrm>
              <a:off x="2373129" y="1784512"/>
              <a:ext cx="251524" cy="585022"/>
              <a:chOff x="2373129" y="1782336"/>
              <a:chExt cx="251524" cy="585022"/>
            </a:xfrm>
            <a:grpFill/>
          </p:grpSpPr>
          <p:sp>
            <p:nvSpPr>
              <p:cNvPr id="372" name="圆角矩形 37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圆角矩形 37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74" name="组合 373"/>
          <p:cNvGrpSpPr/>
          <p:nvPr/>
        </p:nvGrpSpPr>
        <p:grpSpPr>
          <a:xfrm>
            <a:off x="10513362" y="3450982"/>
            <a:ext cx="236318" cy="742800"/>
            <a:chOff x="2319652" y="1231704"/>
            <a:chExt cx="361995" cy="1137830"/>
          </a:xfrm>
          <a:solidFill>
            <a:srgbClr val="53BAE9"/>
          </a:solidFill>
        </p:grpSpPr>
        <p:sp>
          <p:nvSpPr>
            <p:cNvPr id="375" name="圆角矩形 37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圆角矩形 37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8" name="组合 377"/>
            <p:cNvGrpSpPr/>
            <p:nvPr/>
          </p:nvGrpSpPr>
          <p:grpSpPr>
            <a:xfrm>
              <a:off x="2373129" y="1784512"/>
              <a:ext cx="251524" cy="585022"/>
              <a:chOff x="2373129" y="1782336"/>
              <a:chExt cx="251524" cy="585022"/>
            </a:xfrm>
            <a:grpFill/>
          </p:grpSpPr>
          <p:sp>
            <p:nvSpPr>
              <p:cNvPr id="380" name="圆角矩形 37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圆角矩形 38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82" name="组合 381"/>
          <p:cNvGrpSpPr/>
          <p:nvPr/>
        </p:nvGrpSpPr>
        <p:grpSpPr>
          <a:xfrm>
            <a:off x="10976572" y="3450982"/>
            <a:ext cx="236318" cy="742800"/>
            <a:chOff x="2319652" y="1231704"/>
            <a:chExt cx="361995" cy="1137830"/>
          </a:xfrm>
          <a:solidFill>
            <a:srgbClr val="53BAE9"/>
          </a:solidFill>
        </p:grpSpPr>
        <p:sp>
          <p:nvSpPr>
            <p:cNvPr id="383" name="圆角矩形 38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圆角矩形 38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6" name="组合 385"/>
            <p:cNvGrpSpPr/>
            <p:nvPr/>
          </p:nvGrpSpPr>
          <p:grpSpPr>
            <a:xfrm>
              <a:off x="2373129" y="1784512"/>
              <a:ext cx="251524" cy="585022"/>
              <a:chOff x="2373129" y="1782336"/>
              <a:chExt cx="251524" cy="585022"/>
            </a:xfrm>
            <a:grpFill/>
          </p:grpSpPr>
          <p:sp>
            <p:nvSpPr>
              <p:cNvPr id="388" name="圆角矩形 38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圆角矩形 38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0" name="组合 389"/>
          <p:cNvGrpSpPr/>
          <p:nvPr/>
        </p:nvGrpSpPr>
        <p:grpSpPr>
          <a:xfrm>
            <a:off x="6807724" y="4424763"/>
            <a:ext cx="236318" cy="742800"/>
            <a:chOff x="2319652" y="1231704"/>
            <a:chExt cx="361995" cy="1137830"/>
          </a:xfrm>
          <a:solidFill>
            <a:srgbClr val="53BAE9"/>
          </a:solidFill>
        </p:grpSpPr>
        <p:sp>
          <p:nvSpPr>
            <p:cNvPr id="391" name="圆角矩形 39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圆角矩形 39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圆角矩形 39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4" name="组合 393"/>
            <p:cNvGrpSpPr/>
            <p:nvPr/>
          </p:nvGrpSpPr>
          <p:grpSpPr>
            <a:xfrm>
              <a:off x="2373129" y="1784512"/>
              <a:ext cx="251524" cy="585022"/>
              <a:chOff x="2373129" y="1782336"/>
              <a:chExt cx="251524" cy="585022"/>
            </a:xfrm>
            <a:grpFill/>
          </p:grpSpPr>
          <p:sp>
            <p:nvSpPr>
              <p:cNvPr id="396" name="圆角矩形 39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圆角矩形 39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8" name="组合 397"/>
          <p:cNvGrpSpPr/>
          <p:nvPr/>
        </p:nvGrpSpPr>
        <p:grpSpPr>
          <a:xfrm>
            <a:off x="7270929" y="4424763"/>
            <a:ext cx="236318" cy="742800"/>
            <a:chOff x="2319652" y="1231704"/>
            <a:chExt cx="361995" cy="1137830"/>
          </a:xfrm>
          <a:solidFill>
            <a:srgbClr val="53BAE9"/>
          </a:solidFill>
        </p:grpSpPr>
        <p:sp>
          <p:nvSpPr>
            <p:cNvPr id="399" name="圆角矩形 39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圆角矩形 39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圆角矩形 40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2" name="组合 401"/>
            <p:cNvGrpSpPr/>
            <p:nvPr/>
          </p:nvGrpSpPr>
          <p:grpSpPr>
            <a:xfrm>
              <a:off x="2373129" y="1784512"/>
              <a:ext cx="251524" cy="585022"/>
              <a:chOff x="2373129" y="1782336"/>
              <a:chExt cx="251524" cy="585022"/>
            </a:xfrm>
            <a:grpFill/>
          </p:grpSpPr>
          <p:sp>
            <p:nvSpPr>
              <p:cNvPr id="404" name="圆角矩形 40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圆角矩形 40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06" name="组合 405"/>
          <p:cNvGrpSpPr/>
          <p:nvPr/>
        </p:nvGrpSpPr>
        <p:grpSpPr>
          <a:xfrm>
            <a:off x="7734134" y="4424763"/>
            <a:ext cx="236318" cy="742800"/>
            <a:chOff x="2319652" y="1231704"/>
            <a:chExt cx="361995" cy="1137830"/>
          </a:xfrm>
          <a:solidFill>
            <a:srgbClr val="53BAE9"/>
          </a:solidFill>
        </p:grpSpPr>
        <p:sp>
          <p:nvSpPr>
            <p:cNvPr id="407" name="圆角矩形 40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圆角矩形 40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圆角矩形 40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0" name="组合 409"/>
            <p:cNvGrpSpPr/>
            <p:nvPr/>
          </p:nvGrpSpPr>
          <p:grpSpPr>
            <a:xfrm>
              <a:off x="2373129" y="1784512"/>
              <a:ext cx="251524" cy="585022"/>
              <a:chOff x="2373129" y="1782336"/>
              <a:chExt cx="251524" cy="585022"/>
            </a:xfrm>
            <a:grpFill/>
          </p:grpSpPr>
          <p:sp>
            <p:nvSpPr>
              <p:cNvPr id="412" name="圆角矩形 41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圆角矩形 41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14" name="组合 413"/>
          <p:cNvGrpSpPr/>
          <p:nvPr/>
        </p:nvGrpSpPr>
        <p:grpSpPr>
          <a:xfrm>
            <a:off x="8197338" y="4424763"/>
            <a:ext cx="236318" cy="742800"/>
            <a:chOff x="2319652" y="1231704"/>
            <a:chExt cx="361995" cy="1137830"/>
          </a:xfrm>
          <a:solidFill>
            <a:srgbClr val="53BAE9"/>
          </a:solidFill>
        </p:grpSpPr>
        <p:sp>
          <p:nvSpPr>
            <p:cNvPr id="415" name="圆角矩形 41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圆角矩形 41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圆角矩形 41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8" name="组合 417"/>
            <p:cNvGrpSpPr/>
            <p:nvPr/>
          </p:nvGrpSpPr>
          <p:grpSpPr>
            <a:xfrm>
              <a:off x="2373129" y="1784512"/>
              <a:ext cx="251524" cy="585022"/>
              <a:chOff x="2373129" y="1782336"/>
              <a:chExt cx="251524" cy="585022"/>
            </a:xfrm>
            <a:grpFill/>
          </p:grpSpPr>
          <p:sp>
            <p:nvSpPr>
              <p:cNvPr id="420" name="圆角矩形 41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圆角矩形 42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22" name="组合 421"/>
          <p:cNvGrpSpPr/>
          <p:nvPr/>
        </p:nvGrpSpPr>
        <p:grpSpPr>
          <a:xfrm>
            <a:off x="8660543" y="4424763"/>
            <a:ext cx="236318" cy="742800"/>
            <a:chOff x="2319652" y="1231704"/>
            <a:chExt cx="361995" cy="1137830"/>
          </a:xfrm>
          <a:solidFill>
            <a:srgbClr val="53BAE9"/>
          </a:solidFill>
        </p:grpSpPr>
        <p:sp>
          <p:nvSpPr>
            <p:cNvPr id="423" name="圆角矩形 42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圆角矩形 42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圆角矩形 42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6" name="组合 425"/>
            <p:cNvGrpSpPr/>
            <p:nvPr/>
          </p:nvGrpSpPr>
          <p:grpSpPr>
            <a:xfrm>
              <a:off x="2373129" y="1784512"/>
              <a:ext cx="251524" cy="585022"/>
              <a:chOff x="2373129" y="1782336"/>
              <a:chExt cx="251524" cy="585022"/>
            </a:xfrm>
            <a:grpFill/>
          </p:grpSpPr>
          <p:sp>
            <p:nvSpPr>
              <p:cNvPr id="428" name="圆角矩形 42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圆角矩形 42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30" name="组合 429"/>
          <p:cNvGrpSpPr/>
          <p:nvPr/>
        </p:nvGrpSpPr>
        <p:grpSpPr>
          <a:xfrm>
            <a:off x="9123748" y="4424763"/>
            <a:ext cx="236318" cy="742800"/>
            <a:chOff x="2319652" y="1231704"/>
            <a:chExt cx="361995" cy="1137830"/>
          </a:xfrm>
          <a:solidFill>
            <a:srgbClr val="53BAE9"/>
          </a:solidFill>
        </p:grpSpPr>
        <p:sp>
          <p:nvSpPr>
            <p:cNvPr id="431" name="圆角矩形 43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圆角矩形 43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圆角矩形 43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4" name="组合 433"/>
            <p:cNvGrpSpPr/>
            <p:nvPr/>
          </p:nvGrpSpPr>
          <p:grpSpPr>
            <a:xfrm>
              <a:off x="2373129" y="1784512"/>
              <a:ext cx="251524" cy="585022"/>
              <a:chOff x="2373129" y="1782336"/>
              <a:chExt cx="251524" cy="585022"/>
            </a:xfrm>
            <a:grpFill/>
          </p:grpSpPr>
          <p:sp>
            <p:nvSpPr>
              <p:cNvPr id="436" name="圆角矩形 43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圆角矩形 43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38" name="组合 437"/>
          <p:cNvGrpSpPr/>
          <p:nvPr/>
        </p:nvGrpSpPr>
        <p:grpSpPr>
          <a:xfrm>
            <a:off x="9586952" y="4424763"/>
            <a:ext cx="236318" cy="742800"/>
            <a:chOff x="2319652" y="1231704"/>
            <a:chExt cx="361995" cy="1137830"/>
          </a:xfrm>
          <a:solidFill>
            <a:srgbClr val="CBEAF8"/>
          </a:solidFill>
        </p:grpSpPr>
        <p:sp>
          <p:nvSpPr>
            <p:cNvPr id="439" name="圆角矩形 43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圆角矩形 43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圆角矩形 44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2" name="组合 441"/>
            <p:cNvGrpSpPr/>
            <p:nvPr/>
          </p:nvGrpSpPr>
          <p:grpSpPr>
            <a:xfrm>
              <a:off x="2373129" y="1784512"/>
              <a:ext cx="251524" cy="585022"/>
              <a:chOff x="2373129" y="1782336"/>
              <a:chExt cx="251524" cy="585022"/>
            </a:xfrm>
            <a:grpFill/>
          </p:grpSpPr>
          <p:sp>
            <p:nvSpPr>
              <p:cNvPr id="444" name="圆角矩形 44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46" name="组合 445"/>
          <p:cNvGrpSpPr/>
          <p:nvPr/>
        </p:nvGrpSpPr>
        <p:grpSpPr>
          <a:xfrm>
            <a:off x="10050157" y="4424763"/>
            <a:ext cx="236318" cy="742800"/>
            <a:chOff x="2319652" y="1231704"/>
            <a:chExt cx="361995" cy="1137830"/>
          </a:xfrm>
          <a:solidFill>
            <a:srgbClr val="CBEAF8"/>
          </a:solidFill>
        </p:grpSpPr>
        <p:sp>
          <p:nvSpPr>
            <p:cNvPr id="447" name="圆角矩形 44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0" name="组合 449"/>
            <p:cNvGrpSpPr/>
            <p:nvPr/>
          </p:nvGrpSpPr>
          <p:grpSpPr>
            <a:xfrm>
              <a:off x="2373129" y="1784512"/>
              <a:ext cx="251524" cy="585022"/>
              <a:chOff x="2373129" y="1782336"/>
              <a:chExt cx="251524" cy="585022"/>
            </a:xfrm>
            <a:grpFill/>
          </p:grpSpPr>
          <p:sp>
            <p:nvSpPr>
              <p:cNvPr id="452" name="圆角矩形 45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54" name="组合 453"/>
          <p:cNvGrpSpPr/>
          <p:nvPr/>
        </p:nvGrpSpPr>
        <p:grpSpPr>
          <a:xfrm>
            <a:off x="10513362" y="4424763"/>
            <a:ext cx="236318" cy="742800"/>
            <a:chOff x="2319652" y="1231704"/>
            <a:chExt cx="361995" cy="1137830"/>
          </a:xfrm>
          <a:solidFill>
            <a:srgbClr val="CBEAF8"/>
          </a:solidFill>
        </p:grpSpPr>
        <p:sp>
          <p:nvSpPr>
            <p:cNvPr id="455" name="圆角矩形 45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8" name="组合 457"/>
            <p:cNvGrpSpPr/>
            <p:nvPr/>
          </p:nvGrpSpPr>
          <p:grpSpPr>
            <a:xfrm>
              <a:off x="2373129" y="1784512"/>
              <a:ext cx="251524" cy="585022"/>
              <a:chOff x="2373129" y="1782336"/>
              <a:chExt cx="251524" cy="585022"/>
            </a:xfrm>
            <a:grpFill/>
          </p:grpSpPr>
          <p:sp>
            <p:nvSpPr>
              <p:cNvPr id="460" name="圆角矩形 45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62" name="组合 461"/>
          <p:cNvGrpSpPr/>
          <p:nvPr/>
        </p:nvGrpSpPr>
        <p:grpSpPr>
          <a:xfrm>
            <a:off x="10976572" y="4424763"/>
            <a:ext cx="236318" cy="742800"/>
            <a:chOff x="2319652" y="1231704"/>
            <a:chExt cx="361995" cy="1137830"/>
          </a:xfrm>
          <a:solidFill>
            <a:srgbClr val="CBEAF8"/>
          </a:solidFill>
        </p:grpSpPr>
        <p:sp>
          <p:nvSpPr>
            <p:cNvPr id="463" name="圆角矩形 46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6" name="组合 465"/>
            <p:cNvGrpSpPr/>
            <p:nvPr/>
          </p:nvGrpSpPr>
          <p:grpSpPr>
            <a:xfrm>
              <a:off x="2373129" y="1784512"/>
              <a:ext cx="251524" cy="585022"/>
              <a:chOff x="2373129" y="1782336"/>
              <a:chExt cx="251524" cy="585022"/>
            </a:xfrm>
            <a:grpFill/>
          </p:grpSpPr>
          <p:sp>
            <p:nvSpPr>
              <p:cNvPr id="468" name="圆角矩形 46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圆角矩形 46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sp>
        <p:nvSpPr>
          <p:cNvPr id="470" name="矩形 55"/>
          <p:cNvSpPr/>
          <p:nvPr/>
        </p:nvSpPr>
        <p:spPr>
          <a:xfrm>
            <a:off x="692334"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latin typeface="华文细黑" panose="02010600040101010101" pitchFamily="2" charset="-122"/>
              <a:ea typeface="华文细黑" panose="02010600040101010101" pitchFamily="2" charset="-122"/>
              <a:cs typeface="Open Sans" panose="020B0606030504020204" pitchFamily="34" charset="0"/>
            </a:endParaRPr>
          </a:p>
        </p:txBody>
      </p:sp>
      <p:sp>
        <p:nvSpPr>
          <p:cNvPr id="471" name="矩形 55"/>
          <p:cNvSpPr/>
          <p:nvPr/>
        </p:nvSpPr>
        <p:spPr>
          <a:xfrm>
            <a:off x="6723849"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72" name="组合 471"/>
          <p:cNvGrpSpPr/>
          <p:nvPr/>
        </p:nvGrpSpPr>
        <p:grpSpPr>
          <a:xfrm>
            <a:off x="431877" y="1536916"/>
            <a:ext cx="11328247" cy="4416422"/>
            <a:chOff x="505976" y="1417708"/>
            <a:chExt cx="8131822" cy="3170266"/>
          </a:xfrm>
        </p:grpSpPr>
        <p:sp>
          <p:nvSpPr>
            <p:cNvPr id="473" name="矩形 472"/>
            <p:cNvSpPr/>
            <p:nvPr/>
          </p:nvSpPr>
          <p:spPr>
            <a:xfrm>
              <a:off x="505976" y="1417708"/>
              <a:ext cx="8130024" cy="372017"/>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74" name="矩形 473"/>
            <p:cNvSpPr/>
            <p:nvPr/>
          </p:nvSpPr>
          <p:spPr>
            <a:xfrm>
              <a:off x="636172" y="1504297"/>
              <a:ext cx="771563"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Description</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5" name="矩形 474"/>
            <p:cNvSpPr/>
            <p:nvPr/>
          </p:nvSpPr>
          <p:spPr>
            <a:xfrm>
              <a:off x="2180857" y="1504297"/>
              <a:ext cx="883962"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Our company</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6" name="矩形 475"/>
            <p:cNvSpPr/>
            <p:nvPr/>
          </p:nvSpPr>
          <p:spPr>
            <a:xfrm>
              <a:off x="3895928" y="1504297"/>
              <a:ext cx="918483"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one</a:t>
              </a:r>
              <a:endPar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7" name="矩形 476"/>
            <p:cNvSpPr/>
            <p:nvPr/>
          </p:nvSpPr>
          <p:spPr>
            <a:xfrm>
              <a:off x="5650495" y="1504297"/>
              <a:ext cx="909278"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two</a:t>
              </a:r>
              <a:endPar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8" name="矩形 477"/>
            <p:cNvSpPr/>
            <p:nvPr/>
          </p:nvSpPr>
          <p:spPr>
            <a:xfrm>
              <a:off x="7409653" y="1504297"/>
              <a:ext cx="988675"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three</a:t>
              </a:r>
              <a:endPar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9" name="矩形 478"/>
            <p:cNvSpPr/>
            <p:nvPr/>
          </p:nvSpPr>
          <p:spPr>
            <a:xfrm>
              <a:off x="528881" y="1970130"/>
              <a:ext cx="709057"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Affordable</a:t>
              </a:r>
              <a:endPar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480" name="矩形 479"/>
            <p:cNvSpPr/>
            <p:nvPr/>
          </p:nvSpPr>
          <p:spPr>
            <a:xfrm>
              <a:off x="528881" y="2529780"/>
              <a:ext cx="699852"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Attainable</a:t>
              </a:r>
              <a:endPar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481" name="矩形 480"/>
            <p:cNvSpPr/>
            <p:nvPr/>
          </p:nvSpPr>
          <p:spPr>
            <a:xfrm>
              <a:off x="528881" y="3089430"/>
              <a:ext cx="743578"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one</a:t>
              </a:r>
              <a:endPar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482" name="矩形 481"/>
            <p:cNvSpPr/>
            <p:nvPr/>
          </p:nvSpPr>
          <p:spPr>
            <a:xfrm>
              <a:off x="528881" y="3649081"/>
              <a:ext cx="734373"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two</a:t>
              </a:r>
              <a:endPar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483" name="矩形 482"/>
            <p:cNvSpPr/>
            <p:nvPr/>
          </p:nvSpPr>
          <p:spPr>
            <a:xfrm>
              <a:off x="528881" y="4208730"/>
              <a:ext cx="813770"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three</a:t>
              </a:r>
              <a:endPar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484" name="直接连接符 483"/>
            <p:cNvCxnSpPr/>
            <p:nvPr/>
          </p:nvCxnSpPr>
          <p:spPr>
            <a:xfrm>
              <a:off x="506203" y="23493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a:off x="506203" y="29090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a:off x="506203" y="34686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a:off x="506203" y="40283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a:off x="506203" y="4587974"/>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grpSp>
          <p:nvGrpSpPr>
            <p:cNvPr id="489" name="组合 488"/>
            <p:cNvGrpSpPr/>
            <p:nvPr/>
          </p:nvGrpSpPr>
          <p:grpSpPr>
            <a:xfrm>
              <a:off x="2440430" y="1932960"/>
              <a:ext cx="275141" cy="260688"/>
              <a:chOff x="2430829" y="2019625"/>
              <a:chExt cx="294890" cy="279400"/>
            </a:xfrm>
          </p:grpSpPr>
          <p:sp>
            <p:nvSpPr>
              <p:cNvPr id="532" name="椭圆 53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3" name="矩形 53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0" name="组合 489"/>
            <p:cNvGrpSpPr/>
            <p:nvPr/>
          </p:nvGrpSpPr>
          <p:grpSpPr>
            <a:xfrm>
              <a:off x="2440430" y="2492933"/>
              <a:ext cx="275141" cy="260688"/>
              <a:chOff x="2430829" y="2019625"/>
              <a:chExt cx="294890" cy="279400"/>
            </a:xfrm>
          </p:grpSpPr>
          <p:sp>
            <p:nvSpPr>
              <p:cNvPr id="530" name="椭圆 52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1" name="矩形 53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1" name="组合 490"/>
            <p:cNvGrpSpPr/>
            <p:nvPr/>
          </p:nvGrpSpPr>
          <p:grpSpPr>
            <a:xfrm>
              <a:off x="2440430" y="3052583"/>
              <a:ext cx="275141" cy="260688"/>
              <a:chOff x="2430829" y="2019625"/>
              <a:chExt cx="294890" cy="279400"/>
            </a:xfrm>
          </p:grpSpPr>
          <p:sp>
            <p:nvSpPr>
              <p:cNvPr id="528" name="椭圆 52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9" name="矩形 52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2" name="组合 491"/>
            <p:cNvGrpSpPr/>
            <p:nvPr/>
          </p:nvGrpSpPr>
          <p:grpSpPr>
            <a:xfrm>
              <a:off x="2440430" y="3612233"/>
              <a:ext cx="275141" cy="260688"/>
              <a:chOff x="2430829" y="2019625"/>
              <a:chExt cx="294890" cy="279400"/>
            </a:xfrm>
          </p:grpSpPr>
          <p:sp>
            <p:nvSpPr>
              <p:cNvPr id="526" name="椭圆 5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7" name="矩形 52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3" name="组合 492"/>
            <p:cNvGrpSpPr/>
            <p:nvPr/>
          </p:nvGrpSpPr>
          <p:grpSpPr>
            <a:xfrm>
              <a:off x="2440430" y="4171883"/>
              <a:ext cx="275141" cy="260688"/>
              <a:chOff x="2430829" y="2019625"/>
              <a:chExt cx="294890" cy="279400"/>
            </a:xfrm>
          </p:grpSpPr>
          <p:sp>
            <p:nvSpPr>
              <p:cNvPr id="524" name="椭圆 52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5" name="矩形 52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4" name="组合 493"/>
            <p:cNvGrpSpPr/>
            <p:nvPr/>
          </p:nvGrpSpPr>
          <p:grpSpPr>
            <a:xfrm>
              <a:off x="4221493" y="2492933"/>
              <a:ext cx="275141" cy="260688"/>
              <a:chOff x="2430829" y="2019625"/>
              <a:chExt cx="294890" cy="279400"/>
            </a:xfrm>
          </p:grpSpPr>
          <p:sp>
            <p:nvSpPr>
              <p:cNvPr id="522" name="椭圆 52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3" name="矩形 52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5" name="组合 494"/>
            <p:cNvGrpSpPr/>
            <p:nvPr/>
          </p:nvGrpSpPr>
          <p:grpSpPr>
            <a:xfrm>
              <a:off x="4221493" y="3612233"/>
              <a:ext cx="275141" cy="260688"/>
              <a:chOff x="2430829" y="2019625"/>
              <a:chExt cx="294890" cy="279400"/>
            </a:xfrm>
          </p:grpSpPr>
          <p:sp>
            <p:nvSpPr>
              <p:cNvPr id="520" name="椭圆 5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1" name="矩形 52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6" name="组合 495"/>
            <p:cNvGrpSpPr/>
            <p:nvPr/>
          </p:nvGrpSpPr>
          <p:grpSpPr>
            <a:xfrm>
              <a:off x="4221493" y="4171883"/>
              <a:ext cx="275141" cy="260688"/>
              <a:chOff x="2430829" y="2019625"/>
              <a:chExt cx="294890" cy="279400"/>
            </a:xfrm>
          </p:grpSpPr>
          <p:sp>
            <p:nvSpPr>
              <p:cNvPr id="518" name="椭圆 51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9" name="矩形 51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7" name="组合 496"/>
            <p:cNvGrpSpPr/>
            <p:nvPr/>
          </p:nvGrpSpPr>
          <p:grpSpPr>
            <a:xfrm>
              <a:off x="5971458" y="1932960"/>
              <a:ext cx="275141" cy="260688"/>
              <a:chOff x="2430829" y="2019625"/>
              <a:chExt cx="294890" cy="279400"/>
            </a:xfrm>
          </p:grpSpPr>
          <p:sp>
            <p:nvSpPr>
              <p:cNvPr id="516" name="椭圆 51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7" name="矩形 51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8" name="组合 497"/>
            <p:cNvGrpSpPr/>
            <p:nvPr/>
          </p:nvGrpSpPr>
          <p:grpSpPr>
            <a:xfrm>
              <a:off x="5971458" y="3052583"/>
              <a:ext cx="275141" cy="260688"/>
              <a:chOff x="2430829" y="2019625"/>
              <a:chExt cx="294890" cy="279400"/>
            </a:xfrm>
          </p:grpSpPr>
          <p:sp>
            <p:nvSpPr>
              <p:cNvPr id="514" name="椭圆 5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5" name="矩形 51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9" name="组合 498"/>
            <p:cNvGrpSpPr/>
            <p:nvPr/>
          </p:nvGrpSpPr>
          <p:grpSpPr>
            <a:xfrm>
              <a:off x="5971458" y="4171883"/>
              <a:ext cx="275141" cy="260688"/>
              <a:chOff x="2430829" y="2019625"/>
              <a:chExt cx="294890" cy="279400"/>
            </a:xfrm>
          </p:grpSpPr>
          <p:sp>
            <p:nvSpPr>
              <p:cNvPr id="512" name="椭圆 51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3" name="矩形 51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0" name="组合 499"/>
            <p:cNvGrpSpPr/>
            <p:nvPr/>
          </p:nvGrpSpPr>
          <p:grpSpPr>
            <a:xfrm>
              <a:off x="7770315" y="2492933"/>
              <a:ext cx="275141" cy="260688"/>
              <a:chOff x="2430829" y="2019625"/>
              <a:chExt cx="294890" cy="279400"/>
            </a:xfrm>
          </p:grpSpPr>
          <p:sp>
            <p:nvSpPr>
              <p:cNvPr id="510" name="椭圆 50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1" name="矩形 51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1" name="组合 500"/>
            <p:cNvGrpSpPr/>
            <p:nvPr/>
          </p:nvGrpSpPr>
          <p:grpSpPr>
            <a:xfrm>
              <a:off x="7770315" y="3052583"/>
              <a:ext cx="275141" cy="260688"/>
              <a:chOff x="2430829" y="2019625"/>
              <a:chExt cx="294890" cy="279400"/>
            </a:xfrm>
          </p:grpSpPr>
          <p:sp>
            <p:nvSpPr>
              <p:cNvPr id="508" name="椭圆 50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9" name="矩形 50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2" name="组合 501"/>
            <p:cNvGrpSpPr/>
            <p:nvPr/>
          </p:nvGrpSpPr>
          <p:grpSpPr>
            <a:xfrm>
              <a:off x="7770315" y="3612233"/>
              <a:ext cx="275141" cy="260688"/>
              <a:chOff x="2430829" y="2019625"/>
              <a:chExt cx="294890" cy="279400"/>
            </a:xfrm>
          </p:grpSpPr>
          <p:sp>
            <p:nvSpPr>
              <p:cNvPr id="506" name="椭圆 50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7" name="矩形 50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3" name="组合 502"/>
            <p:cNvGrpSpPr/>
            <p:nvPr/>
          </p:nvGrpSpPr>
          <p:grpSpPr>
            <a:xfrm>
              <a:off x="7770315" y="4171883"/>
              <a:ext cx="275141" cy="260688"/>
              <a:chOff x="2430829" y="2019625"/>
              <a:chExt cx="294890" cy="279400"/>
            </a:xfrm>
          </p:grpSpPr>
          <p:sp>
            <p:nvSpPr>
              <p:cNvPr id="504" name="椭圆 50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5" name="矩形 50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74" name="组合 73"/>
          <p:cNvGrpSpPr/>
          <p:nvPr/>
        </p:nvGrpSpPr>
        <p:grpSpPr>
          <a:xfrm>
            <a:off x="1822341" y="1727670"/>
            <a:ext cx="4096328" cy="792401"/>
            <a:chOff x="1740584" y="1618441"/>
            <a:chExt cx="4096328" cy="792401"/>
          </a:xfrm>
        </p:grpSpPr>
        <p:sp>
          <p:nvSpPr>
            <p:cNvPr id="75" name="文本框 74"/>
            <p:cNvSpPr txBox="1"/>
            <p:nvPr/>
          </p:nvSpPr>
          <p:spPr>
            <a:xfrm>
              <a:off x="1740584" y="1618441"/>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Cloud automatic</a:t>
              </a:r>
              <a:endPar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endParaRPr>
            </a:p>
          </p:txBody>
        </p:sp>
        <p:sp>
          <p:nvSpPr>
            <p:cNvPr id="76" name="文本框 75"/>
            <p:cNvSpPr txBox="1"/>
            <p:nvPr/>
          </p:nvSpPr>
          <p:spPr>
            <a:xfrm>
              <a:off x="1747457" y="1979955"/>
              <a:ext cx="408945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77" name="组合 76"/>
          <p:cNvGrpSpPr/>
          <p:nvPr/>
        </p:nvGrpSpPr>
        <p:grpSpPr>
          <a:xfrm>
            <a:off x="617423" y="1744046"/>
            <a:ext cx="759650" cy="759649"/>
            <a:chOff x="3424768" y="1611109"/>
            <a:chExt cx="759650" cy="759649"/>
          </a:xfrm>
        </p:grpSpPr>
        <p:sp>
          <p:nvSpPr>
            <p:cNvPr id="78" name="椭圆 77"/>
            <p:cNvSpPr/>
            <p:nvPr/>
          </p:nvSpPr>
          <p:spPr>
            <a:xfrm>
              <a:off x="3424768" y="1611109"/>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9"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80" name="组合 79"/>
          <p:cNvGrpSpPr/>
          <p:nvPr/>
        </p:nvGrpSpPr>
        <p:grpSpPr>
          <a:xfrm>
            <a:off x="1822341" y="4983480"/>
            <a:ext cx="4102614" cy="795992"/>
            <a:chOff x="945667" y="3120446"/>
            <a:chExt cx="4102614" cy="795992"/>
          </a:xfrm>
        </p:grpSpPr>
        <p:sp>
          <p:nvSpPr>
            <p:cNvPr id="81" name="文本框 80"/>
            <p:cNvSpPr txBox="1"/>
            <p:nvPr/>
          </p:nvSpPr>
          <p:spPr>
            <a:xfrm>
              <a:off x="945667" y="3120446"/>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Visual graphic</a:t>
              </a:r>
              <a:endPar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endParaRPr>
            </a:p>
          </p:txBody>
        </p:sp>
        <p:sp>
          <p:nvSpPr>
            <p:cNvPr id="82" name="文本框 81"/>
            <p:cNvSpPr txBox="1"/>
            <p:nvPr/>
          </p:nvSpPr>
          <p:spPr>
            <a:xfrm>
              <a:off x="990456" y="3485551"/>
              <a:ext cx="405782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83" name="组合 82"/>
          <p:cNvGrpSpPr/>
          <p:nvPr/>
        </p:nvGrpSpPr>
        <p:grpSpPr>
          <a:xfrm>
            <a:off x="617423" y="5001652"/>
            <a:ext cx="759650" cy="759649"/>
            <a:chOff x="617423" y="4931143"/>
            <a:chExt cx="759650" cy="759649"/>
          </a:xfrm>
        </p:grpSpPr>
        <p:sp>
          <p:nvSpPr>
            <p:cNvPr id="84" name="椭圆 83"/>
            <p:cNvSpPr/>
            <p:nvPr/>
          </p:nvSpPr>
          <p:spPr>
            <a:xfrm>
              <a:off x="617423" y="4931143"/>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5" name="组合 84"/>
            <p:cNvGrpSpPr/>
            <p:nvPr/>
          </p:nvGrpSpPr>
          <p:grpSpPr>
            <a:xfrm>
              <a:off x="778568" y="5104701"/>
              <a:ext cx="437360" cy="412532"/>
              <a:chOff x="244475" y="2743200"/>
              <a:chExt cx="727075" cy="685800"/>
            </a:xfrm>
            <a:solidFill>
              <a:schemeClr val="bg1"/>
            </a:solidFill>
          </p:grpSpPr>
          <p:sp>
            <p:nvSpPr>
              <p:cNvPr id="86"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87"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88"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89" name="组合 88"/>
          <p:cNvGrpSpPr/>
          <p:nvPr/>
        </p:nvGrpSpPr>
        <p:grpSpPr>
          <a:xfrm>
            <a:off x="1822341" y="3321088"/>
            <a:ext cx="3975963" cy="849632"/>
            <a:chOff x="998341" y="3119210"/>
            <a:chExt cx="3975963" cy="849632"/>
          </a:xfrm>
        </p:grpSpPr>
        <p:sp>
          <p:nvSpPr>
            <p:cNvPr id="90" name="文本框 89"/>
            <p:cNvSpPr txBox="1"/>
            <p:nvPr/>
          </p:nvSpPr>
          <p:spPr>
            <a:xfrm>
              <a:off x="998341" y="3119210"/>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Date reliable</a:t>
              </a:r>
              <a:endPar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endParaRPr>
            </a:p>
          </p:txBody>
        </p:sp>
        <p:sp>
          <p:nvSpPr>
            <p:cNvPr id="91" name="文本框 90"/>
            <p:cNvSpPr txBox="1"/>
            <p:nvPr/>
          </p:nvSpPr>
          <p:spPr>
            <a:xfrm>
              <a:off x="1026999" y="3537955"/>
              <a:ext cx="3947305"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92" name="组合 91"/>
          <p:cNvGrpSpPr/>
          <p:nvPr/>
        </p:nvGrpSpPr>
        <p:grpSpPr>
          <a:xfrm>
            <a:off x="617423" y="3366080"/>
            <a:ext cx="759650" cy="759649"/>
            <a:chOff x="617423" y="3306571"/>
            <a:chExt cx="759650" cy="759649"/>
          </a:xfrm>
        </p:grpSpPr>
        <p:sp>
          <p:nvSpPr>
            <p:cNvPr id="93" name="椭圆 92"/>
            <p:cNvSpPr/>
            <p:nvPr/>
          </p:nvSpPr>
          <p:spPr>
            <a:xfrm>
              <a:off x="617423" y="3306571"/>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4" name="组合 93"/>
            <p:cNvGrpSpPr/>
            <p:nvPr/>
          </p:nvGrpSpPr>
          <p:grpSpPr>
            <a:xfrm>
              <a:off x="794575" y="3445057"/>
              <a:ext cx="405347" cy="482677"/>
              <a:chOff x="10787673" y="2508217"/>
              <a:chExt cx="478426" cy="569698"/>
            </a:xfrm>
            <a:solidFill>
              <a:schemeClr val="bg1"/>
            </a:solidFill>
          </p:grpSpPr>
          <p:sp>
            <p:nvSpPr>
              <p:cNvPr id="95"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6"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7"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8"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9"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00" name="组合 99"/>
          <p:cNvGrpSpPr/>
          <p:nvPr/>
        </p:nvGrpSpPr>
        <p:grpSpPr>
          <a:xfrm>
            <a:off x="6408726" y="1748276"/>
            <a:ext cx="751188" cy="751188"/>
            <a:chOff x="6443245" y="1611109"/>
            <a:chExt cx="751188" cy="751188"/>
          </a:xfrm>
        </p:grpSpPr>
        <p:sp>
          <p:nvSpPr>
            <p:cNvPr id="101" name="椭圆 100"/>
            <p:cNvSpPr/>
            <p:nvPr/>
          </p:nvSpPr>
          <p:spPr>
            <a:xfrm>
              <a:off x="6443245" y="1611109"/>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2"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3" name="组合 102"/>
          <p:cNvGrpSpPr/>
          <p:nvPr/>
        </p:nvGrpSpPr>
        <p:grpSpPr>
          <a:xfrm>
            <a:off x="7609413" y="1709286"/>
            <a:ext cx="3965165" cy="829168"/>
            <a:chOff x="7421701" y="1550774"/>
            <a:chExt cx="3965165" cy="829168"/>
          </a:xfrm>
        </p:grpSpPr>
        <p:sp>
          <p:nvSpPr>
            <p:cNvPr id="104" name="文本框 103"/>
            <p:cNvSpPr txBox="1"/>
            <p:nvPr/>
          </p:nvSpPr>
          <p:spPr>
            <a:xfrm>
              <a:off x="7421701" y="155077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Coordinate</a:t>
              </a:r>
              <a:endPar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endParaRPr>
            </a:p>
          </p:txBody>
        </p:sp>
        <p:sp>
          <p:nvSpPr>
            <p:cNvPr id="105" name="文本框 104"/>
            <p:cNvSpPr txBox="1"/>
            <p:nvPr/>
          </p:nvSpPr>
          <p:spPr>
            <a:xfrm>
              <a:off x="7456505" y="1949055"/>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106" name="组合 105"/>
          <p:cNvGrpSpPr/>
          <p:nvPr/>
        </p:nvGrpSpPr>
        <p:grpSpPr>
          <a:xfrm>
            <a:off x="6408726" y="3370310"/>
            <a:ext cx="751188" cy="751188"/>
            <a:chOff x="6443245" y="3204483"/>
            <a:chExt cx="751188" cy="751188"/>
          </a:xfrm>
        </p:grpSpPr>
        <p:sp>
          <p:nvSpPr>
            <p:cNvPr id="107" name="椭圆 106"/>
            <p:cNvSpPr/>
            <p:nvPr/>
          </p:nvSpPr>
          <p:spPr>
            <a:xfrm>
              <a:off x="6443245" y="3204483"/>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8"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9" name="组合 108"/>
          <p:cNvGrpSpPr/>
          <p:nvPr/>
        </p:nvGrpSpPr>
        <p:grpSpPr>
          <a:xfrm>
            <a:off x="7609413" y="3325906"/>
            <a:ext cx="3965164" cy="839996"/>
            <a:chOff x="7421701" y="3170968"/>
            <a:chExt cx="3965164" cy="839996"/>
          </a:xfrm>
        </p:grpSpPr>
        <p:sp>
          <p:nvSpPr>
            <p:cNvPr id="110" name="文本框 109"/>
            <p:cNvSpPr txBox="1"/>
            <p:nvPr/>
          </p:nvSpPr>
          <p:spPr>
            <a:xfrm>
              <a:off x="7421701" y="3170968"/>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Team work</a:t>
              </a:r>
              <a:endPar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endParaRPr>
            </a:p>
          </p:txBody>
        </p:sp>
        <p:sp>
          <p:nvSpPr>
            <p:cNvPr id="111" name="文本框 110"/>
            <p:cNvSpPr txBox="1"/>
            <p:nvPr/>
          </p:nvSpPr>
          <p:spPr>
            <a:xfrm>
              <a:off x="7456504" y="3580077"/>
              <a:ext cx="3930361"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grpSp>
        <p:nvGrpSpPr>
          <p:cNvPr id="112" name="组合 111"/>
          <p:cNvGrpSpPr/>
          <p:nvPr/>
        </p:nvGrpSpPr>
        <p:grpSpPr>
          <a:xfrm>
            <a:off x="6408726" y="5005882"/>
            <a:ext cx="751188" cy="751188"/>
            <a:chOff x="6408726" y="4948938"/>
            <a:chExt cx="751188" cy="751188"/>
          </a:xfrm>
        </p:grpSpPr>
        <p:sp>
          <p:nvSpPr>
            <p:cNvPr id="113" name="椭圆 112"/>
            <p:cNvSpPr/>
            <p:nvPr/>
          </p:nvSpPr>
          <p:spPr>
            <a:xfrm>
              <a:off x="6408726" y="4948938"/>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6542859" y="5083605"/>
              <a:ext cx="482923" cy="481855"/>
              <a:chOff x="3175" y="4763"/>
              <a:chExt cx="717550" cy="715963"/>
            </a:xfrm>
            <a:solidFill>
              <a:schemeClr val="bg1"/>
            </a:solidFill>
          </p:grpSpPr>
          <p:sp>
            <p:nvSpPr>
              <p:cNvPr id="115"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16"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17"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18" name="组合 117"/>
          <p:cNvGrpSpPr/>
          <p:nvPr/>
        </p:nvGrpSpPr>
        <p:grpSpPr>
          <a:xfrm>
            <a:off x="7609413" y="4983481"/>
            <a:ext cx="3930361" cy="795991"/>
            <a:chOff x="7405758" y="4791094"/>
            <a:chExt cx="3930361" cy="795991"/>
          </a:xfrm>
        </p:grpSpPr>
        <p:sp>
          <p:nvSpPr>
            <p:cNvPr id="119" name="文本框 118"/>
            <p:cNvSpPr txBox="1"/>
            <p:nvPr/>
          </p:nvSpPr>
          <p:spPr>
            <a:xfrm>
              <a:off x="7421700" y="479109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Rigorous</a:t>
              </a:r>
              <a:endPar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endParaRPr>
            </a:p>
          </p:txBody>
        </p:sp>
        <p:sp>
          <p:nvSpPr>
            <p:cNvPr id="120" name="文本框 119"/>
            <p:cNvSpPr txBox="1"/>
            <p:nvPr/>
          </p:nvSpPr>
          <p:spPr>
            <a:xfrm>
              <a:off x="7405758" y="5156198"/>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endParaRPr>
            </a:p>
          </p:txBody>
        </p:sp>
      </p:gr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59" name="Group 81"/>
          <p:cNvGrpSpPr/>
          <p:nvPr/>
        </p:nvGrpSpPr>
        <p:grpSpPr>
          <a:xfrm>
            <a:off x="8016234" y="4120212"/>
            <a:ext cx="980017" cy="1134534"/>
            <a:chOff x="5028984" y="2913471"/>
            <a:chExt cx="735013" cy="850900"/>
          </a:xfrm>
        </p:grpSpPr>
        <p:sp>
          <p:nvSpPr>
            <p:cNvPr id="60"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1" name="Oval 7"/>
            <p:cNvSpPr>
              <a:spLocks noChangeArrowheads="1"/>
            </p:cNvSpPr>
            <p:nvPr/>
          </p:nvSpPr>
          <p:spPr bwMode="auto">
            <a:xfrm>
              <a:off x="5198847" y="3107146"/>
              <a:ext cx="565150" cy="566737"/>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62"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3" name="Oval 14"/>
            <p:cNvSpPr>
              <a:spLocks noChangeArrowheads="1"/>
            </p:cNvSpPr>
            <p:nvPr/>
          </p:nvSpPr>
          <p:spPr bwMode="auto">
            <a:xfrm>
              <a:off x="5028984" y="2913471"/>
              <a:ext cx="406400" cy="636587"/>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grpSp>
        <p:nvGrpSpPr>
          <p:cNvPr id="64" name="Group 78"/>
          <p:cNvGrpSpPr/>
          <p:nvPr/>
        </p:nvGrpSpPr>
        <p:grpSpPr>
          <a:xfrm>
            <a:off x="3375666" y="4061555"/>
            <a:ext cx="800100" cy="1270000"/>
            <a:chOff x="2122272" y="2869478"/>
            <a:chExt cx="600075" cy="952500"/>
          </a:xfrm>
        </p:grpSpPr>
        <p:sp>
          <p:nvSpPr>
            <p:cNvPr id="65"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6"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7" name="Oval 12"/>
            <p:cNvSpPr>
              <a:spLocks noChangeArrowheads="1"/>
            </p:cNvSpPr>
            <p:nvPr/>
          </p:nvSpPr>
          <p:spPr bwMode="auto">
            <a:xfrm>
              <a:off x="2312772" y="2949984"/>
              <a:ext cx="409575" cy="635000"/>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68" name="Oval 20"/>
            <p:cNvSpPr>
              <a:spLocks noChangeArrowheads="1"/>
            </p:cNvSpPr>
            <p:nvPr/>
          </p:nvSpPr>
          <p:spPr bwMode="auto">
            <a:xfrm>
              <a:off x="2122272" y="2869478"/>
              <a:ext cx="293688" cy="830262"/>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grpSp>
        <p:nvGrpSpPr>
          <p:cNvPr id="69" name="Group 77"/>
          <p:cNvGrpSpPr/>
          <p:nvPr/>
        </p:nvGrpSpPr>
        <p:grpSpPr>
          <a:xfrm>
            <a:off x="1655330" y="4291373"/>
            <a:ext cx="984250" cy="1193800"/>
            <a:chOff x="942759" y="2869021"/>
            <a:chExt cx="738188" cy="895350"/>
          </a:xfrm>
        </p:grpSpPr>
        <p:sp>
          <p:nvSpPr>
            <p:cNvPr id="70"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1"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2" name="Oval 17"/>
            <p:cNvSpPr>
              <a:spLocks noChangeArrowheads="1"/>
            </p:cNvSpPr>
            <p:nvPr/>
          </p:nvSpPr>
          <p:spPr bwMode="auto">
            <a:xfrm>
              <a:off x="942759" y="2869021"/>
              <a:ext cx="520700" cy="523875"/>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sp>
          <p:nvSpPr>
            <p:cNvPr id="73" name="Oval 29"/>
            <p:cNvSpPr>
              <a:spLocks noChangeArrowheads="1"/>
            </p:cNvSpPr>
            <p:nvPr/>
          </p:nvSpPr>
          <p:spPr bwMode="auto">
            <a:xfrm>
              <a:off x="1271372" y="3073087"/>
              <a:ext cx="409575" cy="409575"/>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grpSp>
      <p:grpSp>
        <p:nvGrpSpPr>
          <p:cNvPr id="121" name="Group 82"/>
          <p:cNvGrpSpPr/>
          <p:nvPr/>
        </p:nvGrpSpPr>
        <p:grpSpPr>
          <a:xfrm>
            <a:off x="9345370" y="4604640"/>
            <a:ext cx="898334" cy="880533"/>
            <a:chOff x="6224853" y="3161578"/>
            <a:chExt cx="673750" cy="660400"/>
          </a:xfrm>
        </p:grpSpPr>
        <p:sp>
          <p:nvSpPr>
            <p:cNvPr id="122"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3" name="Oval 25"/>
            <p:cNvSpPr>
              <a:spLocks noChangeArrowheads="1"/>
            </p:cNvSpPr>
            <p:nvPr/>
          </p:nvSpPr>
          <p:spPr bwMode="auto">
            <a:xfrm>
              <a:off x="6224853" y="3254784"/>
              <a:ext cx="406400" cy="409575"/>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124"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5" name="Oval 31"/>
            <p:cNvSpPr>
              <a:spLocks noChangeArrowheads="1"/>
            </p:cNvSpPr>
            <p:nvPr/>
          </p:nvSpPr>
          <p:spPr bwMode="auto">
            <a:xfrm>
              <a:off x="6412828" y="3161578"/>
              <a:ext cx="485775" cy="484187"/>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sp>
        <p:nvSpPr>
          <p:cNvPr id="126" name="Oval 13"/>
          <p:cNvSpPr/>
          <p:nvPr/>
        </p:nvSpPr>
        <p:spPr>
          <a:xfrm>
            <a:off x="6710475"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7" name="Oval 14"/>
          <p:cNvSpPr/>
          <p:nvPr/>
        </p:nvSpPr>
        <p:spPr>
          <a:xfrm>
            <a:off x="4367552"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8" name="Freeform 5"/>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ABDEF4"/>
          </a:solidFill>
          <a:ln w="9525">
            <a:noFill/>
            <a:round/>
          </a:ln>
        </p:spPr>
        <p:txBody>
          <a:bodyPr vert="horz" wrap="square" lIns="91440" tIns="45720" rIns="91440" bIns="45720" numCol="1" anchor="t" anchorCtr="0" compatLnSpc="1"/>
          <a:lstStyle/>
          <a:p>
            <a:endParaRPr lang="en-US"/>
          </a:p>
        </p:txBody>
      </p:sp>
      <p:sp>
        <p:nvSpPr>
          <p:cNvPr id="129" name="Freeform 5"/>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53BAE9"/>
          </a:solidFill>
          <a:ln w="9525">
            <a:noFill/>
            <a:round/>
          </a:ln>
        </p:spPr>
        <p:txBody>
          <a:bodyPr vert="horz" wrap="square" lIns="91440" tIns="45720" rIns="91440" bIns="45720" numCol="1" anchor="t" anchorCtr="0" compatLnSpc="1"/>
          <a:lstStyle/>
          <a:p>
            <a:endParaRPr lang="en-US"/>
          </a:p>
        </p:txBody>
      </p:sp>
      <p:sp>
        <p:nvSpPr>
          <p:cNvPr id="130"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lang="en-US" altLang="zh-CN" sz="1400" dirty="0">
              <a:solidFill>
                <a:schemeClr val="bg1"/>
              </a:solidFill>
              <a:latin typeface="Segoe UI Light" panose="020B0502040204020203" pitchFamily="34" charset="0"/>
              <a:cs typeface="Segoe UI Light" panose="020B0502040204020203" pitchFamily="34" charset="0"/>
            </a:endParaRPr>
          </a:p>
        </p:txBody>
      </p:sp>
      <p:sp>
        <p:nvSpPr>
          <p:cNvPr id="131" name="Oval 11"/>
          <p:cNvSpPr/>
          <p:nvPr/>
        </p:nvSpPr>
        <p:spPr>
          <a:xfrm>
            <a:off x="5173137" y="1048536"/>
            <a:ext cx="1788893" cy="1788891"/>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2" name="Oval 12"/>
          <p:cNvSpPr/>
          <p:nvPr/>
        </p:nvSpPr>
        <p:spPr>
          <a:xfrm>
            <a:off x="6339022" y="2482025"/>
            <a:ext cx="1459644" cy="1459644"/>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3" name="Oval 15"/>
          <p:cNvSpPr/>
          <p:nvPr/>
        </p:nvSpPr>
        <p:spPr>
          <a:xfrm>
            <a:off x="4379102" y="2482025"/>
            <a:ext cx="1459644" cy="1459644"/>
          </a:xfrm>
          <a:prstGeom prst="ellipse">
            <a:avLst/>
          </a:prstGeom>
          <a:solidFill>
            <a:srgbClr val="53BAE9"/>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4" name="Text Placeholder 3"/>
          <p:cNvSpPr txBox="1"/>
          <p:nvPr/>
        </p:nvSpPr>
        <p:spPr>
          <a:xfrm>
            <a:off x="8048626" y="1765006"/>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endPar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5" name="Text Placeholder 3"/>
          <p:cNvSpPr txBox="1"/>
          <p:nvPr/>
        </p:nvSpPr>
        <p:spPr>
          <a:xfrm>
            <a:off x="8048624" y="2102037"/>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endPar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36" name="Text Placeholder 3"/>
          <p:cNvSpPr txBox="1"/>
          <p:nvPr/>
        </p:nvSpPr>
        <p:spPr>
          <a:xfrm>
            <a:off x="8048626" y="2857924"/>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endPar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7" name="Text Placeholder 3"/>
          <p:cNvSpPr txBox="1"/>
          <p:nvPr/>
        </p:nvSpPr>
        <p:spPr>
          <a:xfrm>
            <a:off x="8048624"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endPar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38" name="Text Placeholder 3"/>
          <p:cNvSpPr txBox="1"/>
          <p:nvPr/>
        </p:nvSpPr>
        <p:spPr>
          <a:xfrm>
            <a:off x="2792045" y="1765006"/>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endPar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9" name="Text Placeholder 3"/>
          <p:cNvSpPr txBox="1"/>
          <p:nvPr/>
        </p:nvSpPr>
        <p:spPr>
          <a:xfrm>
            <a:off x="1318965" y="2094246"/>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endPar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40" name="Text Placeholder 3"/>
          <p:cNvSpPr txBox="1"/>
          <p:nvPr/>
        </p:nvSpPr>
        <p:spPr>
          <a:xfrm>
            <a:off x="2792045" y="2857924"/>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endPar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1" name="Text Placeholder 3"/>
          <p:cNvSpPr txBox="1"/>
          <p:nvPr/>
        </p:nvSpPr>
        <p:spPr>
          <a:xfrm>
            <a:off x="1318965"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endPar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04</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48" name="空心弧 47"/>
          <p:cNvSpPr/>
          <p:nvPr/>
        </p:nvSpPr>
        <p:spPr>
          <a:xfrm>
            <a:off x="798971" y="1841134"/>
            <a:ext cx="2146861" cy="2146861"/>
          </a:xfrm>
          <a:prstGeom prst="blockArc">
            <a:avLst>
              <a:gd name="adj1" fmla="val 13517990"/>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49" name="矩形 48"/>
          <p:cNvSpPr/>
          <p:nvPr/>
        </p:nvSpPr>
        <p:spPr>
          <a:xfrm>
            <a:off x="1321609" y="2499066"/>
            <a:ext cx="1101584"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82</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0" name="矩形 49"/>
          <p:cNvSpPr/>
          <p:nvPr/>
        </p:nvSpPr>
        <p:spPr>
          <a:xfrm>
            <a:off x="6847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endParaRPr lang="en-US" altLang="zh-CN" sz="1400" dirty="0">
              <a:latin typeface="Segoe UI Light" panose="020B0502040204020203" pitchFamily="34" charset="0"/>
              <a:cs typeface="Segoe UI Light" panose="020B0502040204020203" pitchFamily="34" charset="0"/>
            </a:endParaRPr>
          </a:p>
        </p:txBody>
      </p:sp>
      <p:sp>
        <p:nvSpPr>
          <p:cNvPr id="51" name="矩形 50"/>
          <p:cNvSpPr/>
          <p:nvPr/>
        </p:nvSpPr>
        <p:spPr>
          <a:xfrm>
            <a:off x="10979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endPar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2" name="空心弧 51"/>
          <p:cNvSpPr/>
          <p:nvPr/>
        </p:nvSpPr>
        <p:spPr>
          <a:xfrm>
            <a:off x="3614704" y="1841134"/>
            <a:ext cx="2146861" cy="2146861"/>
          </a:xfrm>
          <a:prstGeom prst="blockArc">
            <a:avLst>
              <a:gd name="adj1" fmla="val 15650879"/>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3" name="矩形 52"/>
          <p:cNvSpPr/>
          <p:nvPr/>
        </p:nvSpPr>
        <p:spPr>
          <a:xfrm>
            <a:off x="4142151" y="2499066"/>
            <a:ext cx="1091966"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76</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4" name="矩形 53"/>
          <p:cNvSpPr/>
          <p:nvPr/>
        </p:nvSpPr>
        <p:spPr>
          <a:xfrm>
            <a:off x="3500517"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endParaRPr lang="en-US" altLang="zh-CN" sz="1400" dirty="0">
              <a:latin typeface="Segoe UI Light" panose="020B0502040204020203" pitchFamily="34" charset="0"/>
              <a:cs typeface="Segoe UI Light" panose="020B0502040204020203" pitchFamily="34" charset="0"/>
            </a:endParaRPr>
          </a:p>
        </p:txBody>
      </p:sp>
      <p:sp>
        <p:nvSpPr>
          <p:cNvPr id="55" name="矩形 54"/>
          <p:cNvSpPr/>
          <p:nvPr/>
        </p:nvSpPr>
        <p:spPr>
          <a:xfrm>
            <a:off x="3913723"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endPar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6" name="空心弧 55"/>
          <p:cNvSpPr/>
          <p:nvPr/>
        </p:nvSpPr>
        <p:spPr>
          <a:xfrm>
            <a:off x="6430437" y="1841134"/>
            <a:ext cx="2146861" cy="2146861"/>
          </a:xfrm>
          <a:prstGeom prst="blockArc">
            <a:avLst>
              <a:gd name="adj1" fmla="val 11922043"/>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7" name="矩形 56"/>
          <p:cNvSpPr/>
          <p:nvPr/>
        </p:nvSpPr>
        <p:spPr>
          <a:xfrm>
            <a:off x="6953075" y="2499066"/>
            <a:ext cx="1101584"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92</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8" name="矩形 57"/>
          <p:cNvSpPr/>
          <p:nvPr/>
        </p:nvSpPr>
        <p:spPr>
          <a:xfrm>
            <a:off x="6316250"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endParaRPr lang="en-US" altLang="zh-CN" sz="1400" dirty="0">
              <a:latin typeface="Segoe UI Light" panose="020B0502040204020203" pitchFamily="34" charset="0"/>
              <a:cs typeface="Segoe UI Light" panose="020B0502040204020203" pitchFamily="34" charset="0"/>
            </a:endParaRPr>
          </a:p>
        </p:txBody>
      </p:sp>
      <p:sp>
        <p:nvSpPr>
          <p:cNvPr id="74" name="矩形 73"/>
          <p:cNvSpPr/>
          <p:nvPr/>
        </p:nvSpPr>
        <p:spPr>
          <a:xfrm>
            <a:off x="6729456"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endPar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5" name="空心弧 74"/>
          <p:cNvSpPr/>
          <p:nvPr/>
        </p:nvSpPr>
        <p:spPr>
          <a:xfrm>
            <a:off x="9246171" y="1841134"/>
            <a:ext cx="2146861" cy="2146861"/>
          </a:xfrm>
          <a:prstGeom prst="blockArc">
            <a:avLst>
              <a:gd name="adj1" fmla="val 19498456"/>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76" name="矩形 75"/>
          <p:cNvSpPr/>
          <p:nvPr/>
        </p:nvSpPr>
        <p:spPr>
          <a:xfrm>
            <a:off x="9764000" y="2499066"/>
            <a:ext cx="1111202"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54</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77" name="矩形 76"/>
          <p:cNvSpPr/>
          <p:nvPr/>
        </p:nvSpPr>
        <p:spPr>
          <a:xfrm>
            <a:off x="91319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endParaRPr lang="en-US" altLang="zh-CN" sz="1400" dirty="0">
              <a:latin typeface="Segoe UI Light" panose="020B0502040204020203" pitchFamily="34" charset="0"/>
              <a:cs typeface="Segoe UI Light" panose="020B0502040204020203" pitchFamily="34" charset="0"/>
            </a:endParaRPr>
          </a:p>
        </p:txBody>
      </p:sp>
      <p:sp>
        <p:nvSpPr>
          <p:cNvPr id="78" name="矩形 77"/>
          <p:cNvSpPr/>
          <p:nvPr/>
        </p:nvSpPr>
        <p:spPr>
          <a:xfrm>
            <a:off x="95451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endPar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8" name="矩形 27"/>
          <p:cNvSpPr/>
          <p:nvPr/>
        </p:nvSpPr>
        <p:spPr>
          <a:xfrm>
            <a:off x="619358" y="2191992"/>
            <a:ext cx="1600605" cy="731803"/>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20%</a:t>
            </a:r>
            <a:endParaRPr lang="en-US" altLang="zh-CN" sz="2800" dirty="0">
              <a:solidFill>
                <a:schemeClr val="tx1"/>
              </a:solidFill>
              <a:latin typeface="Segoe UI Light" panose="020B0502040204020203" pitchFamily="34" charset="0"/>
              <a:cs typeface="Segoe UI Light" panose="020B0502040204020203" pitchFamily="34" charset="0"/>
            </a:endParaRPr>
          </a:p>
        </p:txBody>
      </p:sp>
      <p:sp>
        <p:nvSpPr>
          <p:cNvPr id="29" name="矩形 28"/>
          <p:cNvSpPr/>
          <p:nvPr/>
        </p:nvSpPr>
        <p:spPr>
          <a:xfrm>
            <a:off x="2219963" y="2191992"/>
            <a:ext cx="5479433" cy="731803"/>
          </a:xfrm>
          <a:prstGeom prst="rect">
            <a:avLst/>
          </a:prstGeom>
          <a:solidFill>
            <a:srgbClr val="53BAE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50</a:t>
            </a:r>
            <a:r>
              <a:rPr lang="en-US" altLang="zh-CN" sz="2800" dirty="0" smtClean="0">
                <a:solidFill>
                  <a:schemeClr val="tx1"/>
                </a:solidFill>
                <a:latin typeface="Segoe UI Light" panose="020B0502040204020203" pitchFamily="34" charset="0"/>
                <a:cs typeface="Segoe UI Light" panose="020B0502040204020203" pitchFamily="34" charset="0"/>
              </a:rPr>
              <a:t>%</a:t>
            </a:r>
            <a:endParaRPr lang="en-US" altLang="zh-CN" sz="2800" dirty="0">
              <a:solidFill>
                <a:schemeClr val="tx1"/>
              </a:solidFill>
              <a:latin typeface="Segoe UI Light" panose="020B0502040204020203" pitchFamily="34" charset="0"/>
              <a:cs typeface="Segoe UI Light" panose="020B0502040204020203" pitchFamily="34" charset="0"/>
            </a:endParaRPr>
          </a:p>
        </p:txBody>
      </p:sp>
      <p:sp>
        <p:nvSpPr>
          <p:cNvPr id="30" name="矩形 29"/>
          <p:cNvSpPr/>
          <p:nvPr/>
        </p:nvSpPr>
        <p:spPr>
          <a:xfrm>
            <a:off x="7699396" y="2191992"/>
            <a:ext cx="3873249" cy="731803"/>
          </a:xfrm>
          <a:prstGeom prst="rect">
            <a:avLst/>
          </a:prstGeom>
          <a:solidFill>
            <a:srgbClr val="53BAE9">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30</a:t>
            </a:r>
            <a:r>
              <a:rPr lang="en-US" altLang="zh-CN" sz="2800" dirty="0" smtClean="0">
                <a:solidFill>
                  <a:schemeClr val="tx1"/>
                </a:solidFill>
                <a:latin typeface="Segoe UI Light" panose="020B0502040204020203" pitchFamily="34" charset="0"/>
                <a:cs typeface="Segoe UI Light" panose="020B0502040204020203" pitchFamily="34" charset="0"/>
              </a:rPr>
              <a:t>%</a:t>
            </a:r>
            <a:endParaRPr lang="en-US" altLang="zh-CN" sz="2800" dirty="0">
              <a:solidFill>
                <a:schemeClr val="tx1"/>
              </a:solidFill>
              <a:latin typeface="Segoe UI Light" panose="020B0502040204020203" pitchFamily="34" charset="0"/>
              <a:cs typeface="Segoe UI Light" panose="020B0502040204020203" pitchFamily="34" charset="0"/>
            </a:endParaRPr>
          </a:p>
        </p:txBody>
      </p:sp>
      <p:sp>
        <p:nvSpPr>
          <p:cNvPr id="31" name="矩形 30"/>
          <p:cNvSpPr/>
          <p:nvPr/>
        </p:nvSpPr>
        <p:spPr>
          <a:xfrm>
            <a:off x="619358"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32" name="矩形 31"/>
          <p:cNvSpPr/>
          <p:nvPr/>
        </p:nvSpPr>
        <p:spPr>
          <a:xfrm>
            <a:off x="619358"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endPar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3" name="矩形 32"/>
          <p:cNvSpPr/>
          <p:nvPr/>
        </p:nvSpPr>
        <p:spPr>
          <a:xfrm>
            <a:off x="619358"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4" name="矩形 43"/>
          <p:cNvSpPr/>
          <p:nvPr/>
        </p:nvSpPr>
        <p:spPr>
          <a:xfrm>
            <a:off x="4363925"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5" name="矩形 44"/>
          <p:cNvSpPr/>
          <p:nvPr/>
        </p:nvSpPr>
        <p:spPr>
          <a:xfrm>
            <a:off x="4363925"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endPar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6" name="矩形 45"/>
          <p:cNvSpPr/>
          <p:nvPr/>
        </p:nvSpPr>
        <p:spPr>
          <a:xfrm>
            <a:off x="4363925"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7" name="矩形 46"/>
          <p:cNvSpPr/>
          <p:nvPr/>
        </p:nvSpPr>
        <p:spPr>
          <a:xfrm>
            <a:off x="8108491"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59" name="矩形 58"/>
          <p:cNvSpPr/>
          <p:nvPr/>
        </p:nvSpPr>
        <p:spPr>
          <a:xfrm>
            <a:off x="8108491"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endPar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0" name="矩形 59"/>
          <p:cNvSpPr/>
          <p:nvPr/>
        </p:nvSpPr>
        <p:spPr>
          <a:xfrm>
            <a:off x="8108491"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580201" y="297733"/>
            <a:ext cx="3031599" cy="984565"/>
          </a:xfrm>
          <a:prstGeom prst="rect">
            <a:avLst/>
          </a:prstGeom>
        </p:spPr>
        <p:txBody>
          <a:bodyPr wrap="none" anchor="ctr">
            <a:spAutoFit/>
          </a:bodyPr>
          <a:lstStyle/>
          <a:p>
            <a:pPr algn="ctr">
              <a:lnSpc>
                <a:spcPct val="150000"/>
              </a:lnSpc>
            </a:pPr>
            <a:r>
              <a:rPr lang="en-US" altLang="zh-CN" sz="4400" dirty="0">
                <a:solidFill>
                  <a:srgbClr val="53BAE9"/>
                </a:solidFill>
                <a:latin typeface="华文细黑" panose="02010600040101010101" pitchFamily="2" charset="-122"/>
                <a:ea typeface="华文细黑" panose="02010600040101010101" pitchFamily="2" charset="-122"/>
                <a:cs typeface="Segoe UI Light" panose="020B0502040204020203" pitchFamily="34" charset="0"/>
              </a:rPr>
              <a:t>CONTENTS</a:t>
            </a:r>
            <a:endParaRPr lang="en-US" altLang="zh-CN" sz="4400" dirty="0">
              <a:solidFill>
                <a:srgbClr val="53BAE9"/>
              </a:solidFill>
              <a:latin typeface="华文细黑" panose="02010600040101010101" pitchFamily="2" charset="-122"/>
              <a:ea typeface="华文细黑" panose="02010600040101010101" pitchFamily="2" charset="-122"/>
              <a:cs typeface="Segoe UI Light" panose="020B0502040204020203" pitchFamily="34" charset="0"/>
            </a:endParaRPr>
          </a:p>
        </p:txBody>
      </p:sp>
      <p:sp>
        <p:nvSpPr>
          <p:cNvPr id="31" name="矩形 30"/>
          <p:cNvSpPr/>
          <p:nvPr/>
        </p:nvSpPr>
        <p:spPr>
          <a:xfrm>
            <a:off x="287434"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2" name="组合 31"/>
          <p:cNvGrpSpPr/>
          <p:nvPr/>
        </p:nvGrpSpPr>
        <p:grpSpPr>
          <a:xfrm>
            <a:off x="308864" y="2161861"/>
            <a:ext cx="2599730" cy="2782360"/>
            <a:chOff x="1111832" y="2615227"/>
            <a:chExt cx="2077878" cy="2223848"/>
          </a:xfrm>
        </p:grpSpPr>
        <p:sp>
          <p:nvSpPr>
            <p:cNvPr id="33" name="文本框 32"/>
            <p:cNvSpPr txBox="1"/>
            <p:nvPr/>
          </p:nvSpPr>
          <p:spPr>
            <a:xfrm>
              <a:off x="1622137"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01</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34" name="文本框 33"/>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37" name="矩形 36"/>
          <p:cNvSpPr/>
          <p:nvPr/>
        </p:nvSpPr>
        <p:spPr>
          <a:xfrm>
            <a:off x="3260470"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8" name="组合 37"/>
          <p:cNvGrpSpPr/>
          <p:nvPr/>
        </p:nvGrpSpPr>
        <p:grpSpPr>
          <a:xfrm>
            <a:off x="3281900" y="2161861"/>
            <a:ext cx="2599730" cy="2782360"/>
            <a:chOff x="1111832" y="2615227"/>
            <a:chExt cx="2077878" cy="2223848"/>
          </a:xfrm>
        </p:grpSpPr>
        <p:sp>
          <p:nvSpPr>
            <p:cNvPr id="40" name="文本框 39"/>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02</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42" name="文本框 41"/>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49" name="矩形 48"/>
          <p:cNvSpPr/>
          <p:nvPr/>
        </p:nvSpPr>
        <p:spPr>
          <a:xfrm>
            <a:off x="6233506"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52" name="组合 51"/>
          <p:cNvGrpSpPr/>
          <p:nvPr/>
        </p:nvGrpSpPr>
        <p:grpSpPr>
          <a:xfrm>
            <a:off x="6254936" y="2161861"/>
            <a:ext cx="2599730" cy="2782360"/>
            <a:chOff x="1111832" y="2615227"/>
            <a:chExt cx="2077878" cy="2223848"/>
          </a:xfrm>
        </p:grpSpPr>
        <p:sp>
          <p:nvSpPr>
            <p:cNvPr id="54" name="文本框 53"/>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03</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56" name="文本框 5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61" name="矩形 60"/>
          <p:cNvSpPr/>
          <p:nvPr/>
        </p:nvSpPr>
        <p:spPr>
          <a:xfrm>
            <a:off x="9206542"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62" name="组合 61"/>
          <p:cNvGrpSpPr/>
          <p:nvPr/>
        </p:nvGrpSpPr>
        <p:grpSpPr>
          <a:xfrm>
            <a:off x="9227972" y="2161861"/>
            <a:ext cx="2599730" cy="2782360"/>
            <a:chOff x="1111832" y="2615227"/>
            <a:chExt cx="2077878" cy="2223848"/>
          </a:xfrm>
        </p:grpSpPr>
        <p:sp>
          <p:nvSpPr>
            <p:cNvPr id="63" name="文本框 62"/>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04</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66" name="文本框 6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24" name="任意多边形 23"/>
          <p:cNvSpPr/>
          <p:nvPr/>
        </p:nvSpPr>
        <p:spPr>
          <a:xfrm rot="900000">
            <a:off x="5549532" y="5804600"/>
            <a:ext cx="1092937" cy="755668"/>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23"/>
          <p:cNvGrpSpPr/>
          <p:nvPr/>
        </p:nvGrpSpPr>
        <p:grpSpPr bwMode="auto">
          <a:xfrm>
            <a:off x="503236" y="1961716"/>
            <a:ext cx="8049011" cy="3953187"/>
            <a:chOff x="1403350" y="2276475"/>
            <a:chExt cx="7416800" cy="3897371"/>
          </a:xfrm>
          <a:solidFill>
            <a:srgbClr val="ABDEF4"/>
          </a:solidFill>
        </p:grpSpPr>
        <p:sp>
          <p:nvSpPr>
            <p:cNvPr id="25" name="Freeform 243"/>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44"/>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 name="Freeform 245"/>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246"/>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247"/>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248"/>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249"/>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250"/>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251"/>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252"/>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253"/>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254"/>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255"/>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256"/>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257"/>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258"/>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259"/>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260"/>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261"/>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262"/>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263"/>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264"/>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265"/>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39"/>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40"/>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41"/>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42"/>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43"/>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44"/>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45"/>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46"/>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47"/>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48"/>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49"/>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50"/>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51"/>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52"/>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53"/>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54"/>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55"/>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56"/>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57"/>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59"/>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60"/>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66"/>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67"/>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68"/>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69"/>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70"/>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71"/>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72"/>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73"/>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74"/>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75"/>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76"/>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77"/>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78"/>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79"/>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85"/>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86"/>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87"/>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88"/>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89"/>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90"/>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91"/>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92"/>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93"/>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94"/>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95"/>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96"/>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97"/>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98"/>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99"/>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00"/>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01"/>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03"/>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04"/>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05"/>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06"/>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07"/>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08"/>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09"/>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10"/>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11"/>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12"/>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13"/>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14"/>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15"/>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16"/>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17"/>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18"/>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19"/>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20"/>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21"/>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22"/>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23"/>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24"/>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25"/>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26"/>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27"/>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28"/>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29"/>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30"/>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31"/>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32"/>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33"/>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34"/>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35"/>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36"/>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37"/>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38"/>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39"/>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40"/>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41"/>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42"/>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43"/>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44"/>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45"/>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46"/>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47"/>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48"/>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49"/>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50"/>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52"/>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55"/>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57"/>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158"/>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159"/>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160"/>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161"/>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162"/>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163"/>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164"/>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165"/>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166"/>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167"/>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168"/>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169"/>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170"/>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171"/>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172"/>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173"/>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174"/>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175"/>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176"/>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177"/>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178"/>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179"/>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180"/>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181"/>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182"/>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183"/>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184"/>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185"/>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186"/>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187"/>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188"/>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189"/>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190"/>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191"/>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192"/>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193"/>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194"/>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195"/>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196"/>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197"/>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198"/>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199"/>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00"/>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01"/>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02"/>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03"/>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04"/>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06"/>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07"/>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08"/>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09"/>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10"/>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11"/>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12"/>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13"/>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14"/>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15"/>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16"/>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17"/>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18"/>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19"/>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20"/>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21"/>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22"/>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24"/>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25"/>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26"/>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27"/>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28"/>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29"/>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30"/>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31"/>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232"/>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233"/>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234"/>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235"/>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236"/>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237"/>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238"/>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239"/>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240"/>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241"/>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267"/>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268"/>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269"/>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270"/>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272"/>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273"/>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274"/>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275"/>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276"/>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277"/>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278"/>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279"/>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280"/>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8" name="Freeform 281"/>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9" name="Freeform 282"/>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0" name="Freeform 283"/>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1" name="Freeform 284"/>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2" name="Freeform 285"/>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3" name="Freeform 286"/>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4" name="Freeform 287"/>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5" name="Freeform 288"/>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6" name="Freeform 289"/>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7" name="Freeform 290"/>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8" name="Freeform 291"/>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9" name="Freeform 292"/>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0" name="Freeform 293"/>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1" name="Freeform 294"/>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2" name="Freeform 295"/>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3" name="Freeform 296"/>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4" name="Freeform 297"/>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5" name="Freeform 298"/>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6" name="Freeform 299"/>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7" name="Freeform 300"/>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8" name="Freeform 301"/>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9" name="Freeform 302"/>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0" name="Freeform 303"/>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1" name="Freeform 304"/>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2" name="Freeform 305"/>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3" name="Freeform 306"/>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4" name="Freeform 307"/>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5" name="Freeform 308"/>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6" name="Freeform 309"/>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7" name="Freeform 310"/>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8" name="Freeform 311"/>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9" name="Freeform 312"/>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0" name="Freeform 313"/>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1" name="Freeform 314"/>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2" name="Freeform 315"/>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3" name="Freeform 316"/>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4" name="Freeform 317"/>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5" name="Freeform 318"/>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6" name="Freeform 319"/>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7" name="Freeform 320"/>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8" name="Freeform 321"/>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9" name="Freeform 322"/>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310" name="组合 309"/>
          <p:cNvGrpSpPr/>
          <p:nvPr/>
        </p:nvGrpSpPr>
        <p:grpSpPr>
          <a:xfrm>
            <a:off x="8514480" y="2469752"/>
            <a:ext cx="3174285" cy="2937115"/>
            <a:chOff x="8594896" y="1660013"/>
            <a:chExt cx="3174285" cy="2937115"/>
          </a:xfrm>
        </p:grpSpPr>
        <p:grpSp>
          <p:nvGrpSpPr>
            <p:cNvPr id="311" name="组合 310"/>
            <p:cNvGrpSpPr/>
            <p:nvPr/>
          </p:nvGrpSpPr>
          <p:grpSpPr>
            <a:xfrm>
              <a:off x="8594896" y="1660013"/>
              <a:ext cx="3174285" cy="461665"/>
              <a:chOff x="6330755" y="1694731"/>
              <a:chExt cx="2305245" cy="335273"/>
            </a:xfrm>
          </p:grpSpPr>
          <p:sp>
            <p:nvSpPr>
              <p:cNvPr id="329" name="矩形 328"/>
              <p:cNvSpPr/>
              <p:nvPr/>
            </p:nvSpPr>
            <p:spPr>
              <a:xfrm>
                <a:off x="6934889" y="1704154"/>
                <a:ext cx="639346" cy="189988"/>
              </a:xfrm>
              <a:prstGeom prst="rect">
                <a:avLst/>
              </a:prstGeom>
            </p:spPr>
            <p:txBody>
              <a:bodyPr wrap="none" anchor="ctr">
                <a:spAutoFit/>
              </a:bodyPr>
              <a:lstStyle/>
              <a:p>
                <a:r>
                  <a:rPr lang="en-US" altLang="zh-CN" sz="1100" b="1" dirty="0" smtClean="0">
                    <a:solidFill>
                      <a:srgbClr val="53BAE9"/>
                    </a:solidFill>
                    <a:latin typeface="华文细黑" panose="02010600040101010101" pitchFamily="2" charset="-122"/>
                    <a:ea typeface="华文细黑" panose="02010600040101010101" pitchFamily="2" charset="-122"/>
                    <a:cs typeface="Arial" panose="020B0604020202020204" pitchFamily="34" charset="0"/>
                  </a:rPr>
                  <a:t>New Yorrk</a:t>
                </a:r>
                <a:endParaRPr lang="en-US" altLang="zh-CN" sz="1100" b="1" dirty="0">
                  <a:solidFill>
                    <a:srgbClr val="53BAE9"/>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30" name="矩形 329"/>
              <p:cNvSpPr/>
              <p:nvPr/>
            </p:nvSpPr>
            <p:spPr>
              <a:xfrm>
                <a:off x="7026906" y="1926523"/>
                <a:ext cx="1609094" cy="45719"/>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31" name="矩形 330"/>
              <p:cNvSpPr/>
              <p:nvPr/>
            </p:nvSpPr>
            <p:spPr>
              <a:xfrm>
                <a:off x="6330755" y="1694731"/>
                <a:ext cx="694421" cy="335273"/>
              </a:xfrm>
              <a:prstGeom prst="rect">
                <a:avLst/>
              </a:prstGeom>
            </p:spPr>
            <p:txBody>
              <a:bodyPr wrap="square" anchor="ctr">
                <a:spAutoFit/>
              </a:bodyPr>
              <a:lstStyle/>
              <a:p>
                <a:r>
                  <a:rPr lang="en-US" altLang="zh-CN" sz="2400" dirty="0">
                    <a:solidFill>
                      <a:srgbClr val="53BAE9"/>
                    </a:solidFill>
                    <a:latin typeface="华文细黑" panose="02010600040101010101" pitchFamily="2" charset="-122"/>
                    <a:ea typeface="华文细黑" panose="02010600040101010101" pitchFamily="2" charset="-122"/>
                    <a:cs typeface="Arial" panose="020B0604020202020204" pitchFamily="34" charset="0"/>
                  </a:rPr>
                  <a:t>200</a:t>
                </a:r>
                <a:endParaRPr lang="en-US" altLang="zh-CN" sz="2400" dirty="0">
                  <a:solidFill>
                    <a:srgbClr val="53BAE9"/>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2" name="组合 311"/>
            <p:cNvGrpSpPr/>
            <p:nvPr/>
          </p:nvGrpSpPr>
          <p:grpSpPr>
            <a:xfrm>
              <a:off x="8842782" y="2289099"/>
              <a:ext cx="2480008" cy="463389"/>
              <a:chOff x="6510776" y="2151589"/>
              <a:chExt cx="1801044" cy="336525"/>
            </a:xfrm>
          </p:grpSpPr>
          <p:grpSp>
            <p:nvGrpSpPr>
              <p:cNvPr id="325" name="组合 324"/>
              <p:cNvGrpSpPr/>
              <p:nvPr/>
            </p:nvGrpSpPr>
            <p:grpSpPr>
              <a:xfrm>
                <a:off x="6934889" y="2151589"/>
                <a:ext cx="1376931" cy="271518"/>
                <a:chOff x="6934889" y="2151589"/>
                <a:chExt cx="1376931" cy="271518"/>
              </a:xfrm>
            </p:grpSpPr>
            <p:sp>
              <p:nvSpPr>
                <p:cNvPr id="327" name="矩形 326"/>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8" name="矩形 327"/>
                <p:cNvSpPr/>
                <p:nvPr/>
              </p:nvSpPr>
              <p:spPr>
                <a:xfrm>
                  <a:off x="6934889" y="2151589"/>
                  <a:ext cx="355296"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326" name="矩形 325"/>
              <p:cNvSpPr/>
              <p:nvPr/>
            </p:nvSpPr>
            <p:spPr>
              <a:xfrm>
                <a:off x="6510776" y="2152841"/>
                <a:ext cx="584124"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60</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3" name="组合 312"/>
            <p:cNvGrpSpPr/>
            <p:nvPr/>
          </p:nvGrpSpPr>
          <p:grpSpPr>
            <a:xfrm>
              <a:off x="8842781" y="2876529"/>
              <a:ext cx="1891315" cy="461665"/>
              <a:chOff x="6510775" y="2578196"/>
              <a:chExt cx="1373520" cy="335273"/>
            </a:xfrm>
          </p:grpSpPr>
          <p:sp>
            <p:nvSpPr>
              <p:cNvPr id="322" name="矩形 321"/>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3" name="矩形 322"/>
              <p:cNvSpPr/>
              <p:nvPr/>
            </p:nvSpPr>
            <p:spPr>
              <a:xfrm>
                <a:off x="6934889" y="2591641"/>
                <a:ext cx="51245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24" name="矩形 323"/>
              <p:cNvSpPr/>
              <p:nvPr/>
            </p:nvSpPr>
            <p:spPr>
              <a:xfrm>
                <a:off x="6510775" y="2578196"/>
                <a:ext cx="584125"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48</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4" name="组合 313"/>
            <p:cNvGrpSpPr/>
            <p:nvPr/>
          </p:nvGrpSpPr>
          <p:grpSpPr>
            <a:xfrm>
              <a:off x="8892358" y="3433782"/>
              <a:ext cx="2430433" cy="474982"/>
              <a:chOff x="6546779" y="2982886"/>
              <a:chExt cx="1765041" cy="344944"/>
            </a:xfrm>
          </p:grpSpPr>
          <p:sp>
            <p:nvSpPr>
              <p:cNvPr id="319" name="矩形 318"/>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0" name="矩形 319"/>
              <p:cNvSpPr/>
              <p:nvPr/>
            </p:nvSpPr>
            <p:spPr>
              <a:xfrm>
                <a:off x="6934889" y="3054789"/>
                <a:ext cx="35529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21" name="矩形 320"/>
              <p:cNvSpPr/>
              <p:nvPr/>
            </p:nvSpPr>
            <p:spPr>
              <a:xfrm>
                <a:off x="6546779" y="2982886"/>
                <a:ext cx="548121"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57</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5" name="组合 314"/>
            <p:cNvGrpSpPr/>
            <p:nvPr/>
          </p:nvGrpSpPr>
          <p:grpSpPr>
            <a:xfrm>
              <a:off x="8594896" y="4135463"/>
              <a:ext cx="2849931" cy="461665"/>
              <a:chOff x="6330755" y="3492466"/>
              <a:chExt cx="2069691" cy="335273"/>
            </a:xfrm>
          </p:grpSpPr>
          <p:sp>
            <p:nvSpPr>
              <p:cNvPr id="316" name="矩形 315"/>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17" name="矩形 316"/>
              <p:cNvSpPr/>
              <p:nvPr/>
            </p:nvSpPr>
            <p:spPr>
              <a:xfrm>
                <a:off x="6934889" y="3523437"/>
                <a:ext cx="51245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18" name="矩形 317"/>
              <p:cNvSpPr/>
              <p:nvPr/>
            </p:nvSpPr>
            <p:spPr>
              <a:xfrm>
                <a:off x="6330755" y="3492466"/>
                <a:ext cx="694421"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139</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grpSp>
        <p:nvGrpSpPr>
          <p:cNvPr id="332" name="组合 331"/>
          <p:cNvGrpSpPr/>
          <p:nvPr/>
        </p:nvGrpSpPr>
        <p:grpSpPr>
          <a:xfrm>
            <a:off x="5359006" y="2514703"/>
            <a:ext cx="1436613" cy="3271264"/>
            <a:chOff x="3980771" y="2034838"/>
            <a:chExt cx="1043304" cy="2375673"/>
          </a:xfrm>
        </p:grpSpPr>
        <p:sp>
          <p:nvSpPr>
            <p:cNvPr id="333" name="椭圆 332"/>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4" name="直接连接符 333"/>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5" name="组合 334"/>
            <p:cNvGrpSpPr/>
            <p:nvPr/>
          </p:nvGrpSpPr>
          <p:grpSpPr>
            <a:xfrm>
              <a:off x="3980771" y="3859915"/>
              <a:ext cx="1043304" cy="550596"/>
              <a:chOff x="481234" y="3523848"/>
              <a:chExt cx="1043304" cy="550596"/>
            </a:xfrm>
          </p:grpSpPr>
          <p:sp>
            <p:nvSpPr>
              <p:cNvPr id="336" name="矩形 335"/>
              <p:cNvSpPr/>
              <p:nvPr/>
            </p:nvSpPr>
            <p:spPr>
              <a:xfrm>
                <a:off x="622212"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endPar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37" name="矩形 336"/>
              <p:cNvSpPr/>
              <p:nvPr/>
            </p:nvSpPr>
            <p:spPr>
              <a:xfrm>
                <a:off x="481234" y="3712350"/>
                <a:ext cx="1043304" cy="362094"/>
              </a:xfrm>
              <a:prstGeom prst="rect">
                <a:avLst/>
              </a:prstGeom>
            </p:spPr>
            <p:txBody>
              <a:bodyPr wrap="none" anchor="ctr">
                <a:spAutoFit/>
              </a:bodyPr>
              <a:lstStyle/>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a:t>
                </a: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iosum </a:t>
                </a: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Dolor</a:t>
                </a:r>
                <a:endPar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grpSp>
      <p:grpSp>
        <p:nvGrpSpPr>
          <p:cNvPr id="338" name="组合 337"/>
          <p:cNvGrpSpPr/>
          <p:nvPr/>
        </p:nvGrpSpPr>
        <p:grpSpPr>
          <a:xfrm>
            <a:off x="798391" y="3651151"/>
            <a:ext cx="1436613" cy="1567695"/>
            <a:chOff x="668738" y="2860154"/>
            <a:chExt cx="1043304" cy="1138499"/>
          </a:xfrm>
        </p:grpSpPr>
        <p:sp>
          <p:nvSpPr>
            <p:cNvPr id="339" name="椭圆 338"/>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0" name="组合 339"/>
            <p:cNvGrpSpPr/>
            <p:nvPr/>
          </p:nvGrpSpPr>
          <p:grpSpPr>
            <a:xfrm>
              <a:off x="668738" y="3448060"/>
              <a:ext cx="1043304" cy="550593"/>
              <a:chOff x="668738" y="3523848"/>
              <a:chExt cx="1043304" cy="550593"/>
            </a:xfrm>
          </p:grpSpPr>
          <p:sp>
            <p:nvSpPr>
              <p:cNvPr id="342" name="矩形 341"/>
              <p:cNvSpPr/>
              <p:nvPr/>
            </p:nvSpPr>
            <p:spPr>
              <a:xfrm>
                <a:off x="808899"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endPar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43" name="矩形 342"/>
              <p:cNvSpPr/>
              <p:nvPr/>
            </p:nvSpPr>
            <p:spPr>
              <a:xfrm>
                <a:off x="668738" y="3712347"/>
                <a:ext cx="1043304" cy="362094"/>
              </a:xfrm>
              <a:prstGeom prst="rect">
                <a:avLst/>
              </a:prstGeom>
            </p:spPr>
            <p:txBody>
              <a:bodyPr wrap="none" anchor="ctr">
                <a:spAutoFit/>
              </a:bodyPr>
              <a:lstStyle/>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a:t>
                </a: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iosum </a:t>
                </a: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Dolor</a:t>
                </a:r>
                <a:endPar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cxnSp>
          <p:nvCxnSpPr>
            <p:cNvPr id="341" name="直接连接符 340"/>
            <p:cNvCxnSpPr/>
            <p:nvPr/>
          </p:nvCxnSpPr>
          <p:spPr>
            <a:xfrm>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344" name="矩形 343"/>
          <p:cNvSpPr/>
          <p:nvPr/>
        </p:nvSpPr>
        <p:spPr>
          <a:xfrm>
            <a:off x="773792" y="5100246"/>
            <a:ext cx="2129328" cy="1058591"/>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矩形 344"/>
          <p:cNvSpPr/>
          <p:nvPr/>
        </p:nvSpPr>
        <p:spPr>
          <a:xfrm>
            <a:off x="2903120" y="4747383"/>
            <a:ext cx="2129328" cy="1411454"/>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矩形 345"/>
          <p:cNvSpPr/>
          <p:nvPr/>
        </p:nvSpPr>
        <p:spPr>
          <a:xfrm>
            <a:off x="5031337" y="4276897"/>
            <a:ext cx="2129328" cy="1881940"/>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矩形 346"/>
          <p:cNvSpPr/>
          <p:nvPr/>
        </p:nvSpPr>
        <p:spPr>
          <a:xfrm>
            <a:off x="7159554" y="3884827"/>
            <a:ext cx="2129328" cy="2274010"/>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矩形 55"/>
          <p:cNvSpPr/>
          <p:nvPr/>
        </p:nvSpPr>
        <p:spPr>
          <a:xfrm>
            <a:off x="829409" y="4109656"/>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49" name="矩形 55"/>
          <p:cNvSpPr/>
          <p:nvPr/>
        </p:nvSpPr>
        <p:spPr>
          <a:xfrm>
            <a:off x="2953810" y="3784155"/>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0" name="矩形 55"/>
          <p:cNvSpPr/>
          <p:nvPr/>
        </p:nvSpPr>
        <p:spPr>
          <a:xfrm>
            <a:off x="5084989" y="3296507"/>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1" name="矩形 55"/>
          <p:cNvSpPr/>
          <p:nvPr/>
        </p:nvSpPr>
        <p:spPr>
          <a:xfrm>
            <a:off x="7213633" y="2984788"/>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2" name="矩形 351"/>
          <p:cNvSpPr/>
          <p:nvPr/>
        </p:nvSpPr>
        <p:spPr>
          <a:xfrm>
            <a:off x="1544197" y="5684257"/>
            <a:ext cx="590739"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2011 </a:t>
            </a:r>
            <a:endParaRPr lang="zh-CN" altLang="en-US" sz="1600" dirty="0">
              <a:latin typeface="HelveticaNeueLT Pro 67 MdCn" panose="020B0606030502030204" pitchFamily="34" charset="0"/>
            </a:endParaRPr>
          </a:p>
        </p:txBody>
      </p:sp>
      <p:sp>
        <p:nvSpPr>
          <p:cNvPr id="353" name="矩形 352"/>
          <p:cNvSpPr/>
          <p:nvPr/>
        </p:nvSpPr>
        <p:spPr>
          <a:xfrm>
            <a:off x="3662442"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2012 </a:t>
            </a:r>
            <a:endParaRPr lang="zh-CN" altLang="en-US" sz="1600" dirty="0">
              <a:latin typeface="HelveticaNeueLT Pro 67 MdCn" panose="020B0606030502030204" pitchFamily="34" charset="0"/>
            </a:endParaRPr>
          </a:p>
        </p:txBody>
      </p:sp>
      <p:sp>
        <p:nvSpPr>
          <p:cNvPr id="354" name="矩形 353"/>
          <p:cNvSpPr/>
          <p:nvPr/>
        </p:nvSpPr>
        <p:spPr>
          <a:xfrm>
            <a:off x="5793622"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2013 </a:t>
            </a:r>
            <a:endParaRPr lang="zh-CN" altLang="en-US" sz="1600" dirty="0">
              <a:latin typeface="HelveticaNeueLT Pro 67 MdCn" panose="020B0606030502030204" pitchFamily="34" charset="0"/>
            </a:endParaRPr>
          </a:p>
        </p:txBody>
      </p:sp>
      <p:sp>
        <p:nvSpPr>
          <p:cNvPr id="355" name="矩形 354"/>
          <p:cNvSpPr/>
          <p:nvPr/>
        </p:nvSpPr>
        <p:spPr>
          <a:xfrm>
            <a:off x="7922266"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2014 </a:t>
            </a:r>
            <a:endParaRPr lang="zh-CN" altLang="en-US" sz="1600" dirty="0">
              <a:latin typeface="HelveticaNeueLT Pro 67 MdCn" panose="020B0606030502030204" pitchFamily="34" charset="0"/>
            </a:endParaRPr>
          </a:p>
        </p:txBody>
      </p:sp>
      <p:sp>
        <p:nvSpPr>
          <p:cNvPr id="356" name="矩形 355"/>
          <p:cNvSpPr/>
          <p:nvPr/>
        </p:nvSpPr>
        <p:spPr>
          <a:xfrm>
            <a:off x="9287769" y="3409229"/>
            <a:ext cx="2129328" cy="2749608"/>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矩形 356"/>
          <p:cNvSpPr/>
          <p:nvPr/>
        </p:nvSpPr>
        <p:spPr>
          <a:xfrm>
            <a:off x="10050908"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2015 </a:t>
            </a:r>
            <a:endParaRPr lang="zh-CN" altLang="en-US" sz="1600" dirty="0">
              <a:latin typeface="HelveticaNeueLT Pro 67 MdCn" panose="020B0606030502030204" pitchFamily="34" charset="0"/>
            </a:endParaRPr>
          </a:p>
        </p:txBody>
      </p:sp>
      <p:grpSp>
        <p:nvGrpSpPr>
          <p:cNvPr id="358" name="组合 357"/>
          <p:cNvGrpSpPr/>
          <p:nvPr/>
        </p:nvGrpSpPr>
        <p:grpSpPr>
          <a:xfrm>
            <a:off x="9635042" y="1550846"/>
            <a:ext cx="1434782" cy="1532713"/>
            <a:chOff x="6876272" y="1083981"/>
            <a:chExt cx="1537251" cy="1642176"/>
          </a:xfrm>
          <a:solidFill>
            <a:srgbClr val="2A53C4">
              <a:alpha val="70000"/>
            </a:srgbClr>
          </a:solidFill>
        </p:grpSpPr>
        <p:sp>
          <p:nvSpPr>
            <p:cNvPr id="359" name="任意多边形 358"/>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nvGrpSpPr>
            <p:cNvPr id="360" name="组合 359"/>
            <p:cNvGrpSpPr/>
            <p:nvPr/>
          </p:nvGrpSpPr>
          <p:grpSpPr>
            <a:xfrm>
              <a:off x="7003872" y="1259048"/>
              <a:ext cx="1282050" cy="1042359"/>
              <a:chOff x="4984441" y="3312181"/>
              <a:chExt cx="1282050" cy="1042359"/>
            </a:xfrm>
            <a:grpFill/>
          </p:grpSpPr>
          <p:sp>
            <p:nvSpPr>
              <p:cNvPr id="361" name="文本框 360"/>
              <p:cNvSpPr txBox="1"/>
              <p:nvPr/>
            </p:nvSpPr>
            <p:spPr>
              <a:xfrm>
                <a:off x="4984441" y="3312181"/>
                <a:ext cx="1282050" cy="692490"/>
              </a:xfrm>
              <a:prstGeom prst="rect">
                <a:avLst/>
              </a:prstGeom>
              <a:noFill/>
            </p:spPr>
            <p:txBody>
              <a:bodyPr wrap="square" rtlCol="0">
                <a:spAutoFit/>
              </a:bodyPr>
              <a:lstStyle/>
              <a:p>
                <a:pPr algn="ctr"/>
                <a:r>
                  <a:rPr lang="en-US" altLang="zh-CN" sz="3600" dirty="0" smtClean="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362" name="直接连接符 361"/>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3" name="文本框 362"/>
              <p:cNvSpPr txBox="1"/>
              <p:nvPr/>
            </p:nvSpPr>
            <p:spPr>
              <a:xfrm>
                <a:off x="4984441" y="4024782"/>
                <a:ext cx="1282050" cy="329758"/>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37701" y="1850027"/>
            <a:ext cx="10516598" cy="2000229"/>
            <a:chOff x="837701" y="1782714"/>
            <a:chExt cx="10516598" cy="2000229"/>
          </a:xfrm>
        </p:grpSpPr>
        <p:sp>
          <p:nvSpPr>
            <p:cNvPr id="31" name="任意多边形 30"/>
            <p:cNvSpPr/>
            <p:nvPr/>
          </p:nvSpPr>
          <p:spPr>
            <a:xfrm rot="900000">
              <a:off x="5461139" y="1782714"/>
              <a:ext cx="1269722" cy="877899"/>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075057"/>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029294" y="3075056"/>
                <a:ext cx="6133410" cy="707886"/>
              </a:xfrm>
              <a:prstGeom prst="rect">
                <a:avLst/>
              </a:prstGeom>
              <a:noFill/>
            </p:spPr>
            <p:txBody>
              <a:bodyPr wrap="none" rtlCol="0" anchor="ctr">
                <a:spAutoFit/>
              </a:bodyPr>
              <a:lstStyle/>
              <a:p>
                <a:pPr algn="ctr"/>
                <a:r>
                  <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THANKS FOR WATCHING</a:t>
                </a:r>
                <a:endPar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endParaRPr>
              </a:p>
            </p:txBody>
          </p:sp>
        </p:grpSp>
      </p:gr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2" y="2828836"/>
            <a:ext cx="1207382"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01</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8647" t="2345" r="18736" b="2345"/>
          <a:stretch>
            <a:fillRect/>
          </a:stretch>
        </p:blipFill>
        <p:spPr>
          <a:xfrm>
            <a:off x="3474852"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l="6865" t="1307" r="20518" b="3383"/>
          <a:stretch>
            <a:fillRect/>
          </a:stretch>
        </p:blipFill>
        <p:spPr>
          <a:xfrm>
            <a:off x="6158634"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l="24857" t="2345" r="11502" b="2345"/>
          <a:stretch>
            <a:fillRect/>
          </a:stretch>
        </p:blipFill>
        <p:spPr>
          <a:xfrm>
            <a:off x="8842415"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l="18230" t="2345" r="18230" b="2345"/>
          <a:stretch>
            <a:fillRect/>
          </a:stretch>
        </p:blipFill>
        <p:spPr>
          <a:xfrm>
            <a:off x="791070"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8" name="组合 7"/>
          <p:cNvGrpSpPr/>
          <p:nvPr/>
        </p:nvGrpSpPr>
        <p:grpSpPr>
          <a:xfrm>
            <a:off x="791070" y="3854870"/>
            <a:ext cx="2558515" cy="2558515"/>
            <a:chOff x="690413" y="2899241"/>
            <a:chExt cx="1872051" cy="1872051"/>
          </a:xfrm>
        </p:grpSpPr>
        <p:sp>
          <p:nvSpPr>
            <p:cNvPr id="9" name="矩形 8"/>
            <p:cNvSpPr/>
            <p:nvPr/>
          </p:nvSpPr>
          <p:spPr>
            <a:xfrm>
              <a:off x="690413"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85413" y="3294300"/>
              <a:ext cx="1282050" cy="982839"/>
              <a:chOff x="4984441" y="3312181"/>
              <a:chExt cx="1282050" cy="982839"/>
            </a:xfrm>
          </p:grpSpPr>
          <p:sp>
            <p:nvSpPr>
              <p:cNvPr id="11" name="文本框 10"/>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12" name="直接连接符 11"/>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84441" y="4024782"/>
                <a:ext cx="1282050" cy="270238"/>
              </a:xfrm>
              <a:prstGeom prst="rect">
                <a:avLst/>
              </a:prstGeom>
              <a:noFill/>
            </p:spPr>
            <p:txBody>
              <a:bodyPr wrap="square" rtlCol="0">
                <a:spAutoFit/>
              </a:bodyPr>
              <a:lstStyle/>
              <a:p>
                <a:pPr algn="ctr"/>
                <a:r>
                  <a:rPr lang="en-US" altLang="zh-CN" sz="1800" b="1" dirty="0" smtClean="0">
                    <a:solidFill>
                      <a:schemeClr val="bg1"/>
                    </a:solidFill>
                    <a:latin typeface="微软雅黑" panose="020B0503020204020204" pitchFamily="34" charset="-122"/>
                    <a:ea typeface="微软雅黑" panose="020B0503020204020204" pitchFamily="34" charset="-122"/>
                  </a:rPr>
                  <a:t>From 2014 </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8842415" y="1179900"/>
            <a:ext cx="2558515" cy="2558515"/>
            <a:chOff x="6581536" y="941981"/>
            <a:chExt cx="1872051" cy="1872051"/>
          </a:xfrm>
        </p:grpSpPr>
        <p:sp>
          <p:nvSpPr>
            <p:cNvPr id="15" name="矩形 14"/>
            <p:cNvSpPr/>
            <p:nvPr/>
          </p:nvSpPr>
          <p:spPr>
            <a:xfrm>
              <a:off x="6581536"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876536" y="1337039"/>
              <a:ext cx="1282050" cy="982839"/>
              <a:chOff x="4984441" y="3312181"/>
              <a:chExt cx="1282050" cy="982839"/>
            </a:xfrm>
          </p:grpSpPr>
          <p:sp>
            <p:nvSpPr>
              <p:cNvPr id="17" name="文本框 16"/>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18" name="直接连接符 17"/>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84441" y="4024782"/>
                <a:ext cx="1282050" cy="270238"/>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3474852" y="1179900"/>
            <a:ext cx="2558515" cy="2558515"/>
            <a:chOff x="2654121" y="941981"/>
            <a:chExt cx="1872051" cy="1872051"/>
          </a:xfrm>
        </p:grpSpPr>
        <p:sp>
          <p:nvSpPr>
            <p:cNvPr id="21" name="矩形 20"/>
            <p:cNvSpPr/>
            <p:nvPr/>
          </p:nvSpPr>
          <p:spPr>
            <a:xfrm>
              <a:off x="2654121"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700301" y="1244582"/>
              <a:ext cx="1779691" cy="1393400"/>
              <a:chOff x="2700301" y="1332022"/>
              <a:chExt cx="1779691" cy="1393400"/>
            </a:xfrm>
          </p:grpSpPr>
          <p:sp>
            <p:nvSpPr>
              <p:cNvPr id="23"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24" name="矩形 55"/>
              <p:cNvSpPr/>
              <p:nvPr/>
            </p:nvSpPr>
            <p:spPr>
              <a:xfrm>
                <a:off x="2700301" y="2063339"/>
                <a:ext cx="1779691" cy="66208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25" name="组合 24"/>
          <p:cNvGrpSpPr/>
          <p:nvPr/>
        </p:nvGrpSpPr>
        <p:grpSpPr>
          <a:xfrm>
            <a:off x="6158634" y="3854870"/>
            <a:ext cx="2558515" cy="2558515"/>
            <a:chOff x="4617829" y="2899241"/>
            <a:chExt cx="1872051" cy="1872051"/>
          </a:xfrm>
        </p:grpSpPr>
        <p:sp>
          <p:nvSpPr>
            <p:cNvPr id="26" name="矩形 25"/>
            <p:cNvSpPr/>
            <p:nvPr/>
          </p:nvSpPr>
          <p:spPr>
            <a:xfrm>
              <a:off x="4617829"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4664009" y="3205386"/>
              <a:ext cx="1779691" cy="1373036"/>
              <a:chOff x="4664008" y="3300636"/>
              <a:chExt cx="1779691" cy="1373036"/>
            </a:xfrm>
          </p:grpSpPr>
          <p:grpSp>
            <p:nvGrpSpPr>
              <p:cNvPr id="28" name="组合 27"/>
              <p:cNvGrpSpPr>
                <a:grpSpLocks noChangeAspect="1"/>
              </p:cNvGrpSpPr>
              <p:nvPr/>
            </p:nvGrpSpPr>
            <p:grpSpPr>
              <a:xfrm>
                <a:off x="5165110" y="3300636"/>
                <a:ext cx="777487" cy="687441"/>
                <a:chOff x="3676115" y="1160462"/>
                <a:chExt cx="5659574" cy="5004107"/>
              </a:xfrm>
              <a:solidFill>
                <a:schemeClr val="bg1"/>
              </a:solidFill>
            </p:grpSpPr>
            <p:sp>
              <p:nvSpPr>
                <p:cNvPr id="30" name="任意多边形 29"/>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圆角矩形 30"/>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任意多边形 31"/>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任意多边形 32"/>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9" name="矩形 55"/>
              <p:cNvSpPr/>
              <p:nvPr/>
            </p:nvSpPr>
            <p:spPr>
              <a:xfrm>
                <a:off x="4664008" y="4024865"/>
                <a:ext cx="1779691" cy="648807"/>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pic>
        <p:nvPicPr>
          <p:cNvPr id="44" name="图片 43"/>
          <p:cNvPicPr>
            <a:picLocks noChangeAspect="1"/>
          </p:cNvPicPr>
          <p:nvPr/>
        </p:nvPicPr>
        <p:blipFill>
          <a:blip r:embed="rId1" cstate="print">
            <a:extLst>
              <a:ext uri="{28A0092B-C50C-407E-A947-70E740481C1C}">
                <a14:useLocalDpi xmlns:a14="http://schemas.microsoft.com/office/drawing/2010/main" val="0"/>
              </a:ext>
            </a:extLst>
          </a:blip>
          <a:srcRect l="20065" t="2345" r="30154" b="2345"/>
          <a:stretch>
            <a:fillRect/>
          </a:stretch>
        </p:blipFill>
        <p:spPr>
          <a:xfrm>
            <a:off x="6157634"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rcRect l="19592" t="1307" r="30627" b="3383"/>
          <a:stretch>
            <a:fillRect/>
          </a:stretch>
        </p:blipFill>
        <p:spPr>
          <a:xfrm>
            <a:off x="482940"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rcRect l="34864" t="2345" r="21509" b="2345"/>
          <a:stretch>
            <a:fillRect/>
          </a:stretch>
        </p:blipFill>
        <p:spPr>
          <a:xfrm>
            <a:off x="8994982"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47" name="矩形 55"/>
          <p:cNvSpPr/>
          <p:nvPr/>
        </p:nvSpPr>
        <p:spPr>
          <a:xfrm>
            <a:off x="1002508" y="5682392"/>
            <a:ext cx="10186984" cy="535531"/>
          </a:xfrm>
          <a:prstGeom prst="rect">
            <a:avLst/>
          </a:prstGeom>
        </p:spPr>
        <p:txBody>
          <a:bodyPr wrap="square">
            <a:spAutoFit/>
          </a:bodyPr>
          <a:lstStyle/>
          <a:p>
            <a:pPr algn="ctr">
              <a:lnSpc>
                <a:spcPct val="120000"/>
              </a:lnSpc>
            </a:pPr>
            <a:r>
              <a:rPr lang="zh-CN" altLang="zh-CN" sz="12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2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2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48" name="组合 4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49" name="矩形 48"/>
            <p:cNvSpPr/>
            <p:nvPr/>
          </p:nvSpPr>
          <p:spPr>
            <a:xfrm>
              <a:off x="3320287" y="1160656"/>
              <a:ext cx="2714078" cy="3959115"/>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799099" y="1586674"/>
              <a:ext cx="1756454" cy="105416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51" name="直接连接符 50"/>
            <p:cNvCxnSpPr/>
            <p:nvPr/>
          </p:nvCxnSpPr>
          <p:spPr>
            <a:xfrm>
              <a:off x="4025799" y="2548363"/>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799099" y="2562962"/>
              <a:ext cx="1756454" cy="369332"/>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320288" y="3083558"/>
              <a:ext cx="2714076" cy="1514261"/>
            </a:xfrm>
            <a:prstGeom prst="rect">
              <a:avLst/>
            </a:prstGeom>
            <a:noFill/>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2" name="矩形 55"/>
          <p:cNvSpPr/>
          <p:nvPr/>
        </p:nvSpPr>
        <p:spPr>
          <a:xfrm>
            <a:off x="694920"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a:t>
            </a: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elit, sed do eiusmod tempor </a:t>
            </a:r>
            <a:endParaRPr lang="en-US"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a:t>
            </a: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23" name="直接连接符 22"/>
          <p:cNvCxnSpPr/>
          <p:nvPr/>
        </p:nvCxnSpPr>
        <p:spPr>
          <a:xfrm>
            <a:off x="994818"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47846" y="5527945"/>
            <a:ext cx="693398" cy="693398"/>
            <a:chOff x="1033538" y="3776927"/>
            <a:chExt cx="482721" cy="482721"/>
          </a:xfrm>
        </p:grpSpPr>
        <p:sp>
          <p:nvSpPr>
            <p:cNvPr id="25"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60"/>
            <p:cNvGrpSpPr/>
            <p:nvPr/>
          </p:nvGrpSpPr>
          <p:grpSpPr>
            <a:xfrm>
              <a:off x="1101203" y="3848357"/>
              <a:ext cx="347391" cy="411291"/>
              <a:chOff x="1375885" y="1198807"/>
              <a:chExt cx="1009650" cy="1195367"/>
            </a:xfrm>
            <a:solidFill>
              <a:srgbClr val="FFC000"/>
            </a:solidFill>
          </p:grpSpPr>
          <p:grpSp>
            <p:nvGrpSpPr>
              <p:cNvPr id="27" name="Group 61"/>
              <p:cNvGrpSpPr/>
              <p:nvPr/>
            </p:nvGrpSpPr>
            <p:grpSpPr>
              <a:xfrm>
                <a:off x="1375885" y="1198807"/>
                <a:ext cx="1009650" cy="1139826"/>
                <a:chOff x="1368786" y="1195986"/>
                <a:chExt cx="1009650" cy="1139826"/>
              </a:xfrm>
              <a:grpFill/>
            </p:grpSpPr>
            <p:sp>
              <p:nvSpPr>
                <p:cNvPr id="2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文本框 31"/>
          <p:cNvSpPr txBox="1"/>
          <p:nvPr/>
        </p:nvSpPr>
        <p:spPr>
          <a:xfrm>
            <a:off x="1579785"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sp>
        <p:nvSpPr>
          <p:cNvPr id="33" name="矩形 55"/>
          <p:cNvSpPr/>
          <p:nvPr/>
        </p:nvSpPr>
        <p:spPr>
          <a:xfrm>
            <a:off x="4518132"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4" name="直接连接符 53"/>
          <p:cNvCxnSpPr/>
          <p:nvPr/>
        </p:nvCxnSpPr>
        <p:spPr>
          <a:xfrm>
            <a:off x="4818030"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5" name="矩形 55"/>
          <p:cNvSpPr/>
          <p:nvPr/>
        </p:nvSpPr>
        <p:spPr>
          <a:xfrm>
            <a:off x="8341345"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6" name="直接连接符 55"/>
          <p:cNvCxnSpPr/>
          <p:nvPr/>
        </p:nvCxnSpPr>
        <p:spPr>
          <a:xfrm>
            <a:off x="8641243"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7" name="矩形 39"/>
          <p:cNvSpPr/>
          <p:nvPr/>
        </p:nvSpPr>
        <p:spPr>
          <a:xfrm>
            <a:off x="847846"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847846"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9" name="矩形 39"/>
          <p:cNvSpPr/>
          <p:nvPr/>
        </p:nvSpPr>
        <p:spPr>
          <a:xfrm>
            <a:off x="4671058"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4671058"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1" name="矩形 39"/>
          <p:cNvSpPr/>
          <p:nvPr/>
        </p:nvSpPr>
        <p:spPr>
          <a:xfrm>
            <a:off x="8494271"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8494271"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671058" y="5527945"/>
            <a:ext cx="693398" cy="693398"/>
            <a:chOff x="1033538" y="3776927"/>
            <a:chExt cx="482721" cy="482721"/>
          </a:xfrm>
        </p:grpSpPr>
        <p:sp>
          <p:nvSpPr>
            <p:cNvPr id="64"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Group 60"/>
            <p:cNvGrpSpPr/>
            <p:nvPr/>
          </p:nvGrpSpPr>
          <p:grpSpPr>
            <a:xfrm>
              <a:off x="1101203" y="3848357"/>
              <a:ext cx="347391" cy="411291"/>
              <a:chOff x="1375885" y="1198807"/>
              <a:chExt cx="1009650" cy="1195367"/>
            </a:xfrm>
            <a:solidFill>
              <a:srgbClr val="FFC000"/>
            </a:solidFill>
          </p:grpSpPr>
          <p:grpSp>
            <p:nvGrpSpPr>
              <p:cNvPr id="66" name="Group 61"/>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5402997"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grpSp>
        <p:nvGrpSpPr>
          <p:cNvPr id="72" name="组合 71"/>
          <p:cNvGrpSpPr/>
          <p:nvPr/>
        </p:nvGrpSpPr>
        <p:grpSpPr>
          <a:xfrm>
            <a:off x="8494271" y="5527945"/>
            <a:ext cx="693398" cy="693398"/>
            <a:chOff x="1033538" y="3776927"/>
            <a:chExt cx="482721" cy="482721"/>
          </a:xfrm>
        </p:grpSpPr>
        <p:sp>
          <p:nvSpPr>
            <p:cNvPr id="73"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60"/>
            <p:cNvGrpSpPr/>
            <p:nvPr/>
          </p:nvGrpSpPr>
          <p:grpSpPr>
            <a:xfrm>
              <a:off x="1101203" y="3848357"/>
              <a:ext cx="347391" cy="411291"/>
              <a:chOff x="1375885" y="1198807"/>
              <a:chExt cx="1009650" cy="1195367"/>
            </a:xfrm>
            <a:solidFill>
              <a:srgbClr val="FFC000"/>
            </a:solidFill>
          </p:grpSpPr>
          <p:grpSp>
            <p:nvGrpSpPr>
              <p:cNvPr id="75" name="Group 61"/>
              <p:cNvGrpSpPr/>
              <p:nvPr/>
            </p:nvGrpSpPr>
            <p:grpSpPr>
              <a:xfrm>
                <a:off x="1375885" y="1198807"/>
                <a:ext cx="1009650" cy="1139826"/>
                <a:chOff x="1368786" y="1195986"/>
                <a:chExt cx="1009650" cy="1139826"/>
              </a:xfrm>
              <a:grpFill/>
            </p:grpSpPr>
            <p:sp>
              <p:nvSpPr>
                <p:cNvPr id="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文本框 79"/>
          <p:cNvSpPr txBox="1"/>
          <p:nvPr/>
        </p:nvSpPr>
        <p:spPr>
          <a:xfrm>
            <a:off x="9226210"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pic>
        <p:nvPicPr>
          <p:cNvPr id="81" name="图片 8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0213" y="1583302"/>
            <a:ext cx="2725148" cy="1609483"/>
          </a:xfrm>
          <a:prstGeom prst="rect">
            <a:avLst/>
          </a:prstGeom>
        </p:spPr>
      </p:pic>
      <p:pic>
        <p:nvPicPr>
          <p:cNvPr id="82" name="图片 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935" y="1888128"/>
            <a:ext cx="2408129" cy="1304657"/>
          </a:xfrm>
          <a:prstGeom prst="rect">
            <a:avLst/>
          </a:prstGeom>
        </p:spPr>
      </p:pic>
      <p:pic>
        <p:nvPicPr>
          <p:cNvPr id="83" name="图片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582" y="1235799"/>
            <a:ext cx="2353260" cy="1956986"/>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02</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endPar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84" name="椭圆 83"/>
          <p:cNvSpPr/>
          <p:nvPr/>
        </p:nvSpPr>
        <p:spPr>
          <a:xfrm>
            <a:off x="96696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112193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9,300</a:t>
            </a:r>
            <a:endParaRPr lang="zh-CN" altLang="en-US" dirty="0">
              <a:latin typeface="华文细黑" panose="02010600040101010101" pitchFamily="2" charset="-122"/>
              <a:ea typeface="华文细黑" panose="02010600040101010101" pitchFamily="2" charset="-122"/>
            </a:endParaRPr>
          </a:p>
        </p:txBody>
      </p:sp>
      <p:sp>
        <p:nvSpPr>
          <p:cNvPr id="86" name="文本框 85"/>
          <p:cNvSpPr txBox="1"/>
          <p:nvPr/>
        </p:nvSpPr>
        <p:spPr>
          <a:xfrm>
            <a:off x="1526383" y="3511324"/>
            <a:ext cx="1121995" cy="400109"/>
          </a:xfrm>
          <a:prstGeom prst="rect">
            <a:avLst/>
          </a:prstGeom>
          <a:noFill/>
        </p:spPr>
        <p:txBody>
          <a:bodyPr wrap="square" rtlCol="0" anchor="ctr">
            <a:spAutoFit/>
          </a:bodyPr>
          <a:lstStyle/>
          <a:p>
            <a:pPr algn="ctr"/>
            <a:r>
              <a:rPr lang="en-US" altLang="zh-CN" sz="2000" dirty="0" smtClean="0">
                <a:solidFill>
                  <a:schemeClr val="bg1"/>
                </a:solidFill>
                <a:latin typeface="华文细黑" panose="02010600040101010101" pitchFamily="2" charset="-122"/>
                <a:ea typeface="华文细黑" panose="02010600040101010101" pitchFamily="2" charset="-122"/>
              </a:rPr>
              <a:t>Million</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87" name="椭圆 86"/>
          <p:cNvSpPr/>
          <p:nvPr/>
        </p:nvSpPr>
        <p:spPr>
          <a:xfrm>
            <a:off x="497558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5130555" y="2784342"/>
            <a:ext cx="1930890" cy="646330"/>
          </a:xfrm>
          <a:prstGeom prst="rect">
            <a:avLst/>
          </a:prstGeom>
          <a:noFill/>
        </p:spPr>
        <p:txBody>
          <a:bodyPr wrap="square" rtlCol="0" anchor="ctr">
            <a:spAutoFit/>
          </a:bodyPr>
          <a:lstStyle/>
          <a:p>
            <a:pPr algn="ctr"/>
            <a:r>
              <a:rPr lang="en-US" altLang="zh-CN" sz="3600" dirty="0" smtClean="0">
                <a:solidFill>
                  <a:schemeClr val="bg1"/>
                </a:solidFill>
                <a:latin typeface="华文细黑" panose="02010600040101010101" pitchFamily="2" charset="-122"/>
                <a:ea typeface="华文细黑" panose="02010600040101010101" pitchFamily="2" charset="-122"/>
              </a:rPr>
              <a:t>3,500</a:t>
            </a:r>
            <a:endParaRPr lang="zh-CN" altLang="en-US" sz="3600" dirty="0">
              <a:solidFill>
                <a:schemeClr val="bg1"/>
              </a:solidFill>
              <a:latin typeface="华文细黑" panose="02010600040101010101" pitchFamily="2" charset="-122"/>
              <a:ea typeface="华文细黑" panose="02010600040101010101" pitchFamily="2" charset="-122"/>
            </a:endParaRPr>
          </a:p>
        </p:txBody>
      </p:sp>
      <p:sp>
        <p:nvSpPr>
          <p:cNvPr id="89" name="文本框 88"/>
          <p:cNvSpPr txBox="1"/>
          <p:nvPr/>
        </p:nvSpPr>
        <p:spPr>
          <a:xfrm>
            <a:off x="553500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0" name="椭圆 89"/>
          <p:cNvSpPr/>
          <p:nvPr/>
        </p:nvSpPr>
        <p:spPr>
          <a:xfrm>
            <a:off x="898420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913917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2,400</a:t>
            </a:r>
            <a:endParaRPr lang="zh-CN" altLang="en-US" dirty="0">
              <a:latin typeface="华文细黑" panose="02010600040101010101" pitchFamily="2" charset="-122"/>
              <a:ea typeface="华文细黑" panose="02010600040101010101" pitchFamily="2" charset="-122"/>
            </a:endParaRPr>
          </a:p>
        </p:txBody>
      </p:sp>
      <p:sp>
        <p:nvSpPr>
          <p:cNvPr id="92" name="文本框 91"/>
          <p:cNvSpPr txBox="1"/>
          <p:nvPr/>
        </p:nvSpPr>
        <p:spPr>
          <a:xfrm>
            <a:off x="954362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3" name="矩形 55"/>
          <p:cNvSpPr/>
          <p:nvPr/>
        </p:nvSpPr>
        <p:spPr>
          <a:xfrm>
            <a:off x="74718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4" name="矩形 55"/>
          <p:cNvSpPr/>
          <p:nvPr/>
        </p:nvSpPr>
        <p:spPr>
          <a:xfrm>
            <a:off x="4755808" y="4523956"/>
            <a:ext cx="2680385" cy="904864"/>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5" name="矩形 55"/>
          <p:cNvSpPr/>
          <p:nvPr/>
        </p:nvSpPr>
        <p:spPr>
          <a:xfrm>
            <a:off x="876442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68"/>
          <p:cNvGrpSpPr/>
          <p:nvPr/>
        </p:nvGrpSpPr>
        <p:grpSpPr>
          <a:xfrm>
            <a:off x="7891323" y="2905728"/>
            <a:ext cx="1971346" cy="1875140"/>
            <a:chOff x="5929313" y="3817937"/>
            <a:chExt cx="1854201" cy="1763712"/>
          </a:xfrm>
          <a:solidFill>
            <a:srgbClr val="53BAE9"/>
          </a:solidFill>
        </p:grpSpPr>
        <p:sp>
          <p:nvSpPr>
            <p:cNvPr id="25" name="Freeform 30"/>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1"/>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4"/>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7"/>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2"/>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7"/>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8"/>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7" name="Straight Arrow Connector 75"/>
          <p:cNvCxnSpPr/>
          <p:nvPr/>
        </p:nvCxnSpPr>
        <p:spPr>
          <a:xfrm flipH="1" flipV="1">
            <a:off x="6812761" y="3513334"/>
            <a:ext cx="1174631" cy="179643"/>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75"/>
          <p:cNvCxnSpPr/>
          <p:nvPr/>
        </p:nvCxnSpPr>
        <p:spPr>
          <a:xfrm flipV="1">
            <a:off x="8886535" y="1736585"/>
            <a:ext cx="14158" cy="1167050"/>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5"/>
          <p:cNvCxnSpPr/>
          <p:nvPr/>
        </p:nvCxnSpPr>
        <p:spPr>
          <a:xfrm flipH="1">
            <a:off x="7765009" y="4603292"/>
            <a:ext cx="653072" cy="101108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5"/>
          <p:cNvCxnSpPr/>
          <p:nvPr/>
        </p:nvCxnSpPr>
        <p:spPr>
          <a:xfrm>
            <a:off x="9655463" y="4347498"/>
            <a:ext cx="958019" cy="684969"/>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23382" y="3226380"/>
            <a:ext cx="453749" cy="453749"/>
            <a:chOff x="1179225" y="991203"/>
            <a:chExt cx="1402970" cy="1402971"/>
          </a:xfrm>
        </p:grpSpPr>
        <p:sp>
          <p:nvSpPr>
            <p:cNvPr id="52"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52"/>
            <p:cNvGrpSpPr/>
            <p:nvPr/>
          </p:nvGrpSpPr>
          <p:grpSpPr>
            <a:xfrm>
              <a:off x="1375885" y="1198807"/>
              <a:ext cx="1009650" cy="1195367"/>
              <a:chOff x="1375885" y="1198807"/>
              <a:chExt cx="1009650" cy="1195367"/>
            </a:xfrm>
            <a:solidFill>
              <a:srgbClr val="037EB5"/>
            </a:solidFill>
          </p:grpSpPr>
          <p:grpSp>
            <p:nvGrpSpPr>
              <p:cNvPr id="54" name="Group 53"/>
              <p:cNvGrpSpPr/>
              <p:nvPr/>
            </p:nvGrpSpPr>
            <p:grpSpPr>
              <a:xfrm>
                <a:off x="1375885" y="1198807"/>
                <a:ext cx="1009650" cy="1139826"/>
                <a:chOff x="1368786" y="1195986"/>
                <a:chExt cx="1009650" cy="1139826"/>
              </a:xfrm>
              <a:grpFill/>
            </p:grpSpPr>
            <p:sp>
              <p:nvSpPr>
                <p:cNvPr id="5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9" name="Group 50"/>
          <p:cNvGrpSpPr/>
          <p:nvPr/>
        </p:nvGrpSpPr>
        <p:grpSpPr>
          <a:xfrm>
            <a:off x="8675086" y="1230121"/>
            <a:ext cx="453749" cy="453749"/>
            <a:chOff x="1179225" y="991203"/>
            <a:chExt cx="1402970" cy="1402971"/>
          </a:xfrm>
        </p:grpSpPr>
        <p:sp>
          <p:nvSpPr>
            <p:cNvPr id="60"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52"/>
            <p:cNvGrpSpPr/>
            <p:nvPr/>
          </p:nvGrpSpPr>
          <p:grpSpPr>
            <a:xfrm>
              <a:off x="1375885" y="1198807"/>
              <a:ext cx="1009650" cy="1195367"/>
              <a:chOff x="1375885" y="1198807"/>
              <a:chExt cx="1009650" cy="1195367"/>
            </a:xfrm>
            <a:solidFill>
              <a:srgbClr val="037EB5"/>
            </a:solidFill>
          </p:grpSpPr>
          <p:grpSp>
            <p:nvGrpSpPr>
              <p:cNvPr id="62" name="Group 53"/>
              <p:cNvGrpSpPr/>
              <p:nvPr/>
            </p:nvGrpSpPr>
            <p:grpSpPr>
              <a:xfrm>
                <a:off x="1375885" y="1198807"/>
                <a:ext cx="1009650" cy="1139826"/>
                <a:chOff x="1368786" y="1195986"/>
                <a:chExt cx="1009650" cy="1139826"/>
              </a:xfrm>
              <a:grpFill/>
            </p:grpSpPr>
            <p:sp>
              <p:nvSpPr>
                <p:cNvPr id="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Group 50"/>
          <p:cNvGrpSpPr/>
          <p:nvPr/>
        </p:nvGrpSpPr>
        <p:grpSpPr>
          <a:xfrm>
            <a:off x="7375567" y="5602840"/>
            <a:ext cx="453749" cy="453749"/>
            <a:chOff x="1179225" y="991203"/>
            <a:chExt cx="1402970" cy="1402971"/>
          </a:xfrm>
        </p:grpSpPr>
        <p:sp>
          <p:nvSpPr>
            <p:cNvPr id="6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Group 52"/>
            <p:cNvGrpSpPr/>
            <p:nvPr/>
          </p:nvGrpSpPr>
          <p:grpSpPr>
            <a:xfrm>
              <a:off x="1375885" y="1198807"/>
              <a:ext cx="1009650" cy="1195367"/>
              <a:chOff x="1375885" y="1198807"/>
              <a:chExt cx="1009650" cy="1195367"/>
            </a:xfrm>
            <a:solidFill>
              <a:srgbClr val="037EB5"/>
            </a:solidFill>
          </p:grpSpPr>
          <p:grpSp>
            <p:nvGrpSpPr>
              <p:cNvPr id="70" name="Group 53"/>
              <p:cNvGrpSpPr/>
              <p:nvPr/>
            </p:nvGrpSpPr>
            <p:grpSpPr>
              <a:xfrm>
                <a:off x="1375885" y="1198807"/>
                <a:ext cx="1009650" cy="1139826"/>
                <a:chOff x="1368786" y="1195986"/>
                <a:chExt cx="1009650" cy="1139826"/>
              </a:xfrm>
              <a:grpFill/>
            </p:grpSpPr>
            <p:sp>
              <p:nvSpPr>
                <p:cNvPr id="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Group 50"/>
          <p:cNvGrpSpPr/>
          <p:nvPr/>
        </p:nvGrpSpPr>
        <p:grpSpPr>
          <a:xfrm>
            <a:off x="10633875" y="4955271"/>
            <a:ext cx="453749" cy="453749"/>
            <a:chOff x="1179225" y="991203"/>
            <a:chExt cx="1402970" cy="1402971"/>
          </a:xfrm>
        </p:grpSpPr>
        <p:sp>
          <p:nvSpPr>
            <p:cNvPr id="7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Group 52"/>
            <p:cNvGrpSpPr/>
            <p:nvPr/>
          </p:nvGrpSpPr>
          <p:grpSpPr>
            <a:xfrm>
              <a:off x="1375885" y="1198807"/>
              <a:ext cx="1009650" cy="1195367"/>
              <a:chOff x="1375885" y="1198807"/>
              <a:chExt cx="1009650" cy="1195367"/>
            </a:xfrm>
            <a:solidFill>
              <a:srgbClr val="037EB5"/>
            </a:solidFill>
          </p:grpSpPr>
          <p:grpSp>
            <p:nvGrpSpPr>
              <p:cNvPr id="78" name="Group 53"/>
              <p:cNvGrpSpPr/>
              <p:nvPr/>
            </p:nvGrpSpPr>
            <p:grpSpPr>
              <a:xfrm>
                <a:off x="1375885" y="1198807"/>
                <a:ext cx="1009650" cy="1139826"/>
                <a:chOff x="1368786" y="1195986"/>
                <a:chExt cx="1009650" cy="1139826"/>
              </a:xfrm>
              <a:grpFill/>
            </p:grpSpPr>
            <p:sp>
              <p:nvSpPr>
                <p:cNvPr id="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83" name="Straight Arrow Connector 75"/>
          <p:cNvCxnSpPr/>
          <p:nvPr/>
        </p:nvCxnSpPr>
        <p:spPr>
          <a:xfrm flipH="1" flipV="1">
            <a:off x="7341061" y="2906737"/>
            <a:ext cx="120071" cy="76151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75"/>
          <p:cNvCxnSpPr/>
          <p:nvPr/>
        </p:nvCxnSpPr>
        <p:spPr>
          <a:xfrm flipH="1">
            <a:off x="7456449" y="5032468"/>
            <a:ext cx="513627" cy="2428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75"/>
          <p:cNvCxnSpPr/>
          <p:nvPr/>
        </p:nvCxnSpPr>
        <p:spPr>
          <a:xfrm flipH="1">
            <a:off x="7013652" y="3631601"/>
            <a:ext cx="433980" cy="537831"/>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8" name="Group 50"/>
          <p:cNvGrpSpPr/>
          <p:nvPr/>
        </p:nvGrpSpPr>
        <p:grpSpPr>
          <a:xfrm>
            <a:off x="7100399" y="3269271"/>
            <a:ext cx="664338" cy="664338"/>
            <a:chOff x="1179225" y="991203"/>
            <a:chExt cx="1402970" cy="1402971"/>
          </a:xfrm>
        </p:grpSpPr>
        <p:sp>
          <p:nvSpPr>
            <p:cNvPr id="99"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Group 52"/>
            <p:cNvGrpSpPr/>
            <p:nvPr/>
          </p:nvGrpSpPr>
          <p:grpSpPr>
            <a:xfrm>
              <a:off x="1375885" y="1198807"/>
              <a:ext cx="1009650" cy="1195367"/>
              <a:chOff x="1375885" y="1198807"/>
              <a:chExt cx="1009650" cy="1195367"/>
            </a:xfrm>
            <a:solidFill>
              <a:srgbClr val="037EB5"/>
            </a:solidFill>
          </p:grpSpPr>
          <p:grpSp>
            <p:nvGrpSpPr>
              <p:cNvPr id="101" name="Group 53"/>
              <p:cNvGrpSpPr/>
              <p:nvPr/>
            </p:nvGrpSpPr>
            <p:grpSpPr>
              <a:xfrm>
                <a:off x="1375885" y="1198807"/>
                <a:ext cx="1009650" cy="1139826"/>
                <a:chOff x="1368786" y="1195986"/>
                <a:chExt cx="1009650" cy="1139826"/>
              </a:xfrm>
              <a:grpFill/>
            </p:grpSpPr>
            <p:sp>
              <p:nvSpPr>
                <p:cNvPr id="10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6" name="Group 50"/>
          <p:cNvGrpSpPr/>
          <p:nvPr/>
        </p:nvGrpSpPr>
        <p:grpSpPr>
          <a:xfrm>
            <a:off x="7074244" y="2382509"/>
            <a:ext cx="453749" cy="453749"/>
            <a:chOff x="1179223" y="991203"/>
            <a:chExt cx="1402969" cy="1402971"/>
          </a:xfrm>
        </p:grpSpPr>
        <p:sp>
          <p:nvSpPr>
            <p:cNvPr id="107"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Group 52"/>
            <p:cNvGrpSpPr/>
            <p:nvPr/>
          </p:nvGrpSpPr>
          <p:grpSpPr>
            <a:xfrm>
              <a:off x="1375885" y="1198807"/>
              <a:ext cx="1009650" cy="1195367"/>
              <a:chOff x="1375885" y="1198807"/>
              <a:chExt cx="1009650" cy="1195367"/>
            </a:xfrm>
            <a:solidFill>
              <a:srgbClr val="037EB5"/>
            </a:solidFill>
          </p:grpSpPr>
          <p:grpSp>
            <p:nvGrpSpPr>
              <p:cNvPr id="109" name="Group 53"/>
              <p:cNvGrpSpPr/>
              <p:nvPr/>
            </p:nvGrpSpPr>
            <p:grpSpPr>
              <a:xfrm>
                <a:off x="1375885" y="1198807"/>
                <a:ext cx="1009650" cy="1139826"/>
                <a:chOff x="1368786" y="1195986"/>
                <a:chExt cx="1009650" cy="1139826"/>
              </a:xfrm>
              <a:grpFill/>
            </p:grpSpPr>
            <p:sp>
              <p:nvSpPr>
                <p:cNvPr id="111"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4" name="Group 50"/>
          <p:cNvGrpSpPr/>
          <p:nvPr/>
        </p:nvGrpSpPr>
        <p:grpSpPr>
          <a:xfrm>
            <a:off x="6614889" y="4176521"/>
            <a:ext cx="453749" cy="453749"/>
            <a:chOff x="1179223" y="991203"/>
            <a:chExt cx="1402969" cy="1402971"/>
          </a:xfrm>
        </p:grpSpPr>
        <p:sp>
          <p:nvSpPr>
            <p:cNvPr id="115"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Group 52"/>
            <p:cNvGrpSpPr/>
            <p:nvPr/>
          </p:nvGrpSpPr>
          <p:grpSpPr>
            <a:xfrm>
              <a:off x="1375885" y="1198807"/>
              <a:ext cx="1009650" cy="1195367"/>
              <a:chOff x="1375885" y="1198807"/>
              <a:chExt cx="1009650" cy="1195367"/>
            </a:xfrm>
            <a:solidFill>
              <a:srgbClr val="037EB5"/>
            </a:solidFill>
          </p:grpSpPr>
          <p:grpSp>
            <p:nvGrpSpPr>
              <p:cNvPr id="117" name="Group 53"/>
              <p:cNvGrpSpPr/>
              <p:nvPr/>
            </p:nvGrpSpPr>
            <p:grpSpPr>
              <a:xfrm>
                <a:off x="1375885" y="1198807"/>
                <a:ext cx="1009650" cy="1139826"/>
                <a:chOff x="1368786" y="1195986"/>
                <a:chExt cx="1009650" cy="1139826"/>
              </a:xfrm>
              <a:grpFill/>
            </p:grpSpPr>
            <p:sp>
              <p:nvSpPr>
                <p:cNvPr id="1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22" name="Straight Arrow Connector 75"/>
          <p:cNvCxnSpPr/>
          <p:nvPr/>
        </p:nvCxnSpPr>
        <p:spPr>
          <a:xfrm>
            <a:off x="8274310" y="5180255"/>
            <a:ext cx="306629" cy="51807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3" name="Group 58"/>
          <p:cNvGrpSpPr/>
          <p:nvPr/>
        </p:nvGrpSpPr>
        <p:grpSpPr>
          <a:xfrm>
            <a:off x="7787332" y="4746531"/>
            <a:ext cx="664338" cy="664338"/>
            <a:chOff x="1179225" y="991203"/>
            <a:chExt cx="1402970" cy="1402971"/>
          </a:xfrm>
        </p:grpSpPr>
        <p:sp>
          <p:nvSpPr>
            <p:cNvPr id="124" name="Oval 59"/>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5" name="Group 60"/>
            <p:cNvGrpSpPr/>
            <p:nvPr/>
          </p:nvGrpSpPr>
          <p:grpSpPr>
            <a:xfrm>
              <a:off x="1375885" y="1198807"/>
              <a:ext cx="1009650" cy="1195367"/>
              <a:chOff x="1375885" y="1198807"/>
              <a:chExt cx="1009650" cy="1195367"/>
            </a:xfrm>
            <a:solidFill>
              <a:srgbClr val="037EB5"/>
            </a:solidFill>
          </p:grpSpPr>
          <p:grpSp>
            <p:nvGrpSpPr>
              <p:cNvPr id="126" name="Group 61"/>
              <p:cNvGrpSpPr/>
              <p:nvPr/>
            </p:nvGrpSpPr>
            <p:grpSpPr>
              <a:xfrm>
                <a:off x="1375885" y="1198807"/>
                <a:ext cx="1009650" cy="1139826"/>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1" name="Group 50"/>
          <p:cNvGrpSpPr/>
          <p:nvPr/>
        </p:nvGrpSpPr>
        <p:grpSpPr>
          <a:xfrm>
            <a:off x="6936202" y="4830061"/>
            <a:ext cx="453749" cy="453749"/>
            <a:chOff x="1179223" y="991203"/>
            <a:chExt cx="1402969" cy="1402971"/>
          </a:xfrm>
        </p:grpSpPr>
        <p:sp>
          <p:nvSpPr>
            <p:cNvPr id="13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52"/>
            <p:cNvGrpSpPr/>
            <p:nvPr/>
          </p:nvGrpSpPr>
          <p:grpSpPr>
            <a:xfrm>
              <a:off x="1375885" y="1198807"/>
              <a:ext cx="1009650" cy="1195367"/>
              <a:chOff x="1375885" y="1198807"/>
              <a:chExt cx="1009650" cy="1195367"/>
            </a:xfrm>
            <a:solidFill>
              <a:srgbClr val="037EB5"/>
            </a:solidFill>
          </p:grpSpPr>
          <p:grpSp>
            <p:nvGrpSpPr>
              <p:cNvPr id="134" name="Group 53"/>
              <p:cNvGrpSpPr/>
              <p:nvPr/>
            </p:nvGrpSpPr>
            <p:grpSpPr>
              <a:xfrm>
                <a:off x="1375885" y="1198807"/>
                <a:ext cx="1009650" cy="1139826"/>
                <a:chOff x="1368786" y="1195986"/>
                <a:chExt cx="1009650" cy="1139826"/>
              </a:xfrm>
              <a:grpFill/>
            </p:grpSpPr>
            <p:sp>
              <p:nvSpPr>
                <p:cNvPr id="13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9" name="Group 50"/>
          <p:cNvGrpSpPr/>
          <p:nvPr/>
        </p:nvGrpSpPr>
        <p:grpSpPr>
          <a:xfrm>
            <a:off x="8511815" y="5729108"/>
            <a:ext cx="453749" cy="453749"/>
            <a:chOff x="1179223" y="991203"/>
            <a:chExt cx="1402969" cy="1402971"/>
          </a:xfrm>
        </p:grpSpPr>
        <p:sp>
          <p:nvSpPr>
            <p:cNvPr id="140"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Group 52"/>
            <p:cNvGrpSpPr/>
            <p:nvPr/>
          </p:nvGrpSpPr>
          <p:grpSpPr>
            <a:xfrm>
              <a:off x="1375885" y="1198807"/>
              <a:ext cx="1009650" cy="1195367"/>
              <a:chOff x="1375885" y="1198807"/>
              <a:chExt cx="1009650" cy="1195367"/>
            </a:xfrm>
            <a:solidFill>
              <a:srgbClr val="037EB5"/>
            </a:solidFill>
          </p:grpSpPr>
          <p:grpSp>
            <p:nvGrpSpPr>
              <p:cNvPr id="142" name="Group 53"/>
              <p:cNvGrpSpPr/>
              <p:nvPr/>
            </p:nvGrpSpPr>
            <p:grpSpPr>
              <a:xfrm>
                <a:off x="1375885" y="1198807"/>
                <a:ext cx="1009650" cy="1139826"/>
                <a:chOff x="1368786" y="1195986"/>
                <a:chExt cx="1009650" cy="1139826"/>
              </a:xfrm>
              <a:grpFill/>
            </p:grpSpPr>
            <p:sp>
              <p:nvSpPr>
                <p:cNvPr id="14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47" name="Straight Arrow Connector 75"/>
          <p:cNvCxnSpPr/>
          <p:nvPr/>
        </p:nvCxnSpPr>
        <p:spPr>
          <a:xfrm flipH="1">
            <a:off x="9496936" y="4619186"/>
            <a:ext cx="545662" cy="44358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75"/>
          <p:cNvCxnSpPr/>
          <p:nvPr/>
        </p:nvCxnSpPr>
        <p:spPr>
          <a:xfrm>
            <a:off x="10076528" y="4716108"/>
            <a:ext cx="18578" cy="719008"/>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9" name="Group 66"/>
          <p:cNvGrpSpPr/>
          <p:nvPr/>
        </p:nvGrpSpPr>
        <p:grpSpPr>
          <a:xfrm>
            <a:off x="9748074" y="4300172"/>
            <a:ext cx="664338" cy="664338"/>
            <a:chOff x="1179225" y="991203"/>
            <a:chExt cx="1402970" cy="1402971"/>
          </a:xfrm>
        </p:grpSpPr>
        <p:sp>
          <p:nvSpPr>
            <p:cNvPr id="150" name="Oval 67"/>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1" name="Group 68"/>
            <p:cNvGrpSpPr/>
            <p:nvPr/>
          </p:nvGrpSpPr>
          <p:grpSpPr>
            <a:xfrm>
              <a:off x="1375885" y="1198807"/>
              <a:ext cx="1009650" cy="1195367"/>
              <a:chOff x="1375885" y="1198807"/>
              <a:chExt cx="1009650" cy="1195367"/>
            </a:xfrm>
            <a:solidFill>
              <a:srgbClr val="037EB5"/>
            </a:solidFill>
          </p:grpSpPr>
          <p:grpSp>
            <p:nvGrpSpPr>
              <p:cNvPr id="152" name="Group 69"/>
              <p:cNvGrpSpPr/>
              <p:nvPr/>
            </p:nvGrpSpPr>
            <p:grpSpPr>
              <a:xfrm>
                <a:off x="1375885" y="1198807"/>
                <a:ext cx="1009650" cy="1139826"/>
                <a:chOff x="1368786" y="1195986"/>
                <a:chExt cx="1009650" cy="1139826"/>
              </a:xfrm>
              <a:grpFill/>
            </p:grpSpPr>
            <p:sp>
              <p:nvSpPr>
                <p:cNvPr id="15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7" name="Group 50"/>
          <p:cNvGrpSpPr/>
          <p:nvPr/>
        </p:nvGrpSpPr>
        <p:grpSpPr>
          <a:xfrm>
            <a:off x="9030862" y="5023149"/>
            <a:ext cx="453749" cy="453749"/>
            <a:chOff x="1179225" y="991203"/>
            <a:chExt cx="1402970" cy="1402971"/>
          </a:xfrm>
        </p:grpSpPr>
        <p:sp>
          <p:nvSpPr>
            <p:cNvPr id="15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9" name="Group 52"/>
            <p:cNvGrpSpPr/>
            <p:nvPr/>
          </p:nvGrpSpPr>
          <p:grpSpPr>
            <a:xfrm>
              <a:off x="1375885" y="1198807"/>
              <a:ext cx="1009650" cy="1195367"/>
              <a:chOff x="1375885" y="1198807"/>
              <a:chExt cx="1009650" cy="1195367"/>
            </a:xfrm>
            <a:solidFill>
              <a:srgbClr val="037EB5"/>
            </a:solidFill>
          </p:grpSpPr>
          <p:grpSp>
            <p:nvGrpSpPr>
              <p:cNvPr id="160" name="Group 53"/>
              <p:cNvGrpSpPr/>
              <p:nvPr/>
            </p:nvGrpSpPr>
            <p:grpSpPr>
              <a:xfrm>
                <a:off x="1375885" y="1198807"/>
                <a:ext cx="1009650" cy="1139826"/>
                <a:chOff x="1368786" y="1195986"/>
                <a:chExt cx="1009650" cy="1139826"/>
              </a:xfrm>
              <a:grpFill/>
            </p:grpSpPr>
            <p:sp>
              <p:nvSpPr>
                <p:cNvPr id="16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5" name="Group 50"/>
          <p:cNvGrpSpPr/>
          <p:nvPr/>
        </p:nvGrpSpPr>
        <p:grpSpPr>
          <a:xfrm>
            <a:off x="9872905" y="5502233"/>
            <a:ext cx="453749" cy="453749"/>
            <a:chOff x="1179225" y="991203"/>
            <a:chExt cx="1402970" cy="1402971"/>
          </a:xfrm>
        </p:grpSpPr>
        <p:sp>
          <p:nvSpPr>
            <p:cNvPr id="16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Group 52"/>
            <p:cNvGrpSpPr/>
            <p:nvPr/>
          </p:nvGrpSpPr>
          <p:grpSpPr>
            <a:xfrm>
              <a:off x="1375885" y="1198807"/>
              <a:ext cx="1009650" cy="1195367"/>
              <a:chOff x="1375885" y="1198807"/>
              <a:chExt cx="1009650" cy="1195367"/>
            </a:xfrm>
            <a:solidFill>
              <a:srgbClr val="037EB5"/>
            </a:solidFill>
          </p:grpSpPr>
          <p:grpSp>
            <p:nvGrpSpPr>
              <p:cNvPr id="168" name="Group 53"/>
              <p:cNvGrpSpPr/>
              <p:nvPr/>
            </p:nvGrpSpPr>
            <p:grpSpPr>
              <a:xfrm>
                <a:off x="1375885" y="1198807"/>
                <a:ext cx="1009650" cy="1139826"/>
                <a:chOff x="1368786" y="1195986"/>
                <a:chExt cx="1009650" cy="1139826"/>
              </a:xfrm>
              <a:grpFill/>
            </p:grpSpPr>
            <p:sp>
              <p:nvSpPr>
                <p:cNvPr id="17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73" name="Straight Arrow Connector 75"/>
          <p:cNvCxnSpPr/>
          <p:nvPr/>
        </p:nvCxnSpPr>
        <p:spPr>
          <a:xfrm flipV="1">
            <a:off x="9025615" y="2235826"/>
            <a:ext cx="541689" cy="14591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75"/>
          <p:cNvCxnSpPr/>
          <p:nvPr/>
        </p:nvCxnSpPr>
        <p:spPr>
          <a:xfrm flipH="1" flipV="1">
            <a:off x="8271850" y="2166219"/>
            <a:ext cx="452891" cy="20466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5" name="Group 36"/>
          <p:cNvGrpSpPr/>
          <p:nvPr/>
        </p:nvGrpSpPr>
        <p:grpSpPr>
          <a:xfrm>
            <a:off x="8554365" y="2050340"/>
            <a:ext cx="664338" cy="664338"/>
            <a:chOff x="1179225" y="991203"/>
            <a:chExt cx="1402970" cy="1402971"/>
          </a:xfrm>
        </p:grpSpPr>
        <p:sp>
          <p:nvSpPr>
            <p:cNvPr id="176" name="Oval 23"/>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35"/>
            <p:cNvGrpSpPr/>
            <p:nvPr/>
          </p:nvGrpSpPr>
          <p:grpSpPr>
            <a:xfrm>
              <a:off x="1375885" y="1198807"/>
              <a:ext cx="1009650" cy="1195367"/>
              <a:chOff x="1375885" y="1198807"/>
              <a:chExt cx="1009650" cy="1195367"/>
            </a:xfrm>
            <a:solidFill>
              <a:srgbClr val="037EB5"/>
            </a:solidFill>
          </p:grpSpPr>
          <p:grpSp>
            <p:nvGrpSpPr>
              <p:cNvPr id="178" name="Group 24"/>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9"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3" name="Group 50"/>
          <p:cNvGrpSpPr/>
          <p:nvPr/>
        </p:nvGrpSpPr>
        <p:grpSpPr>
          <a:xfrm>
            <a:off x="7753078" y="1855035"/>
            <a:ext cx="453749" cy="453749"/>
            <a:chOff x="1179223" y="991203"/>
            <a:chExt cx="1402969" cy="1402971"/>
          </a:xfrm>
        </p:grpSpPr>
        <p:sp>
          <p:nvSpPr>
            <p:cNvPr id="184"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1" name="Group 50"/>
          <p:cNvGrpSpPr/>
          <p:nvPr/>
        </p:nvGrpSpPr>
        <p:grpSpPr>
          <a:xfrm>
            <a:off x="9632230" y="1967842"/>
            <a:ext cx="453749" cy="453749"/>
            <a:chOff x="1179223" y="991203"/>
            <a:chExt cx="1402969" cy="1402971"/>
          </a:xfrm>
        </p:grpSpPr>
        <p:sp>
          <p:nvSpPr>
            <p:cNvPr id="19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52"/>
            <p:cNvGrpSpPr/>
            <p:nvPr/>
          </p:nvGrpSpPr>
          <p:grpSpPr>
            <a:xfrm>
              <a:off x="1375885" y="1198807"/>
              <a:ext cx="1009650" cy="1195367"/>
              <a:chOff x="1375885" y="1198807"/>
              <a:chExt cx="1009650" cy="1195367"/>
            </a:xfrm>
            <a:solidFill>
              <a:srgbClr val="037EB5"/>
            </a:solidFill>
          </p:grpSpPr>
          <p:grpSp>
            <p:nvGrpSpPr>
              <p:cNvPr id="194" name="Group 53"/>
              <p:cNvGrpSpPr/>
              <p:nvPr/>
            </p:nvGrpSpPr>
            <p:grpSpPr>
              <a:xfrm>
                <a:off x="1375885" y="1198807"/>
                <a:ext cx="1009650" cy="1139826"/>
                <a:chOff x="1368786" y="1195986"/>
                <a:chExt cx="1009650" cy="1139826"/>
              </a:xfrm>
              <a:grpFill/>
            </p:grpSpPr>
            <p:sp>
              <p:nvSpPr>
                <p:cNvPr id="19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9" name="组合 198"/>
          <p:cNvGrpSpPr/>
          <p:nvPr/>
        </p:nvGrpSpPr>
        <p:grpSpPr>
          <a:xfrm>
            <a:off x="1104376" y="2258420"/>
            <a:ext cx="4435538" cy="3260323"/>
            <a:chOff x="1689401" y="2437541"/>
            <a:chExt cx="3264015" cy="2399200"/>
          </a:xfrm>
        </p:grpSpPr>
        <p:sp>
          <p:nvSpPr>
            <p:cNvPr id="200" name="矩形 55"/>
            <p:cNvSpPr/>
            <p:nvPr/>
          </p:nvSpPr>
          <p:spPr>
            <a:xfrm>
              <a:off x="1689401" y="3912678"/>
              <a:ext cx="3264015" cy="924063"/>
            </a:xfrm>
            <a:prstGeom prst="rect">
              <a:avLst/>
            </a:prstGeom>
          </p:spPr>
          <p:txBody>
            <a:bodyPr wrap="square" anchor="ctr">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a:p>
              <a:pPr>
                <a:lnSpc>
                  <a:spcPct val="120000"/>
                </a:lnSpc>
              </a:pPr>
              <a:endParaRPr lang="zh-CN" altLang="en-US" sz="800" dirty="0">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01" name="矩形 39"/>
            <p:cNvSpPr/>
            <p:nvPr/>
          </p:nvSpPr>
          <p:spPr>
            <a:xfrm>
              <a:off x="1689401" y="3037841"/>
              <a:ext cx="2943799" cy="294432"/>
            </a:xfrm>
            <a:prstGeom prst="rect">
              <a:avLst/>
            </a:prstGeom>
            <a:solidFill>
              <a:srgbClr val="53BAE9"/>
            </a:solidFill>
          </p:spPr>
          <p:txBody>
            <a:bodyPr wrap="none" anchor="ctr">
              <a:spAutoFit/>
            </a:bodyPr>
            <a:lstStyle/>
            <a:p>
              <a:r>
                <a:rPr lang="zh-CN" altLang="zh-CN" sz="20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2" name="矩形 201"/>
            <p:cNvSpPr/>
            <p:nvPr/>
          </p:nvSpPr>
          <p:spPr>
            <a:xfrm>
              <a:off x="1689401" y="3485472"/>
              <a:ext cx="1996286" cy="294432"/>
            </a:xfrm>
            <a:prstGeom prst="rect">
              <a:avLst/>
            </a:prstGeom>
            <a:solidFill>
              <a:srgbClr val="53BAE9"/>
            </a:solidFill>
          </p:spPr>
          <p:txBody>
            <a:bodyPr wrap="none" anchor="ctr">
              <a:spAutoFit/>
            </a:bodyPr>
            <a:lstStyle/>
            <a:p>
              <a:r>
                <a:rPr lang="zh-CN" altLang="zh-CN" sz="20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3" name="文本框 202"/>
            <p:cNvSpPr txBox="1"/>
            <p:nvPr/>
          </p:nvSpPr>
          <p:spPr>
            <a:xfrm>
              <a:off x="1689401" y="2437541"/>
              <a:ext cx="1282050" cy="475621"/>
            </a:xfrm>
            <a:prstGeom prst="rect">
              <a:avLst/>
            </a:prstGeom>
            <a:noFill/>
          </p:spPr>
          <p:txBody>
            <a:bodyPr wrap="square" rtlCol="0" anchor="ctr">
              <a:spAutoFit/>
            </a:bodyPr>
            <a:lstStyle/>
            <a:p>
              <a:r>
                <a:rPr lang="en-US" altLang="zh-CN" sz="3600" dirty="0">
                  <a:solidFill>
                    <a:srgbClr val="53BAE9"/>
                  </a:solidFill>
                  <a:latin typeface="华文细黑" panose="02010600040101010101" pitchFamily="2" charset="-122"/>
                  <a:ea typeface="华文细黑" panose="02010600040101010101" pitchFamily="2" charset="-122"/>
                </a:rPr>
                <a:t>9,300</a:t>
              </a:r>
              <a:endParaRPr lang="zh-CN" altLang="en-US" sz="3600" dirty="0">
                <a:solidFill>
                  <a:srgbClr val="53BAE9"/>
                </a:solidFill>
                <a:latin typeface="华文细黑" panose="02010600040101010101" pitchFamily="2" charset="-122"/>
                <a:ea typeface="华文细黑" panose="02010600040101010101" pitchFamily="2" charset="-122"/>
              </a:endParaRPr>
            </a:p>
          </p:txBody>
        </p:sp>
        <p:sp>
          <p:nvSpPr>
            <p:cNvPr id="204" name="文本框 203"/>
            <p:cNvSpPr txBox="1"/>
            <p:nvPr/>
          </p:nvSpPr>
          <p:spPr>
            <a:xfrm>
              <a:off x="2715776" y="2528135"/>
              <a:ext cx="744969" cy="294432"/>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gr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6918</Words>
  <Application>WPS 演示</Application>
  <PresentationFormat>自定义</PresentationFormat>
  <Paragraphs>403</Paragraphs>
  <Slides>23</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华文细黑</vt:lpstr>
      <vt:lpstr>Segoe UI Light</vt:lpstr>
      <vt:lpstr>Segoe UI Black</vt:lpstr>
      <vt:lpstr>微软雅黑</vt:lpstr>
      <vt:lpstr>HelveticaNeueLT Pro 67 MdCn</vt:lpstr>
      <vt:lpstr>Open Sans</vt:lpstr>
      <vt:lpstr>News Gothic MT</vt:lpstr>
      <vt:lpstr>Franklin Gothic Medium Cond</vt:lpstr>
      <vt:lpstr>Hiragino Sans GB W3</vt:lpstr>
      <vt:lpstr>Calibri</vt:lpstr>
      <vt:lpstr>Arial Unicode MS</vt:lpstr>
      <vt:lpstr>Calibri Light</vt:lpstr>
      <vt:lpstr>Segoe UI Semibold</vt:lpstr>
      <vt:lpstr>Calibri</vt:lpstr>
      <vt:lpstr>FontAwesome</vt:lpstr>
      <vt:lpstr>Segoe Print</vt:lpstr>
      <vt:lpstr>Meiryo</vt:lpstr>
      <vt:lpstr>Yu Gothic UI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lastModifiedBy>一起学吧</cp:lastModifiedBy>
  <cp:revision>20</cp:revision>
  <dcterms:created xsi:type="dcterms:W3CDTF">2015-05-12T15:24:00Z</dcterms:created>
  <dcterms:modified xsi:type="dcterms:W3CDTF">2018-12-18T02:50:46Z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