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2" r:id="rId3"/>
    <p:sldId id="333" r:id="rId5"/>
    <p:sldId id="334" r:id="rId6"/>
    <p:sldId id="337" r:id="rId7"/>
    <p:sldId id="350" r:id="rId8"/>
    <p:sldId id="351" r:id="rId9"/>
    <p:sldId id="352" r:id="rId10"/>
    <p:sldId id="353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38" r:id="rId23"/>
    <p:sldId id="368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1B"/>
    <a:srgbClr val="615B5B"/>
    <a:srgbClr val="B29D84"/>
    <a:srgbClr val="DED5CA"/>
    <a:srgbClr val="332B33"/>
    <a:srgbClr val="352D35"/>
    <a:srgbClr val="9E5DA1"/>
    <a:srgbClr val="000000"/>
    <a:srgbClr val="403152"/>
    <a:srgbClr val="98C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56" autoAdjust="0"/>
  </p:normalViewPr>
  <p:slideViewPr>
    <p:cSldViewPr>
      <p:cViewPr>
        <p:scale>
          <a:sx n="80" d="100"/>
          <a:sy n="80" d="100"/>
        </p:scale>
        <p:origin x="-1920" y="-1176"/>
      </p:cViewPr>
      <p:guideLst>
        <p:guide orient="horz" pos="1620"/>
        <p:guide orient="horz" pos="770"/>
        <p:guide orient="horz" pos="89"/>
        <p:guide orient="horz" pos="532"/>
        <p:guide orient="horz" pos="3151"/>
        <p:guide orient="horz" pos="3049"/>
        <p:guide orient="horz" pos="893"/>
        <p:guide pos="2880"/>
        <p:guide pos="295"/>
        <p:guide pos="5602"/>
        <p:guide pos="18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1B1B1B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25400" dist="12700" dir="5400000" algn="t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25400" dist="12700" dir="5400000" algn="t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2534784"/>
        <c:axId val="42623552"/>
      </c:barChart>
      <c:catAx>
        <c:axId val="52534784"/>
        <c:scaling>
          <c:orientation val="minMax"/>
        </c:scaling>
        <c:delete val="1"/>
        <c:axPos val="l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2623552"/>
        <c:crosses val="autoZero"/>
        <c:auto val="1"/>
        <c:lblAlgn val="ctr"/>
        <c:lblOffset val="100"/>
        <c:noMultiLvlLbl val="0"/>
      </c:catAx>
      <c:valAx>
        <c:axId val="42623552"/>
        <c:scaling>
          <c:orientation val="minMax"/>
          <c:max val="10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5253478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1B1B1B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25400" dist="12700" dir="5400000" algn="t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25400" dist="12700" dir="5400000" algn="t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65</c:v>
                </c:pt>
                <c:pt idx="2">
                  <c:v>45</c:v>
                </c:pt>
                <c:pt idx="3">
                  <c:v>20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4802176"/>
        <c:axId val="42625280"/>
      </c:barChart>
      <c:catAx>
        <c:axId val="34802176"/>
        <c:scaling>
          <c:orientation val="minMax"/>
        </c:scaling>
        <c:delete val="1"/>
        <c:axPos val="r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2625280"/>
        <c:crosses val="autoZero"/>
        <c:auto val="1"/>
        <c:lblAlgn val="ctr"/>
        <c:lblOffset val="100"/>
        <c:noMultiLvlLbl val="0"/>
      </c:catAx>
      <c:valAx>
        <c:axId val="42625280"/>
        <c:scaling>
          <c:orientation val="maxMin"/>
          <c:max val="10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3480217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rgbClr val="1B1B1B"/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615B5B"/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Value 01</c:v>
                </c:pt>
                <c:pt idx="1">
                  <c:v>Value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615B5B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615B5B"/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rgbClr val="1B1B1B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Value 01</c:v>
                </c:pt>
                <c:pt idx="1">
                  <c:v>Value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B1B1B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rgbClr val="1B1B1B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1B1B1B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1B1B1B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rgbClr val="1B1B1B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rgbClr val="1B1B1B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rgbClr val="1B1B1B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Sheet1!$A$2:$A$8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3.5</c:v>
                </c:pt>
                <c:pt idx="1">
                  <c:v>-2</c:v>
                </c:pt>
                <c:pt idx="2">
                  <c:v>2</c:v>
                </c:pt>
                <c:pt idx="3">
                  <c:v>4.5</c:v>
                </c:pt>
                <c:pt idx="4">
                  <c:v>-4.5</c:v>
                </c:pt>
                <c:pt idx="5">
                  <c:v>-2</c:v>
                </c:pt>
                <c:pt idx="6">
                  <c:v>-1.5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"/>
        <c:axId val="210282496"/>
        <c:axId val="196266240"/>
      </c:barChart>
      <c:catAx>
        <c:axId val="210282496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6266240"/>
        <c:crosses val="autoZero"/>
        <c:auto val="1"/>
        <c:lblAlgn val="ctr"/>
        <c:lblOffset val="100"/>
        <c:noMultiLvlLbl val="0"/>
      </c:catAx>
      <c:valAx>
        <c:axId val="1962662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028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37160809817672"/>
          <c:y val="0.119903952150229"/>
          <c:w val="0.938533453211449"/>
          <c:h val="0.7744917077689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38100" cap="rnd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0232940605255156"/>
                  <c:y val="-0.06883702644281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49747531949743"/>
                  <c:y val="0.0504804860580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02687810209276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332772293221651"/>
                  <c:y val="-0.04589135096187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499158439832477"/>
                  <c:y val="0.0321239456733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236529598379301"/>
                  <c:y val="-0.095545185563944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rgbClr val="1B1B1B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499158439832477"/>
                  <c:y val="-0.0321239456733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332772293221651"/>
                  <c:y val="-0.02753481057712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00288987314085612"/>
                  <c:y val="-0.019367182848193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Sheet1!$A$2:$A$11</c:f>
              <c:strCache>
                <c:ptCount val="10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  <c:pt idx="5">
                  <c:v>value06</c:v>
                </c:pt>
                <c:pt idx="6">
                  <c:v>value07</c:v>
                </c:pt>
                <c:pt idx="7">
                  <c:v>value08</c:v>
                </c:pt>
                <c:pt idx="8">
                  <c:v>value09</c:v>
                </c:pt>
                <c:pt idx="9">
                  <c:v>value10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9525" cap="rnd" cmpd="sng" algn="ctr">
              <a:solidFill>
                <a:srgbClr val="1B1B1B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232940605255156"/>
                  <c:y val="0.04589135096187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282856449238403"/>
                  <c:y val="-0.03671308076950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228312982117745"/>
                  <c:y val="-0.0676532411604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234866649094335"/>
                  <c:y val="-0.078854144559175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238363678719593"/>
                  <c:y val="-0.054023140015120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50" b="0" i="0" u="none" strike="noStrike" kern="1200" baseline="0">
                      <a:solidFill>
                        <a:srgbClr val="1B1B1B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499158439832477"/>
                  <c:y val="-0.02294567548093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332772293221651"/>
                  <c:y val="-0.02753481057712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166386146610826"/>
                  <c:y val="-0.05965875625043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rgbClr val="1B1B1B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Sheet1!$A$2:$A$11</c:f>
              <c:strCache>
                <c:ptCount val="10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  <c:pt idx="5">
                  <c:v>value06</c:v>
                </c:pt>
                <c:pt idx="6">
                  <c:v>value07</c:v>
                </c:pt>
                <c:pt idx="7">
                  <c:v>value08</c:v>
                </c:pt>
                <c:pt idx="8">
                  <c:v>value09</c:v>
                </c:pt>
                <c:pt idx="9">
                  <c:v>value10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20</c:v>
                </c:pt>
                <c:pt idx="1">
                  <c:v>25</c:v>
                </c:pt>
                <c:pt idx="2">
                  <c:v>45</c:v>
                </c:pt>
                <c:pt idx="3">
                  <c:v>60</c:v>
                </c:pt>
                <c:pt idx="4">
                  <c:v>30</c:v>
                </c:pt>
                <c:pt idx="5">
                  <c:v>40</c:v>
                </c:pt>
                <c:pt idx="6">
                  <c:v>30</c:v>
                </c:pt>
                <c:pt idx="7">
                  <c:v>20</c:v>
                </c:pt>
                <c:pt idx="8">
                  <c:v>10</c:v>
                </c:pt>
                <c:pt idx="9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12770816"/>
        <c:axId val="94007808"/>
      </c:lineChart>
      <c:catAx>
        <c:axId val="21277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c:spPr>
        </c:majorGridlines>
        <c:majorTickMark val="out"/>
        <c:minorTickMark val="none"/>
        <c:tickLblPos val="nextTo"/>
        <c:spPr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94007808"/>
        <c:crosses val="autoZero"/>
        <c:auto val="1"/>
        <c:lblAlgn val="ctr"/>
        <c:lblOffset val="100"/>
        <c:noMultiLvlLbl val="0"/>
      </c:catAx>
      <c:valAx>
        <c:axId val="94007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21277081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0.05919</cdr:x>
      <cdr:y>0.50135</cdr:y>
    </cdr:from>
    <cdr:to>
      <cdr:x>0.98702</cdr:x>
      <cdr:y>0.50135</cdr:y>
    </cdr:to>
    <cdr:sp>
      <cdr:nvSpPr>
        <cdr:cNvPr id="2" name="直接连接符 1"/>
        <cdr:cNvSpPr/>
      </cdr:nvSpPr>
      <cdr:spPr xmlns:a="http://schemas.openxmlformats.org/drawingml/2006/main">
        <a:xfrm xmlns:a="http://schemas.openxmlformats.org/drawingml/2006/main">
          <a:off x="339030" y="1841144"/>
          <a:ext cx="5314108" cy="0"/>
        </a:xfrm>
        <a:prstGeom xmlns:a="http://schemas.openxmlformats.org/drawingml/2006/main" prst="line">
          <a:avLst/>
        </a:prstGeom>
        <a:ln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F7055-FA13-4CFB-A1C9-5DB0FB05870A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14375" y="1892815"/>
            <a:ext cx="7163928" cy="325068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r="67170" b="76117"/>
          <a:stretch>
            <a:fillRect/>
          </a:stretch>
        </p:blipFill>
        <p:spPr>
          <a:xfrm>
            <a:off x="986458" y="0"/>
            <a:ext cx="2047405" cy="126570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-19050" y="303610"/>
            <a:ext cx="3021013" cy="2391965"/>
          </a:xfrm>
          <a:custGeom>
            <a:avLst/>
            <a:gdLst>
              <a:gd name="T0" fmla="*/ 3806 w 3806"/>
              <a:gd name="T1" fmla="*/ 4016 h 4018"/>
              <a:gd name="T2" fmla="*/ 3262 w 3806"/>
              <a:gd name="T3" fmla="*/ 3012 h 4018"/>
              <a:gd name="T4" fmla="*/ 3262 w 3806"/>
              <a:gd name="T5" fmla="*/ 3012 h 4018"/>
              <a:gd name="T6" fmla="*/ 3262 w 3806"/>
              <a:gd name="T7" fmla="*/ 3012 h 4018"/>
              <a:gd name="T8" fmla="*/ 2720 w 3806"/>
              <a:gd name="T9" fmla="*/ 2009 h 4018"/>
              <a:gd name="T10" fmla="*/ 2718 w 3806"/>
              <a:gd name="T11" fmla="*/ 2009 h 4018"/>
              <a:gd name="T12" fmla="*/ 2176 w 3806"/>
              <a:gd name="T13" fmla="*/ 1005 h 4018"/>
              <a:gd name="T14" fmla="*/ 2176 w 3806"/>
              <a:gd name="T15" fmla="*/ 1005 h 4018"/>
              <a:gd name="T16" fmla="*/ 1632 w 3806"/>
              <a:gd name="T17" fmla="*/ 0 h 4018"/>
              <a:gd name="T18" fmla="*/ 1088 w 3806"/>
              <a:gd name="T19" fmla="*/ 1005 h 4018"/>
              <a:gd name="T20" fmla="*/ 1088 w 3806"/>
              <a:gd name="T21" fmla="*/ 1005 h 4018"/>
              <a:gd name="T22" fmla="*/ 544 w 3806"/>
              <a:gd name="T23" fmla="*/ 2009 h 4018"/>
              <a:gd name="T24" fmla="*/ 544 w 3806"/>
              <a:gd name="T25" fmla="*/ 2009 h 4018"/>
              <a:gd name="T26" fmla="*/ 2 w 3806"/>
              <a:gd name="T27" fmla="*/ 3012 h 4018"/>
              <a:gd name="T28" fmla="*/ 2 w 3806"/>
              <a:gd name="T29" fmla="*/ 3012 h 4018"/>
              <a:gd name="T30" fmla="*/ 0 w 3806"/>
              <a:gd name="T31" fmla="*/ 3012 h 4018"/>
              <a:gd name="T32" fmla="*/ 0 w 3806"/>
              <a:gd name="T33" fmla="*/ 3012 h 4018"/>
              <a:gd name="T34" fmla="*/ 0 w 3806"/>
              <a:gd name="T35" fmla="*/ 3014 h 4018"/>
              <a:gd name="T36" fmla="*/ 0 w 3806"/>
              <a:gd name="T37" fmla="*/ 3014 h 4018"/>
              <a:gd name="T38" fmla="*/ 0 w 3806"/>
              <a:gd name="T39" fmla="*/ 4016 h 4018"/>
              <a:gd name="T40" fmla="*/ 0 w 3806"/>
              <a:gd name="T41" fmla="*/ 4018 h 4018"/>
              <a:gd name="T42" fmla="*/ 544 w 3806"/>
              <a:gd name="T43" fmla="*/ 4018 h 4018"/>
              <a:gd name="T44" fmla="*/ 544 w 3806"/>
              <a:gd name="T45" fmla="*/ 4018 h 4018"/>
              <a:gd name="T46" fmla="*/ 1632 w 3806"/>
              <a:gd name="T47" fmla="*/ 4018 h 4018"/>
              <a:gd name="T48" fmla="*/ 1632 w 3806"/>
              <a:gd name="T49" fmla="*/ 4018 h 4018"/>
              <a:gd name="T50" fmla="*/ 2718 w 3806"/>
              <a:gd name="T51" fmla="*/ 4018 h 4018"/>
              <a:gd name="T52" fmla="*/ 2720 w 3806"/>
              <a:gd name="T53" fmla="*/ 4018 h 4018"/>
              <a:gd name="T54" fmla="*/ 3806 w 3806"/>
              <a:gd name="T55" fmla="*/ 4018 h 4018"/>
              <a:gd name="T56" fmla="*/ 3806 w 3806"/>
              <a:gd name="T57" fmla="*/ 4016 h 4018"/>
              <a:gd name="T58" fmla="*/ 3806 w 3806"/>
              <a:gd name="T59" fmla="*/ 4016 h 4018"/>
              <a:gd name="T60" fmla="*/ 1632 w 3806"/>
              <a:gd name="T61" fmla="*/ 2009 h 4018"/>
              <a:gd name="T62" fmla="*/ 1632 w 3806"/>
              <a:gd name="T63" fmla="*/ 2009 h 4018"/>
              <a:gd name="T64" fmla="*/ 1632 w 3806"/>
              <a:gd name="T65" fmla="*/ 2009 h 4018"/>
              <a:gd name="T66" fmla="*/ 1632 w 3806"/>
              <a:gd name="T67" fmla="*/ 2009 h 4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06" h="4018">
                <a:moveTo>
                  <a:pt x="3806" y="4016"/>
                </a:moveTo>
                <a:lnTo>
                  <a:pt x="3262" y="3012"/>
                </a:lnTo>
                <a:lnTo>
                  <a:pt x="3262" y="3012"/>
                </a:lnTo>
                <a:lnTo>
                  <a:pt x="3262" y="3012"/>
                </a:lnTo>
                <a:lnTo>
                  <a:pt x="2720" y="2009"/>
                </a:lnTo>
                <a:lnTo>
                  <a:pt x="2718" y="2009"/>
                </a:lnTo>
                <a:lnTo>
                  <a:pt x="2176" y="1005"/>
                </a:lnTo>
                <a:lnTo>
                  <a:pt x="2176" y="1005"/>
                </a:lnTo>
                <a:lnTo>
                  <a:pt x="1632" y="0"/>
                </a:lnTo>
                <a:lnTo>
                  <a:pt x="1088" y="1005"/>
                </a:lnTo>
                <a:lnTo>
                  <a:pt x="1088" y="1005"/>
                </a:lnTo>
                <a:lnTo>
                  <a:pt x="544" y="2009"/>
                </a:lnTo>
                <a:lnTo>
                  <a:pt x="544" y="2009"/>
                </a:lnTo>
                <a:lnTo>
                  <a:pt x="2" y="3012"/>
                </a:lnTo>
                <a:lnTo>
                  <a:pt x="2" y="3012"/>
                </a:lnTo>
                <a:lnTo>
                  <a:pt x="0" y="3012"/>
                </a:lnTo>
                <a:lnTo>
                  <a:pt x="0" y="3012"/>
                </a:lnTo>
                <a:lnTo>
                  <a:pt x="0" y="3014"/>
                </a:lnTo>
                <a:lnTo>
                  <a:pt x="0" y="3014"/>
                </a:lnTo>
                <a:lnTo>
                  <a:pt x="0" y="4016"/>
                </a:lnTo>
                <a:lnTo>
                  <a:pt x="0" y="4018"/>
                </a:lnTo>
                <a:lnTo>
                  <a:pt x="544" y="4018"/>
                </a:lnTo>
                <a:lnTo>
                  <a:pt x="544" y="4018"/>
                </a:lnTo>
                <a:lnTo>
                  <a:pt x="1632" y="4018"/>
                </a:lnTo>
                <a:lnTo>
                  <a:pt x="1632" y="4018"/>
                </a:lnTo>
                <a:lnTo>
                  <a:pt x="2718" y="4018"/>
                </a:lnTo>
                <a:lnTo>
                  <a:pt x="2720" y="4018"/>
                </a:lnTo>
                <a:lnTo>
                  <a:pt x="3806" y="4018"/>
                </a:lnTo>
                <a:lnTo>
                  <a:pt x="3806" y="4016"/>
                </a:lnTo>
                <a:lnTo>
                  <a:pt x="3806" y="4016"/>
                </a:lnTo>
                <a:close/>
                <a:moveTo>
                  <a:pt x="1632" y="2009"/>
                </a:moveTo>
                <a:lnTo>
                  <a:pt x="1632" y="2009"/>
                </a:lnTo>
                <a:lnTo>
                  <a:pt x="1632" y="2009"/>
                </a:lnTo>
                <a:lnTo>
                  <a:pt x="1632" y="2009"/>
                </a:lnTo>
                <a:close/>
              </a:path>
            </a:pathLst>
          </a:custGeom>
          <a:blipFill>
            <a:blip r:embed="rId5"/>
            <a:srcRect/>
            <a:stretch>
              <a:fillRect t="-12693" r="-203312" b="-102339"/>
            </a:stretch>
          </a:blipFill>
          <a:ln w="1588">
            <a:solidFill>
              <a:srgbClr val="929497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607688" y="1456409"/>
            <a:ext cx="5359506" cy="354621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3200" b="1">
                <a:solidFill>
                  <a:schemeClr val="bg1">
                    <a:lumMod val="9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title</a:t>
            </a:r>
            <a:endParaRPr lang="ko-KR" altLang="en-US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82618" y="1806558"/>
            <a:ext cx="5359506" cy="171126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800" b="0">
                <a:solidFill>
                  <a:schemeClr val="bg1">
                    <a:lumMod val="9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2" t="56602" r="21241"/>
          <a:stretch>
            <a:fillRect/>
          </a:stretch>
        </p:blipFill>
        <p:spPr>
          <a:xfrm>
            <a:off x="3603452" y="2908998"/>
            <a:ext cx="3305907" cy="223450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r="2950"/>
          <a:stretch>
            <a:fillRect/>
          </a:stretch>
        </p:blipFill>
        <p:spPr>
          <a:xfrm>
            <a:off x="0" y="0"/>
            <a:ext cx="9144000" cy="514892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3" r="2950"/>
          <a:stretch>
            <a:fillRect/>
          </a:stretch>
        </p:blipFill>
        <p:spPr>
          <a:xfrm>
            <a:off x="2534194" y="0"/>
            <a:ext cx="6609806" cy="5148920"/>
          </a:xfrm>
          <a:prstGeom prst="rect">
            <a:avLst/>
          </a:prstGeom>
        </p:spPr>
      </p:pic>
      <p:sp>
        <p:nvSpPr>
          <p:cNvPr id="3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1" y="790819"/>
            <a:ext cx="4041645" cy="275085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1" y="1767396"/>
            <a:ext cx="4041645" cy="171569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  <a:endParaRPr lang="ko-KR" altLang="en-US"/>
          </a:p>
        </p:txBody>
      </p:sp>
      <p:sp>
        <p:nvSpPr>
          <p:cNvPr id="5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056420"/>
            <a:ext cx="4041645" cy="171569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  <a:endParaRPr lang="ko-KR" altLang="en-US"/>
          </a:p>
        </p:txBody>
      </p:sp>
      <p:sp>
        <p:nvSpPr>
          <p:cNvPr id="6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1" y="2345444"/>
            <a:ext cx="4041645" cy="171569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03. Contents title</a:t>
            </a:r>
            <a:endParaRPr lang="ko-KR" altLang="en-US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2634468"/>
            <a:ext cx="4041645" cy="171569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04. Contents title</a:t>
            </a:r>
            <a:endParaRPr lang="ko-KR" altLang="en-US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1" y="2923492"/>
            <a:ext cx="4041645" cy="171569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05. Contents title</a:t>
            </a:r>
            <a:endParaRPr lang="ko-KR" alt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1" y="3212515"/>
            <a:ext cx="4041645" cy="171569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06. Contents title</a:t>
            </a:r>
            <a:endParaRPr lang="ko-KR" altLang="en-US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1" y="3501539"/>
            <a:ext cx="4041645" cy="171569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07. Contents title</a:t>
            </a:r>
            <a:endParaRPr lang="ko-KR" altLang="en-US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1" y="3790564"/>
            <a:ext cx="4041645" cy="171569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08. Contents title</a:t>
            </a:r>
            <a:endParaRPr lang="ko-KR" altLang="en-US"/>
          </a:p>
        </p:txBody>
      </p:sp>
      <p:sp>
        <p:nvSpPr>
          <p:cNvPr id="25" name="Freeform 5"/>
          <p:cNvSpPr/>
          <p:nvPr userDrawn="1"/>
        </p:nvSpPr>
        <p:spPr bwMode="auto">
          <a:xfrm>
            <a:off x="4216400" y="1191"/>
            <a:ext cx="4927600" cy="4384541"/>
          </a:xfrm>
          <a:custGeom>
            <a:avLst/>
            <a:gdLst/>
            <a:ahLst/>
            <a:cxnLst/>
            <a:rect l="l" t="t" r="r" b="b"/>
            <a:pathLst>
              <a:path w="4927600" h="5846054">
                <a:moveTo>
                  <a:pt x="0" y="0"/>
                </a:moveTo>
                <a:lnTo>
                  <a:pt x="1054100" y="0"/>
                </a:lnTo>
                <a:lnTo>
                  <a:pt x="537137" y="953797"/>
                </a:lnTo>
                <a:lnTo>
                  <a:pt x="4927600" y="953797"/>
                </a:lnTo>
                <a:lnTo>
                  <a:pt x="4927600" y="2600025"/>
                </a:lnTo>
                <a:lnTo>
                  <a:pt x="3169108" y="5846054"/>
                </a:lnTo>
                <a:lnTo>
                  <a:pt x="527963" y="970723"/>
                </a:lnTo>
                <a:lnTo>
                  <a:pt x="526654" y="973138"/>
                </a:lnTo>
                <a:close/>
              </a:path>
            </a:pathLst>
          </a:custGeom>
          <a:blipFill>
            <a:blip r:embed="rId5"/>
            <a:srcRect/>
            <a:stretch>
              <a:fillRect l="-141017" t="-314" r="-8048" b="-17285"/>
            </a:stretch>
          </a:blipFill>
          <a:ln w="1588">
            <a:solidFill>
              <a:srgbClr val="929497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9" t="13169" r="3032" b="13226"/>
          <a:stretch>
            <a:fillRect/>
          </a:stretch>
        </p:blipFill>
        <p:spPr>
          <a:xfrm>
            <a:off x="4572000" y="668866"/>
            <a:ext cx="4572000" cy="3793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3140" r="46956"/>
          <a:stretch>
            <a:fillRect/>
          </a:stretch>
        </p:blipFill>
        <p:spPr>
          <a:xfrm>
            <a:off x="393640" y="675860"/>
            <a:ext cx="5544711" cy="446763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r="2066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47565"/>
          <a:stretch>
            <a:fillRect/>
          </a:stretch>
        </p:blipFill>
        <p:spPr>
          <a:xfrm>
            <a:off x="1" y="0"/>
            <a:ext cx="5864139" cy="5143500"/>
          </a:xfrm>
          <a:prstGeom prst="rect">
            <a:avLst/>
          </a:prstGeom>
        </p:spPr>
      </p:pic>
      <p:sp>
        <p:nvSpPr>
          <p:cNvPr id="5" name="텍스트 개체 틀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53055" y="2251745"/>
            <a:ext cx="4537075" cy="354621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6" name="텍스트 개체 틀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427985" y="2571750"/>
            <a:ext cx="4537075" cy="171126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7" name="텍스트 개체 틀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75651" y="1776938"/>
            <a:ext cx="1923797" cy="481423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</a:t>
            </a:r>
            <a:endParaRPr lang="ko-KR" altLang="en-US"/>
          </a:p>
        </p:txBody>
      </p:sp>
      <p:sp>
        <p:nvSpPr>
          <p:cNvPr id="18" name="직사각형 17"/>
          <p:cNvSpPr/>
          <p:nvPr userDrawn="1"/>
        </p:nvSpPr>
        <p:spPr>
          <a:xfrm>
            <a:off x="8100392" y="0"/>
            <a:ext cx="1043608" cy="1275606"/>
          </a:xfrm>
          <a:prstGeom prst="rect">
            <a:avLst/>
          </a:prstGeom>
          <a:solidFill>
            <a:srgbClr val="61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5" b="69979"/>
          <a:stretch>
            <a:fillRect/>
          </a:stretch>
        </p:blipFill>
        <p:spPr>
          <a:xfrm>
            <a:off x="7047781" y="0"/>
            <a:ext cx="2096219" cy="1158096"/>
          </a:xfrm>
          <a:prstGeom prst="rect">
            <a:avLst/>
          </a:prstGeom>
        </p:spPr>
      </p:pic>
      <p:sp>
        <p:nvSpPr>
          <p:cNvPr id="5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45895" y="193039"/>
            <a:ext cx="7354013" cy="275085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6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45895" y="515106"/>
            <a:ext cx="7354013" cy="171569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41958" r="68691" b="26931"/>
          <a:stretch>
            <a:fillRect/>
          </a:stretch>
        </p:blipFill>
        <p:spPr>
          <a:xfrm>
            <a:off x="1938646" y="2270414"/>
            <a:ext cx="936173" cy="12001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4" t="13174" r="16310" b="40476"/>
          <a:stretch>
            <a:fillRect/>
          </a:stretch>
        </p:blipFill>
        <p:spPr>
          <a:xfrm>
            <a:off x="5106390" y="1168978"/>
            <a:ext cx="2558143" cy="17879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21"/>
            <a:ext cx="9144000" cy="3857625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9144000" cy="661021"/>
          </a:xfrm>
          <a:prstGeom prst="rect">
            <a:avLst/>
          </a:prstGeom>
          <a:solidFill>
            <a:srgbClr val="61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4482480"/>
            <a:ext cx="9144000" cy="661021"/>
          </a:xfrm>
          <a:prstGeom prst="rect">
            <a:avLst/>
          </a:prstGeom>
          <a:solidFill>
            <a:srgbClr val="61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8274" y="2000292"/>
            <a:ext cx="2739875" cy="275085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microsoft.com/office/2007/relationships/hdphoto" Target="../media/hdphoto1.wdp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Architectural design 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altLang="ko-KR" smtClean="0">
                <a:solidFill>
                  <a:srgbClr val="1B1B1B"/>
                </a:solidFill>
              </a:rPr>
              <a:t>Presentation sub title</a:t>
            </a:r>
            <a:endParaRPr lang="ko-KR" altLang="en-US">
              <a:solidFill>
                <a:srgbClr val="1B1B1B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87824" y="2194143"/>
            <a:ext cx="338437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700" b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Powerpoint</a:t>
            </a:r>
            <a:r>
              <a:rPr lang="en-US" altLang="ko-KR" sz="7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a complete presentation </a:t>
            </a:r>
            <a:r>
              <a:rPr lang="en-US" altLang="ko-KR" sz="700" b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graphic package</a:t>
            </a:r>
            <a:endParaRPr lang="en-US" altLang="ko-KR" sz="700" b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altLang="ko-KR" sz="700" b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altLang="ko-KR" sz="7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it gives you everything you need to produce a professional-looking presentation</a:t>
            </a:r>
            <a:endParaRPr lang="en-US" altLang="ko-KR" sz="7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Diagram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45072" y="1937227"/>
            <a:ext cx="2623294" cy="986966"/>
            <a:chOff x="827584" y="1995686"/>
            <a:chExt cx="2230141" cy="1118732"/>
          </a:xfrm>
        </p:grpSpPr>
        <p:sp>
          <p:nvSpPr>
            <p:cNvPr id="7" name="speed"/>
            <p:cNvSpPr txBox="1">
              <a:spLocks noChangeArrowheads="1"/>
            </p:cNvSpPr>
            <p:nvPr/>
          </p:nvSpPr>
          <p:spPr bwMode="auto">
            <a:xfrm>
              <a:off x="827584" y="1995686"/>
              <a:ext cx="2230141" cy="25118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102380" y="2277138"/>
              <a:ext cx="1955344" cy="8372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/>
              <a:r>
                <a:rPr lang="en-US" altLang="ko-KR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375634" y="3067789"/>
            <a:ext cx="2623294" cy="986966"/>
            <a:chOff x="827584" y="1995686"/>
            <a:chExt cx="2230141" cy="1118732"/>
          </a:xfrm>
        </p:grpSpPr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827584" y="1995686"/>
              <a:ext cx="2230141" cy="25118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6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827585" y="2277138"/>
              <a:ext cx="1955344" cy="8372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/>
              <a:r>
                <a:rPr lang="en-US" altLang="ko-KR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114557" y="3607540"/>
            <a:ext cx="1188177" cy="823784"/>
            <a:chOff x="503609" y="1955068"/>
            <a:chExt cx="997744" cy="922337"/>
          </a:xfrm>
        </p:grpSpPr>
        <p:sp>
          <p:nvSpPr>
            <p:cNvPr id="13" name="Freeform 39"/>
            <p:cNvSpPr/>
            <p:nvPr/>
          </p:nvSpPr>
          <p:spPr bwMode="auto">
            <a:xfrm>
              <a:off x="505197" y="1955068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40"/>
            <p:cNvSpPr/>
            <p:nvPr/>
          </p:nvSpPr>
          <p:spPr bwMode="auto">
            <a:xfrm>
              <a:off x="752847" y="1955068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503609" y="2415443"/>
              <a:ext cx="500062" cy="461962"/>
            </a:xfrm>
            <a:custGeom>
              <a:avLst/>
              <a:gdLst>
                <a:gd name="T0" fmla="*/ 471 w 943"/>
                <a:gd name="T1" fmla="*/ 872 h 872"/>
                <a:gd name="T2" fmla="*/ 473 w 943"/>
                <a:gd name="T3" fmla="*/ 872 h 872"/>
                <a:gd name="T4" fmla="*/ 943 w 943"/>
                <a:gd name="T5" fmla="*/ 0 h 872"/>
                <a:gd name="T6" fmla="*/ 943 w 943"/>
                <a:gd name="T7" fmla="*/ 0 h 872"/>
                <a:gd name="T8" fmla="*/ 1 w 943"/>
                <a:gd name="T9" fmla="*/ 0 h 872"/>
                <a:gd name="T10" fmla="*/ 0 w 943"/>
                <a:gd name="T11" fmla="*/ 0 h 872"/>
                <a:gd name="T12" fmla="*/ 471 w 943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2">
                  <a:moveTo>
                    <a:pt x="471" y="872"/>
                  </a:moveTo>
                  <a:lnTo>
                    <a:pt x="473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71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39"/>
            <p:cNvSpPr/>
            <p:nvPr/>
          </p:nvSpPr>
          <p:spPr bwMode="auto">
            <a:xfrm>
              <a:off x="1002878" y="1955068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7" name="Freeform 40"/>
          <p:cNvSpPr/>
          <p:nvPr/>
        </p:nvSpPr>
        <p:spPr bwMode="auto">
          <a:xfrm>
            <a:off x="3099513" y="1796811"/>
            <a:ext cx="595505" cy="411184"/>
          </a:xfrm>
          <a:custGeom>
            <a:avLst/>
            <a:gdLst>
              <a:gd name="T0" fmla="*/ 472 w 944"/>
              <a:gd name="T1" fmla="*/ 872 h 872"/>
              <a:gd name="T2" fmla="*/ 472 w 944"/>
              <a:gd name="T3" fmla="*/ 872 h 872"/>
              <a:gd name="T4" fmla="*/ 944 w 944"/>
              <a:gd name="T5" fmla="*/ 0 h 872"/>
              <a:gd name="T6" fmla="*/ 944 w 944"/>
              <a:gd name="T7" fmla="*/ 0 h 872"/>
              <a:gd name="T8" fmla="*/ 0 w 944"/>
              <a:gd name="T9" fmla="*/ 0 h 872"/>
              <a:gd name="T10" fmla="*/ 0 w 944"/>
              <a:gd name="T11" fmla="*/ 0 h 872"/>
              <a:gd name="T12" fmla="*/ 472 w 944"/>
              <a:gd name="T13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872">
                <a:moveTo>
                  <a:pt x="472" y="872"/>
                </a:moveTo>
                <a:lnTo>
                  <a:pt x="472" y="872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8" name="Freeform 37"/>
          <p:cNvSpPr/>
          <p:nvPr/>
        </p:nvSpPr>
        <p:spPr bwMode="auto">
          <a:xfrm flipV="1">
            <a:off x="4568828" y="2988482"/>
            <a:ext cx="1509351" cy="1047430"/>
          </a:xfrm>
          <a:custGeom>
            <a:avLst/>
            <a:gdLst>
              <a:gd name="T0" fmla="*/ 1415 w 1886"/>
              <a:gd name="T1" fmla="*/ 872 h 1744"/>
              <a:gd name="T2" fmla="*/ 1415 w 1886"/>
              <a:gd name="T3" fmla="*/ 872 h 1744"/>
              <a:gd name="T4" fmla="*/ 943 w 1886"/>
              <a:gd name="T5" fmla="*/ 0 h 1744"/>
              <a:gd name="T6" fmla="*/ 471 w 1886"/>
              <a:gd name="T7" fmla="*/ 872 h 1744"/>
              <a:gd name="T8" fmla="*/ 471 w 1886"/>
              <a:gd name="T9" fmla="*/ 872 h 1744"/>
              <a:gd name="T10" fmla="*/ 0 w 1886"/>
              <a:gd name="T11" fmla="*/ 1744 h 1744"/>
              <a:gd name="T12" fmla="*/ 943 w 1886"/>
              <a:gd name="T13" fmla="*/ 1744 h 1744"/>
              <a:gd name="T14" fmla="*/ 943 w 1886"/>
              <a:gd name="T15" fmla="*/ 1744 h 1744"/>
              <a:gd name="T16" fmla="*/ 1886 w 1886"/>
              <a:gd name="T17" fmla="*/ 1744 h 1744"/>
              <a:gd name="T18" fmla="*/ 1415 w 1886"/>
              <a:gd name="T19" fmla="*/ 872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6" h="1744">
                <a:moveTo>
                  <a:pt x="1415" y="872"/>
                </a:moveTo>
                <a:lnTo>
                  <a:pt x="1415" y="872"/>
                </a:lnTo>
                <a:lnTo>
                  <a:pt x="943" y="0"/>
                </a:lnTo>
                <a:lnTo>
                  <a:pt x="471" y="872"/>
                </a:lnTo>
                <a:lnTo>
                  <a:pt x="471" y="872"/>
                </a:lnTo>
                <a:lnTo>
                  <a:pt x="0" y="1744"/>
                </a:lnTo>
                <a:lnTo>
                  <a:pt x="943" y="1744"/>
                </a:lnTo>
                <a:lnTo>
                  <a:pt x="943" y="1744"/>
                </a:lnTo>
                <a:lnTo>
                  <a:pt x="1886" y="1744"/>
                </a:lnTo>
                <a:lnTo>
                  <a:pt x="1415" y="872"/>
                </a:lnTo>
                <a:close/>
              </a:path>
            </a:pathLst>
          </a:custGeom>
          <a:blipFill dpi="0" rotWithShape="0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2016"/>
            </a:stretch>
          </a:blipFill>
          <a:ln w="19050">
            <a:solidFill>
              <a:srgbClr val="1B1B1B"/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5184921" y="2165994"/>
            <a:ext cx="1487819" cy="1234967"/>
            <a:chOff x="4968094" y="2038970"/>
            <a:chExt cx="1264840" cy="1399843"/>
          </a:xfrm>
        </p:grpSpPr>
        <p:grpSp>
          <p:nvGrpSpPr>
            <p:cNvPr id="20" name="그룹 19"/>
            <p:cNvGrpSpPr/>
            <p:nvPr/>
          </p:nvGrpSpPr>
          <p:grpSpPr>
            <a:xfrm flipV="1">
              <a:off x="5222026" y="2038970"/>
              <a:ext cx="1010908" cy="1399843"/>
              <a:chOff x="254372" y="3339368"/>
              <a:chExt cx="998537" cy="1382712"/>
            </a:xfrm>
          </p:grpSpPr>
          <p:sp>
            <p:nvSpPr>
              <p:cNvPr id="22" name="Freeform 38"/>
              <p:cNvSpPr/>
              <p:nvPr/>
            </p:nvSpPr>
            <p:spPr bwMode="auto">
              <a:xfrm>
                <a:off x="754434" y="4261705"/>
                <a:ext cx="498475" cy="460375"/>
              </a:xfrm>
              <a:custGeom>
                <a:avLst/>
                <a:gdLst>
                  <a:gd name="T0" fmla="*/ 0 w 942"/>
                  <a:gd name="T1" fmla="*/ 871 h 871"/>
                  <a:gd name="T2" fmla="*/ 942 w 942"/>
                  <a:gd name="T3" fmla="*/ 871 h 871"/>
                  <a:gd name="T4" fmla="*/ 470 w 942"/>
                  <a:gd name="T5" fmla="*/ 0 h 871"/>
                  <a:gd name="T6" fmla="*/ 0 w 942"/>
                  <a:gd name="T7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1">
                    <a:moveTo>
                      <a:pt x="0" y="871"/>
                    </a:moveTo>
                    <a:lnTo>
                      <a:pt x="942" y="871"/>
                    </a:lnTo>
                    <a:lnTo>
                      <a:pt x="470" y="0"/>
                    </a:lnTo>
                    <a:lnTo>
                      <a:pt x="0" y="871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" name="Freeform 41"/>
              <p:cNvSpPr/>
              <p:nvPr/>
            </p:nvSpPr>
            <p:spPr bwMode="auto">
              <a:xfrm>
                <a:off x="505197" y="3799743"/>
                <a:ext cx="498475" cy="461962"/>
              </a:xfrm>
              <a:custGeom>
                <a:avLst/>
                <a:gdLst>
                  <a:gd name="T0" fmla="*/ 0 w 942"/>
                  <a:gd name="T1" fmla="*/ 871 h 871"/>
                  <a:gd name="T2" fmla="*/ 942 w 942"/>
                  <a:gd name="T3" fmla="*/ 871 h 871"/>
                  <a:gd name="T4" fmla="*/ 470 w 942"/>
                  <a:gd name="T5" fmla="*/ 0 h 871"/>
                  <a:gd name="T6" fmla="*/ 0 w 942"/>
                  <a:gd name="T7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1">
                    <a:moveTo>
                      <a:pt x="0" y="871"/>
                    </a:moveTo>
                    <a:lnTo>
                      <a:pt x="942" y="871"/>
                    </a:lnTo>
                    <a:lnTo>
                      <a:pt x="470" y="0"/>
                    </a:lnTo>
                    <a:lnTo>
                      <a:pt x="0" y="87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" name="Freeform 42"/>
              <p:cNvSpPr/>
              <p:nvPr/>
            </p:nvSpPr>
            <p:spPr bwMode="auto">
              <a:xfrm>
                <a:off x="254372" y="3799743"/>
                <a:ext cx="498475" cy="461962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2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2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" name="Freeform 43"/>
              <p:cNvSpPr/>
              <p:nvPr/>
            </p:nvSpPr>
            <p:spPr bwMode="auto">
              <a:xfrm>
                <a:off x="503609" y="4261705"/>
                <a:ext cx="500062" cy="460375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1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1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" name="Freeform 47"/>
              <p:cNvSpPr/>
              <p:nvPr/>
            </p:nvSpPr>
            <p:spPr bwMode="auto">
              <a:xfrm>
                <a:off x="754434" y="3339368"/>
                <a:ext cx="498475" cy="460375"/>
              </a:xfrm>
              <a:custGeom>
                <a:avLst/>
                <a:gdLst>
                  <a:gd name="T0" fmla="*/ 0 w 942"/>
                  <a:gd name="T1" fmla="*/ 872 h 872"/>
                  <a:gd name="T2" fmla="*/ 942 w 942"/>
                  <a:gd name="T3" fmla="*/ 872 h 872"/>
                  <a:gd name="T4" fmla="*/ 470 w 942"/>
                  <a:gd name="T5" fmla="*/ 0 h 872"/>
                  <a:gd name="T6" fmla="*/ 0 w 942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0" y="872"/>
                    </a:moveTo>
                    <a:lnTo>
                      <a:pt x="942" y="872"/>
                    </a:lnTo>
                    <a:lnTo>
                      <a:pt x="470" y="0"/>
                    </a:lnTo>
                    <a:lnTo>
                      <a:pt x="0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21" name="Freeform 40"/>
            <p:cNvSpPr/>
            <p:nvPr/>
          </p:nvSpPr>
          <p:spPr bwMode="auto">
            <a:xfrm>
              <a:off x="4968094" y="2505049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789332" y="3189771"/>
            <a:ext cx="891368" cy="1234968"/>
            <a:chOff x="2346493" y="3205287"/>
            <a:chExt cx="757779" cy="1399844"/>
          </a:xfrm>
        </p:grpSpPr>
        <p:grpSp>
          <p:nvGrpSpPr>
            <p:cNvPr id="28" name="그룹 27"/>
            <p:cNvGrpSpPr/>
            <p:nvPr/>
          </p:nvGrpSpPr>
          <p:grpSpPr>
            <a:xfrm>
              <a:off x="2346493" y="3205287"/>
              <a:ext cx="504651" cy="935371"/>
              <a:chOff x="1252909" y="2415443"/>
              <a:chExt cx="498475" cy="923924"/>
            </a:xfrm>
          </p:grpSpPr>
          <p:sp>
            <p:nvSpPr>
              <p:cNvPr id="30" name="Freeform 44"/>
              <p:cNvSpPr/>
              <p:nvPr/>
            </p:nvSpPr>
            <p:spPr bwMode="auto">
              <a:xfrm>
                <a:off x="1252909" y="2415443"/>
                <a:ext cx="498475" cy="461962"/>
              </a:xfrm>
              <a:custGeom>
                <a:avLst/>
                <a:gdLst>
                  <a:gd name="T0" fmla="*/ 943 w 943"/>
                  <a:gd name="T1" fmla="*/ 872 h 872"/>
                  <a:gd name="T2" fmla="*/ 471 w 943"/>
                  <a:gd name="T3" fmla="*/ 0 h 872"/>
                  <a:gd name="T4" fmla="*/ 0 w 943"/>
                  <a:gd name="T5" fmla="*/ 872 h 872"/>
                  <a:gd name="T6" fmla="*/ 943 w 943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3" h="872">
                    <a:moveTo>
                      <a:pt x="943" y="872"/>
                    </a:moveTo>
                    <a:lnTo>
                      <a:pt x="471" y="0"/>
                    </a:lnTo>
                    <a:lnTo>
                      <a:pt x="0" y="872"/>
                    </a:lnTo>
                    <a:lnTo>
                      <a:pt x="943" y="87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" name="Freeform 46"/>
              <p:cNvSpPr/>
              <p:nvPr/>
            </p:nvSpPr>
            <p:spPr bwMode="auto">
              <a:xfrm>
                <a:off x="1252909" y="2877405"/>
                <a:ext cx="498475" cy="461962"/>
              </a:xfrm>
              <a:custGeom>
                <a:avLst/>
                <a:gdLst>
                  <a:gd name="T0" fmla="*/ 0 w 943"/>
                  <a:gd name="T1" fmla="*/ 0 h 872"/>
                  <a:gd name="T2" fmla="*/ 471 w 943"/>
                  <a:gd name="T3" fmla="*/ 872 h 872"/>
                  <a:gd name="T4" fmla="*/ 471 w 943"/>
                  <a:gd name="T5" fmla="*/ 872 h 872"/>
                  <a:gd name="T6" fmla="*/ 943 w 943"/>
                  <a:gd name="T7" fmla="*/ 0 h 872"/>
                  <a:gd name="T8" fmla="*/ 943 w 943"/>
                  <a:gd name="T9" fmla="*/ 0 h 872"/>
                  <a:gd name="T10" fmla="*/ 943 w 943"/>
                  <a:gd name="T11" fmla="*/ 0 h 872"/>
                  <a:gd name="T12" fmla="*/ 943 w 943"/>
                  <a:gd name="T13" fmla="*/ 0 h 872"/>
                  <a:gd name="T14" fmla="*/ 0 w 943"/>
                  <a:gd name="T15" fmla="*/ 0 h 872"/>
                  <a:gd name="T16" fmla="*/ 0 w 943"/>
                  <a:gd name="T1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872">
                    <a:moveTo>
                      <a:pt x="0" y="0"/>
                    </a:moveTo>
                    <a:lnTo>
                      <a:pt x="471" y="872"/>
                    </a:lnTo>
                    <a:lnTo>
                      <a:pt x="471" y="872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29" name="Freeform 40"/>
            <p:cNvSpPr/>
            <p:nvPr/>
          </p:nvSpPr>
          <p:spPr bwMode="auto">
            <a:xfrm>
              <a:off x="2598015" y="4139052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2" name="Freeform 36"/>
          <p:cNvSpPr/>
          <p:nvPr/>
        </p:nvSpPr>
        <p:spPr bwMode="auto">
          <a:xfrm flipV="1">
            <a:off x="2408687" y="1810174"/>
            <a:ext cx="2595028" cy="1797749"/>
          </a:xfrm>
          <a:custGeom>
            <a:avLst/>
            <a:gdLst>
              <a:gd name="T0" fmla="*/ 1887 w 1887"/>
              <a:gd name="T1" fmla="*/ 0 h 1744"/>
              <a:gd name="T2" fmla="*/ 1887 w 1887"/>
              <a:gd name="T3" fmla="*/ 0 h 1744"/>
              <a:gd name="T4" fmla="*/ 944 w 1887"/>
              <a:gd name="T5" fmla="*/ 0 h 1744"/>
              <a:gd name="T6" fmla="*/ 944 w 1887"/>
              <a:gd name="T7" fmla="*/ 0 h 1744"/>
              <a:gd name="T8" fmla="*/ 944 w 1887"/>
              <a:gd name="T9" fmla="*/ 0 h 1744"/>
              <a:gd name="T10" fmla="*/ 0 w 1887"/>
              <a:gd name="T11" fmla="*/ 0 h 1744"/>
              <a:gd name="T12" fmla="*/ 0 w 1887"/>
              <a:gd name="T13" fmla="*/ 0 h 1744"/>
              <a:gd name="T14" fmla="*/ 472 w 1887"/>
              <a:gd name="T15" fmla="*/ 872 h 1744"/>
              <a:gd name="T16" fmla="*/ 472 w 1887"/>
              <a:gd name="T17" fmla="*/ 872 h 1744"/>
              <a:gd name="T18" fmla="*/ 472 w 1887"/>
              <a:gd name="T19" fmla="*/ 872 h 1744"/>
              <a:gd name="T20" fmla="*/ 944 w 1887"/>
              <a:gd name="T21" fmla="*/ 1744 h 1744"/>
              <a:gd name="T22" fmla="*/ 944 w 1887"/>
              <a:gd name="T23" fmla="*/ 1744 h 1744"/>
              <a:gd name="T24" fmla="*/ 1415 w 1887"/>
              <a:gd name="T25" fmla="*/ 872 h 1744"/>
              <a:gd name="T26" fmla="*/ 1415 w 1887"/>
              <a:gd name="T27" fmla="*/ 872 h 1744"/>
              <a:gd name="T28" fmla="*/ 1415 w 1887"/>
              <a:gd name="T29" fmla="*/ 872 h 1744"/>
              <a:gd name="T30" fmla="*/ 1887 w 1887"/>
              <a:gd name="T3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7" h="1744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4" y="1744"/>
                </a:lnTo>
                <a:lnTo>
                  <a:pt x="944" y="1744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  <a:effectLst>
            <a:outerShdw blurRad="1270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Global map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15453" y="1405144"/>
            <a:ext cx="7584939" cy="2710419"/>
            <a:chOff x="1122241" y="2238772"/>
            <a:chExt cx="6899518" cy="3287320"/>
          </a:xfrm>
          <a:solidFill>
            <a:schemeClr val="bg2">
              <a:lumMod val="40000"/>
              <a:lumOff val="60000"/>
            </a:schemeClr>
          </a:solidFill>
          <a:effectLst/>
        </p:grpSpPr>
        <p:grpSp>
          <p:nvGrpSpPr>
            <p:cNvPr id="7" name="그룹 70"/>
            <p:cNvGrpSpPr/>
            <p:nvPr/>
          </p:nvGrpSpPr>
          <p:grpSpPr>
            <a:xfrm>
              <a:off x="1122241" y="2283343"/>
              <a:ext cx="3816972" cy="3042655"/>
              <a:chOff x="260350" y="1555750"/>
              <a:chExt cx="4768851" cy="4340225"/>
            </a:xfrm>
            <a:grpFill/>
          </p:grpSpPr>
          <p:sp>
            <p:nvSpPr>
              <p:cNvPr id="183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4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5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6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7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8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9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0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1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2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3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4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5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6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7" name="Freeform 1491"/>
              <p:cNvSpPr>
                <a:spLocks noEditPoints="1"/>
              </p:cNvSpPr>
              <p:nvPr/>
            </p:nvSpPr>
            <p:spPr bwMode="auto">
              <a:xfrm>
                <a:off x="1269999" y="3197224"/>
                <a:ext cx="434975" cy="203199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8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9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0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1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2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3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4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5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6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7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8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9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0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1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2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3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4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5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6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7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8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9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0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1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2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3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4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5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6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7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8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9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0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1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2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3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4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5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6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7" name="Freeform 1531"/>
              <p:cNvSpPr/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8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9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0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1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2" name="Freeform 1536"/>
              <p:cNvSpPr>
                <a:spLocks noEditPoints="1"/>
              </p:cNvSpPr>
              <p:nvPr/>
            </p:nvSpPr>
            <p:spPr bwMode="auto">
              <a:xfrm>
                <a:off x="1289051" y="1803400"/>
                <a:ext cx="3740150" cy="1428751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3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4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5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6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7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8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9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0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1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2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3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4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5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6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7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8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9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0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1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2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3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4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5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6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7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8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9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0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1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2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3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4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5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6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7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8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9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0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1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2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3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4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5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6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7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8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9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0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1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2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3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4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5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6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7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8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9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0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1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2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3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4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5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6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7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8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9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0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1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2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3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4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5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6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7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8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9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0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1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2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3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4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5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6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7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8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9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0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1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2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3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4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5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6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7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8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9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0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1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2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3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4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5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6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7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8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9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0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1" name="Freeform 1646" hidden="1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2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3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4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5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6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7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8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9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0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1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2" name="Freeform 1658"/>
              <p:cNvSpPr>
                <a:spLocks noEditPoints="1"/>
              </p:cNvSpPr>
              <p:nvPr/>
            </p:nvSpPr>
            <p:spPr bwMode="auto">
              <a:xfrm>
                <a:off x="1679575" y="3270251"/>
                <a:ext cx="447676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3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4" name="Freeform 1660"/>
              <p:cNvSpPr/>
              <p:nvPr/>
            </p:nvSpPr>
            <p:spPr bwMode="auto">
              <a:xfrm>
                <a:off x="2232025" y="3387725"/>
                <a:ext cx="676275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5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6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7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8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9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0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1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2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3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4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50" cy="2225675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5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6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7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8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9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0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1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2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3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4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5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6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7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8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9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0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299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1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2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3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4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5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6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7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8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9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0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1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2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3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4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5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6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7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8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9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0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1" name="Freeform 1707"/>
              <p:cNvSpPr>
                <a:spLocks noEditPoints="1"/>
              </p:cNvSpPr>
              <p:nvPr/>
            </p:nvSpPr>
            <p:spPr bwMode="auto">
              <a:xfrm>
                <a:off x="3317145" y="4767172"/>
                <a:ext cx="920750" cy="990599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2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3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4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5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6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7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8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9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0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1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2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3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4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5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6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7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8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</p:grpSp>
        <p:grpSp>
          <p:nvGrpSpPr>
            <p:cNvPr id="8" name="그룹 71"/>
            <p:cNvGrpSpPr/>
            <p:nvPr/>
          </p:nvGrpSpPr>
          <p:grpSpPr>
            <a:xfrm>
              <a:off x="4873139" y="2238772"/>
              <a:ext cx="3148620" cy="3287320"/>
              <a:chOff x="4946650" y="1492250"/>
              <a:chExt cx="3933825" cy="4689475"/>
            </a:xfrm>
            <a:grpFill/>
          </p:grpSpPr>
          <p:sp>
            <p:nvSpPr>
              <p:cNvPr id="9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3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4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5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6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7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8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9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0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1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2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3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4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5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6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7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8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9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0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1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2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3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4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5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6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7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8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49" cy="1136651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9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0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1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2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3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4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5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6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7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8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9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0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1" name="Freeform 1780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2" name="Freeform 1781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3" name="Freeform 1782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4" name="Freeform 1783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5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6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7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8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9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0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1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2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3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4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5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6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7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8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9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0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1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2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3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4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5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6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7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8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9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0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1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2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3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4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5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6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7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8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9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0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1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2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3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4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5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6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7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8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9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0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1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2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3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4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5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6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7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8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9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0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1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2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3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4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5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6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7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8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9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0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1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2" name="Freeform 1851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3" name="Freeform 1852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4" name="Freeform 1854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5" name="Freeform 1855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6" name="Freeform 1856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7" name="Freeform 1857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8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9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0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1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2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3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4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5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6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7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8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9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0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1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2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3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4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5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6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7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8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9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0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1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2" name="Freeform 1733"/>
              <p:cNvSpPr>
                <a:spLocks noEditPoints="1"/>
              </p:cNvSpPr>
              <p:nvPr/>
            </p:nvSpPr>
            <p:spPr bwMode="auto">
              <a:xfrm>
                <a:off x="6292849" y="2946400"/>
                <a:ext cx="1320800" cy="768349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</p:grpSp>
      </p:grpSp>
      <p:grpSp>
        <p:nvGrpSpPr>
          <p:cNvPr id="429" name="그룹 428"/>
          <p:cNvGrpSpPr/>
          <p:nvPr/>
        </p:nvGrpSpPr>
        <p:grpSpPr>
          <a:xfrm>
            <a:off x="600472" y="2161330"/>
            <a:ext cx="7420414" cy="1485074"/>
            <a:chOff x="1043608" y="3285630"/>
            <a:chExt cx="6830715" cy="1822743"/>
          </a:xfrm>
        </p:grpSpPr>
        <p:sp>
          <p:nvSpPr>
            <p:cNvPr id="430" name="Rectangle 3"/>
            <p:cNvSpPr txBox="1">
              <a:spLocks noChangeArrowheads="1"/>
            </p:cNvSpPr>
            <p:nvPr/>
          </p:nvSpPr>
          <p:spPr bwMode="auto">
            <a:xfrm>
              <a:off x="2738533" y="3300003"/>
              <a:ext cx="759854" cy="21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Asia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Rectangle 3"/>
            <p:cNvSpPr txBox="1">
              <a:spLocks noChangeArrowheads="1"/>
            </p:cNvSpPr>
            <p:nvPr/>
          </p:nvSpPr>
          <p:spPr bwMode="auto">
            <a:xfrm>
              <a:off x="5940152" y="3285630"/>
              <a:ext cx="1115478" cy="44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North</a:t>
              </a:r>
              <a:endParaRPr lang="en-US" altLang="ko-KR" sz="1050" b="1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America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Rectangle 3"/>
            <p:cNvSpPr txBox="1">
              <a:spLocks noChangeArrowheads="1"/>
            </p:cNvSpPr>
            <p:nvPr/>
          </p:nvSpPr>
          <p:spPr bwMode="auto">
            <a:xfrm>
              <a:off x="6758845" y="4618936"/>
              <a:ext cx="1115478" cy="44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South</a:t>
              </a:r>
              <a:endParaRPr lang="en-US" altLang="ko-KR" sz="1050" b="1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America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Rectangle 3"/>
            <p:cNvSpPr txBox="1">
              <a:spLocks noChangeArrowheads="1"/>
            </p:cNvSpPr>
            <p:nvPr/>
          </p:nvSpPr>
          <p:spPr bwMode="auto">
            <a:xfrm>
              <a:off x="3263628" y="4890218"/>
              <a:ext cx="1115478" cy="21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Oceania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Rectangle 3"/>
            <p:cNvSpPr txBox="1">
              <a:spLocks noChangeArrowheads="1"/>
            </p:cNvSpPr>
            <p:nvPr/>
          </p:nvSpPr>
          <p:spPr bwMode="auto">
            <a:xfrm>
              <a:off x="1043608" y="4185128"/>
              <a:ext cx="1115478" cy="21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Africa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Rectangle 3"/>
            <p:cNvSpPr txBox="1">
              <a:spLocks noChangeArrowheads="1"/>
            </p:cNvSpPr>
            <p:nvPr/>
          </p:nvSpPr>
          <p:spPr bwMode="auto">
            <a:xfrm>
              <a:off x="1076140" y="3299661"/>
              <a:ext cx="1115478" cy="21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Europe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Rectangle 3"/>
            <p:cNvSpPr txBox="1">
              <a:spLocks noChangeArrowheads="1"/>
            </p:cNvSpPr>
            <p:nvPr/>
          </p:nvSpPr>
          <p:spPr bwMode="auto">
            <a:xfrm>
              <a:off x="1734513" y="3844973"/>
              <a:ext cx="1115478" cy="21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Middle East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3" name="그룹 442"/>
          <p:cNvGrpSpPr/>
          <p:nvPr/>
        </p:nvGrpSpPr>
        <p:grpSpPr>
          <a:xfrm>
            <a:off x="2420356" y="1636750"/>
            <a:ext cx="774094" cy="536267"/>
            <a:chOff x="1906137" y="2042163"/>
            <a:chExt cx="653156" cy="603313"/>
          </a:xfrm>
        </p:grpSpPr>
        <p:sp>
          <p:nvSpPr>
            <p:cNvPr id="444" name="Freeform 36"/>
            <p:cNvSpPr/>
            <p:nvPr/>
          </p:nvSpPr>
          <p:spPr bwMode="auto">
            <a:xfrm>
              <a:off x="1906137" y="2042163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rgbClr val="1B1B1B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5" name="Rectangle 3"/>
            <p:cNvSpPr txBox="1">
              <a:spLocks noChangeArrowheads="1"/>
            </p:cNvSpPr>
            <p:nvPr/>
          </p:nvSpPr>
          <p:spPr>
            <a:xfrm>
              <a:off x="2019512" y="2099052"/>
              <a:ext cx="426406" cy="207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r>
                <a:rPr lang="en-US" altLang="ko-KR" sz="8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6" name="그룹 445"/>
          <p:cNvGrpSpPr/>
          <p:nvPr/>
        </p:nvGrpSpPr>
        <p:grpSpPr>
          <a:xfrm>
            <a:off x="3269562" y="2999434"/>
            <a:ext cx="661047" cy="457949"/>
            <a:chOff x="5313640" y="3219822"/>
            <a:chExt cx="557770" cy="515204"/>
          </a:xfrm>
        </p:grpSpPr>
        <p:sp>
          <p:nvSpPr>
            <p:cNvPr id="447" name="Freeform 36"/>
            <p:cNvSpPr/>
            <p:nvPr/>
          </p:nvSpPr>
          <p:spPr bwMode="auto">
            <a:xfrm>
              <a:off x="5313640" y="3219822"/>
              <a:ext cx="557770" cy="515204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1B1B1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8" name="Rectangle 3"/>
            <p:cNvSpPr txBox="1">
              <a:spLocks noChangeArrowheads="1"/>
            </p:cNvSpPr>
            <p:nvPr/>
          </p:nvSpPr>
          <p:spPr>
            <a:xfrm>
              <a:off x="5379321" y="3263302"/>
              <a:ext cx="426406" cy="207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altLang="ko-KR" sz="12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altLang="ko-KR" sz="8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12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9" name="그룹 448"/>
          <p:cNvGrpSpPr/>
          <p:nvPr/>
        </p:nvGrpSpPr>
        <p:grpSpPr>
          <a:xfrm>
            <a:off x="458547" y="4266109"/>
            <a:ext cx="728694" cy="504815"/>
            <a:chOff x="6426931" y="2571353"/>
            <a:chExt cx="653156" cy="603313"/>
          </a:xfrm>
        </p:grpSpPr>
        <p:sp>
          <p:nvSpPr>
            <p:cNvPr id="450" name="Freeform 36"/>
            <p:cNvSpPr/>
            <p:nvPr/>
          </p:nvSpPr>
          <p:spPr bwMode="auto">
            <a:xfrm>
              <a:off x="6426931" y="2571353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rgbClr val="1B1B1B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1" name="Rectangle 3"/>
            <p:cNvSpPr txBox="1">
              <a:spLocks noChangeArrowheads="1"/>
            </p:cNvSpPr>
            <p:nvPr/>
          </p:nvSpPr>
          <p:spPr>
            <a:xfrm>
              <a:off x="6540306" y="2628242"/>
              <a:ext cx="426406" cy="2574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r>
                <a:rPr lang="en-US" altLang="ko-KR" sz="9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7" name="그룹 436"/>
          <p:cNvGrpSpPr/>
          <p:nvPr/>
        </p:nvGrpSpPr>
        <p:grpSpPr>
          <a:xfrm>
            <a:off x="1305679" y="4301159"/>
            <a:ext cx="2132002" cy="496551"/>
            <a:chOff x="6435955" y="2181566"/>
            <a:chExt cx="1667858" cy="662067"/>
          </a:xfrm>
        </p:grpSpPr>
        <p:sp>
          <p:nvSpPr>
            <p:cNvPr id="438" name="Rectangle 3"/>
            <p:cNvSpPr txBox="1">
              <a:spLocks noChangeArrowheads="1"/>
            </p:cNvSpPr>
            <p:nvPr/>
          </p:nvSpPr>
          <p:spPr bwMode="auto">
            <a:xfrm>
              <a:off x="6435955" y="2412747"/>
              <a:ext cx="1667858" cy="430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05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0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9" name="speed"/>
            <p:cNvSpPr txBox="1">
              <a:spLocks noChangeArrowheads="1"/>
            </p:cNvSpPr>
            <p:nvPr/>
          </p:nvSpPr>
          <p:spPr bwMode="auto">
            <a:xfrm>
              <a:off x="6435956" y="2181566"/>
              <a:ext cx="1577358" cy="2585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0" name="그룹 439"/>
          <p:cNvGrpSpPr/>
          <p:nvPr/>
        </p:nvGrpSpPr>
        <p:grpSpPr>
          <a:xfrm>
            <a:off x="4621242" y="4300267"/>
            <a:ext cx="2110998" cy="496551"/>
            <a:chOff x="6435956" y="2181566"/>
            <a:chExt cx="1651427" cy="662067"/>
          </a:xfrm>
        </p:grpSpPr>
        <p:sp>
          <p:nvSpPr>
            <p:cNvPr id="441" name="Rectangle 3"/>
            <p:cNvSpPr txBox="1">
              <a:spLocks noChangeArrowheads="1"/>
            </p:cNvSpPr>
            <p:nvPr/>
          </p:nvSpPr>
          <p:spPr bwMode="auto">
            <a:xfrm>
              <a:off x="6435956" y="2412747"/>
              <a:ext cx="1651427" cy="430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05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0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2" name="speed"/>
            <p:cNvSpPr txBox="1">
              <a:spLocks noChangeArrowheads="1"/>
            </p:cNvSpPr>
            <p:nvPr/>
          </p:nvSpPr>
          <p:spPr bwMode="auto">
            <a:xfrm>
              <a:off x="6435956" y="2181566"/>
              <a:ext cx="1577358" cy="2585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52" name="그룹 451"/>
          <p:cNvGrpSpPr/>
          <p:nvPr/>
        </p:nvGrpSpPr>
        <p:grpSpPr>
          <a:xfrm>
            <a:off x="3754015" y="4266109"/>
            <a:ext cx="728694" cy="504815"/>
            <a:chOff x="6426931" y="3677138"/>
            <a:chExt cx="653156" cy="603313"/>
          </a:xfrm>
        </p:grpSpPr>
        <p:sp>
          <p:nvSpPr>
            <p:cNvPr id="453" name="Freeform 36"/>
            <p:cNvSpPr/>
            <p:nvPr/>
          </p:nvSpPr>
          <p:spPr bwMode="auto">
            <a:xfrm>
              <a:off x="6426931" y="3677138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1B1B1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4" name="Rectangle 3"/>
            <p:cNvSpPr txBox="1">
              <a:spLocks noChangeArrowheads="1"/>
            </p:cNvSpPr>
            <p:nvPr/>
          </p:nvSpPr>
          <p:spPr>
            <a:xfrm>
              <a:off x="6540306" y="3734027"/>
              <a:ext cx="426406" cy="2574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altLang="ko-KR" sz="14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altLang="ko-KR" sz="9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14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Table text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109692" y="2019502"/>
            <a:ext cx="1264840" cy="1049882"/>
            <a:chOff x="4968094" y="2038970"/>
            <a:chExt cx="1264840" cy="1399843"/>
          </a:xfrm>
        </p:grpSpPr>
        <p:grpSp>
          <p:nvGrpSpPr>
            <p:cNvPr id="7" name="그룹 6"/>
            <p:cNvGrpSpPr/>
            <p:nvPr/>
          </p:nvGrpSpPr>
          <p:grpSpPr>
            <a:xfrm flipV="1">
              <a:off x="4975063" y="2038970"/>
              <a:ext cx="1257871" cy="1399843"/>
              <a:chOff x="10431" y="3339368"/>
              <a:chExt cx="1242478" cy="1382712"/>
            </a:xfrm>
          </p:grpSpPr>
          <p:sp>
            <p:nvSpPr>
              <p:cNvPr id="9" name="Freeform 41"/>
              <p:cNvSpPr/>
              <p:nvPr/>
            </p:nvSpPr>
            <p:spPr bwMode="auto">
              <a:xfrm>
                <a:off x="505197" y="3799743"/>
                <a:ext cx="498475" cy="461962"/>
              </a:xfrm>
              <a:custGeom>
                <a:avLst/>
                <a:gdLst>
                  <a:gd name="T0" fmla="*/ 0 w 942"/>
                  <a:gd name="T1" fmla="*/ 871 h 871"/>
                  <a:gd name="T2" fmla="*/ 942 w 942"/>
                  <a:gd name="T3" fmla="*/ 871 h 871"/>
                  <a:gd name="T4" fmla="*/ 470 w 942"/>
                  <a:gd name="T5" fmla="*/ 0 h 871"/>
                  <a:gd name="T6" fmla="*/ 0 w 942"/>
                  <a:gd name="T7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1">
                    <a:moveTo>
                      <a:pt x="0" y="871"/>
                    </a:moveTo>
                    <a:lnTo>
                      <a:pt x="942" y="871"/>
                    </a:lnTo>
                    <a:lnTo>
                      <a:pt x="470" y="0"/>
                    </a:lnTo>
                    <a:lnTo>
                      <a:pt x="0" y="871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" name="Freeform 42"/>
              <p:cNvSpPr/>
              <p:nvPr/>
            </p:nvSpPr>
            <p:spPr bwMode="auto">
              <a:xfrm>
                <a:off x="10431" y="3341220"/>
                <a:ext cx="993242" cy="920486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2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2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" name="Freeform 43"/>
              <p:cNvSpPr/>
              <p:nvPr/>
            </p:nvSpPr>
            <p:spPr bwMode="auto">
              <a:xfrm>
                <a:off x="503609" y="4261705"/>
                <a:ext cx="500062" cy="460375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1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1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2" name="Freeform 47"/>
              <p:cNvSpPr/>
              <p:nvPr/>
            </p:nvSpPr>
            <p:spPr bwMode="auto">
              <a:xfrm>
                <a:off x="754434" y="3339368"/>
                <a:ext cx="498475" cy="460375"/>
              </a:xfrm>
              <a:custGeom>
                <a:avLst/>
                <a:gdLst>
                  <a:gd name="T0" fmla="*/ 0 w 942"/>
                  <a:gd name="T1" fmla="*/ 872 h 872"/>
                  <a:gd name="T2" fmla="*/ 942 w 942"/>
                  <a:gd name="T3" fmla="*/ 872 h 872"/>
                  <a:gd name="T4" fmla="*/ 470 w 942"/>
                  <a:gd name="T5" fmla="*/ 0 h 872"/>
                  <a:gd name="T6" fmla="*/ 0 w 942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0" y="872"/>
                    </a:moveTo>
                    <a:lnTo>
                      <a:pt x="942" y="872"/>
                    </a:lnTo>
                    <a:lnTo>
                      <a:pt x="470" y="0"/>
                    </a:lnTo>
                    <a:lnTo>
                      <a:pt x="0" y="87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8" name="Freeform 40"/>
            <p:cNvSpPr/>
            <p:nvPr/>
          </p:nvSpPr>
          <p:spPr bwMode="auto">
            <a:xfrm>
              <a:off x="4968094" y="2505049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58451" y="1977684"/>
            <a:ext cx="2538208" cy="2548978"/>
            <a:chOff x="539750" y="2226340"/>
            <a:chExt cx="1876002" cy="2406776"/>
          </a:xfrm>
        </p:grpSpPr>
        <p:grpSp>
          <p:nvGrpSpPr>
            <p:cNvPr id="28" name="그룹 27"/>
            <p:cNvGrpSpPr/>
            <p:nvPr/>
          </p:nvGrpSpPr>
          <p:grpSpPr>
            <a:xfrm>
              <a:off x="539750" y="2226340"/>
              <a:ext cx="1876002" cy="2406776"/>
              <a:chOff x="539750" y="2226340"/>
              <a:chExt cx="1876002" cy="2406776"/>
            </a:xfrm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p:grpSpPr>
          <p:sp>
            <p:nvSpPr>
              <p:cNvPr id="32" name="직사각형 31"/>
              <p:cNvSpPr/>
              <p:nvPr/>
            </p:nvSpPr>
            <p:spPr>
              <a:xfrm>
                <a:off x="539750" y="3289505"/>
                <a:ext cx="1876002" cy="134361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39750" y="2226340"/>
                <a:ext cx="1876002" cy="1063165"/>
              </a:xfrm>
              <a:prstGeom prst="rect">
                <a:avLst/>
              </a:prstGeom>
              <a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b="-13189"/>
                </a:stretch>
              </a:blip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29" name="직사각형 28"/>
            <p:cNvSpPr/>
            <p:nvPr/>
          </p:nvSpPr>
          <p:spPr>
            <a:xfrm>
              <a:off x="539750" y="3289505"/>
              <a:ext cx="1876002" cy="280446"/>
            </a:xfrm>
            <a:prstGeom prst="rect">
              <a:avLst/>
            </a:prstGeom>
            <a:solidFill>
              <a:srgbClr val="615B5B"/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139700" sx="104000" sy="104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695714" y="3824534"/>
              <a:ext cx="1564076" cy="6393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</a:t>
              </a:r>
              <a:r>
                <a:rPr lang="en-US" altLang="ko-KR" sz="1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</a:t>
              </a:r>
              <a:endParaRPr lang="en-US" altLang="ko-KR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ko-KR" sz="1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functional </a:t>
              </a:r>
              <a:r>
                <a:rPr lang="en-US" altLang="ko-KR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search engine helps you locate the right templates, effectively saving your time.</a:t>
              </a:r>
              <a:endParaRPr lang="en-US" altLang="ko-K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speed"/>
            <p:cNvSpPr txBox="1">
              <a:spLocks noChangeArrowheads="1"/>
            </p:cNvSpPr>
            <p:nvPr/>
          </p:nvSpPr>
          <p:spPr bwMode="auto">
            <a:xfrm>
              <a:off x="591498" y="3346628"/>
              <a:ext cx="1772506" cy="1830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6123472" y="1977684"/>
            <a:ext cx="2538208" cy="2548978"/>
            <a:chOff x="5808223" y="2226340"/>
            <a:chExt cx="1876002" cy="2406776"/>
          </a:xfrm>
        </p:grpSpPr>
        <p:grpSp>
          <p:nvGrpSpPr>
            <p:cNvPr id="35" name="그룹 34"/>
            <p:cNvGrpSpPr/>
            <p:nvPr/>
          </p:nvGrpSpPr>
          <p:grpSpPr>
            <a:xfrm>
              <a:off x="5808223" y="2226340"/>
              <a:ext cx="1876002" cy="2406776"/>
              <a:chOff x="5808223" y="2226340"/>
              <a:chExt cx="1876002" cy="2406776"/>
            </a:xfrm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p:grpSpPr>
          <p:sp>
            <p:nvSpPr>
              <p:cNvPr id="39" name="직사각형 38"/>
              <p:cNvSpPr/>
              <p:nvPr/>
            </p:nvSpPr>
            <p:spPr>
              <a:xfrm>
                <a:off x="5808223" y="2226340"/>
                <a:ext cx="1876002" cy="1063165"/>
              </a:xfrm>
              <a:prstGeom prst="rect">
                <a:avLst/>
              </a:pr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808223" y="3289505"/>
                <a:ext cx="1876002" cy="134361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5808223" y="3289505"/>
              <a:ext cx="1876002" cy="2804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139700" sx="104000" sy="104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5964187" y="3824534"/>
              <a:ext cx="1564076" cy="6393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</a:t>
              </a:r>
              <a:r>
                <a:rPr lang="en-US" altLang="ko-KR" sz="1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</a:t>
              </a:r>
              <a:endParaRPr lang="en-US" altLang="ko-KR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ko-KR" sz="1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functional </a:t>
              </a:r>
              <a:r>
                <a:rPr lang="en-US" altLang="ko-KR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search engine helps you locate the right templates, effectively saving your time.</a:t>
              </a:r>
              <a:endParaRPr lang="en-US" altLang="ko-K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speed"/>
            <p:cNvSpPr txBox="1">
              <a:spLocks noChangeArrowheads="1"/>
            </p:cNvSpPr>
            <p:nvPr/>
          </p:nvSpPr>
          <p:spPr bwMode="auto">
            <a:xfrm>
              <a:off x="5859971" y="3329854"/>
              <a:ext cx="1772506" cy="20342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3290962" y="1977684"/>
            <a:ext cx="2538208" cy="2548978"/>
            <a:chOff x="3173986" y="2226340"/>
            <a:chExt cx="1876002" cy="2406776"/>
          </a:xfrm>
        </p:grpSpPr>
        <p:grpSp>
          <p:nvGrpSpPr>
            <p:cNvPr id="42" name="그룹 41"/>
            <p:cNvGrpSpPr/>
            <p:nvPr/>
          </p:nvGrpSpPr>
          <p:grpSpPr>
            <a:xfrm>
              <a:off x="3173986" y="2226340"/>
              <a:ext cx="1876002" cy="2406776"/>
              <a:chOff x="3173986" y="2226340"/>
              <a:chExt cx="1876002" cy="2406776"/>
            </a:xfrm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p:grpSpPr>
          <p:sp>
            <p:nvSpPr>
              <p:cNvPr id="46" name="직사각형 45"/>
              <p:cNvSpPr/>
              <p:nvPr/>
            </p:nvSpPr>
            <p:spPr>
              <a:xfrm>
                <a:off x="3173986" y="2226340"/>
                <a:ext cx="1876002" cy="134361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173986" y="3569951"/>
                <a:ext cx="1876002" cy="106316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3173986" y="3289505"/>
              <a:ext cx="1876002" cy="28044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139700" sx="104000" sy="104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4" name="speed"/>
            <p:cNvSpPr txBox="1">
              <a:spLocks noChangeArrowheads="1"/>
            </p:cNvSpPr>
            <p:nvPr/>
          </p:nvSpPr>
          <p:spPr bwMode="auto">
            <a:xfrm>
              <a:off x="3225734" y="3346628"/>
              <a:ext cx="1772506" cy="1830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3329950" y="2480923"/>
              <a:ext cx="1564076" cy="6393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</a:t>
              </a:r>
              <a:r>
                <a:rPr lang="en-US" altLang="ko-KR" sz="1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</a:t>
              </a:r>
              <a:endParaRPr lang="en-US" altLang="ko-KR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ko-KR" sz="1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functional </a:t>
              </a:r>
              <a:r>
                <a:rPr lang="en-US" altLang="ko-KR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search engine helps you locate the right templates, effectively saving your time.</a:t>
              </a:r>
              <a:endParaRPr lang="en-US" altLang="ko-K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speed"/>
          <p:cNvSpPr txBox="1">
            <a:spLocks noChangeArrowheads="1"/>
          </p:cNvSpPr>
          <p:nvPr/>
        </p:nvSpPr>
        <p:spPr bwMode="auto">
          <a:xfrm>
            <a:off x="464865" y="1221582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64867" y="1351617"/>
            <a:ext cx="54049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Column chart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차트 5"/>
          <p:cNvGraphicFramePr/>
          <p:nvPr/>
        </p:nvGraphicFramePr>
        <p:xfrm>
          <a:off x="430197" y="1816240"/>
          <a:ext cx="4674366" cy="2692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7" name="직선 연결선 6"/>
          <p:cNvCxnSpPr/>
          <p:nvPr/>
        </p:nvCxnSpPr>
        <p:spPr>
          <a:xfrm flipV="1">
            <a:off x="681794" y="3155486"/>
            <a:ext cx="4352430" cy="1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>
            <a:off x="6319772" y="3103996"/>
            <a:ext cx="1438393" cy="1198204"/>
            <a:chOff x="1252909" y="1953481"/>
            <a:chExt cx="1247772" cy="1385887"/>
          </a:xfrm>
        </p:grpSpPr>
        <p:sp>
          <p:nvSpPr>
            <p:cNvPr id="9" name="Freeform 44"/>
            <p:cNvSpPr/>
            <p:nvPr/>
          </p:nvSpPr>
          <p:spPr bwMode="auto">
            <a:xfrm>
              <a:off x="1252909" y="2415443"/>
              <a:ext cx="498475" cy="461962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" name="Freeform 46"/>
            <p:cNvSpPr/>
            <p:nvPr/>
          </p:nvSpPr>
          <p:spPr bwMode="auto">
            <a:xfrm>
              <a:off x="1252909" y="2877405"/>
              <a:ext cx="498475" cy="461962"/>
            </a:xfrm>
            <a:custGeom>
              <a:avLst/>
              <a:gdLst>
                <a:gd name="T0" fmla="*/ 0 w 943"/>
                <a:gd name="T1" fmla="*/ 0 h 872"/>
                <a:gd name="T2" fmla="*/ 471 w 943"/>
                <a:gd name="T3" fmla="*/ 872 h 872"/>
                <a:gd name="T4" fmla="*/ 471 w 943"/>
                <a:gd name="T5" fmla="*/ 872 h 872"/>
                <a:gd name="T6" fmla="*/ 943 w 943"/>
                <a:gd name="T7" fmla="*/ 0 h 872"/>
                <a:gd name="T8" fmla="*/ 943 w 943"/>
                <a:gd name="T9" fmla="*/ 0 h 872"/>
                <a:gd name="T10" fmla="*/ 943 w 943"/>
                <a:gd name="T11" fmla="*/ 0 h 872"/>
                <a:gd name="T12" fmla="*/ 943 w 943"/>
                <a:gd name="T13" fmla="*/ 0 h 872"/>
                <a:gd name="T14" fmla="*/ 0 w 943"/>
                <a:gd name="T15" fmla="*/ 0 h 872"/>
                <a:gd name="T16" fmla="*/ 0 w 943"/>
                <a:gd name="T1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3" h="872">
                  <a:moveTo>
                    <a:pt x="0" y="0"/>
                  </a:moveTo>
                  <a:lnTo>
                    <a:pt x="471" y="872"/>
                  </a:lnTo>
                  <a:lnTo>
                    <a:pt x="471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44"/>
            <p:cNvSpPr/>
            <p:nvPr/>
          </p:nvSpPr>
          <p:spPr bwMode="auto">
            <a:xfrm>
              <a:off x="2002206" y="1953481"/>
              <a:ext cx="498475" cy="461962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44"/>
            <p:cNvSpPr/>
            <p:nvPr/>
          </p:nvSpPr>
          <p:spPr bwMode="auto">
            <a:xfrm>
              <a:off x="1505928" y="2877406"/>
              <a:ext cx="498475" cy="461962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303902" y="2011934"/>
            <a:ext cx="863768" cy="797430"/>
            <a:chOff x="503609" y="1955068"/>
            <a:chExt cx="749300" cy="922337"/>
          </a:xfrm>
        </p:grpSpPr>
        <p:sp>
          <p:nvSpPr>
            <p:cNvPr id="14" name="Freeform 39"/>
            <p:cNvSpPr/>
            <p:nvPr/>
          </p:nvSpPr>
          <p:spPr bwMode="auto">
            <a:xfrm>
              <a:off x="505197" y="1955068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40"/>
            <p:cNvSpPr/>
            <p:nvPr/>
          </p:nvSpPr>
          <p:spPr bwMode="auto">
            <a:xfrm>
              <a:off x="752847" y="1955068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45"/>
            <p:cNvSpPr/>
            <p:nvPr/>
          </p:nvSpPr>
          <p:spPr bwMode="auto">
            <a:xfrm>
              <a:off x="503609" y="2415443"/>
              <a:ext cx="500062" cy="461962"/>
            </a:xfrm>
            <a:custGeom>
              <a:avLst/>
              <a:gdLst>
                <a:gd name="T0" fmla="*/ 471 w 943"/>
                <a:gd name="T1" fmla="*/ 872 h 872"/>
                <a:gd name="T2" fmla="*/ 473 w 943"/>
                <a:gd name="T3" fmla="*/ 872 h 872"/>
                <a:gd name="T4" fmla="*/ 943 w 943"/>
                <a:gd name="T5" fmla="*/ 0 h 872"/>
                <a:gd name="T6" fmla="*/ 943 w 943"/>
                <a:gd name="T7" fmla="*/ 0 h 872"/>
                <a:gd name="T8" fmla="*/ 1 w 943"/>
                <a:gd name="T9" fmla="*/ 0 h 872"/>
                <a:gd name="T10" fmla="*/ 0 w 943"/>
                <a:gd name="T11" fmla="*/ 0 h 872"/>
                <a:gd name="T12" fmla="*/ 471 w 943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2">
                  <a:moveTo>
                    <a:pt x="471" y="872"/>
                  </a:moveTo>
                  <a:lnTo>
                    <a:pt x="473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71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7" name="Freeform 36"/>
          <p:cNvSpPr/>
          <p:nvPr/>
        </p:nvSpPr>
        <p:spPr bwMode="auto">
          <a:xfrm>
            <a:off x="6319771" y="3109094"/>
            <a:ext cx="1151080" cy="797430"/>
          </a:xfrm>
          <a:custGeom>
            <a:avLst/>
            <a:gdLst>
              <a:gd name="T0" fmla="*/ 1887 w 1887"/>
              <a:gd name="T1" fmla="*/ 0 h 1744"/>
              <a:gd name="T2" fmla="*/ 1887 w 1887"/>
              <a:gd name="T3" fmla="*/ 0 h 1744"/>
              <a:gd name="T4" fmla="*/ 944 w 1887"/>
              <a:gd name="T5" fmla="*/ 0 h 1744"/>
              <a:gd name="T6" fmla="*/ 944 w 1887"/>
              <a:gd name="T7" fmla="*/ 0 h 1744"/>
              <a:gd name="T8" fmla="*/ 944 w 1887"/>
              <a:gd name="T9" fmla="*/ 0 h 1744"/>
              <a:gd name="T10" fmla="*/ 0 w 1887"/>
              <a:gd name="T11" fmla="*/ 0 h 1744"/>
              <a:gd name="T12" fmla="*/ 0 w 1887"/>
              <a:gd name="T13" fmla="*/ 0 h 1744"/>
              <a:gd name="T14" fmla="*/ 472 w 1887"/>
              <a:gd name="T15" fmla="*/ 872 h 1744"/>
              <a:gd name="T16" fmla="*/ 472 w 1887"/>
              <a:gd name="T17" fmla="*/ 872 h 1744"/>
              <a:gd name="T18" fmla="*/ 472 w 1887"/>
              <a:gd name="T19" fmla="*/ 872 h 1744"/>
              <a:gd name="T20" fmla="*/ 944 w 1887"/>
              <a:gd name="T21" fmla="*/ 1744 h 1744"/>
              <a:gd name="T22" fmla="*/ 944 w 1887"/>
              <a:gd name="T23" fmla="*/ 1744 h 1744"/>
              <a:gd name="T24" fmla="*/ 1415 w 1887"/>
              <a:gd name="T25" fmla="*/ 872 h 1744"/>
              <a:gd name="T26" fmla="*/ 1415 w 1887"/>
              <a:gd name="T27" fmla="*/ 872 h 1744"/>
              <a:gd name="T28" fmla="*/ 1415 w 1887"/>
              <a:gd name="T29" fmla="*/ 872 h 1744"/>
              <a:gd name="T30" fmla="*/ 1887 w 1887"/>
              <a:gd name="T3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7" h="1744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4" y="1744"/>
                </a:lnTo>
                <a:lnTo>
                  <a:pt x="944" y="1744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solidFill>
              <a:srgbClr val="1B1B1B"/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483028" y="3206675"/>
            <a:ext cx="790836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50" b="1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endParaRPr lang="en-US" altLang="ko-KR" sz="1050" b="1" smtClean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en-US" altLang="ko-KR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reeform 34"/>
          <p:cNvSpPr/>
          <p:nvPr/>
        </p:nvSpPr>
        <p:spPr bwMode="auto">
          <a:xfrm>
            <a:off x="5400275" y="2000008"/>
            <a:ext cx="1583856" cy="1099133"/>
          </a:xfrm>
          <a:custGeom>
            <a:avLst/>
            <a:gdLst>
              <a:gd name="T0" fmla="*/ 1415 w 1887"/>
              <a:gd name="T1" fmla="*/ 872 h 1744"/>
              <a:gd name="T2" fmla="*/ 1415 w 1887"/>
              <a:gd name="T3" fmla="*/ 872 h 1744"/>
              <a:gd name="T4" fmla="*/ 943 w 1887"/>
              <a:gd name="T5" fmla="*/ 0 h 1744"/>
              <a:gd name="T6" fmla="*/ 472 w 1887"/>
              <a:gd name="T7" fmla="*/ 872 h 1744"/>
              <a:gd name="T8" fmla="*/ 472 w 1887"/>
              <a:gd name="T9" fmla="*/ 872 h 1744"/>
              <a:gd name="T10" fmla="*/ 0 w 1887"/>
              <a:gd name="T11" fmla="*/ 1744 h 1744"/>
              <a:gd name="T12" fmla="*/ 943 w 1887"/>
              <a:gd name="T13" fmla="*/ 1744 h 1744"/>
              <a:gd name="T14" fmla="*/ 943 w 1887"/>
              <a:gd name="T15" fmla="*/ 1744 h 1744"/>
              <a:gd name="T16" fmla="*/ 1887 w 1887"/>
              <a:gd name="T17" fmla="*/ 1744 h 1744"/>
              <a:gd name="T18" fmla="*/ 1415 w 1887"/>
              <a:gd name="T19" fmla="*/ 872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7" h="1744">
                <a:moveTo>
                  <a:pt x="1415" y="872"/>
                </a:moveTo>
                <a:lnTo>
                  <a:pt x="1415" y="872"/>
                </a:lnTo>
                <a:lnTo>
                  <a:pt x="943" y="0"/>
                </a:lnTo>
                <a:lnTo>
                  <a:pt x="472" y="872"/>
                </a:lnTo>
                <a:lnTo>
                  <a:pt x="472" y="872"/>
                </a:lnTo>
                <a:lnTo>
                  <a:pt x="0" y="1744"/>
                </a:lnTo>
                <a:lnTo>
                  <a:pt x="943" y="1744"/>
                </a:lnTo>
                <a:lnTo>
                  <a:pt x="943" y="1744"/>
                </a:lnTo>
                <a:lnTo>
                  <a:pt x="1887" y="1744"/>
                </a:lnTo>
                <a:lnTo>
                  <a:pt x="1415" y="872"/>
                </a:lnTo>
                <a:close/>
              </a:path>
            </a:pathLst>
          </a:custGeom>
          <a:solidFill>
            <a:srgbClr val="1B1B1B"/>
          </a:solidFill>
          <a:ln w="19050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796106" y="2518324"/>
            <a:ext cx="7908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endParaRPr lang="en-US" altLang="ko-KR" sz="12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932327" y="2316859"/>
            <a:ext cx="1577358" cy="658134"/>
            <a:chOff x="6435956" y="2211710"/>
            <a:chExt cx="1577358" cy="877511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435956" y="2442891"/>
              <a:ext cx="1438839" cy="646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5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</a:t>
              </a:r>
              <a:endParaRPr lang="en-US" altLang="ko-KR" sz="105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l">
                <a:buClr>
                  <a:prstClr val="white"/>
                </a:buClr>
                <a:defRPr/>
              </a:pPr>
              <a:r>
                <a:rPr lang="en-US" altLang="ko-KR" sz="105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</a:t>
              </a:r>
              <a:r>
                <a:rPr lang="en-US" altLang="ko-KR" sz="105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speed"/>
            <p:cNvSpPr txBox="1">
              <a:spLocks noChangeArrowheads="1"/>
            </p:cNvSpPr>
            <p:nvPr/>
          </p:nvSpPr>
          <p:spPr bwMode="auto">
            <a:xfrm>
              <a:off x="6435956" y="2211710"/>
              <a:ext cx="1577358" cy="2585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7243114" y="3632971"/>
            <a:ext cx="1577358" cy="658134"/>
            <a:chOff x="6435956" y="2211710"/>
            <a:chExt cx="1577358" cy="877511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6435956" y="2442891"/>
              <a:ext cx="1438839" cy="646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50">
                  <a:solidFill>
                    <a:schemeClr val="bg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</a:t>
              </a:r>
              <a:endParaRPr lang="en-US" altLang="ko-KR" sz="105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l">
                <a:buClr>
                  <a:prstClr val="white"/>
                </a:buClr>
                <a:defRPr/>
              </a:pPr>
              <a:r>
                <a:rPr lang="en-US" altLang="ko-KR" sz="105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</a:t>
              </a:r>
              <a:r>
                <a:rPr lang="en-US" altLang="ko-KR" sz="1050">
                  <a:solidFill>
                    <a:schemeClr val="bg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>
              <a:off x="6435956" y="2211710"/>
              <a:ext cx="1577358" cy="2585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speed"/>
          <p:cNvSpPr txBox="1">
            <a:spLocks noChangeArrowheads="1"/>
          </p:cNvSpPr>
          <p:nvPr/>
        </p:nvSpPr>
        <p:spPr bwMode="auto">
          <a:xfrm>
            <a:off x="464865" y="1221582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64867" y="1351617"/>
            <a:ext cx="54049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Diagram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080679" y="2155372"/>
            <a:ext cx="2982653" cy="2064854"/>
            <a:chOff x="3180522" y="1923677"/>
            <a:chExt cx="2782956" cy="2568809"/>
          </a:xfrm>
        </p:grpSpPr>
        <p:sp>
          <p:nvSpPr>
            <p:cNvPr id="7" name="Freeform 34"/>
            <p:cNvSpPr/>
            <p:nvPr/>
          </p:nvSpPr>
          <p:spPr bwMode="auto">
            <a:xfrm>
              <a:off x="3180522" y="1923677"/>
              <a:ext cx="2782956" cy="2568809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8" name="Freeform 34"/>
            <p:cNvSpPr/>
            <p:nvPr/>
          </p:nvSpPr>
          <p:spPr bwMode="auto">
            <a:xfrm>
              <a:off x="3540557" y="1923678"/>
              <a:ext cx="2062886" cy="1908748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rgbClr val="1B1B1B"/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17278" y="2878094"/>
            <a:ext cx="9094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quality design</a:t>
            </a:r>
            <a:endParaRPr lang="en-US" altLang="ko-KR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609035" y="3705261"/>
            <a:ext cx="1925941" cy="461665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000" dirty="0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Stylish </a:t>
            </a:r>
            <a:r>
              <a:rPr lang="en-US" sz="1000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templates can be a </a:t>
            </a:r>
            <a:r>
              <a:rPr lang="en-US" sz="1000" dirty="0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valuable aid to creative professionals</a:t>
            </a:r>
            <a:endParaRPr lang="en-US" sz="1000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8314" y="2264187"/>
            <a:ext cx="2150057" cy="503036"/>
            <a:chOff x="743063" y="2614523"/>
            <a:chExt cx="2006104" cy="625808"/>
          </a:xfrm>
        </p:grpSpPr>
        <p:sp>
          <p:nvSpPr>
            <p:cNvPr id="12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412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speed"/>
            <p:cNvSpPr txBox="1">
              <a:spLocks noChangeArrowheads="1"/>
            </p:cNvSpPr>
            <p:nvPr/>
          </p:nvSpPr>
          <p:spPr bwMode="auto">
            <a:xfrm>
              <a:off x="743063" y="2838294"/>
              <a:ext cx="2006104" cy="40203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4" name="직선 연결선 13"/>
          <p:cNvCxnSpPr/>
          <p:nvPr/>
        </p:nvCxnSpPr>
        <p:spPr>
          <a:xfrm>
            <a:off x="2862244" y="3468794"/>
            <a:ext cx="729747" cy="0"/>
          </a:xfrm>
          <a:prstGeom prst="line">
            <a:avLst/>
          </a:prstGeom>
          <a:ln w="3175" cap="rnd">
            <a:solidFill>
              <a:schemeClr val="bg2">
                <a:lumMod val="40000"/>
                <a:lumOff val="6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862244" y="2895431"/>
            <a:ext cx="1145273" cy="0"/>
          </a:xfrm>
          <a:prstGeom prst="line">
            <a:avLst/>
          </a:prstGeom>
          <a:ln w="3175" cap="rnd">
            <a:solidFill>
              <a:schemeClr val="bg2">
                <a:lumMod val="40000"/>
                <a:lumOff val="6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862244" y="2322068"/>
            <a:ext cx="1545119" cy="0"/>
          </a:xfrm>
          <a:prstGeom prst="line">
            <a:avLst/>
          </a:prstGeom>
          <a:ln w="3175" cap="rnd">
            <a:solidFill>
              <a:schemeClr val="bg2">
                <a:lumMod val="40000"/>
                <a:lumOff val="6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468314" y="2836862"/>
            <a:ext cx="2150057" cy="503036"/>
            <a:chOff x="743063" y="2614523"/>
            <a:chExt cx="2006104" cy="625808"/>
          </a:xfrm>
        </p:grpSpPr>
        <p:sp>
          <p:nvSpPr>
            <p:cNvPr id="18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412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speed"/>
            <p:cNvSpPr txBox="1">
              <a:spLocks noChangeArrowheads="1"/>
            </p:cNvSpPr>
            <p:nvPr/>
          </p:nvSpPr>
          <p:spPr bwMode="auto">
            <a:xfrm>
              <a:off x="743063" y="2838294"/>
              <a:ext cx="2006104" cy="40203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68314" y="3409537"/>
            <a:ext cx="2150057" cy="503036"/>
            <a:chOff x="743063" y="2614523"/>
            <a:chExt cx="2006104" cy="625808"/>
          </a:xfrm>
        </p:grpSpPr>
        <p:sp>
          <p:nvSpPr>
            <p:cNvPr id="21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412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speed"/>
            <p:cNvSpPr txBox="1">
              <a:spLocks noChangeArrowheads="1"/>
            </p:cNvSpPr>
            <p:nvPr/>
          </p:nvSpPr>
          <p:spPr bwMode="auto">
            <a:xfrm>
              <a:off x="743063" y="2838294"/>
              <a:ext cx="2006104" cy="40203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5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 flipH="1">
            <a:off x="6525516" y="2264186"/>
            <a:ext cx="2150173" cy="503036"/>
            <a:chOff x="742954" y="2614523"/>
            <a:chExt cx="2006213" cy="625808"/>
          </a:xfrm>
        </p:grpSpPr>
        <p:sp>
          <p:nvSpPr>
            <p:cNvPr id="24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412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742954" y="2838294"/>
              <a:ext cx="2006213" cy="40203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5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6" name="직선 연결선 25"/>
          <p:cNvCxnSpPr/>
          <p:nvPr/>
        </p:nvCxnSpPr>
        <p:spPr>
          <a:xfrm flipH="1">
            <a:off x="5551896" y="3468794"/>
            <a:ext cx="729747" cy="0"/>
          </a:xfrm>
          <a:prstGeom prst="line">
            <a:avLst/>
          </a:prstGeom>
          <a:ln w="3175" cap="rnd">
            <a:solidFill>
              <a:schemeClr val="bg2">
                <a:lumMod val="40000"/>
                <a:lumOff val="6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>
            <a:off x="5136369" y="2895431"/>
            <a:ext cx="1145273" cy="0"/>
          </a:xfrm>
          <a:prstGeom prst="line">
            <a:avLst/>
          </a:prstGeom>
          <a:ln w="3175" cap="rnd">
            <a:solidFill>
              <a:schemeClr val="bg2">
                <a:lumMod val="40000"/>
                <a:lumOff val="6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4736523" y="2322068"/>
            <a:ext cx="1545119" cy="0"/>
          </a:xfrm>
          <a:prstGeom prst="line">
            <a:avLst/>
          </a:prstGeom>
          <a:ln w="3175" cap="rnd">
            <a:solidFill>
              <a:schemeClr val="bg2">
                <a:lumMod val="40000"/>
                <a:lumOff val="6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 flipH="1">
            <a:off x="6525513" y="2836860"/>
            <a:ext cx="2150172" cy="503036"/>
            <a:chOff x="742956" y="2614523"/>
            <a:chExt cx="2006212" cy="625808"/>
          </a:xfrm>
        </p:grpSpPr>
        <p:sp>
          <p:nvSpPr>
            <p:cNvPr id="30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412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speed"/>
            <p:cNvSpPr txBox="1">
              <a:spLocks noChangeArrowheads="1"/>
            </p:cNvSpPr>
            <p:nvPr/>
          </p:nvSpPr>
          <p:spPr bwMode="auto">
            <a:xfrm>
              <a:off x="742956" y="2838294"/>
              <a:ext cx="2006212" cy="40203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 flipH="1">
            <a:off x="6525514" y="3409536"/>
            <a:ext cx="2150171" cy="503036"/>
            <a:chOff x="742957" y="2614523"/>
            <a:chExt cx="2006211" cy="625808"/>
          </a:xfrm>
        </p:grpSpPr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412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742957" y="2838294"/>
              <a:ext cx="2006211" cy="40203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" name="speed"/>
          <p:cNvSpPr txBox="1">
            <a:spLocks noChangeArrowheads="1"/>
          </p:cNvSpPr>
          <p:nvPr/>
        </p:nvSpPr>
        <p:spPr bwMode="auto">
          <a:xfrm>
            <a:off x="464865" y="1221582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464867" y="1351617"/>
            <a:ext cx="54049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Line chart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reeform 36"/>
          <p:cNvSpPr/>
          <p:nvPr/>
        </p:nvSpPr>
        <p:spPr bwMode="auto">
          <a:xfrm>
            <a:off x="4655138" y="3401800"/>
            <a:ext cx="415364" cy="287750"/>
          </a:xfrm>
          <a:custGeom>
            <a:avLst/>
            <a:gdLst>
              <a:gd name="T0" fmla="*/ 1887 w 1887"/>
              <a:gd name="T1" fmla="*/ 0 h 1744"/>
              <a:gd name="T2" fmla="*/ 1887 w 1887"/>
              <a:gd name="T3" fmla="*/ 0 h 1744"/>
              <a:gd name="T4" fmla="*/ 944 w 1887"/>
              <a:gd name="T5" fmla="*/ 0 h 1744"/>
              <a:gd name="T6" fmla="*/ 944 w 1887"/>
              <a:gd name="T7" fmla="*/ 0 h 1744"/>
              <a:gd name="T8" fmla="*/ 944 w 1887"/>
              <a:gd name="T9" fmla="*/ 0 h 1744"/>
              <a:gd name="T10" fmla="*/ 0 w 1887"/>
              <a:gd name="T11" fmla="*/ 0 h 1744"/>
              <a:gd name="T12" fmla="*/ 0 w 1887"/>
              <a:gd name="T13" fmla="*/ 0 h 1744"/>
              <a:gd name="T14" fmla="*/ 472 w 1887"/>
              <a:gd name="T15" fmla="*/ 872 h 1744"/>
              <a:gd name="T16" fmla="*/ 472 w 1887"/>
              <a:gd name="T17" fmla="*/ 872 h 1744"/>
              <a:gd name="T18" fmla="*/ 472 w 1887"/>
              <a:gd name="T19" fmla="*/ 872 h 1744"/>
              <a:gd name="T20" fmla="*/ 944 w 1887"/>
              <a:gd name="T21" fmla="*/ 1744 h 1744"/>
              <a:gd name="T22" fmla="*/ 944 w 1887"/>
              <a:gd name="T23" fmla="*/ 1744 h 1744"/>
              <a:gd name="T24" fmla="*/ 1415 w 1887"/>
              <a:gd name="T25" fmla="*/ 872 h 1744"/>
              <a:gd name="T26" fmla="*/ 1415 w 1887"/>
              <a:gd name="T27" fmla="*/ 872 h 1744"/>
              <a:gd name="T28" fmla="*/ 1415 w 1887"/>
              <a:gd name="T29" fmla="*/ 872 h 1744"/>
              <a:gd name="T30" fmla="*/ 1887 w 1887"/>
              <a:gd name="T3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7" h="1744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4" y="1744"/>
                </a:lnTo>
                <a:lnTo>
                  <a:pt x="944" y="1744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solidFill>
            <a:srgbClr val="1B1B1B"/>
          </a:solidFill>
          <a:ln w="12700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" name="Freeform 36"/>
          <p:cNvSpPr/>
          <p:nvPr/>
        </p:nvSpPr>
        <p:spPr bwMode="auto">
          <a:xfrm>
            <a:off x="5306613" y="1994010"/>
            <a:ext cx="568064" cy="393535"/>
          </a:xfrm>
          <a:custGeom>
            <a:avLst/>
            <a:gdLst>
              <a:gd name="T0" fmla="*/ 1887 w 1887"/>
              <a:gd name="T1" fmla="*/ 0 h 1744"/>
              <a:gd name="T2" fmla="*/ 1887 w 1887"/>
              <a:gd name="T3" fmla="*/ 0 h 1744"/>
              <a:gd name="T4" fmla="*/ 944 w 1887"/>
              <a:gd name="T5" fmla="*/ 0 h 1744"/>
              <a:gd name="T6" fmla="*/ 944 w 1887"/>
              <a:gd name="T7" fmla="*/ 0 h 1744"/>
              <a:gd name="T8" fmla="*/ 944 w 1887"/>
              <a:gd name="T9" fmla="*/ 0 h 1744"/>
              <a:gd name="T10" fmla="*/ 0 w 1887"/>
              <a:gd name="T11" fmla="*/ 0 h 1744"/>
              <a:gd name="T12" fmla="*/ 0 w 1887"/>
              <a:gd name="T13" fmla="*/ 0 h 1744"/>
              <a:gd name="T14" fmla="*/ 472 w 1887"/>
              <a:gd name="T15" fmla="*/ 872 h 1744"/>
              <a:gd name="T16" fmla="*/ 472 w 1887"/>
              <a:gd name="T17" fmla="*/ 872 h 1744"/>
              <a:gd name="T18" fmla="*/ 472 w 1887"/>
              <a:gd name="T19" fmla="*/ 872 h 1744"/>
              <a:gd name="T20" fmla="*/ 944 w 1887"/>
              <a:gd name="T21" fmla="*/ 1744 h 1744"/>
              <a:gd name="T22" fmla="*/ 944 w 1887"/>
              <a:gd name="T23" fmla="*/ 1744 h 1744"/>
              <a:gd name="T24" fmla="*/ 1415 w 1887"/>
              <a:gd name="T25" fmla="*/ 872 h 1744"/>
              <a:gd name="T26" fmla="*/ 1415 w 1887"/>
              <a:gd name="T27" fmla="*/ 872 h 1744"/>
              <a:gd name="T28" fmla="*/ 1415 w 1887"/>
              <a:gd name="T29" fmla="*/ 872 h 1744"/>
              <a:gd name="T30" fmla="*/ 1887 w 1887"/>
              <a:gd name="T3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7" h="1744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4" y="1744"/>
                </a:lnTo>
                <a:lnTo>
                  <a:pt x="944" y="1744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9050">
            <a:solidFill>
              <a:srgbClr val="1B1B1B"/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aphicFrame>
        <p:nvGraphicFramePr>
          <p:cNvPr id="8" name="차트 7"/>
          <p:cNvGraphicFramePr/>
          <p:nvPr/>
        </p:nvGraphicFramePr>
        <p:xfrm>
          <a:off x="1463937" y="1836344"/>
          <a:ext cx="7318323" cy="281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8050152" y="1738594"/>
            <a:ext cx="899956" cy="283605"/>
            <a:chOff x="706328" y="3543848"/>
            <a:chExt cx="978254" cy="411039"/>
          </a:xfrm>
        </p:grpSpPr>
        <p:grpSp>
          <p:nvGrpSpPr>
            <p:cNvPr id="10" name="그룹 9"/>
            <p:cNvGrpSpPr/>
            <p:nvPr/>
          </p:nvGrpSpPr>
          <p:grpSpPr>
            <a:xfrm>
              <a:off x="706328" y="3543848"/>
              <a:ext cx="978254" cy="196272"/>
              <a:chOff x="5580112" y="2981469"/>
              <a:chExt cx="978254" cy="196272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5580112" y="3017627"/>
                <a:ext cx="123957" cy="12395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rgbClr val="1B1B1B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5796136" y="2981469"/>
                <a:ext cx="762230" cy="196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01</a:t>
                </a:r>
                <a:endParaRPr lang="en-US" altLang="ko-KR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706328" y="3758615"/>
              <a:ext cx="847964" cy="196272"/>
              <a:chOff x="5549931" y="2981809"/>
              <a:chExt cx="847964" cy="196272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5549931" y="3017627"/>
                <a:ext cx="123957" cy="123957"/>
              </a:xfrm>
              <a:prstGeom prst="rect">
                <a:avLst/>
              </a:prstGeom>
              <a:solidFill>
                <a:srgbClr val="1B1B1B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5765955" y="2981809"/>
                <a:ext cx="631940" cy="196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02</a:t>
                </a:r>
                <a:endParaRPr lang="en-US" altLang="ko-KR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3" t="12942" r="45617"/>
          <a:stretch>
            <a:fillRect/>
          </a:stretch>
        </p:blipFill>
        <p:spPr>
          <a:xfrm>
            <a:off x="43901" y="2636152"/>
            <a:ext cx="1584766" cy="2267451"/>
          </a:xfrm>
          <a:prstGeom prst="rect">
            <a:avLst/>
          </a:prstGeom>
        </p:spPr>
      </p:pic>
      <p:sp>
        <p:nvSpPr>
          <p:cNvPr id="18" name="speed"/>
          <p:cNvSpPr txBox="1">
            <a:spLocks noChangeArrowheads="1"/>
          </p:cNvSpPr>
          <p:nvPr/>
        </p:nvSpPr>
        <p:spPr bwMode="auto">
          <a:xfrm>
            <a:off x="464865" y="1221582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4867" y="1351617"/>
            <a:ext cx="54049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Diagram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reeform 34"/>
          <p:cNvSpPr/>
          <p:nvPr/>
        </p:nvSpPr>
        <p:spPr bwMode="auto">
          <a:xfrm>
            <a:off x="4276723" y="1416818"/>
            <a:ext cx="711811" cy="493944"/>
          </a:xfrm>
          <a:custGeom>
            <a:avLst/>
            <a:gdLst>
              <a:gd name="T0" fmla="*/ 481 w 963"/>
              <a:gd name="T1" fmla="*/ 890 h 890"/>
              <a:gd name="T2" fmla="*/ 481 w 963"/>
              <a:gd name="T3" fmla="*/ 890 h 890"/>
              <a:gd name="T4" fmla="*/ 963 w 963"/>
              <a:gd name="T5" fmla="*/ 0 h 890"/>
              <a:gd name="T6" fmla="*/ 963 w 963"/>
              <a:gd name="T7" fmla="*/ 0 h 890"/>
              <a:gd name="T8" fmla="*/ 1 w 963"/>
              <a:gd name="T9" fmla="*/ 0 h 890"/>
              <a:gd name="T10" fmla="*/ 0 w 963"/>
              <a:gd name="T11" fmla="*/ 0 h 890"/>
              <a:gd name="T12" fmla="*/ 481 w 963"/>
              <a:gd name="T13" fmla="*/ 89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3" h="890">
                <a:moveTo>
                  <a:pt x="481" y="890"/>
                </a:moveTo>
                <a:lnTo>
                  <a:pt x="481" y="890"/>
                </a:lnTo>
                <a:lnTo>
                  <a:pt x="963" y="0"/>
                </a:lnTo>
                <a:lnTo>
                  <a:pt x="963" y="0"/>
                </a:lnTo>
                <a:lnTo>
                  <a:pt x="1" y="0"/>
                </a:lnTo>
                <a:lnTo>
                  <a:pt x="0" y="0"/>
                </a:lnTo>
                <a:lnTo>
                  <a:pt x="481" y="89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" name="Freeform 43"/>
          <p:cNvSpPr/>
          <p:nvPr/>
        </p:nvSpPr>
        <p:spPr bwMode="auto">
          <a:xfrm>
            <a:off x="4632627" y="2501048"/>
            <a:ext cx="714028" cy="493944"/>
          </a:xfrm>
          <a:custGeom>
            <a:avLst/>
            <a:gdLst>
              <a:gd name="T0" fmla="*/ 482 w 964"/>
              <a:gd name="T1" fmla="*/ 0 h 890"/>
              <a:gd name="T2" fmla="*/ 0 w 964"/>
              <a:gd name="T3" fmla="*/ 890 h 890"/>
              <a:gd name="T4" fmla="*/ 964 w 964"/>
              <a:gd name="T5" fmla="*/ 890 h 890"/>
              <a:gd name="T6" fmla="*/ 482 w 964"/>
              <a:gd name="T7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4" h="890">
                <a:moveTo>
                  <a:pt x="482" y="0"/>
                </a:moveTo>
                <a:lnTo>
                  <a:pt x="0" y="890"/>
                </a:lnTo>
                <a:lnTo>
                  <a:pt x="964" y="890"/>
                </a:lnTo>
                <a:lnTo>
                  <a:pt x="482" y="0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8" name="Freeform 45"/>
          <p:cNvSpPr/>
          <p:nvPr/>
        </p:nvSpPr>
        <p:spPr bwMode="auto">
          <a:xfrm>
            <a:off x="5800050" y="3081644"/>
            <a:ext cx="709593" cy="493944"/>
          </a:xfrm>
          <a:custGeom>
            <a:avLst/>
            <a:gdLst>
              <a:gd name="T0" fmla="*/ 0 w 962"/>
              <a:gd name="T1" fmla="*/ 890 h 890"/>
              <a:gd name="T2" fmla="*/ 962 w 962"/>
              <a:gd name="T3" fmla="*/ 890 h 890"/>
              <a:gd name="T4" fmla="*/ 481 w 962"/>
              <a:gd name="T5" fmla="*/ 0 h 890"/>
              <a:gd name="T6" fmla="*/ 0 w 962"/>
              <a:gd name="T7" fmla="*/ 89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890">
                <a:moveTo>
                  <a:pt x="0" y="890"/>
                </a:moveTo>
                <a:lnTo>
                  <a:pt x="962" y="890"/>
                </a:lnTo>
                <a:lnTo>
                  <a:pt x="481" y="0"/>
                </a:lnTo>
                <a:lnTo>
                  <a:pt x="0" y="890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9" name="Freeform 34"/>
          <p:cNvSpPr/>
          <p:nvPr/>
        </p:nvSpPr>
        <p:spPr bwMode="auto">
          <a:xfrm>
            <a:off x="2881176" y="1730906"/>
            <a:ext cx="711811" cy="493944"/>
          </a:xfrm>
          <a:custGeom>
            <a:avLst/>
            <a:gdLst>
              <a:gd name="T0" fmla="*/ 481 w 963"/>
              <a:gd name="T1" fmla="*/ 890 h 890"/>
              <a:gd name="T2" fmla="*/ 481 w 963"/>
              <a:gd name="T3" fmla="*/ 890 h 890"/>
              <a:gd name="T4" fmla="*/ 963 w 963"/>
              <a:gd name="T5" fmla="*/ 0 h 890"/>
              <a:gd name="T6" fmla="*/ 963 w 963"/>
              <a:gd name="T7" fmla="*/ 0 h 890"/>
              <a:gd name="T8" fmla="*/ 1 w 963"/>
              <a:gd name="T9" fmla="*/ 0 h 890"/>
              <a:gd name="T10" fmla="*/ 0 w 963"/>
              <a:gd name="T11" fmla="*/ 0 h 890"/>
              <a:gd name="T12" fmla="*/ 481 w 963"/>
              <a:gd name="T13" fmla="*/ 89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3" h="890">
                <a:moveTo>
                  <a:pt x="481" y="890"/>
                </a:moveTo>
                <a:lnTo>
                  <a:pt x="481" y="890"/>
                </a:lnTo>
                <a:lnTo>
                  <a:pt x="963" y="0"/>
                </a:lnTo>
                <a:lnTo>
                  <a:pt x="963" y="0"/>
                </a:lnTo>
                <a:lnTo>
                  <a:pt x="1" y="0"/>
                </a:lnTo>
                <a:lnTo>
                  <a:pt x="0" y="0"/>
                </a:lnTo>
                <a:lnTo>
                  <a:pt x="481" y="890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014973" y="4187741"/>
            <a:ext cx="1068825" cy="492280"/>
            <a:chOff x="4706574" y="4023432"/>
            <a:chExt cx="810809" cy="497924"/>
          </a:xfrm>
        </p:grpSpPr>
        <p:sp>
          <p:nvSpPr>
            <p:cNvPr id="11" name="Freeform 36"/>
            <p:cNvSpPr/>
            <p:nvPr/>
          </p:nvSpPr>
          <p:spPr bwMode="auto">
            <a:xfrm>
              <a:off x="4706574" y="4023432"/>
              <a:ext cx="539979" cy="497924"/>
            </a:xfrm>
            <a:custGeom>
              <a:avLst/>
              <a:gdLst>
                <a:gd name="T0" fmla="*/ 0 w 964"/>
                <a:gd name="T1" fmla="*/ 889 h 889"/>
                <a:gd name="T2" fmla="*/ 964 w 964"/>
                <a:gd name="T3" fmla="*/ 889 h 889"/>
                <a:gd name="T4" fmla="*/ 482 w 964"/>
                <a:gd name="T5" fmla="*/ 0 h 889"/>
                <a:gd name="T6" fmla="*/ 0 w 964"/>
                <a:gd name="T7" fmla="*/ 889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4" h="889">
                  <a:moveTo>
                    <a:pt x="0" y="889"/>
                  </a:moveTo>
                  <a:lnTo>
                    <a:pt x="964" y="889"/>
                  </a:lnTo>
                  <a:lnTo>
                    <a:pt x="482" y="0"/>
                  </a:lnTo>
                  <a:lnTo>
                    <a:pt x="0" y="889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37"/>
            <p:cNvSpPr/>
            <p:nvPr/>
          </p:nvSpPr>
          <p:spPr bwMode="auto">
            <a:xfrm>
              <a:off x="4977404" y="4023432"/>
              <a:ext cx="539979" cy="497924"/>
            </a:xfrm>
            <a:custGeom>
              <a:avLst/>
              <a:gdLst>
                <a:gd name="T0" fmla="*/ 964 w 964"/>
                <a:gd name="T1" fmla="*/ 0 h 889"/>
                <a:gd name="T2" fmla="*/ 0 w 964"/>
                <a:gd name="T3" fmla="*/ 0 h 889"/>
                <a:gd name="T4" fmla="*/ 0 w 964"/>
                <a:gd name="T5" fmla="*/ 0 h 889"/>
                <a:gd name="T6" fmla="*/ 482 w 964"/>
                <a:gd name="T7" fmla="*/ 889 h 889"/>
                <a:gd name="T8" fmla="*/ 482 w 964"/>
                <a:gd name="T9" fmla="*/ 889 h 889"/>
                <a:gd name="T10" fmla="*/ 964 w 964"/>
                <a:gd name="T11" fmla="*/ 0 h 889"/>
                <a:gd name="T12" fmla="*/ 964 w 964"/>
                <a:gd name="T13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4" h="889">
                  <a:moveTo>
                    <a:pt x="9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82" y="889"/>
                  </a:lnTo>
                  <a:lnTo>
                    <a:pt x="482" y="889"/>
                  </a:lnTo>
                  <a:lnTo>
                    <a:pt x="964" y="0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457102" y="1416818"/>
            <a:ext cx="4130471" cy="3263202"/>
            <a:chOff x="2947257" y="1528763"/>
            <a:chExt cx="2840958" cy="2992594"/>
          </a:xfrm>
        </p:grpSpPr>
        <p:sp>
          <p:nvSpPr>
            <p:cNvPr id="14" name="Freeform 35"/>
            <p:cNvSpPr/>
            <p:nvPr/>
          </p:nvSpPr>
          <p:spPr bwMode="auto">
            <a:xfrm>
              <a:off x="4166595" y="1528763"/>
              <a:ext cx="1079958" cy="997532"/>
            </a:xfrm>
            <a:custGeom>
              <a:avLst/>
              <a:gdLst>
                <a:gd name="T0" fmla="*/ 1444 w 1926"/>
                <a:gd name="T1" fmla="*/ 890 h 1779"/>
                <a:gd name="T2" fmla="*/ 1444 w 1926"/>
                <a:gd name="T3" fmla="*/ 890 h 1779"/>
                <a:gd name="T4" fmla="*/ 962 w 1926"/>
                <a:gd name="T5" fmla="*/ 0 h 1779"/>
                <a:gd name="T6" fmla="*/ 480 w 1926"/>
                <a:gd name="T7" fmla="*/ 890 h 1779"/>
                <a:gd name="T8" fmla="*/ 480 w 1926"/>
                <a:gd name="T9" fmla="*/ 890 h 1779"/>
                <a:gd name="T10" fmla="*/ 0 w 1926"/>
                <a:gd name="T11" fmla="*/ 1779 h 1779"/>
                <a:gd name="T12" fmla="*/ 962 w 1926"/>
                <a:gd name="T13" fmla="*/ 1779 h 1779"/>
                <a:gd name="T14" fmla="*/ 962 w 1926"/>
                <a:gd name="T15" fmla="*/ 1779 h 1779"/>
                <a:gd name="T16" fmla="*/ 1926 w 1926"/>
                <a:gd name="T17" fmla="*/ 1779 h 1779"/>
                <a:gd name="T18" fmla="*/ 1444 w 1926"/>
                <a:gd name="T19" fmla="*/ 89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6" h="1779">
                  <a:moveTo>
                    <a:pt x="1444" y="890"/>
                  </a:moveTo>
                  <a:lnTo>
                    <a:pt x="1444" y="890"/>
                  </a:lnTo>
                  <a:lnTo>
                    <a:pt x="962" y="0"/>
                  </a:lnTo>
                  <a:lnTo>
                    <a:pt x="480" y="890"/>
                  </a:lnTo>
                  <a:lnTo>
                    <a:pt x="480" y="890"/>
                  </a:lnTo>
                  <a:lnTo>
                    <a:pt x="0" y="1779"/>
                  </a:lnTo>
                  <a:lnTo>
                    <a:pt x="962" y="1779"/>
                  </a:lnTo>
                  <a:lnTo>
                    <a:pt x="962" y="1779"/>
                  </a:lnTo>
                  <a:lnTo>
                    <a:pt x="1926" y="1779"/>
                  </a:lnTo>
                  <a:lnTo>
                    <a:pt x="1444" y="890"/>
                  </a:lnTo>
                  <a:close/>
                </a:path>
              </a:pathLst>
            </a:custGeom>
            <a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4706575" y="2540713"/>
              <a:ext cx="1081640" cy="997532"/>
            </a:xfrm>
            <a:custGeom>
              <a:avLst/>
              <a:gdLst>
                <a:gd name="T0" fmla="*/ 1928 w 1928"/>
                <a:gd name="T1" fmla="*/ 0 h 1779"/>
                <a:gd name="T2" fmla="*/ 1928 w 1928"/>
                <a:gd name="T3" fmla="*/ 0 h 1779"/>
                <a:gd name="T4" fmla="*/ 964 w 1928"/>
                <a:gd name="T5" fmla="*/ 0 h 1779"/>
                <a:gd name="T6" fmla="*/ 964 w 1928"/>
                <a:gd name="T7" fmla="*/ 0 h 1779"/>
                <a:gd name="T8" fmla="*/ 964 w 1928"/>
                <a:gd name="T9" fmla="*/ 0 h 1779"/>
                <a:gd name="T10" fmla="*/ 0 w 1928"/>
                <a:gd name="T11" fmla="*/ 0 h 1779"/>
                <a:gd name="T12" fmla="*/ 0 w 1928"/>
                <a:gd name="T13" fmla="*/ 0 h 1779"/>
                <a:gd name="T14" fmla="*/ 482 w 1928"/>
                <a:gd name="T15" fmla="*/ 890 h 1779"/>
                <a:gd name="T16" fmla="*/ 482 w 1928"/>
                <a:gd name="T17" fmla="*/ 890 h 1779"/>
                <a:gd name="T18" fmla="*/ 482 w 1928"/>
                <a:gd name="T19" fmla="*/ 890 h 1779"/>
                <a:gd name="T20" fmla="*/ 964 w 1928"/>
                <a:gd name="T21" fmla="*/ 1779 h 1779"/>
                <a:gd name="T22" fmla="*/ 964 w 1928"/>
                <a:gd name="T23" fmla="*/ 1779 h 1779"/>
                <a:gd name="T24" fmla="*/ 1446 w 1928"/>
                <a:gd name="T25" fmla="*/ 890 h 1779"/>
                <a:gd name="T26" fmla="*/ 1446 w 1928"/>
                <a:gd name="T27" fmla="*/ 890 h 1779"/>
                <a:gd name="T28" fmla="*/ 1446 w 1928"/>
                <a:gd name="T29" fmla="*/ 890 h 1779"/>
                <a:gd name="T30" fmla="*/ 1928 w 1928"/>
                <a:gd name="T31" fmla="*/ 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8" h="1779">
                  <a:moveTo>
                    <a:pt x="1928" y="0"/>
                  </a:moveTo>
                  <a:lnTo>
                    <a:pt x="1928" y="0"/>
                  </a:lnTo>
                  <a:lnTo>
                    <a:pt x="964" y="0"/>
                  </a:lnTo>
                  <a:lnTo>
                    <a:pt x="964" y="0"/>
                  </a:lnTo>
                  <a:lnTo>
                    <a:pt x="9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2" y="890"/>
                  </a:lnTo>
                  <a:lnTo>
                    <a:pt x="482" y="890"/>
                  </a:lnTo>
                  <a:lnTo>
                    <a:pt x="482" y="890"/>
                  </a:lnTo>
                  <a:lnTo>
                    <a:pt x="964" y="1779"/>
                  </a:lnTo>
                  <a:lnTo>
                    <a:pt x="964" y="1779"/>
                  </a:lnTo>
                  <a:lnTo>
                    <a:pt x="1446" y="890"/>
                  </a:lnTo>
                  <a:lnTo>
                    <a:pt x="1446" y="890"/>
                  </a:lnTo>
                  <a:lnTo>
                    <a:pt x="1446" y="890"/>
                  </a:lnTo>
                  <a:lnTo>
                    <a:pt x="1928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16" t="163" b="2142"/>
              </a:stretch>
            </a:blipFill>
            <a:ln w="19050">
              <a:solidFill>
                <a:srgbClr val="1B1B1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44"/>
            <p:cNvSpPr/>
            <p:nvPr/>
          </p:nvSpPr>
          <p:spPr bwMode="auto">
            <a:xfrm>
              <a:off x="2947257" y="1831585"/>
              <a:ext cx="1562536" cy="1443278"/>
            </a:xfrm>
            <a:custGeom>
              <a:avLst/>
              <a:gdLst>
                <a:gd name="T0" fmla="*/ 1445 w 1926"/>
                <a:gd name="T1" fmla="*/ 889 h 1779"/>
                <a:gd name="T2" fmla="*/ 1445 w 1926"/>
                <a:gd name="T3" fmla="*/ 889 h 1779"/>
                <a:gd name="T4" fmla="*/ 963 w 1926"/>
                <a:gd name="T5" fmla="*/ 0 h 1779"/>
                <a:gd name="T6" fmla="*/ 482 w 1926"/>
                <a:gd name="T7" fmla="*/ 889 h 1779"/>
                <a:gd name="T8" fmla="*/ 482 w 1926"/>
                <a:gd name="T9" fmla="*/ 889 h 1779"/>
                <a:gd name="T10" fmla="*/ 0 w 1926"/>
                <a:gd name="T11" fmla="*/ 1779 h 1779"/>
                <a:gd name="T12" fmla="*/ 963 w 1926"/>
                <a:gd name="T13" fmla="*/ 1779 h 1779"/>
                <a:gd name="T14" fmla="*/ 964 w 1926"/>
                <a:gd name="T15" fmla="*/ 1779 h 1779"/>
                <a:gd name="T16" fmla="*/ 1926 w 1926"/>
                <a:gd name="T17" fmla="*/ 1779 h 1779"/>
                <a:gd name="T18" fmla="*/ 1445 w 1926"/>
                <a:gd name="T19" fmla="*/ 889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6" h="1779">
                  <a:moveTo>
                    <a:pt x="1445" y="889"/>
                  </a:moveTo>
                  <a:lnTo>
                    <a:pt x="1445" y="889"/>
                  </a:lnTo>
                  <a:lnTo>
                    <a:pt x="963" y="0"/>
                  </a:lnTo>
                  <a:lnTo>
                    <a:pt x="482" y="889"/>
                  </a:lnTo>
                  <a:lnTo>
                    <a:pt x="482" y="889"/>
                  </a:lnTo>
                  <a:lnTo>
                    <a:pt x="0" y="1779"/>
                  </a:lnTo>
                  <a:lnTo>
                    <a:pt x="963" y="1779"/>
                  </a:lnTo>
                  <a:lnTo>
                    <a:pt x="964" y="1779"/>
                  </a:lnTo>
                  <a:lnTo>
                    <a:pt x="1926" y="1779"/>
                  </a:lnTo>
                  <a:lnTo>
                    <a:pt x="1445" y="889"/>
                  </a:ln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596" t="-7596"/>
              </a:stretch>
            </a:blipFill>
            <a:ln w="28575">
              <a:solidFill>
                <a:srgbClr val="1B1B1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46"/>
            <p:cNvSpPr/>
            <p:nvPr/>
          </p:nvSpPr>
          <p:spPr bwMode="auto">
            <a:xfrm>
              <a:off x="4166595" y="3523825"/>
              <a:ext cx="1079958" cy="997532"/>
            </a:xfrm>
            <a:custGeom>
              <a:avLst/>
              <a:gdLst>
                <a:gd name="T0" fmla="*/ 1927 w 1927"/>
                <a:gd name="T1" fmla="*/ 0 h 1779"/>
                <a:gd name="T2" fmla="*/ 1927 w 1927"/>
                <a:gd name="T3" fmla="*/ 0 h 1779"/>
                <a:gd name="T4" fmla="*/ 963 w 1927"/>
                <a:gd name="T5" fmla="*/ 0 h 1779"/>
                <a:gd name="T6" fmla="*/ 963 w 1927"/>
                <a:gd name="T7" fmla="*/ 0 h 1779"/>
                <a:gd name="T8" fmla="*/ 963 w 1927"/>
                <a:gd name="T9" fmla="*/ 0 h 1779"/>
                <a:gd name="T10" fmla="*/ 1 w 1927"/>
                <a:gd name="T11" fmla="*/ 0 h 1779"/>
                <a:gd name="T12" fmla="*/ 0 w 1927"/>
                <a:gd name="T13" fmla="*/ 0 h 1779"/>
                <a:gd name="T14" fmla="*/ 481 w 1927"/>
                <a:gd name="T15" fmla="*/ 890 h 1779"/>
                <a:gd name="T16" fmla="*/ 483 w 1927"/>
                <a:gd name="T17" fmla="*/ 890 h 1779"/>
                <a:gd name="T18" fmla="*/ 481 w 1927"/>
                <a:gd name="T19" fmla="*/ 890 h 1779"/>
                <a:gd name="T20" fmla="*/ 963 w 1927"/>
                <a:gd name="T21" fmla="*/ 1779 h 1779"/>
                <a:gd name="T22" fmla="*/ 963 w 1927"/>
                <a:gd name="T23" fmla="*/ 1779 h 1779"/>
                <a:gd name="T24" fmla="*/ 1445 w 1927"/>
                <a:gd name="T25" fmla="*/ 890 h 1779"/>
                <a:gd name="T26" fmla="*/ 1445 w 1927"/>
                <a:gd name="T27" fmla="*/ 890 h 1779"/>
                <a:gd name="T28" fmla="*/ 1445 w 1927"/>
                <a:gd name="T29" fmla="*/ 890 h 1779"/>
                <a:gd name="T30" fmla="*/ 1927 w 1927"/>
                <a:gd name="T31" fmla="*/ 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7" h="1779">
                  <a:moveTo>
                    <a:pt x="1927" y="0"/>
                  </a:moveTo>
                  <a:lnTo>
                    <a:pt x="1927" y="0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81" y="890"/>
                  </a:lnTo>
                  <a:lnTo>
                    <a:pt x="483" y="890"/>
                  </a:lnTo>
                  <a:lnTo>
                    <a:pt x="481" y="890"/>
                  </a:lnTo>
                  <a:lnTo>
                    <a:pt x="963" y="1779"/>
                  </a:lnTo>
                  <a:lnTo>
                    <a:pt x="963" y="1779"/>
                  </a:lnTo>
                  <a:lnTo>
                    <a:pt x="1445" y="890"/>
                  </a:lnTo>
                  <a:lnTo>
                    <a:pt x="1445" y="890"/>
                  </a:lnTo>
                  <a:lnTo>
                    <a:pt x="1445" y="890"/>
                  </a:lnTo>
                  <a:lnTo>
                    <a:pt x="1927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chemeClr val="bg2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8313" y="1843356"/>
            <a:ext cx="2137296" cy="938462"/>
            <a:chOff x="1436375" y="1987735"/>
            <a:chExt cx="1621350" cy="949221"/>
          </a:xfrm>
        </p:grpSpPr>
        <p:sp>
          <p:nvSpPr>
            <p:cNvPr id="19" name="speed"/>
            <p:cNvSpPr txBox="1">
              <a:spLocks noChangeArrowheads="1"/>
            </p:cNvSpPr>
            <p:nvPr/>
          </p:nvSpPr>
          <p:spPr bwMode="auto">
            <a:xfrm>
              <a:off x="1436375" y="1987735"/>
              <a:ext cx="1621350" cy="22414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6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436375" y="2267841"/>
              <a:ext cx="1621350" cy="3113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436375" y="2625650"/>
              <a:ext cx="1621350" cy="3113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</a:t>
              </a:r>
              <a:endParaRPr lang="en-US" altLang="ko-KR" sz="10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>
                <a:buClr>
                  <a:prstClr val="white"/>
                </a:buClr>
                <a:defRPr/>
              </a:pPr>
              <a:r>
                <a:rPr lang="en-US" altLang="ko-KR" sz="100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valuable </a:t>
              </a:r>
              <a:r>
                <a:rPr lang="en-US" altLang="ko-KR" sz="1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aid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6597905" y="2765025"/>
            <a:ext cx="2083033" cy="576847"/>
            <a:chOff x="827584" y="1995686"/>
            <a:chExt cx="1580186" cy="583460"/>
          </a:xfrm>
        </p:grpSpPr>
        <p:sp>
          <p:nvSpPr>
            <p:cNvPr id="23" name="speed"/>
            <p:cNvSpPr txBox="1">
              <a:spLocks noChangeArrowheads="1"/>
            </p:cNvSpPr>
            <p:nvPr/>
          </p:nvSpPr>
          <p:spPr bwMode="auto">
            <a:xfrm>
              <a:off x="827584" y="1995686"/>
              <a:ext cx="1580186" cy="1961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4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827584" y="2267841"/>
              <a:ext cx="1580186" cy="3113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814786" y="1591140"/>
            <a:ext cx="2860903" cy="576847"/>
            <a:chOff x="827584" y="1995686"/>
            <a:chExt cx="2170277" cy="583460"/>
          </a:xfrm>
        </p:grpSpPr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>
              <a:off x="827584" y="1995686"/>
              <a:ext cx="2170277" cy="21791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400" b="1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  <a:endPara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827585" y="2267841"/>
              <a:ext cx="1535259" cy="3113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907705" y="3635049"/>
            <a:ext cx="2250787" cy="576847"/>
            <a:chOff x="1350281" y="1995686"/>
            <a:chExt cx="1707444" cy="583460"/>
          </a:xfrm>
        </p:grpSpPr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1350281" y="1995686"/>
              <a:ext cx="1707444" cy="1961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1350281" y="2267841"/>
              <a:ext cx="1707444" cy="3113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Diagram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588224" y="3956671"/>
            <a:ext cx="2252498" cy="359828"/>
            <a:chOff x="6243042" y="3912076"/>
            <a:chExt cx="2252498" cy="479771"/>
          </a:xfrm>
        </p:grpSpPr>
        <p:sp>
          <p:nvSpPr>
            <p:cNvPr id="19" name="직사각형 18"/>
            <p:cNvSpPr/>
            <p:nvPr/>
          </p:nvSpPr>
          <p:spPr>
            <a:xfrm>
              <a:off x="6243042" y="3952690"/>
              <a:ext cx="123957" cy="1239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6478521" y="3912076"/>
              <a:ext cx="2017019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>
                <a:defRPr/>
              </a:pPr>
              <a:r>
                <a:rPr lang="en-US" altLang="ko-KR" sz="1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Tremendous visual appeal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243042" y="4227277"/>
              <a:ext cx="123957" cy="123957"/>
            </a:xfrm>
            <a:prstGeom prst="rect">
              <a:avLst/>
            </a:prstGeom>
            <a:solidFill>
              <a:srgbClr val="1B1B1B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478521" y="4186663"/>
              <a:ext cx="1986837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>
                <a:defRPr/>
              </a:pPr>
              <a:r>
                <a:rPr lang="en-US" altLang="ko-KR" sz="1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Tremendous visual appeal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72888" y="1414761"/>
            <a:ext cx="8177055" cy="2788394"/>
            <a:chOff x="543223" y="2093557"/>
            <a:chExt cx="7773690" cy="3834042"/>
          </a:xfrm>
        </p:grpSpPr>
        <p:sp>
          <p:nvSpPr>
            <p:cNvPr id="7" name="직사각형 6"/>
            <p:cNvSpPr/>
            <p:nvPr/>
          </p:nvSpPr>
          <p:spPr>
            <a:xfrm flipV="1">
              <a:off x="543223" y="2093557"/>
              <a:ext cx="7773690" cy="40096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755576" y="2160735"/>
              <a:ext cx="5269372" cy="2666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400" b="1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Tremendous visual </a:t>
              </a:r>
              <a:r>
                <a:rPr lang="en-US" altLang="ko-KR" sz="14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appeal</a:t>
              </a:r>
              <a:endParaRPr lang="en-US" altLang="ko-KR" sz="1400" b="1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543223" y="2494523"/>
              <a:ext cx="7773690" cy="2712995"/>
              <a:chOff x="714375" y="3380300"/>
              <a:chExt cx="7773691" cy="2712996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714375" y="3380300"/>
                <a:ext cx="7773691" cy="552753"/>
              </a:xfrm>
              <a:prstGeom prst="rect">
                <a:avLst/>
              </a:prstGeom>
              <a:pattFill prst="wdDnDiag">
                <a:fgClr>
                  <a:schemeClr val="bg2">
                    <a:lumMod val="60000"/>
                    <a:lumOff val="40000"/>
                  </a:schemeClr>
                </a:fgClr>
                <a:bgClr>
                  <a:srgbClr val="615B5B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14375" y="3933057"/>
                <a:ext cx="5873751" cy="720080"/>
              </a:xfrm>
              <a:prstGeom prst="rect">
                <a:avLst/>
              </a:prstGeom>
              <a:pattFill prst="wdDnDiag">
                <a:fgClr>
                  <a:schemeClr val="bg2">
                    <a:lumMod val="60000"/>
                    <a:lumOff val="40000"/>
                  </a:schemeClr>
                </a:fgClr>
                <a:bgClr>
                  <a:srgbClr val="615B5B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14375" y="4653138"/>
                <a:ext cx="3857626" cy="720080"/>
              </a:xfrm>
              <a:prstGeom prst="rect">
                <a:avLst/>
              </a:prstGeom>
              <a:pattFill prst="wdDnDiag">
                <a:fgClr>
                  <a:schemeClr val="bg2">
                    <a:lumMod val="60000"/>
                    <a:lumOff val="40000"/>
                  </a:schemeClr>
                </a:fgClr>
                <a:bgClr>
                  <a:srgbClr val="615B5B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14376" y="5373216"/>
                <a:ext cx="1841500" cy="720080"/>
              </a:xfrm>
              <a:prstGeom prst="rect">
                <a:avLst/>
              </a:prstGeom>
              <a:pattFill prst="wdDnDiag">
                <a:fgClr>
                  <a:schemeClr val="bg2">
                    <a:lumMod val="60000"/>
                    <a:lumOff val="40000"/>
                  </a:schemeClr>
                </a:fgClr>
                <a:bgClr>
                  <a:srgbClr val="615B5B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6417044" y="3047276"/>
              <a:ext cx="91912" cy="72008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00848" y="3767357"/>
              <a:ext cx="91912" cy="720081"/>
            </a:xfrm>
            <a:prstGeom prst="rect">
              <a:avLst/>
            </a:prstGeom>
            <a:solidFill>
              <a:srgbClr val="1B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392694" y="4487438"/>
              <a:ext cx="91912" cy="720081"/>
            </a:xfrm>
            <a:prstGeom prst="rect">
              <a:avLst/>
            </a:prstGeom>
            <a:solidFill>
              <a:srgbClr val="1B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43223" y="5207518"/>
              <a:ext cx="91912" cy="72008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 flipH="1">
            <a:off x="6885419" y="2178638"/>
            <a:ext cx="2011090" cy="638202"/>
            <a:chOff x="837282" y="2614523"/>
            <a:chExt cx="1911885" cy="808961"/>
          </a:xfrm>
        </p:grpSpPr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106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1071686" y="2838294"/>
              <a:ext cx="1677481" cy="58519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 flipH="1">
            <a:off x="4780846" y="2688315"/>
            <a:ext cx="2172780" cy="484313"/>
            <a:chOff x="683568" y="2614523"/>
            <a:chExt cx="2065599" cy="613897"/>
          </a:xfrm>
        </p:grpSpPr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106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9012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 flipH="1">
            <a:off x="2658162" y="3209973"/>
            <a:ext cx="2172780" cy="484313"/>
            <a:chOff x="683568" y="2614523"/>
            <a:chExt cx="2065599" cy="613897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106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9012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 flipH="1">
            <a:off x="735553" y="3731632"/>
            <a:ext cx="2172780" cy="484313"/>
            <a:chOff x="683568" y="2614523"/>
            <a:chExt cx="2065599" cy="613897"/>
          </a:xfrm>
        </p:grpSpPr>
        <p:sp>
          <p:nvSpPr>
            <p:cNvPr id="35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2106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9012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6" r="70415" b="9444"/>
          <a:stretch>
            <a:fillRect/>
          </a:stretch>
        </p:blipFill>
        <p:spPr>
          <a:xfrm>
            <a:off x="668255" y="2940746"/>
            <a:ext cx="1741684" cy="73536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42775" r="25299" b="13788"/>
          <a:stretch>
            <a:fillRect/>
          </a:stretch>
        </p:blipFill>
        <p:spPr>
          <a:xfrm flipH="1">
            <a:off x="2501784" y="2334795"/>
            <a:ext cx="2028895" cy="82653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42775" r="56286" b="9636"/>
          <a:stretch>
            <a:fillRect/>
          </a:stretch>
        </p:blipFill>
        <p:spPr>
          <a:xfrm flipH="1">
            <a:off x="4631913" y="1942782"/>
            <a:ext cx="2017622" cy="68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Diagram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289865" y="1947540"/>
            <a:ext cx="2327195" cy="451174"/>
            <a:chOff x="1889971" y="1671703"/>
            <a:chExt cx="2327195" cy="539907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1889971" y="1941656"/>
              <a:ext cx="2312262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4217166" y="1671703"/>
              <a:ext cx="0" cy="539907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95623" y="3088701"/>
            <a:ext cx="1621437" cy="451174"/>
            <a:chOff x="2595729" y="3121692"/>
            <a:chExt cx="1621437" cy="539907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595729" y="3398712"/>
              <a:ext cx="1606504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4217166" y="3121692"/>
              <a:ext cx="0" cy="539907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/>
          <p:cNvGrpSpPr/>
          <p:nvPr/>
        </p:nvGrpSpPr>
        <p:grpSpPr>
          <a:xfrm>
            <a:off x="1612649" y="3733912"/>
            <a:ext cx="3004410" cy="531614"/>
            <a:chOff x="1212756" y="3960189"/>
            <a:chExt cx="3004410" cy="636167"/>
          </a:xfrm>
        </p:grpSpPr>
        <p:grpSp>
          <p:nvGrpSpPr>
            <p:cNvPr id="13" name="그룹 12"/>
            <p:cNvGrpSpPr/>
            <p:nvPr/>
          </p:nvGrpSpPr>
          <p:grpSpPr>
            <a:xfrm flipV="1">
              <a:off x="1212756" y="3960189"/>
              <a:ext cx="2989477" cy="387929"/>
              <a:chOff x="3039284" y="2060848"/>
              <a:chExt cx="1742845" cy="370047"/>
            </a:xfrm>
          </p:grpSpPr>
          <p:cxnSp>
            <p:nvCxnSpPr>
              <p:cNvPr id="15" name="직선 연결선 14"/>
              <p:cNvCxnSpPr/>
              <p:nvPr/>
            </p:nvCxnSpPr>
            <p:spPr>
              <a:xfrm flipV="1">
                <a:off x="3039284" y="2060848"/>
                <a:ext cx="1742845" cy="0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3039284" y="2060848"/>
                <a:ext cx="0" cy="370047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직선 연결선 13"/>
            <p:cNvCxnSpPr/>
            <p:nvPr/>
          </p:nvCxnSpPr>
          <p:spPr>
            <a:xfrm>
              <a:off x="4217166" y="4056449"/>
              <a:ext cx="0" cy="539907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/>
          <p:cNvGrpSpPr/>
          <p:nvPr/>
        </p:nvGrpSpPr>
        <p:grpSpPr>
          <a:xfrm>
            <a:off x="4829550" y="3813889"/>
            <a:ext cx="3899305" cy="497001"/>
            <a:chOff x="4417608" y="4392731"/>
            <a:chExt cx="3899305" cy="662667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417608" y="4603993"/>
              <a:ext cx="3899305" cy="45140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speed"/>
            <p:cNvSpPr txBox="1">
              <a:spLocks noChangeArrowheads="1"/>
            </p:cNvSpPr>
            <p:nvPr/>
          </p:nvSpPr>
          <p:spPr bwMode="auto">
            <a:xfrm>
              <a:off x="4417609" y="4392731"/>
              <a:ext cx="1995700" cy="28725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829550" y="3111810"/>
            <a:ext cx="3899305" cy="486610"/>
            <a:chOff x="4417608" y="3190689"/>
            <a:chExt cx="3899305" cy="648814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4417608" y="3388097"/>
              <a:ext cx="3899305" cy="45140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create power point templates based on new visual trends that’s fresh, relevant and always on the cutting edge. </a:t>
              </a:r>
              <a:endPara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speed"/>
            <p:cNvSpPr txBox="1">
              <a:spLocks noChangeArrowheads="1"/>
            </p:cNvSpPr>
            <p:nvPr/>
          </p:nvSpPr>
          <p:spPr bwMode="auto">
            <a:xfrm>
              <a:off x="4417608" y="3190689"/>
              <a:ext cx="2602663" cy="28725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829550" y="1923679"/>
            <a:ext cx="3899305" cy="913286"/>
            <a:chOff x="4417608" y="1675885"/>
            <a:chExt cx="3899305" cy="1217715"/>
          </a:xfrm>
        </p:grpSpPr>
        <p:grpSp>
          <p:nvGrpSpPr>
            <p:cNvPr id="24" name="그룹 23"/>
            <p:cNvGrpSpPr/>
            <p:nvPr/>
          </p:nvGrpSpPr>
          <p:grpSpPr>
            <a:xfrm>
              <a:off x="4417608" y="1675885"/>
              <a:ext cx="3899305" cy="692834"/>
              <a:chOff x="4417608" y="1675885"/>
              <a:chExt cx="3899305" cy="692834"/>
            </a:xfrm>
          </p:grpSpPr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4417608" y="1917314"/>
                <a:ext cx="3899305" cy="45140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en-US" sz="11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can be a valuable aid to creative professionals</a:t>
                </a:r>
                <a:endParaRPr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speed"/>
              <p:cNvSpPr txBox="1">
                <a:spLocks noChangeArrowheads="1"/>
              </p:cNvSpPr>
              <p:nvPr/>
            </p:nvSpPr>
            <p:spPr bwMode="auto">
              <a:xfrm>
                <a:off x="4417609" y="1675885"/>
                <a:ext cx="1995700" cy="28725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>
                <a:spAutoFit/>
                <a:sp3d extrusionH="57150">
                  <a:bevelT w="12700" h="635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Eye-catching visual</a:t>
                </a:r>
                <a:endPara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그룹 24"/>
            <p:cNvGrpSpPr/>
            <p:nvPr/>
          </p:nvGrpSpPr>
          <p:grpSpPr>
            <a:xfrm>
              <a:off x="4417609" y="2396108"/>
              <a:ext cx="2054768" cy="497492"/>
              <a:chOff x="1002734" y="5098231"/>
              <a:chExt cx="3060876" cy="741087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1002734" y="5098231"/>
                <a:ext cx="965699" cy="740980"/>
                <a:chOff x="1002734" y="5098231"/>
                <a:chExt cx="965699" cy="740980"/>
              </a:xfrm>
            </p:grpSpPr>
            <p:pic>
              <p:nvPicPr>
                <p:cNvPr id="33" name="그림 32"/>
                <p:cNvPicPr>
                  <a:picLocks noChangeAspect="1"/>
                </p:cNvPicPr>
                <p:nvPr/>
              </p:nvPicPr>
              <p:blipFill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82" r="6582"/>
                <a:stretch>
                  <a:fillRect/>
                </a:stretch>
              </p:blipFill>
              <p:spPr>
                <a:xfrm>
                  <a:off x="1002734" y="5098231"/>
                  <a:ext cx="965698" cy="739844"/>
                </a:xfrm>
                <a:prstGeom prst="rect">
                  <a:avLst/>
                </a:prstGeom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</p:pic>
            <p:sp>
              <p:nvSpPr>
                <p:cNvPr id="34" name="직사각형 33"/>
                <p:cNvSpPr/>
                <p:nvPr/>
              </p:nvSpPr>
              <p:spPr>
                <a:xfrm>
                  <a:off x="1002735" y="5098231"/>
                  <a:ext cx="965698" cy="74098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7" name="그룹 26"/>
              <p:cNvGrpSpPr/>
              <p:nvPr/>
            </p:nvGrpSpPr>
            <p:grpSpPr>
              <a:xfrm>
                <a:off x="2050324" y="5098231"/>
                <a:ext cx="965698" cy="741087"/>
                <a:chOff x="2050324" y="5098231"/>
                <a:chExt cx="965698" cy="741087"/>
              </a:xfrm>
            </p:grpSpPr>
            <p:pic>
              <p:nvPicPr>
                <p:cNvPr id="31" name="그림 3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379"/>
                <a:stretch>
                  <a:fillRect/>
                </a:stretch>
              </p:blipFill>
              <p:spPr>
                <a:xfrm>
                  <a:off x="2050324" y="5098231"/>
                  <a:ext cx="964917" cy="741087"/>
                </a:xfrm>
                <a:prstGeom prst="rect">
                  <a:avLst/>
                </a:prstGeom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</p:pic>
            <p:sp>
              <p:nvSpPr>
                <p:cNvPr id="32" name="직사각형 31"/>
                <p:cNvSpPr/>
                <p:nvPr/>
              </p:nvSpPr>
              <p:spPr>
                <a:xfrm>
                  <a:off x="2050324" y="5098231"/>
                  <a:ext cx="965698" cy="74098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8" name="그룹 27"/>
              <p:cNvGrpSpPr/>
              <p:nvPr/>
            </p:nvGrpSpPr>
            <p:grpSpPr>
              <a:xfrm>
                <a:off x="3097912" y="5098231"/>
                <a:ext cx="965698" cy="740980"/>
                <a:chOff x="3097912" y="5098231"/>
                <a:chExt cx="965698" cy="740980"/>
              </a:xfrm>
            </p:grpSpPr>
            <p:pic>
              <p:nvPicPr>
                <p:cNvPr id="29" name="그림 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0" r="4323"/>
                <a:stretch>
                  <a:fillRect/>
                </a:stretch>
              </p:blipFill>
              <p:spPr>
                <a:xfrm>
                  <a:off x="3097912" y="5098231"/>
                  <a:ext cx="964917" cy="739245"/>
                </a:xfrm>
                <a:prstGeom prst="rect">
                  <a:avLst/>
                </a:prstGeom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</p:pic>
            <p:sp>
              <p:nvSpPr>
                <p:cNvPr id="30" name="직사각형 29"/>
                <p:cNvSpPr/>
                <p:nvPr/>
              </p:nvSpPr>
              <p:spPr>
                <a:xfrm>
                  <a:off x="3097912" y="5098231"/>
                  <a:ext cx="965698" cy="74098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7" name="그룹 36"/>
          <p:cNvGrpSpPr/>
          <p:nvPr/>
        </p:nvGrpSpPr>
        <p:grpSpPr>
          <a:xfrm>
            <a:off x="480560" y="1545637"/>
            <a:ext cx="3416213" cy="2370716"/>
            <a:chOff x="532842" y="1524726"/>
            <a:chExt cx="2691101" cy="2490023"/>
          </a:xfrm>
        </p:grpSpPr>
        <p:sp>
          <p:nvSpPr>
            <p:cNvPr id="38" name="Freeform 34"/>
            <p:cNvSpPr/>
            <p:nvPr/>
          </p:nvSpPr>
          <p:spPr bwMode="auto">
            <a:xfrm>
              <a:off x="532842" y="1524726"/>
              <a:ext cx="2691101" cy="2490023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rgbClr val="1B1B1B"/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39" name="Freeform 34"/>
            <p:cNvSpPr/>
            <p:nvPr/>
          </p:nvSpPr>
          <p:spPr bwMode="auto">
            <a:xfrm flipH="1" flipV="1">
              <a:off x="1212756" y="2782680"/>
              <a:ext cx="1331559" cy="1232066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1528423" y="2861203"/>
              <a:ext cx="700224" cy="77583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speed"/>
            <p:cNvSpPr txBox="1">
              <a:spLocks noChangeArrowheads="1"/>
            </p:cNvSpPr>
            <p:nvPr/>
          </p:nvSpPr>
          <p:spPr bwMode="auto">
            <a:xfrm>
              <a:off x="1528423" y="2202418"/>
              <a:ext cx="700224" cy="45257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speed"/>
            <p:cNvSpPr txBox="1">
              <a:spLocks noChangeArrowheads="1"/>
            </p:cNvSpPr>
            <p:nvPr/>
          </p:nvSpPr>
          <p:spPr bwMode="auto">
            <a:xfrm>
              <a:off x="847655" y="3415201"/>
              <a:ext cx="700224" cy="45257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speed"/>
            <p:cNvSpPr txBox="1">
              <a:spLocks noChangeArrowheads="1"/>
            </p:cNvSpPr>
            <p:nvPr/>
          </p:nvSpPr>
          <p:spPr bwMode="auto">
            <a:xfrm>
              <a:off x="2203931" y="3415201"/>
              <a:ext cx="700224" cy="45257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/>
          <p:cNvGrpSpPr/>
          <p:nvPr/>
        </p:nvGrpSpPr>
        <p:grpSpPr>
          <a:xfrm>
            <a:off x="7526000" y="3143208"/>
            <a:ext cx="1473624" cy="1624895"/>
            <a:chOff x="7092280" y="2757677"/>
            <a:chExt cx="1267444" cy="1863399"/>
          </a:xfrm>
        </p:grpSpPr>
        <p:sp>
          <p:nvSpPr>
            <p:cNvPr id="40" name="Freeform 42"/>
            <p:cNvSpPr/>
            <p:nvPr/>
          </p:nvSpPr>
          <p:spPr bwMode="auto">
            <a:xfrm flipV="1">
              <a:off x="7349981" y="2757677"/>
              <a:ext cx="504651" cy="467685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2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2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7092280" y="3221233"/>
              <a:ext cx="1267444" cy="1399843"/>
              <a:chOff x="4287636" y="2222394"/>
              <a:chExt cx="1267444" cy="1399843"/>
            </a:xfrm>
          </p:grpSpPr>
          <p:sp>
            <p:nvSpPr>
              <p:cNvPr id="43" name="Freeform 39"/>
              <p:cNvSpPr/>
              <p:nvPr/>
            </p:nvSpPr>
            <p:spPr bwMode="auto">
              <a:xfrm>
                <a:off x="4287636" y="2683154"/>
                <a:ext cx="1016798" cy="939083"/>
              </a:xfrm>
              <a:custGeom>
                <a:avLst/>
                <a:gdLst>
                  <a:gd name="T0" fmla="*/ 470 w 942"/>
                  <a:gd name="T1" fmla="*/ 0 h 872"/>
                  <a:gd name="T2" fmla="*/ 0 w 942"/>
                  <a:gd name="T3" fmla="*/ 872 h 872"/>
                  <a:gd name="T4" fmla="*/ 942 w 942"/>
                  <a:gd name="T5" fmla="*/ 872 h 872"/>
                  <a:gd name="T6" fmla="*/ 470 w 942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470" y="0"/>
                    </a:moveTo>
                    <a:lnTo>
                      <a:pt x="0" y="872"/>
                    </a:lnTo>
                    <a:lnTo>
                      <a:pt x="942" y="872"/>
                    </a:lnTo>
                    <a:lnTo>
                      <a:pt x="47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4" name="Freeform 39"/>
              <p:cNvSpPr/>
              <p:nvPr/>
            </p:nvSpPr>
            <p:spPr bwMode="auto">
              <a:xfrm flipV="1">
                <a:off x="4800063" y="2690079"/>
                <a:ext cx="504650" cy="466079"/>
              </a:xfrm>
              <a:custGeom>
                <a:avLst/>
                <a:gdLst>
                  <a:gd name="T0" fmla="*/ 470 w 942"/>
                  <a:gd name="T1" fmla="*/ 0 h 872"/>
                  <a:gd name="T2" fmla="*/ 0 w 942"/>
                  <a:gd name="T3" fmla="*/ 872 h 872"/>
                  <a:gd name="T4" fmla="*/ 942 w 942"/>
                  <a:gd name="T5" fmla="*/ 872 h 872"/>
                  <a:gd name="T6" fmla="*/ 470 w 942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470" y="0"/>
                    </a:moveTo>
                    <a:lnTo>
                      <a:pt x="0" y="872"/>
                    </a:lnTo>
                    <a:lnTo>
                      <a:pt x="942" y="872"/>
                    </a:lnTo>
                    <a:lnTo>
                      <a:pt x="47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5" name="Freeform 39"/>
              <p:cNvSpPr/>
              <p:nvPr/>
            </p:nvSpPr>
            <p:spPr bwMode="auto">
              <a:xfrm flipV="1">
                <a:off x="5049988" y="2222394"/>
                <a:ext cx="504650" cy="466079"/>
              </a:xfrm>
              <a:custGeom>
                <a:avLst/>
                <a:gdLst>
                  <a:gd name="T0" fmla="*/ 470 w 942"/>
                  <a:gd name="T1" fmla="*/ 0 h 872"/>
                  <a:gd name="T2" fmla="*/ 0 w 942"/>
                  <a:gd name="T3" fmla="*/ 872 h 872"/>
                  <a:gd name="T4" fmla="*/ 942 w 942"/>
                  <a:gd name="T5" fmla="*/ 872 h 872"/>
                  <a:gd name="T6" fmla="*/ 470 w 942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470" y="0"/>
                    </a:moveTo>
                    <a:lnTo>
                      <a:pt x="0" y="872"/>
                    </a:lnTo>
                    <a:lnTo>
                      <a:pt x="942" y="872"/>
                    </a:lnTo>
                    <a:lnTo>
                      <a:pt x="47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Freeform 39"/>
              <p:cNvSpPr/>
              <p:nvPr/>
            </p:nvSpPr>
            <p:spPr bwMode="auto">
              <a:xfrm flipV="1">
                <a:off x="5050430" y="3156158"/>
                <a:ext cx="504650" cy="466079"/>
              </a:xfrm>
              <a:custGeom>
                <a:avLst/>
                <a:gdLst>
                  <a:gd name="T0" fmla="*/ 470 w 942"/>
                  <a:gd name="T1" fmla="*/ 0 h 872"/>
                  <a:gd name="T2" fmla="*/ 0 w 942"/>
                  <a:gd name="T3" fmla="*/ 872 h 872"/>
                  <a:gd name="T4" fmla="*/ 942 w 942"/>
                  <a:gd name="T5" fmla="*/ 872 h 872"/>
                  <a:gd name="T6" fmla="*/ 470 w 942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470" y="0"/>
                    </a:moveTo>
                    <a:lnTo>
                      <a:pt x="0" y="872"/>
                    </a:lnTo>
                    <a:lnTo>
                      <a:pt x="942" y="872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5" name="그룹 34"/>
          <p:cNvGrpSpPr/>
          <p:nvPr/>
        </p:nvGrpSpPr>
        <p:grpSpPr>
          <a:xfrm>
            <a:off x="176779" y="3967356"/>
            <a:ext cx="1151949" cy="1190079"/>
            <a:chOff x="505197" y="1038480"/>
            <a:chExt cx="999635" cy="1376963"/>
          </a:xfrm>
        </p:grpSpPr>
        <p:sp>
          <p:nvSpPr>
            <p:cNvPr id="36" name="Freeform 39"/>
            <p:cNvSpPr/>
            <p:nvPr/>
          </p:nvSpPr>
          <p:spPr bwMode="auto">
            <a:xfrm>
              <a:off x="505197" y="1495776"/>
              <a:ext cx="995776" cy="919667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1004770" y="1499612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505197" y="1038480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Column text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4885822" y="1465057"/>
            <a:ext cx="3502602" cy="2888891"/>
            <a:chOff x="4716481" y="1953410"/>
            <a:chExt cx="3502602" cy="3851854"/>
          </a:xfrm>
        </p:grpSpPr>
        <p:grpSp>
          <p:nvGrpSpPr>
            <p:cNvPr id="7" name="그룹 6"/>
            <p:cNvGrpSpPr/>
            <p:nvPr/>
          </p:nvGrpSpPr>
          <p:grpSpPr>
            <a:xfrm>
              <a:off x="4716481" y="1953410"/>
              <a:ext cx="3502602" cy="3851854"/>
              <a:chOff x="4580290" y="1528762"/>
              <a:chExt cx="3024138" cy="3325682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4580290" y="1528762"/>
                <a:ext cx="3024138" cy="332568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4580290" y="1528762"/>
                <a:ext cx="3024138" cy="37286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rgbClr val="1B1B1B"/>
                </a:solidFill>
              </a:ln>
              <a:effectLst>
                <a:outerShdw blurRad="127000" sx="104000" sy="104000" algn="ctr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8" name="speed"/>
            <p:cNvSpPr txBox="1">
              <a:spLocks noChangeArrowheads="1"/>
            </p:cNvSpPr>
            <p:nvPr/>
          </p:nvSpPr>
          <p:spPr bwMode="auto">
            <a:xfrm>
              <a:off x="4851623" y="2073091"/>
              <a:ext cx="3232319" cy="2954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Presentation design</a:t>
              </a:r>
              <a:endParaRPr lang="en-US" altLang="ko-KR" sz="16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4915751" y="2612305"/>
              <a:ext cx="3104063" cy="6463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just">
                <a:defRPr/>
              </a:pPr>
              <a:r>
                <a:rPr lang="en-US" sz="105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lang="en-US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915751" y="3312508"/>
              <a:ext cx="3104063" cy="107721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just">
                <a:defRPr/>
              </a:pPr>
              <a:r>
                <a:rPr lang="en-US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create power point templates based on new visual trends that’s fresh, relevant and always on the cutting edge</a:t>
              </a:r>
              <a:r>
                <a:rPr lang="en-US" sz="105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altLang="ko-KR" sz="105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create power point templates based on new visual trends that’s fresh, relevant and always on the cutting edge. </a:t>
              </a:r>
              <a:endParaRPr lang="en-US" altLang="ko-KR" sz="10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4915751" y="4389742"/>
              <a:ext cx="3104063" cy="107721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just">
                <a:defRPr/>
              </a:pPr>
              <a:r>
                <a:rPr lang="en-US" altLang="ko-KR" sz="105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</a:t>
              </a:r>
              <a:r>
                <a:rPr lang="en-US" altLang="ko-KR" sz="105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altLang="ko-KR" sz="105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Our user-friendly and functional search engine helps you locate the right templates, effectively saving your time</a:t>
              </a:r>
              <a:r>
                <a:rPr lang="en-US" altLang="ko-KR" sz="105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altLang="ko-KR" sz="10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755576" y="1465058"/>
            <a:ext cx="3502602" cy="2888890"/>
            <a:chOff x="470108" y="1953410"/>
            <a:chExt cx="3502602" cy="3851853"/>
          </a:xfrm>
        </p:grpSpPr>
        <p:grpSp>
          <p:nvGrpSpPr>
            <p:cNvPr id="15" name="그룹 14"/>
            <p:cNvGrpSpPr/>
            <p:nvPr/>
          </p:nvGrpSpPr>
          <p:grpSpPr>
            <a:xfrm>
              <a:off x="470108" y="1953410"/>
              <a:ext cx="3502602" cy="3851853"/>
              <a:chOff x="539750" y="1528762"/>
              <a:chExt cx="3024138" cy="3325681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539750" y="1528762"/>
                <a:ext cx="3024138" cy="332568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539750" y="1528762"/>
                <a:ext cx="3024138" cy="372865"/>
              </a:xfrm>
              <a:prstGeom prst="rect">
                <a:avLst/>
              </a:prstGeom>
              <a:solidFill>
                <a:srgbClr val="1B1B1B"/>
              </a:solidFill>
              <a:ln w="19050"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127000" sx="104000" sy="104000" algn="ctr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6" name="speed"/>
            <p:cNvSpPr txBox="1">
              <a:spLocks noChangeArrowheads="1"/>
            </p:cNvSpPr>
            <p:nvPr/>
          </p:nvSpPr>
          <p:spPr bwMode="auto">
            <a:xfrm>
              <a:off x="605250" y="2073091"/>
              <a:ext cx="3232319" cy="2954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69378" y="2558443"/>
              <a:ext cx="3104063" cy="107721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just">
                <a:defRPr/>
              </a:pPr>
              <a:r>
                <a:rPr lang="en-US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create power point templates based on new visual trends that’s fresh, relevant and always on the cutting edge</a:t>
              </a:r>
              <a:r>
                <a:rPr lang="en-US" sz="105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altLang="ko-KR" sz="105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create power point templates based on new visual trends that’s fresh, relevant and always on the cutting edge. </a:t>
              </a:r>
              <a:endParaRPr lang="en-US" altLang="ko-KR" sz="10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526913" y="3731897"/>
              <a:ext cx="3388992" cy="1711428"/>
              <a:chOff x="808284" y="4149080"/>
              <a:chExt cx="3428044" cy="1731150"/>
            </a:xfrm>
          </p:grpSpPr>
          <p:pic>
            <p:nvPicPr>
              <p:cNvPr id="19" name="그림 18" descr="세계지도2.png"/>
              <p:cNvPicPr>
                <a:picLocks noChangeAspect="1"/>
              </p:cNvPicPr>
              <p:nvPr/>
            </p:nvPicPr>
            <p:blipFill>
              <a:blip r:embed="rId1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933" b="9702"/>
              <a:stretch>
                <a:fillRect/>
              </a:stretch>
            </p:blipFill>
            <p:spPr bwMode="auto">
              <a:xfrm>
                <a:off x="808284" y="4149080"/>
                <a:ext cx="3428044" cy="173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그룹 19"/>
              <p:cNvGrpSpPr/>
              <p:nvPr/>
            </p:nvGrpSpPr>
            <p:grpSpPr>
              <a:xfrm>
                <a:off x="1114209" y="4600214"/>
                <a:ext cx="2757656" cy="975279"/>
                <a:chOff x="1209942" y="2090611"/>
                <a:chExt cx="6299527" cy="2227908"/>
              </a:xfrm>
              <a:solidFill>
                <a:srgbClr val="00B0F0"/>
              </a:solidFill>
            </p:grpSpPr>
            <p:sp>
              <p:nvSpPr>
                <p:cNvPr id="21" name="타원 20"/>
                <p:cNvSpPr/>
                <p:nvPr/>
              </p:nvSpPr>
              <p:spPr>
                <a:xfrm>
                  <a:off x="6513781" y="2604374"/>
                  <a:ext cx="141578" cy="141578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2" name="타원 21"/>
                <p:cNvSpPr/>
                <p:nvPr/>
              </p:nvSpPr>
              <p:spPr>
                <a:xfrm>
                  <a:off x="7367891" y="3694620"/>
                  <a:ext cx="141578" cy="141578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타원 22"/>
                <p:cNvSpPr/>
                <p:nvPr/>
              </p:nvSpPr>
              <p:spPr>
                <a:xfrm>
                  <a:off x="3946426" y="2614421"/>
                  <a:ext cx="141577" cy="141577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4" name="타원 23"/>
                <p:cNvSpPr/>
                <p:nvPr/>
              </p:nvSpPr>
              <p:spPr>
                <a:xfrm>
                  <a:off x="4390246" y="4176941"/>
                  <a:ext cx="141578" cy="141578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5" name="타원 24"/>
                <p:cNvSpPr/>
                <p:nvPr/>
              </p:nvSpPr>
              <p:spPr>
                <a:xfrm>
                  <a:off x="1511393" y="3322831"/>
                  <a:ext cx="141578" cy="141578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6" name="타원 25"/>
                <p:cNvSpPr/>
                <p:nvPr/>
              </p:nvSpPr>
              <p:spPr>
                <a:xfrm>
                  <a:off x="1209942" y="2292875"/>
                  <a:ext cx="141578" cy="141578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7" name="타원 26"/>
                <p:cNvSpPr/>
                <p:nvPr/>
              </p:nvSpPr>
              <p:spPr>
                <a:xfrm>
                  <a:off x="1727432" y="2413466"/>
                  <a:ext cx="141577" cy="141577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8" name="타원 27"/>
                <p:cNvSpPr/>
                <p:nvPr/>
              </p:nvSpPr>
              <p:spPr>
                <a:xfrm>
                  <a:off x="3599579" y="2090611"/>
                  <a:ext cx="141577" cy="141577"/>
                </a:xfrm>
                <a:prstGeom prst="ellipse">
                  <a:avLst/>
                </a:prstGeom>
                <a:grpFill/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611561" y="790819"/>
            <a:ext cx="4041645" cy="275085"/>
          </a:xfr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Index title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smtClean="0"/>
              <a:t>01</a:t>
            </a:r>
            <a:r>
              <a:rPr lang="en-US" altLang="ko-KR" smtClean="0"/>
              <a:t>. Contents sub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b="1" smtClean="0"/>
              <a:t>02</a:t>
            </a:r>
            <a:r>
              <a:rPr lang="en-US" altLang="ko-KR" smtClean="0"/>
              <a:t>. </a:t>
            </a:r>
            <a:r>
              <a:rPr lang="en-US" altLang="ko-KR"/>
              <a:t>Contents sub title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b="1" smtClean="0"/>
              <a:t>03</a:t>
            </a:r>
            <a:r>
              <a:rPr lang="en-US" altLang="ko-KR" smtClean="0"/>
              <a:t>. </a:t>
            </a:r>
            <a:r>
              <a:rPr lang="en-US" altLang="ko-KR"/>
              <a:t>Contents sub title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b="1" smtClean="0"/>
              <a:t>04</a:t>
            </a:r>
            <a:r>
              <a:rPr lang="en-US" altLang="ko-KR" smtClean="0"/>
              <a:t>. </a:t>
            </a:r>
            <a:r>
              <a:rPr lang="en-US" altLang="ko-KR"/>
              <a:t>Contents sub title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b="1" smtClean="0"/>
              <a:t>05</a:t>
            </a:r>
            <a:r>
              <a:rPr lang="en-US" altLang="ko-KR" smtClean="0"/>
              <a:t>. </a:t>
            </a:r>
            <a:r>
              <a:rPr lang="en-US" altLang="ko-KR"/>
              <a:t>Contents sub title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b="1" smtClean="0"/>
              <a:t>06</a:t>
            </a:r>
            <a:r>
              <a:rPr lang="en-US" altLang="ko-KR" smtClean="0"/>
              <a:t>. </a:t>
            </a:r>
            <a:r>
              <a:rPr lang="en-US" altLang="ko-KR"/>
              <a:t>Contents sub title</a:t>
            </a:r>
            <a:endParaRPr lang="ko-KR" alt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b="1" smtClean="0"/>
              <a:t>07</a:t>
            </a:r>
            <a:r>
              <a:rPr lang="en-US" altLang="ko-KR" smtClean="0"/>
              <a:t>. </a:t>
            </a:r>
            <a:r>
              <a:rPr lang="en-US" altLang="ko-KR"/>
              <a:t>Contents sub title</a:t>
            </a:r>
            <a:endParaRPr lang="ko-KR" altLang="en-US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b="1" smtClean="0"/>
              <a:t>08</a:t>
            </a:r>
            <a:r>
              <a:rPr lang="en-US" altLang="ko-KR" smtClean="0"/>
              <a:t>. </a:t>
            </a:r>
            <a:r>
              <a:rPr lang="en-US" altLang="ko-KR"/>
              <a:t>Contents sub title</a:t>
            </a:r>
            <a:endParaRPr lang="ko-KR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560" y="1200857"/>
            <a:ext cx="338437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700" b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Powerpoint</a:t>
            </a:r>
            <a:r>
              <a:rPr lang="en-US" altLang="ko-KR" sz="7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a complete presentation </a:t>
            </a:r>
            <a:r>
              <a:rPr lang="en-US" altLang="ko-KR" sz="700" b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graphic package</a:t>
            </a:r>
            <a:endParaRPr lang="en-US" altLang="ko-KR" sz="700" b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altLang="ko-KR" sz="700" b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it </a:t>
            </a:r>
            <a:r>
              <a:rPr lang="en-US" altLang="ko-KR" sz="7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gives you everything you need to produce a professional-looking presentation</a:t>
            </a:r>
            <a:endParaRPr lang="en-US" altLang="ko-KR" sz="7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>
          <a:xfrm>
            <a:off x="2988274" y="2000292"/>
            <a:ext cx="2739875" cy="275085"/>
          </a:xfrm>
        </p:spPr>
        <p:txBody>
          <a:bodyPr/>
          <a:lstStyle/>
          <a:p>
            <a:r>
              <a:rPr lang="en-US" altLang="ko-KR" smtClean="0"/>
              <a:t>Thank you</a:t>
            </a:r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27585" y="2355726"/>
            <a:ext cx="1461250" cy="53860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700" b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Powerpoint</a:t>
            </a:r>
            <a:r>
              <a:rPr lang="en-US" altLang="ko-KR" sz="7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a complete presentation </a:t>
            </a:r>
            <a:r>
              <a:rPr lang="en-US" altLang="ko-KR" sz="700" b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graphic package. It </a:t>
            </a:r>
            <a:r>
              <a:rPr lang="en-US" altLang="ko-KR" sz="7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gives you everything you need to produce a professional-looking presentation</a:t>
            </a:r>
            <a:endParaRPr lang="en-US" altLang="ko-KR" sz="7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35" y="1788160"/>
            <a:ext cx="2457450" cy="616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88925" y="187325"/>
            <a:ext cx="52114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Best PPT templates for free download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00370" y="4230370"/>
            <a:ext cx="30429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fontAlgn="base">
              <a:defRPr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  <a:sym typeface="+mn-ea"/>
              </a:rPr>
              <a:t>https://www.freeppt7.com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Chapter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1B1B1B"/>
                </a:solidFill>
                <a:effectLst/>
              </a:rPr>
              <a:t>01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05968" y="2949792"/>
            <a:ext cx="338437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700" b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Powerpoint</a:t>
            </a:r>
            <a:r>
              <a:rPr lang="en-US" altLang="ko-KR" sz="7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a complete presentation </a:t>
            </a:r>
            <a:r>
              <a:rPr lang="en-US" altLang="ko-KR" sz="700" b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graphic package</a:t>
            </a:r>
            <a:endParaRPr lang="en-US" altLang="ko-KR" sz="700" b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altLang="ko-KR" sz="700" b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altLang="ko-KR" sz="7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it gives you everything you need to produce a professional-looking presentation</a:t>
            </a:r>
            <a:endParaRPr lang="en-US" altLang="ko-KR" sz="7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Introduction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peed"/>
          <p:cNvSpPr txBox="1">
            <a:spLocks noChangeArrowheads="1"/>
          </p:cNvSpPr>
          <p:nvPr/>
        </p:nvSpPr>
        <p:spPr bwMode="auto">
          <a:xfrm>
            <a:off x="464865" y="1221582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867" y="1351617"/>
            <a:ext cx="54049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 flipH="1">
            <a:off x="4634452" y="2494423"/>
            <a:ext cx="1334650" cy="746492"/>
            <a:chOff x="7352812" y="4031323"/>
            <a:chExt cx="1254260" cy="935371"/>
          </a:xfrm>
        </p:grpSpPr>
        <p:grpSp>
          <p:nvGrpSpPr>
            <p:cNvPr id="9" name="그룹 8"/>
            <p:cNvGrpSpPr/>
            <p:nvPr/>
          </p:nvGrpSpPr>
          <p:grpSpPr>
            <a:xfrm flipV="1">
              <a:off x="7601575" y="4031323"/>
              <a:ext cx="504651" cy="935371"/>
              <a:chOff x="1252909" y="2415443"/>
              <a:chExt cx="498475" cy="923924"/>
            </a:xfrm>
          </p:grpSpPr>
          <p:sp>
            <p:nvSpPr>
              <p:cNvPr id="13" name="Freeform 44"/>
              <p:cNvSpPr/>
              <p:nvPr/>
            </p:nvSpPr>
            <p:spPr bwMode="auto">
              <a:xfrm>
                <a:off x="1252909" y="2415443"/>
                <a:ext cx="498475" cy="461962"/>
              </a:xfrm>
              <a:custGeom>
                <a:avLst/>
                <a:gdLst>
                  <a:gd name="T0" fmla="*/ 943 w 943"/>
                  <a:gd name="T1" fmla="*/ 872 h 872"/>
                  <a:gd name="T2" fmla="*/ 471 w 943"/>
                  <a:gd name="T3" fmla="*/ 0 h 872"/>
                  <a:gd name="T4" fmla="*/ 0 w 943"/>
                  <a:gd name="T5" fmla="*/ 872 h 872"/>
                  <a:gd name="T6" fmla="*/ 943 w 943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3" h="872">
                    <a:moveTo>
                      <a:pt x="943" y="872"/>
                    </a:moveTo>
                    <a:lnTo>
                      <a:pt x="471" y="0"/>
                    </a:lnTo>
                    <a:lnTo>
                      <a:pt x="0" y="872"/>
                    </a:lnTo>
                    <a:lnTo>
                      <a:pt x="943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46"/>
              <p:cNvSpPr/>
              <p:nvPr/>
            </p:nvSpPr>
            <p:spPr bwMode="auto">
              <a:xfrm>
                <a:off x="1252909" y="2877405"/>
                <a:ext cx="498475" cy="461962"/>
              </a:xfrm>
              <a:custGeom>
                <a:avLst/>
                <a:gdLst>
                  <a:gd name="T0" fmla="*/ 0 w 943"/>
                  <a:gd name="T1" fmla="*/ 0 h 872"/>
                  <a:gd name="T2" fmla="*/ 471 w 943"/>
                  <a:gd name="T3" fmla="*/ 872 h 872"/>
                  <a:gd name="T4" fmla="*/ 471 w 943"/>
                  <a:gd name="T5" fmla="*/ 872 h 872"/>
                  <a:gd name="T6" fmla="*/ 943 w 943"/>
                  <a:gd name="T7" fmla="*/ 0 h 872"/>
                  <a:gd name="T8" fmla="*/ 943 w 943"/>
                  <a:gd name="T9" fmla="*/ 0 h 872"/>
                  <a:gd name="T10" fmla="*/ 943 w 943"/>
                  <a:gd name="T11" fmla="*/ 0 h 872"/>
                  <a:gd name="T12" fmla="*/ 943 w 943"/>
                  <a:gd name="T13" fmla="*/ 0 h 872"/>
                  <a:gd name="T14" fmla="*/ 0 w 943"/>
                  <a:gd name="T15" fmla="*/ 0 h 872"/>
                  <a:gd name="T16" fmla="*/ 0 w 943"/>
                  <a:gd name="T1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872">
                    <a:moveTo>
                      <a:pt x="0" y="0"/>
                    </a:moveTo>
                    <a:lnTo>
                      <a:pt x="471" y="872"/>
                    </a:lnTo>
                    <a:lnTo>
                      <a:pt x="471" y="872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10" name="Freeform 40"/>
            <p:cNvSpPr/>
            <p:nvPr/>
          </p:nvSpPr>
          <p:spPr bwMode="auto">
            <a:xfrm flipV="1">
              <a:off x="7352812" y="4500615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44"/>
            <p:cNvSpPr/>
            <p:nvPr/>
          </p:nvSpPr>
          <p:spPr bwMode="auto">
            <a:xfrm flipV="1">
              <a:off x="7851293" y="4032927"/>
              <a:ext cx="504651" cy="467686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40"/>
            <p:cNvSpPr/>
            <p:nvPr/>
          </p:nvSpPr>
          <p:spPr bwMode="auto">
            <a:xfrm flipV="1">
              <a:off x="8100815" y="4032929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5" name="Freeform 44"/>
          <p:cNvSpPr/>
          <p:nvPr/>
        </p:nvSpPr>
        <p:spPr bwMode="auto">
          <a:xfrm>
            <a:off x="6518132" y="1848714"/>
            <a:ext cx="536996" cy="373247"/>
          </a:xfrm>
          <a:custGeom>
            <a:avLst/>
            <a:gdLst>
              <a:gd name="T0" fmla="*/ 943 w 943"/>
              <a:gd name="T1" fmla="*/ 872 h 872"/>
              <a:gd name="T2" fmla="*/ 471 w 943"/>
              <a:gd name="T3" fmla="*/ 0 h 872"/>
              <a:gd name="T4" fmla="*/ 0 w 943"/>
              <a:gd name="T5" fmla="*/ 872 h 872"/>
              <a:gd name="T6" fmla="*/ 943 w 943"/>
              <a:gd name="T7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3" h="872">
                <a:moveTo>
                  <a:pt x="943" y="872"/>
                </a:moveTo>
                <a:lnTo>
                  <a:pt x="471" y="0"/>
                </a:lnTo>
                <a:lnTo>
                  <a:pt x="0" y="872"/>
                </a:lnTo>
                <a:lnTo>
                  <a:pt x="943" y="8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5225966" y="2224280"/>
            <a:ext cx="1486274" cy="1029641"/>
            <a:chOff x="6426931" y="2571353"/>
            <a:chExt cx="653156" cy="603313"/>
          </a:xfrm>
        </p:grpSpPr>
        <p:sp>
          <p:nvSpPr>
            <p:cNvPr id="17" name="Freeform 36"/>
            <p:cNvSpPr/>
            <p:nvPr/>
          </p:nvSpPr>
          <p:spPr bwMode="auto">
            <a:xfrm>
              <a:off x="6426931" y="2571353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blipFill>
              <a:blip r:embed="rId1"/>
              <a:srcRect/>
              <a:stretch>
                <a:fillRect l="-2809" t="-9535" r="-52472"/>
              </a:stretch>
            </a:blipFill>
            <a:ln w="285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>
            <a:xfrm>
              <a:off x="6540306" y="2597940"/>
              <a:ext cx="426406" cy="1623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2016</a:t>
              </a:r>
              <a:endPara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6632754" y="2500868"/>
            <a:ext cx="2033654" cy="487586"/>
            <a:chOff x="1895901" y="2668181"/>
            <a:chExt cx="1705306" cy="545149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895902" y="2869218"/>
              <a:ext cx="1705305" cy="344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speed"/>
            <p:cNvSpPr txBox="1">
              <a:spLocks noChangeArrowheads="1"/>
            </p:cNvSpPr>
            <p:nvPr/>
          </p:nvSpPr>
          <p:spPr bwMode="auto">
            <a:xfrm>
              <a:off x="1895901" y="2668181"/>
              <a:ext cx="1577358" cy="21679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65816" y="3240633"/>
            <a:ext cx="3436197" cy="1098170"/>
            <a:chOff x="1309695" y="3491787"/>
            <a:chExt cx="3229225" cy="1376031"/>
          </a:xfrm>
        </p:grpSpPr>
        <p:sp>
          <p:nvSpPr>
            <p:cNvPr id="31" name="Freeform 40"/>
            <p:cNvSpPr/>
            <p:nvPr/>
          </p:nvSpPr>
          <p:spPr bwMode="auto">
            <a:xfrm>
              <a:off x="1545382" y="3491787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24" name="그룹 23"/>
            <p:cNvGrpSpPr/>
            <p:nvPr/>
          </p:nvGrpSpPr>
          <p:grpSpPr>
            <a:xfrm flipV="1">
              <a:off x="1309695" y="3968020"/>
              <a:ext cx="974135" cy="899798"/>
              <a:chOff x="6426931" y="3677138"/>
              <a:chExt cx="653156" cy="603313"/>
            </a:xfrm>
          </p:grpSpPr>
          <p:sp>
            <p:nvSpPr>
              <p:cNvPr id="28" name="Freeform 36"/>
              <p:cNvSpPr/>
              <p:nvPr/>
            </p:nvSpPr>
            <p:spPr bwMode="auto">
              <a:xfrm>
                <a:off x="6426931" y="3677138"/>
                <a:ext cx="653156" cy="603313"/>
              </a:xfrm>
              <a:custGeom>
                <a:avLst/>
                <a:gdLst>
                  <a:gd name="T0" fmla="*/ 1887 w 1887"/>
                  <a:gd name="T1" fmla="*/ 0 h 1744"/>
                  <a:gd name="T2" fmla="*/ 1887 w 1887"/>
                  <a:gd name="T3" fmla="*/ 0 h 1744"/>
                  <a:gd name="T4" fmla="*/ 944 w 1887"/>
                  <a:gd name="T5" fmla="*/ 0 h 1744"/>
                  <a:gd name="T6" fmla="*/ 944 w 1887"/>
                  <a:gd name="T7" fmla="*/ 0 h 1744"/>
                  <a:gd name="T8" fmla="*/ 944 w 1887"/>
                  <a:gd name="T9" fmla="*/ 0 h 1744"/>
                  <a:gd name="T10" fmla="*/ 0 w 1887"/>
                  <a:gd name="T11" fmla="*/ 0 h 1744"/>
                  <a:gd name="T12" fmla="*/ 0 w 1887"/>
                  <a:gd name="T13" fmla="*/ 0 h 1744"/>
                  <a:gd name="T14" fmla="*/ 472 w 1887"/>
                  <a:gd name="T15" fmla="*/ 872 h 1744"/>
                  <a:gd name="T16" fmla="*/ 472 w 1887"/>
                  <a:gd name="T17" fmla="*/ 872 h 1744"/>
                  <a:gd name="T18" fmla="*/ 472 w 1887"/>
                  <a:gd name="T19" fmla="*/ 872 h 1744"/>
                  <a:gd name="T20" fmla="*/ 944 w 1887"/>
                  <a:gd name="T21" fmla="*/ 1744 h 1744"/>
                  <a:gd name="T22" fmla="*/ 944 w 1887"/>
                  <a:gd name="T23" fmla="*/ 1744 h 1744"/>
                  <a:gd name="T24" fmla="*/ 1415 w 1887"/>
                  <a:gd name="T25" fmla="*/ 872 h 1744"/>
                  <a:gd name="T26" fmla="*/ 1415 w 1887"/>
                  <a:gd name="T27" fmla="*/ 872 h 1744"/>
                  <a:gd name="T28" fmla="*/ 1415 w 1887"/>
                  <a:gd name="T29" fmla="*/ 872 h 1744"/>
                  <a:gd name="T30" fmla="*/ 1887 w 1887"/>
                  <a:gd name="T31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7" h="1744">
                    <a:moveTo>
                      <a:pt x="1887" y="0"/>
                    </a:moveTo>
                    <a:lnTo>
                      <a:pt x="1887" y="0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2" y="872"/>
                    </a:lnTo>
                    <a:lnTo>
                      <a:pt x="472" y="872"/>
                    </a:lnTo>
                    <a:lnTo>
                      <a:pt x="472" y="872"/>
                    </a:lnTo>
                    <a:lnTo>
                      <a:pt x="944" y="1744"/>
                    </a:lnTo>
                    <a:lnTo>
                      <a:pt x="944" y="1744"/>
                    </a:lnTo>
                    <a:lnTo>
                      <a:pt x="1415" y="872"/>
                    </a:lnTo>
                    <a:lnTo>
                      <a:pt x="1415" y="872"/>
                    </a:lnTo>
                    <a:lnTo>
                      <a:pt x="1415" y="872"/>
                    </a:lnTo>
                    <a:lnTo>
                      <a:pt x="1887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</a:ln>
              <a:effectLst>
                <a:outerShdw blurRad="114300" dist="76200" dir="1200000" sx="99000" sy="99000" algn="tl" rotWithShape="0">
                  <a:prstClr val="black">
                    <a:alpha val="7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" name="Rectangle 3"/>
              <p:cNvSpPr txBox="1">
                <a:spLocks noChangeArrowheads="1"/>
              </p:cNvSpPr>
              <p:nvPr/>
            </p:nvSpPr>
            <p:spPr>
              <a:xfrm flipV="1">
                <a:off x="6540306" y="3737688"/>
                <a:ext cx="426406" cy="181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2007</a:t>
                </a:r>
                <a:endPara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그룹 24"/>
            <p:cNvGrpSpPr/>
            <p:nvPr/>
          </p:nvGrpSpPr>
          <p:grpSpPr>
            <a:xfrm>
              <a:off x="2318017" y="4141513"/>
              <a:ext cx="2220903" cy="614989"/>
              <a:chOff x="1895901" y="2869218"/>
              <a:chExt cx="1981685" cy="548747"/>
            </a:xfrm>
          </p:grpSpPr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1895902" y="2869218"/>
                <a:ext cx="1981684" cy="344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anose="020B0604020202020204" pitchFamily="34" charset="0"/>
                    <a:ea typeface="Yoon 윤고딕 550_TT" pitchFamily="18" charset="-127"/>
                    <a:cs typeface="Microsoft Sans Serif" panose="020B0604020202020204" pitchFamily="34" charset="0"/>
                  </a:defRPr>
                </a:lvl1pPr>
              </a:lstStyle>
              <a:p>
                <a:pPr algn="l">
                  <a:buClr>
                    <a:prstClr val="white"/>
                  </a:buClr>
                  <a:defRPr/>
                </a:pPr>
                <a:r>
                  <a:rPr lang="en-US" altLang="ko-KR"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</a:t>
                </a:r>
                <a:r>
                  <a:rPr lang="en-US" altLang="ko-KR" sz="1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can be </a:t>
                </a:r>
                <a:r>
                  <a:rPr lang="en-US" altLang="ko-KR"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valuable support to creative professionals</a:t>
                </a:r>
                <a:endParaRPr lang="en-US" altLang="ko-KR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speed"/>
              <p:cNvSpPr txBox="1">
                <a:spLocks noChangeArrowheads="1"/>
              </p:cNvSpPr>
              <p:nvPr/>
            </p:nvSpPr>
            <p:spPr bwMode="auto">
              <a:xfrm>
                <a:off x="1895901" y="3201175"/>
                <a:ext cx="1577358" cy="21679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  <a:sp3d extrusionH="57150">
                  <a:bevelT w="12700" h="635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1400" b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6" name="그룹 35"/>
          <p:cNvGrpSpPr/>
          <p:nvPr/>
        </p:nvGrpSpPr>
        <p:grpSpPr>
          <a:xfrm>
            <a:off x="4574483" y="3240632"/>
            <a:ext cx="1077409" cy="1090067"/>
            <a:chOff x="5773548" y="3491786"/>
            <a:chExt cx="1012514" cy="1365878"/>
          </a:xfrm>
        </p:grpSpPr>
        <p:sp>
          <p:nvSpPr>
            <p:cNvPr id="43" name="Freeform 40"/>
            <p:cNvSpPr/>
            <p:nvPr/>
          </p:nvSpPr>
          <p:spPr bwMode="auto">
            <a:xfrm>
              <a:off x="5773548" y="4391585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5796946" y="3491786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6027479" y="4389978"/>
              <a:ext cx="504651" cy="467686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6279805" y="4391585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7" name="그룹 36"/>
          <p:cNvGrpSpPr/>
          <p:nvPr/>
        </p:nvGrpSpPr>
        <p:grpSpPr>
          <a:xfrm flipV="1">
            <a:off x="4076618" y="3240633"/>
            <a:ext cx="1036571" cy="718102"/>
            <a:chOff x="6426931" y="3677138"/>
            <a:chExt cx="653156" cy="603313"/>
          </a:xfrm>
        </p:grpSpPr>
        <p:sp>
          <p:nvSpPr>
            <p:cNvPr id="41" name="Freeform 36"/>
            <p:cNvSpPr/>
            <p:nvPr/>
          </p:nvSpPr>
          <p:spPr bwMode="auto">
            <a:xfrm>
              <a:off x="6426931" y="3677138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rgbClr val="1B1B1B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>
            <a:xfrm flipV="1">
              <a:off x="6540306" y="3737688"/>
              <a:ext cx="426406" cy="181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2013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5134153" y="3379092"/>
            <a:ext cx="2115085" cy="490805"/>
            <a:chOff x="1895901" y="2869218"/>
            <a:chExt cx="1773589" cy="548747"/>
          </a:xfrm>
        </p:grpSpPr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1895902" y="2869218"/>
              <a:ext cx="1773588" cy="344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1895901" y="3201175"/>
              <a:ext cx="1577358" cy="21679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47" name="직선 연결선 46"/>
          <p:cNvCxnSpPr/>
          <p:nvPr/>
        </p:nvCxnSpPr>
        <p:spPr>
          <a:xfrm>
            <a:off x="-10048" y="3240634"/>
            <a:ext cx="8880320" cy="0"/>
          </a:xfrm>
          <a:prstGeom prst="line">
            <a:avLst/>
          </a:prstGeom>
          <a:ln>
            <a:solidFill>
              <a:srgbClr val="1B1B1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48"/>
          <p:cNvGrpSpPr/>
          <p:nvPr/>
        </p:nvGrpSpPr>
        <p:grpSpPr>
          <a:xfrm>
            <a:off x="1267681" y="2503778"/>
            <a:ext cx="1036571" cy="718102"/>
            <a:chOff x="6426931" y="2571353"/>
            <a:chExt cx="653156" cy="603313"/>
          </a:xfrm>
        </p:grpSpPr>
        <p:sp>
          <p:nvSpPr>
            <p:cNvPr id="59" name="Freeform 36"/>
            <p:cNvSpPr/>
            <p:nvPr/>
          </p:nvSpPr>
          <p:spPr bwMode="auto">
            <a:xfrm>
              <a:off x="6426931" y="2571353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rgbClr val="1B1B1B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>
            <a:xfrm>
              <a:off x="6540306" y="2628242"/>
              <a:ext cx="426406" cy="181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2010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2369952" y="2584573"/>
            <a:ext cx="2254268" cy="487586"/>
            <a:chOff x="1895901" y="2668181"/>
            <a:chExt cx="1890300" cy="545149"/>
          </a:xfrm>
        </p:grpSpPr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1895901" y="2869218"/>
              <a:ext cx="1890300" cy="344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speed"/>
            <p:cNvSpPr txBox="1">
              <a:spLocks noChangeArrowheads="1"/>
            </p:cNvSpPr>
            <p:nvPr/>
          </p:nvSpPr>
          <p:spPr bwMode="auto">
            <a:xfrm>
              <a:off x="1895901" y="2668181"/>
              <a:ext cx="1577358" cy="21679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716609" y="2122561"/>
            <a:ext cx="1075701" cy="1117173"/>
            <a:chOff x="254372" y="3339368"/>
            <a:chExt cx="998537" cy="1382712"/>
          </a:xfrm>
        </p:grpSpPr>
        <p:sp>
          <p:nvSpPr>
            <p:cNvPr id="52" name="Freeform 38"/>
            <p:cNvSpPr/>
            <p:nvPr/>
          </p:nvSpPr>
          <p:spPr bwMode="auto">
            <a:xfrm>
              <a:off x="754434" y="4261705"/>
              <a:ext cx="498475" cy="460375"/>
            </a:xfrm>
            <a:custGeom>
              <a:avLst/>
              <a:gdLst>
                <a:gd name="T0" fmla="*/ 0 w 942"/>
                <a:gd name="T1" fmla="*/ 871 h 871"/>
                <a:gd name="T2" fmla="*/ 942 w 942"/>
                <a:gd name="T3" fmla="*/ 871 h 871"/>
                <a:gd name="T4" fmla="*/ 470 w 942"/>
                <a:gd name="T5" fmla="*/ 0 h 871"/>
                <a:gd name="T6" fmla="*/ 0 w 942"/>
                <a:gd name="T7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1">
                  <a:moveTo>
                    <a:pt x="0" y="871"/>
                  </a:moveTo>
                  <a:lnTo>
                    <a:pt x="942" y="871"/>
                  </a:lnTo>
                  <a:lnTo>
                    <a:pt x="470" y="0"/>
                  </a:lnTo>
                  <a:lnTo>
                    <a:pt x="0" y="871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41"/>
            <p:cNvSpPr/>
            <p:nvPr/>
          </p:nvSpPr>
          <p:spPr bwMode="auto">
            <a:xfrm>
              <a:off x="505197" y="3799743"/>
              <a:ext cx="498475" cy="461962"/>
            </a:xfrm>
            <a:custGeom>
              <a:avLst/>
              <a:gdLst>
                <a:gd name="T0" fmla="*/ 0 w 942"/>
                <a:gd name="T1" fmla="*/ 871 h 871"/>
                <a:gd name="T2" fmla="*/ 942 w 942"/>
                <a:gd name="T3" fmla="*/ 871 h 871"/>
                <a:gd name="T4" fmla="*/ 470 w 942"/>
                <a:gd name="T5" fmla="*/ 0 h 871"/>
                <a:gd name="T6" fmla="*/ 0 w 942"/>
                <a:gd name="T7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1">
                  <a:moveTo>
                    <a:pt x="0" y="871"/>
                  </a:moveTo>
                  <a:lnTo>
                    <a:pt x="942" y="871"/>
                  </a:lnTo>
                  <a:lnTo>
                    <a:pt x="470" y="0"/>
                  </a:lnTo>
                  <a:lnTo>
                    <a:pt x="0" y="871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254372" y="3799743"/>
              <a:ext cx="498475" cy="461962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2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2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503609" y="4261705"/>
              <a:ext cx="500062" cy="460375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1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1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754434" y="3339368"/>
              <a:ext cx="498475" cy="460375"/>
            </a:xfrm>
            <a:custGeom>
              <a:avLst/>
              <a:gdLst>
                <a:gd name="T0" fmla="*/ 0 w 942"/>
                <a:gd name="T1" fmla="*/ 872 h 872"/>
                <a:gd name="T2" fmla="*/ 942 w 942"/>
                <a:gd name="T3" fmla="*/ 872 h 872"/>
                <a:gd name="T4" fmla="*/ 470 w 942"/>
                <a:gd name="T5" fmla="*/ 0 h 872"/>
                <a:gd name="T6" fmla="*/ 0 w 942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0" y="872"/>
                  </a:moveTo>
                  <a:lnTo>
                    <a:pt x="942" y="872"/>
                  </a:lnTo>
                  <a:lnTo>
                    <a:pt x="470" y="0"/>
                  </a:lnTo>
                  <a:lnTo>
                    <a:pt x="0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Bar chart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54713" y="3655089"/>
            <a:ext cx="8226224" cy="118480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" r="-2378" b="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차트 5"/>
          <p:cNvGraphicFramePr/>
          <p:nvPr/>
        </p:nvGraphicFramePr>
        <p:xfrm>
          <a:off x="5043539" y="1323330"/>
          <a:ext cx="3728673" cy="182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차트 6"/>
          <p:cNvGraphicFramePr/>
          <p:nvPr/>
        </p:nvGraphicFramePr>
        <p:xfrm>
          <a:off x="346375" y="1323330"/>
          <a:ext cx="3728673" cy="182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3969833" y="1516593"/>
            <a:ext cx="1204334" cy="1362872"/>
            <a:chOff x="3987784" y="2130309"/>
            <a:chExt cx="1169200" cy="1964945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3987784" y="2130309"/>
              <a:ext cx="1169200" cy="22187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Value01</a:t>
              </a:r>
              <a:endParaRPr lang="en-US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987784" y="2572831"/>
              <a:ext cx="1169200" cy="22187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Value02</a:t>
              </a:r>
              <a:endParaRPr lang="en-US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3987784" y="3009877"/>
              <a:ext cx="1169200" cy="22187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Value03</a:t>
              </a:r>
              <a:endParaRPr lang="en-US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3987784" y="3444759"/>
              <a:ext cx="1169200" cy="22187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Value04</a:t>
              </a:r>
              <a:endParaRPr lang="en-US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3987784" y="3873383"/>
              <a:ext cx="1169200" cy="22187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Value05</a:t>
              </a:r>
              <a:endParaRPr lang="en-US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3899799" y="1435078"/>
            <a:ext cx="0" cy="14744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5200087" y="1435078"/>
            <a:ext cx="0" cy="14744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Project List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79893" y="2998771"/>
            <a:ext cx="1148867" cy="1193160"/>
            <a:chOff x="254372" y="3339368"/>
            <a:chExt cx="998537" cy="1382712"/>
          </a:xfrm>
        </p:grpSpPr>
        <p:sp>
          <p:nvSpPr>
            <p:cNvPr id="7" name="Freeform 38"/>
            <p:cNvSpPr/>
            <p:nvPr/>
          </p:nvSpPr>
          <p:spPr bwMode="auto">
            <a:xfrm>
              <a:off x="754434" y="4261705"/>
              <a:ext cx="498475" cy="460375"/>
            </a:xfrm>
            <a:custGeom>
              <a:avLst/>
              <a:gdLst>
                <a:gd name="T0" fmla="*/ 0 w 942"/>
                <a:gd name="T1" fmla="*/ 871 h 871"/>
                <a:gd name="T2" fmla="*/ 942 w 942"/>
                <a:gd name="T3" fmla="*/ 871 h 871"/>
                <a:gd name="T4" fmla="*/ 470 w 942"/>
                <a:gd name="T5" fmla="*/ 0 h 871"/>
                <a:gd name="T6" fmla="*/ 0 w 942"/>
                <a:gd name="T7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1">
                  <a:moveTo>
                    <a:pt x="0" y="871"/>
                  </a:moveTo>
                  <a:lnTo>
                    <a:pt x="942" y="871"/>
                  </a:lnTo>
                  <a:lnTo>
                    <a:pt x="470" y="0"/>
                  </a:lnTo>
                  <a:lnTo>
                    <a:pt x="0" y="871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" name="Freeform 41"/>
            <p:cNvSpPr/>
            <p:nvPr/>
          </p:nvSpPr>
          <p:spPr bwMode="auto">
            <a:xfrm>
              <a:off x="505197" y="3799743"/>
              <a:ext cx="498475" cy="461962"/>
            </a:xfrm>
            <a:custGeom>
              <a:avLst/>
              <a:gdLst>
                <a:gd name="T0" fmla="*/ 0 w 942"/>
                <a:gd name="T1" fmla="*/ 871 h 871"/>
                <a:gd name="T2" fmla="*/ 942 w 942"/>
                <a:gd name="T3" fmla="*/ 871 h 871"/>
                <a:gd name="T4" fmla="*/ 470 w 942"/>
                <a:gd name="T5" fmla="*/ 0 h 871"/>
                <a:gd name="T6" fmla="*/ 0 w 942"/>
                <a:gd name="T7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1">
                  <a:moveTo>
                    <a:pt x="0" y="871"/>
                  </a:moveTo>
                  <a:lnTo>
                    <a:pt x="942" y="871"/>
                  </a:lnTo>
                  <a:lnTo>
                    <a:pt x="470" y="0"/>
                  </a:lnTo>
                  <a:lnTo>
                    <a:pt x="0" y="871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" name="Freeform 42"/>
            <p:cNvSpPr/>
            <p:nvPr/>
          </p:nvSpPr>
          <p:spPr bwMode="auto">
            <a:xfrm>
              <a:off x="254372" y="3799743"/>
              <a:ext cx="498475" cy="461962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2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2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" name="Freeform 43"/>
            <p:cNvSpPr/>
            <p:nvPr/>
          </p:nvSpPr>
          <p:spPr bwMode="auto">
            <a:xfrm>
              <a:off x="503609" y="4261705"/>
              <a:ext cx="500062" cy="460375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1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1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47"/>
            <p:cNvSpPr/>
            <p:nvPr/>
          </p:nvSpPr>
          <p:spPr bwMode="auto">
            <a:xfrm>
              <a:off x="754434" y="3339368"/>
              <a:ext cx="498475" cy="460375"/>
            </a:xfrm>
            <a:custGeom>
              <a:avLst/>
              <a:gdLst>
                <a:gd name="T0" fmla="*/ 0 w 942"/>
                <a:gd name="T1" fmla="*/ 872 h 872"/>
                <a:gd name="T2" fmla="*/ 942 w 942"/>
                <a:gd name="T3" fmla="*/ 872 h 872"/>
                <a:gd name="T4" fmla="*/ 470 w 942"/>
                <a:gd name="T5" fmla="*/ 0 h 872"/>
                <a:gd name="T6" fmla="*/ 0 w 942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0" y="872"/>
                  </a:moveTo>
                  <a:lnTo>
                    <a:pt x="942" y="872"/>
                  </a:lnTo>
                  <a:lnTo>
                    <a:pt x="470" y="0"/>
                  </a:lnTo>
                  <a:lnTo>
                    <a:pt x="0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628760" y="2201505"/>
            <a:ext cx="573521" cy="797266"/>
            <a:chOff x="1252909" y="2415443"/>
            <a:chExt cx="498475" cy="923924"/>
          </a:xfrm>
        </p:grpSpPr>
        <p:sp>
          <p:nvSpPr>
            <p:cNvPr id="13" name="Freeform 44"/>
            <p:cNvSpPr/>
            <p:nvPr/>
          </p:nvSpPr>
          <p:spPr bwMode="auto">
            <a:xfrm>
              <a:off x="1252909" y="2415443"/>
              <a:ext cx="498475" cy="461962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46"/>
            <p:cNvSpPr/>
            <p:nvPr/>
          </p:nvSpPr>
          <p:spPr bwMode="auto">
            <a:xfrm>
              <a:off x="1252909" y="2877405"/>
              <a:ext cx="498475" cy="461962"/>
            </a:xfrm>
            <a:custGeom>
              <a:avLst/>
              <a:gdLst>
                <a:gd name="T0" fmla="*/ 0 w 943"/>
                <a:gd name="T1" fmla="*/ 0 h 872"/>
                <a:gd name="T2" fmla="*/ 471 w 943"/>
                <a:gd name="T3" fmla="*/ 872 h 872"/>
                <a:gd name="T4" fmla="*/ 471 w 943"/>
                <a:gd name="T5" fmla="*/ 872 h 872"/>
                <a:gd name="T6" fmla="*/ 943 w 943"/>
                <a:gd name="T7" fmla="*/ 0 h 872"/>
                <a:gd name="T8" fmla="*/ 943 w 943"/>
                <a:gd name="T9" fmla="*/ 0 h 872"/>
                <a:gd name="T10" fmla="*/ 943 w 943"/>
                <a:gd name="T11" fmla="*/ 0 h 872"/>
                <a:gd name="T12" fmla="*/ 943 w 943"/>
                <a:gd name="T13" fmla="*/ 0 h 872"/>
                <a:gd name="T14" fmla="*/ 0 w 943"/>
                <a:gd name="T15" fmla="*/ 0 h 872"/>
                <a:gd name="T16" fmla="*/ 0 w 943"/>
                <a:gd name="T1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3" h="872">
                  <a:moveTo>
                    <a:pt x="0" y="0"/>
                  </a:moveTo>
                  <a:lnTo>
                    <a:pt x="471" y="872"/>
                  </a:lnTo>
                  <a:lnTo>
                    <a:pt x="471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66653" y="1804241"/>
            <a:ext cx="862107" cy="795896"/>
            <a:chOff x="503609" y="1955068"/>
            <a:chExt cx="749300" cy="922337"/>
          </a:xfrm>
        </p:grpSpPr>
        <p:sp>
          <p:nvSpPr>
            <p:cNvPr id="16" name="Freeform 39"/>
            <p:cNvSpPr/>
            <p:nvPr/>
          </p:nvSpPr>
          <p:spPr bwMode="auto">
            <a:xfrm>
              <a:off x="505197" y="1955068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40"/>
            <p:cNvSpPr/>
            <p:nvPr/>
          </p:nvSpPr>
          <p:spPr bwMode="auto">
            <a:xfrm>
              <a:off x="752847" y="1955068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503609" y="2415443"/>
              <a:ext cx="500062" cy="461962"/>
            </a:xfrm>
            <a:custGeom>
              <a:avLst/>
              <a:gdLst>
                <a:gd name="T0" fmla="*/ 471 w 943"/>
                <a:gd name="T1" fmla="*/ 872 h 872"/>
                <a:gd name="T2" fmla="*/ 473 w 943"/>
                <a:gd name="T3" fmla="*/ 872 h 872"/>
                <a:gd name="T4" fmla="*/ 943 w 943"/>
                <a:gd name="T5" fmla="*/ 0 h 872"/>
                <a:gd name="T6" fmla="*/ 943 w 943"/>
                <a:gd name="T7" fmla="*/ 0 h 872"/>
                <a:gd name="T8" fmla="*/ 1 w 943"/>
                <a:gd name="T9" fmla="*/ 0 h 872"/>
                <a:gd name="T10" fmla="*/ 0 w 943"/>
                <a:gd name="T11" fmla="*/ 0 h 872"/>
                <a:gd name="T12" fmla="*/ 471 w 943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2">
                  <a:moveTo>
                    <a:pt x="471" y="872"/>
                  </a:moveTo>
                  <a:lnTo>
                    <a:pt x="473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71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613812" y="1772503"/>
            <a:ext cx="6270806" cy="312143"/>
            <a:chOff x="2159308" y="1889384"/>
            <a:chExt cx="5517792" cy="366214"/>
          </a:xfrm>
        </p:grpSpPr>
        <p:sp>
          <p:nvSpPr>
            <p:cNvPr id="22" name="speed"/>
            <p:cNvSpPr txBox="1">
              <a:spLocks noChangeArrowheads="1"/>
            </p:cNvSpPr>
            <p:nvPr/>
          </p:nvSpPr>
          <p:spPr bwMode="auto">
            <a:xfrm>
              <a:off x="2159308" y="1889384"/>
              <a:ext cx="4537277" cy="19498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choices and visual trends</a:t>
              </a:r>
              <a:endParaRPr lang="en-US" altLang="ko-KR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speed"/>
            <p:cNvSpPr txBox="1">
              <a:spLocks noChangeArrowheads="1"/>
            </p:cNvSpPr>
            <p:nvPr/>
          </p:nvSpPr>
          <p:spPr bwMode="auto">
            <a:xfrm>
              <a:off x="2159309" y="2075053"/>
              <a:ext cx="5517791" cy="18054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support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1342000" y="1404238"/>
            <a:ext cx="1148867" cy="797267"/>
            <a:chOff x="1341999" y="1872317"/>
            <a:chExt cx="1148867" cy="1063022"/>
          </a:xfrm>
        </p:grpSpPr>
        <p:sp>
          <p:nvSpPr>
            <p:cNvPr id="19" name="Freeform 34"/>
            <p:cNvSpPr/>
            <p:nvPr/>
          </p:nvSpPr>
          <p:spPr bwMode="auto">
            <a:xfrm>
              <a:off x="1341999" y="1872317"/>
              <a:ext cx="1148867" cy="1063022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1521775" y="2381399"/>
              <a:ext cx="789315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Freeform 40"/>
          <p:cNvSpPr/>
          <p:nvPr/>
        </p:nvSpPr>
        <p:spPr bwMode="auto">
          <a:xfrm>
            <a:off x="1916432" y="1409707"/>
            <a:ext cx="575346" cy="397264"/>
          </a:xfrm>
          <a:custGeom>
            <a:avLst/>
            <a:gdLst>
              <a:gd name="T0" fmla="*/ 472 w 944"/>
              <a:gd name="T1" fmla="*/ 872 h 872"/>
              <a:gd name="T2" fmla="*/ 472 w 944"/>
              <a:gd name="T3" fmla="*/ 872 h 872"/>
              <a:gd name="T4" fmla="*/ 944 w 944"/>
              <a:gd name="T5" fmla="*/ 0 h 872"/>
              <a:gd name="T6" fmla="*/ 944 w 944"/>
              <a:gd name="T7" fmla="*/ 0 h 872"/>
              <a:gd name="T8" fmla="*/ 0 w 944"/>
              <a:gd name="T9" fmla="*/ 0 h 872"/>
              <a:gd name="T10" fmla="*/ 0 w 944"/>
              <a:gd name="T11" fmla="*/ 0 h 872"/>
              <a:gd name="T12" fmla="*/ 472 w 944"/>
              <a:gd name="T13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872">
                <a:moveTo>
                  <a:pt x="472" y="872"/>
                </a:moveTo>
                <a:lnTo>
                  <a:pt x="472" y="872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3415178" y="2351944"/>
            <a:ext cx="6270806" cy="319838"/>
            <a:chOff x="2660240" y="2517537"/>
            <a:chExt cx="5517792" cy="375241"/>
          </a:xfrm>
        </p:grpSpPr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2660240" y="2517537"/>
              <a:ext cx="4537277" cy="2274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choices and visual trends</a:t>
              </a:r>
              <a:endPara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speed"/>
            <p:cNvSpPr txBox="1">
              <a:spLocks noChangeArrowheads="1"/>
            </p:cNvSpPr>
            <p:nvPr/>
          </p:nvSpPr>
          <p:spPr bwMode="auto">
            <a:xfrm>
              <a:off x="2660241" y="2703205"/>
              <a:ext cx="5517791" cy="18957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5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support to creative professionals</a:t>
              </a:r>
              <a:endParaRPr lang="en-US" altLang="ko-KR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027963" y="2950075"/>
            <a:ext cx="6270806" cy="312143"/>
            <a:chOff x="2413749" y="3288814"/>
            <a:chExt cx="5517792" cy="366214"/>
          </a:xfrm>
        </p:grpSpPr>
        <p:sp>
          <p:nvSpPr>
            <p:cNvPr id="30" name="speed"/>
            <p:cNvSpPr txBox="1">
              <a:spLocks noChangeArrowheads="1"/>
            </p:cNvSpPr>
            <p:nvPr/>
          </p:nvSpPr>
          <p:spPr bwMode="auto">
            <a:xfrm>
              <a:off x="2413749" y="3288814"/>
              <a:ext cx="4537277" cy="19498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choices and visual trends</a:t>
              </a:r>
              <a:endParaRPr lang="en-US" altLang="ko-KR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speed"/>
            <p:cNvSpPr txBox="1">
              <a:spLocks noChangeArrowheads="1"/>
            </p:cNvSpPr>
            <p:nvPr/>
          </p:nvSpPr>
          <p:spPr bwMode="auto">
            <a:xfrm>
              <a:off x="2413750" y="3474483"/>
              <a:ext cx="5517791" cy="18054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support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628760" y="2598767"/>
            <a:ext cx="1148867" cy="797267"/>
            <a:chOff x="1628759" y="3465023"/>
            <a:chExt cx="1148867" cy="1063022"/>
          </a:xfrm>
        </p:grpSpPr>
        <p:sp>
          <p:nvSpPr>
            <p:cNvPr id="20" name="Freeform 37"/>
            <p:cNvSpPr/>
            <p:nvPr/>
          </p:nvSpPr>
          <p:spPr bwMode="auto">
            <a:xfrm>
              <a:off x="1628759" y="3465023"/>
              <a:ext cx="1148867" cy="1063022"/>
            </a:xfrm>
            <a:custGeom>
              <a:avLst/>
              <a:gdLst>
                <a:gd name="T0" fmla="*/ 1415 w 1886"/>
                <a:gd name="T1" fmla="*/ 872 h 1744"/>
                <a:gd name="T2" fmla="*/ 1415 w 1886"/>
                <a:gd name="T3" fmla="*/ 872 h 1744"/>
                <a:gd name="T4" fmla="*/ 943 w 1886"/>
                <a:gd name="T5" fmla="*/ 0 h 1744"/>
                <a:gd name="T6" fmla="*/ 471 w 1886"/>
                <a:gd name="T7" fmla="*/ 872 h 1744"/>
                <a:gd name="T8" fmla="*/ 471 w 1886"/>
                <a:gd name="T9" fmla="*/ 872 h 1744"/>
                <a:gd name="T10" fmla="*/ 0 w 1886"/>
                <a:gd name="T11" fmla="*/ 1744 h 1744"/>
                <a:gd name="T12" fmla="*/ 943 w 1886"/>
                <a:gd name="T13" fmla="*/ 1744 h 1744"/>
                <a:gd name="T14" fmla="*/ 943 w 1886"/>
                <a:gd name="T15" fmla="*/ 1744 h 1744"/>
                <a:gd name="T16" fmla="*/ 1886 w 1886"/>
                <a:gd name="T17" fmla="*/ 1744 h 1744"/>
                <a:gd name="T18" fmla="*/ 1415 w 1886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6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1" y="872"/>
                  </a:lnTo>
                  <a:lnTo>
                    <a:pt x="471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6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>
            <a:xfrm>
              <a:off x="1808535" y="3951493"/>
              <a:ext cx="789315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342720" y="3538858"/>
            <a:ext cx="6270806" cy="312143"/>
            <a:chOff x="1920769" y="3960385"/>
            <a:chExt cx="5517792" cy="366214"/>
          </a:xfrm>
        </p:grpSpPr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1920769" y="3960385"/>
              <a:ext cx="4537277" cy="19498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choices and visual trends</a:t>
              </a:r>
              <a:endParaRPr lang="en-US" altLang="ko-KR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speed"/>
            <p:cNvSpPr txBox="1">
              <a:spLocks noChangeArrowheads="1"/>
            </p:cNvSpPr>
            <p:nvPr/>
          </p:nvSpPr>
          <p:spPr bwMode="auto">
            <a:xfrm>
              <a:off x="1920770" y="4146054"/>
              <a:ext cx="5517791" cy="18054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support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053414" y="3396034"/>
            <a:ext cx="1148867" cy="795896"/>
            <a:chOff x="1053413" y="4528045"/>
            <a:chExt cx="1148867" cy="1061195"/>
          </a:xfrm>
        </p:grpSpPr>
        <p:sp>
          <p:nvSpPr>
            <p:cNvPr id="36" name="Freeform 35"/>
            <p:cNvSpPr/>
            <p:nvPr/>
          </p:nvSpPr>
          <p:spPr bwMode="auto">
            <a:xfrm>
              <a:off x="1053413" y="4528045"/>
              <a:ext cx="1148867" cy="1061195"/>
            </a:xfrm>
            <a:custGeom>
              <a:avLst/>
              <a:gdLst>
                <a:gd name="T0" fmla="*/ 1887 w 1887"/>
                <a:gd name="T1" fmla="*/ 0 h 1743"/>
                <a:gd name="T2" fmla="*/ 1887 w 1887"/>
                <a:gd name="T3" fmla="*/ 0 h 1743"/>
                <a:gd name="T4" fmla="*/ 944 w 1887"/>
                <a:gd name="T5" fmla="*/ 0 h 1743"/>
                <a:gd name="T6" fmla="*/ 944 w 1887"/>
                <a:gd name="T7" fmla="*/ 0 h 1743"/>
                <a:gd name="T8" fmla="*/ 944 w 1887"/>
                <a:gd name="T9" fmla="*/ 0 h 1743"/>
                <a:gd name="T10" fmla="*/ 0 w 1887"/>
                <a:gd name="T11" fmla="*/ 0 h 1743"/>
                <a:gd name="T12" fmla="*/ 0 w 1887"/>
                <a:gd name="T13" fmla="*/ 0 h 1743"/>
                <a:gd name="T14" fmla="*/ 0 w 1887"/>
                <a:gd name="T15" fmla="*/ 0 h 1743"/>
                <a:gd name="T16" fmla="*/ 472 w 1887"/>
                <a:gd name="T17" fmla="*/ 872 h 1743"/>
                <a:gd name="T18" fmla="*/ 472 w 1887"/>
                <a:gd name="T19" fmla="*/ 872 h 1743"/>
                <a:gd name="T20" fmla="*/ 472 w 1887"/>
                <a:gd name="T21" fmla="*/ 872 h 1743"/>
                <a:gd name="T22" fmla="*/ 942 w 1887"/>
                <a:gd name="T23" fmla="*/ 1743 h 1743"/>
                <a:gd name="T24" fmla="*/ 945 w 1887"/>
                <a:gd name="T25" fmla="*/ 1743 h 1743"/>
                <a:gd name="T26" fmla="*/ 1415 w 1887"/>
                <a:gd name="T27" fmla="*/ 872 h 1743"/>
                <a:gd name="T28" fmla="*/ 1415 w 1887"/>
                <a:gd name="T29" fmla="*/ 872 h 1743"/>
                <a:gd name="T30" fmla="*/ 1415 w 1887"/>
                <a:gd name="T31" fmla="*/ 872 h 1743"/>
                <a:gd name="T32" fmla="*/ 1887 w 1887"/>
                <a:gd name="T33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7" h="1743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2" y="1743"/>
                  </a:lnTo>
                  <a:lnTo>
                    <a:pt x="945" y="1743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>
            <a:xfrm>
              <a:off x="1233189" y="4736540"/>
              <a:ext cx="789315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1915519" y="2201503"/>
            <a:ext cx="1393350" cy="965267"/>
            <a:chOff x="1915519" y="2935338"/>
            <a:chExt cx="1393350" cy="1287022"/>
          </a:xfrm>
        </p:grpSpPr>
        <p:sp>
          <p:nvSpPr>
            <p:cNvPr id="38" name="Freeform 36"/>
            <p:cNvSpPr/>
            <p:nvPr/>
          </p:nvSpPr>
          <p:spPr bwMode="auto">
            <a:xfrm>
              <a:off x="1915519" y="2935338"/>
              <a:ext cx="1393350" cy="1287022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rgbClr val="1B1B1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>
            <a:xfrm>
              <a:off x="2213410" y="3058275"/>
              <a:ext cx="789315" cy="574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en-US" altLang="ko-KR" sz="28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0" t="12942" r="9040"/>
          <a:stretch>
            <a:fillRect/>
          </a:stretch>
        </p:blipFill>
        <p:spPr>
          <a:xfrm>
            <a:off x="7204669" y="1614756"/>
            <a:ext cx="1629811" cy="3310777"/>
          </a:xfrm>
          <a:prstGeom prst="rect">
            <a:avLst/>
          </a:prstGeom>
        </p:spPr>
      </p:pic>
      <p:grpSp>
        <p:nvGrpSpPr>
          <p:cNvPr id="45" name="그룹 44"/>
          <p:cNvGrpSpPr/>
          <p:nvPr/>
        </p:nvGrpSpPr>
        <p:grpSpPr>
          <a:xfrm>
            <a:off x="1342912" y="3800833"/>
            <a:ext cx="1148867" cy="797267"/>
            <a:chOff x="1342911" y="5067777"/>
            <a:chExt cx="1148867" cy="1063022"/>
          </a:xfrm>
        </p:grpSpPr>
        <p:sp>
          <p:nvSpPr>
            <p:cNvPr id="43" name="Freeform 37"/>
            <p:cNvSpPr/>
            <p:nvPr/>
          </p:nvSpPr>
          <p:spPr bwMode="auto">
            <a:xfrm>
              <a:off x="1342911" y="5067777"/>
              <a:ext cx="1148867" cy="1063022"/>
            </a:xfrm>
            <a:custGeom>
              <a:avLst/>
              <a:gdLst>
                <a:gd name="T0" fmla="*/ 1415 w 1886"/>
                <a:gd name="T1" fmla="*/ 872 h 1744"/>
                <a:gd name="T2" fmla="*/ 1415 w 1886"/>
                <a:gd name="T3" fmla="*/ 872 h 1744"/>
                <a:gd name="T4" fmla="*/ 943 w 1886"/>
                <a:gd name="T5" fmla="*/ 0 h 1744"/>
                <a:gd name="T6" fmla="*/ 471 w 1886"/>
                <a:gd name="T7" fmla="*/ 872 h 1744"/>
                <a:gd name="T8" fmla="*/ 471 w 1886"/>
                <a:gd name="T9" fmla="*/ 872 h 1744"/>
                <a:gd name="T10" fmla="*/ 0 w 1886"/>
                <a:gd name="T11" fmla="*/ 1744 h 1744"/>
                <a:gd name="T12" fmla="*/ 943 w 1886"/>
                <a:gd name="T13" fmla="*/ 1744 h 1744"/>
                <a:gd name="T14" fmla="*/ 943 w 1886"/>
                <a:gd name="T15" fmla="*/ 1744 h 1744"/>
                <a:gd name="T16" fmla="*/ 1886 w 1886"/>
                <a:gd name="T17" fmla="*/ 1744 h 1744"/>
                <a:gd name="T18" fmla="*/ 1415 w 1886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6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1" y="872"/>
                  </a:lnTo>
                  <a:lnTo>
                    <a:pt x="471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6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>
            <a:xfrm>
              <a:off x="1524591" y="5610746"/>
              <a:ext cx="789315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05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2503492" y="4119147"/>
            <a:ext cx="6270806" cy="312134"/>
            <a:chOff x="1920769" y="3960396"/>
            <a:chExt cx="5517792" cy="366204"/>
          </a:xfrm>
        </p:grpSpPr>
        <p:sp>
          <p:nvSpPr>
            <p:cNvPr id="51" name="speed"/>
            <p:cNvSpPr txBox="1">
              <a:spLocks noChangeArrowheads="1"/>
            </p:cNvSpPr>
            <p:nvPr/>
          </p:nvSpPr>
          <p:spPr bwMode="auto">
            <a:xfrm>
              <a:off x="1920769" y="3960396"/>
              <a:ext cx="4537277" cy="19498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choices and visual trends</a:t>
              </a:r>
              <a:endParaRPr lang="en-US" altLang="ko-KR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speed"/>
            <p:cNvSpPr txBox="1">
              <a:spLocks noChangeArrowheads="1"/>
            </p:cNvSpPr>
            <p:nvPr/>
          </p:nvSpPr>
          <p:spPr bwMode="auto">
            <a:xfrm>
              <a:off x="1920770" y="4146054"/>
              <a:ext cx="5517791" cy="18054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support to creative professionals</a:t>
              </a:r>
              <a:endParaRPr lang="en-US" altLang="ko-K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Doughnut chart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차트 5"/>
          <p:cNvGraphicFramePr/>
          <p:nvPr/>
        </p:nvGraphicFramePr>
        <p:xfrm>
          <a:off x="1021286" y="1158788"/>
          <a:ext cx="3748902" cy="249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2453110" y="2245737"/>
            <a:ext cx="1213318" cy="335202"/>
            <a:chOff x="706328" y="3569194"/>
            <a:chExt cx="978254" cy="360348"/>
          </a:xfrm>
        </p:grpSpPr>
        <p:grpSp>
          <p:nvGrpSpPr>
            <p:cNvPr id="8" name="그룹 7"/>
            <p:cNvGrpSpPr/>
            <p:nvPr/>
          </p:nvGrpSpPr>
          <p:grpSpPr>
            <a:xfrm>
              <a:off x="706328" y="3569194"/>
              <a:ext cx="978254" cy="145581"/>
              <a:chOff x="5580112" y="3006815"/>
              <a:chExt cx="978254" cy="145581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5580112" y="3017627"/>
                <a:ext cx="123957" cy="123957"/>
              </a:xfrm>
              <a:prstGeom prst="rect">
                <a:avLst/>
              </a:prstGeom>
              <a:solidFill>
                <a:srgbClr val="1B1B1B"/>
              </a:solidFill>
              <a:ln w="3175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5796136" y="3006815"/>
                <a:ext cx="762230" cy="145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01</a:t>
                </a:r>
                <a:endParaRPr lang="en-US" altLang="ko-KR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706328" y="3783961"/>
              <a:ext cx="847964" cy="145581"/>
              <a:chOff x="5549931" y="3007155"/>
              <a:chExt cx="847964" cy="14558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5549931" y="3017627"/>
                <a:ext cx="123957" cy="123957"/>
              </a:xfrm>
              <a:prstGeom prst="rect">
                <a:avLst/>
              </a:prstGeom>
              <a:solidFill>
                <a:srgbClr val="615B5B"/>
              </a:solidFill>
              <a:ln w="3175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5765955" y="3007155"/>
                <a:ext cx="631940" cy="145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02</a:t>
                </a:r>
                <a:endParaRPr lang="en-US" altLang="ko-KR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14" name="차트 13"/>
          <p:cNvGraphicFramePr/>
          <p:nvPr/>
        </p:nvGraphicFramePr>
        <p:xfrm>
          <a:off x="4301804" y="1158788"/>
          <a:ext cx="3748902" cy="249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그룹 14"/>
          <p:cNvGrpSpPr/>
          <p:nvPr/>
        </p:nvGrpSpPr>
        <p:grpSpPr>
          <a:xfrm>
            <a:off x="5768731" y="2242708"/>
            <a:ext cx="1152260" cy="325149"/>
            <a:chOff x="706328" y="3565337"/>
            <a:chExt cx="978254" cy="368062"/>
          </a:xfrm>
        </p:grpSpPr>
        <p:grpSp>
          <p:nvGrpSpPr>
            <p:cNvPr id="16" name="그룹 15"/>
            <p:cNvGrpSpPr/>
            <p:nvPr/>
          </p:nvGrpSpPr>
          <p:grpSpPr>
            <a:xfrm>
              <a:off x="706328" y="3565337"/>
              <a:ext cx="978254" cy="153295"/>
              <a:chOff x="5580112" y="3002958"/>
              <a:chExt cx="978254" cy="153295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5580112" y="3017627"/>
                <a:ext cx="123957" cy="12395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5796136" y="3002958"/>
                <a:ext cx="762230" cy="15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01</a:t>
                </a:r>
                <a:endParaRPr lang="en-US" altLang="ko-KR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706328" y="3780104"/>
              <a:ext cx="847964" cy="153295"/>
              <a:chOff x="5549931" y="3003298"/>
              <a:chExt cx="847964" cy="153295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5549931" y="3017627"/>
                <a:ext cx="123957" cy="123957"/>
              </a:xfrm>
              <a:prstGeom prst="rect">
                <a:avLst/>
              </a:prstGeom>
              <a:solidFill>
                <a:srgbClr val="615B5B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5765955" y="3003298"/>
                <a:ext cx="631940" cy="15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02</a:t>
                </a:r>
                <a:endParaRPr lang="en-US" altLang="ko-KR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547665" y="4179626"/>
            <a:ext cx="2575821" cy="507831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>
              <a:defRPr/>
            </a:pP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create power point templates based on </a:t>
            </a:r>
            <a:r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visual 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 that’s fresh, relevant and always on the cutting edge. 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979200" y="4179626"/>
            <a:ext cx="2545128" cy="507831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4979201" y="4052214"/>
            <a:ext cx="2859395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 colors</a:t>
            </a:r>
            <a:endParaRPr lang="en-US" altLang="ko-KR" sz="1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1547665" y="4052214"/>
            <a:ext cx="2575821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lang="en-US" altLang="ko-KR" sz="1400" b="1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Eye-catching visual</a:t>
            </a:r>
            <a:endParaRPr lang="en-US" altLang="ko-KR" sz="1400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speed"/>
          <p:cNvSpPr txBox="1">
            <a:spLocks noChangeArrowheads="1"/>
          </p:cNvSpPr>
          <p:nvPr/>
        </p:nvSpPr>
        <p:spPr bwMode="auto">
          <a:xfrm>
            <a:off x="2557357" y="3527039"/>
            <a:ext cx="1566129" cy="61555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lang="en-US" altLang="ko-KR" sz="4000" b="1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altLang="ko-KR" b="1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peed"/>
          <p:cNvSpPr txBox="1">
            <a:spLocks noChangeArrowheads="1"/>
          </p:cNvSpPr>
          <p:nvPr/>
        </p:nvSpPr>
        <p:spPr bwMode="auto">
          <a:xfrm>
            <a:off x="4979201" y="3527039"/>
            <a:ext cx="1566129" cy="61555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prstClr val="white"/>
              </a:buClr>
              <a:defRPr/>
            </a:pPr>
            <a:r>
              <a:rPr lang="en-US" altLang="ko-KR" sz="4000"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ko-KR" sz="4000" b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altLang="ko-KR" b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Image 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r="30800"/>
          <a:stretch>
            <a:fillRect/>
          </a:stretch>
        </p:blipFill>
        <p:spPr>
          <a:xfrm>
            <a:off x="1" y="2471895"/>
            <a:ext cx="5704703" cy="2671606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287845" y="1215266"/>
            <a:ext cx="2203007" cy="1720689"/>
            <a:chOff x="4051894" y="2140953"/>
            <a:chExt cx="1751603" cy="1824152"/>
          </a:xfrm>
        </p:grpSpPr>
        <p:grpSp>
          <p:nvGrpSpPr>
            <p:cNvPr id="8" name="그룹 7"/>
            <p:cNvGrpSpPr/>
            <p:nvPr/>
          </p:nvGrpSpPr>
          <p:grpSpPr>
            <a:xfrm>
              <a:off x="4300657" y="3029734"/>
              <a:ext cx="504651" cy="935371"/>
              <a:chOff x="1252909" y="2415443"/>
              <a:chExt cx="498475" cy="923924"/>
            </a:xfrm>
          </p:grpSpPr>
          <p:sp>
            <p:nvSpPr>
              <p:cNvPr id="13" name="Freeform 44"/>
              <p:cNvSpPr/>
              <p:nvPr/>
            </p:nvSpPr>
            <p:spPr bwMode="auto">
              <a:xfrm>
                <a:off x="1252909" y="2415443"/>
                <a:ext cx="498475" cy="461962"/>
              </a:xfrm>
              <a:custGeom>
                <a:avLst/>
                <a:gdLst>
                  <a:gd name="T0" fmla="*/ 943 w 943"/>
                  <a:gd name="T1" fmla="*/ 872 h 872"/>
                  <a:gd name="T2" fmla="*/ 471 w 943"/>
                  <a:gd name="T3" fmla="*/ 0 h 872"/>
                  <a:gd name="T4" fmla="*/ 0 w 943"/>
                  <a:gd name="T5" fmla="*/ 872 h 872"/>
                  <a:gd name="T6" fmla="*/ 943 w 943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3" h="872">
                    <a:moveTo>
                      <a:pt x="943" y="872"/>
                    </a:moveTo>
                    <a:lnTo>
                      <a:pt x="471" y="0"/>
                    </a:lnTo>
                    <a:lnTo>
                      <a:pt x="0" y="872"/>
                    </a:lnTo>
                    <a:lnTo>
                      <a:pt x="943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  <p:sp>
            <p:nvSpPr>
              <p:cNvPr id="14" name="Freeform 46"/>
              <p:cNvSpPr/>
              <p:nvPr/>
            </p:nvSpPr>
            <p:spPr bwMode="auto">
              <a:xfrm>
                <a:off x="1252909" y="2877405"/>
                <a:ext cx="498475" cy="461962"/>
              </a:xfrm>
              <a:custGeom>
                <a:avLst/>
                <a:gdLst>
                  <a:gd name="T0" fmla="*/ 0 w 943"/>
                  <a:gd name="T1" fmla="*/ 0 h 872"/>
                  <a:gd name="T2" fmla="*/ 471 w 943"/>
                  <a:gd name="T3" fmla="*/ 872 h 872"/>
                  <a:gd name="T4" fmla="*/ 471 w 943"/>
                  <a:gd name="T5" fmla="*/ 872 h 872"/>
                  <a:gd name="T6" fmla="*/ 943 w 943"/>
                  <a:gd name="T7" fmla="*/ 0 h 872"/>
                  <a:gd name="T8" fmla="*/ 943 w 943"/>
                  <a:gd name="T9" fmla="*/ 0 h 872"/>
                  <a:gd name="T10" fmla="*/ 943 w 943"/>
                  <a:gd name="T11" fmla="*/ 0 h 872"/>
                  <a:gd name="T12" fmla="*/ 943 w 943"/>
                  <a:gd name="T13" fmla="*/ 0 h 872"/>
                  <a:gd name="T14" fmla="*/ 0 w 943"/>
                  <a:gd name="T15" fmla="*/ 0 h 872"/>
                  <a:gd name="T16" fmla="*/ 0 w 943"/>
                  <a:gd name="T1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872">
                    <a:moveTo>
                      <a:pt x="0" y="0"/>
                    </a:moveTo>
                    <a:lnTo>
                      <a:pt x="471" y="872"/>
                    </a:lnTo>
                    <a:lnTo>
                      <a:pt x="471" y="872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</p:grpSp>
        <p:sp>
          <p:nvSpPr>
            <p:cNvPr id="9" name="Freeform 40"/>
            <p:cNvSpPr/>
            <p:nvPr/>
          </p:nvSpPr>
          <p:spPr bwMode="auto">
            <a:xfrm>
              <a:off x="4051894" y="3029734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10" name="Freeform 44"/>
            <p:cNvSpPr/>
            <p:nvPr/>
          </p:nvSpPr>
          <p:spPr bwMode="auto">
            <a:xfrm>
              <a:off x="4550375" y="3495815"/>
              <a:ext cx="504651" cy="467686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11" name="Freeform 40"/>
            <p:cNvSpPr/>
            <p:nvPr/>
          </p:nvSpPr>
          <p:spPr bwMode="auto">
            <a:xfrm>
              <a:off x="4799897" y="3497420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12" name="Freeform 44"/>
            <p:cNvSpPr/>
            <p:nvPr/>
          </p:nvSpPr>
          <p:spPr bwMode="auto">
            <a:xfrm>
              <a:off x="5298846" y="2140953"/>
              <a:ext cx="504651" cy="467686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sp>
        <p:nvSpPr>
          <p:cNvPr id="15" name="Freeform 40"/>
          <p:cNvSpPr/>
          <p:nvPr/>
        </p:nvSpPr>
        <p:spPr bwMode="auto">
          <a:xfrm>
            <a:off x="5589786" y="2485118"/>
            <a:ext cx="636724" cy="439644"/>
          </a:xfrm>
          <a:custGeom>
            <a:avLst/>
            <a:gdLst>
              <a:gd name="T0" fmla="*/ 472 w 944"/>
              <a:gd name="T1" fmla="*/ 872 h 872"/>
              <a:gd name="T2" fmla="*/ 472 w 944"/>
              <a:gd name="T3" fmla="*/ 872 h 872"/>
              <a:gd name="T4" fmla="*/ 944 w 944"/>
              <a:gd name="T5" fmla="*/ 0 h 872"/>
              <a:gd name="T6" fmla="*/ 944 w 944"/>
              <a:gd name="T7" fmla="*/ 0 h 872"/>
              <a:gd name="T8" fmla="*/ 0 w 944"/>
              <a:gd name="T9" fmla="*/ 0 h 872"/>
              <a:gd name="T10" fmla="*/ 0 w 944"/>
              <a:gd name="T11" fmla="*/ 0 h 872"/>
              <a:gd name="T12" fmla="*/ 472 w 944"/>
              <a:gd name="T13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872">
                <a:moveTo>
                  <a:pt x="472" y="872"/>
                </a:moveTo>
                <a:lnTo>
                  <a:pt x="472" y="872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2000"/>
          </a:p>
        </p:txBody>
      </p:sp>
      <p:grpSp>
        <p:nvGrpSpPr>
          <p:cNvPr id="16" name="그룹 15"/>
          <p:cNvGrpSpPr/>
          <p:nvPr/>
        </p:nvGrpSpPr>
        <p:grpSpPr>
          <a:xfrm>
            <a:off x="5835963" y="3696765"/>
            <a:ext cx="1273448" cy="441160"/>
            <a:chOff x="6005622" y="3762600"/>
            <a:chExt cx="1012514" cy="467686"/>
          </a:xfrm>
        </p:grpSpPr>
        <p:sp>
          <p:nvSpPr>
            <p:cNvPr id="17" name="Freeform 40"/>
            <p:cNvSpPr/>
            <p:nvPr/>
          </p:nvSpPr>
          <p:spPr bwMode="auto">
            <a:xfrm>
              <a:off x="6005622" y="3764207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18" name="Freeform 44"/>
            <p:cNvSpPr/>
            <p:nvPr/>
          </p:nvSpPr>
          <p:spPr bwMode="auto">
            <a:xfrm>
              <a:off x="6259553" y="3762600"/>
              <a:ext cx="504651" cy="467686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19" name="Freeform 40"/>
            <p:cNvSpPr/>
            <p:nvPr/>
          </p:nvSpPr>
          <p:spPr bwMode="auto">
            <a:xfrm>
              <a:off x="6511879" y="3764207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622831" y="1656425"/>
            <a:ext cx="1225179" cy="848763"/>
            <a:chOff x="6426931" y="2571353"/>
            <a:chExt cx="653156" cy="603313"/>
          </a:xfrm>
        </p:grpSpPr>
        <p:sp>
          <p:nvSpPr>
            <p:cNvPr id="21" name="Freeform 36"/>
            <p:cNvSpPr/>
            <p:nvPr/>
          </p:nvSpPr>
          <p:spPr bwMode="auto">
            <a:xfrm>
              <a:off x="6426931" y="2571353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rgbClr val="1B1B1B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6540306" y="2628242"/>
              <a:ext cx="426406" cy="3062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 flipV="1">
            <a:off x="4706887" y="2485118"/>
            <a:ext cx="1765801" cy="1223289"/>
            <a:chOff x="6426931" y="3677138"/>
            <a:chExt cx="653156" cy="603313"/>
          </a:xfrm>
        </p:grpSpPr>
        <p:sp>
          <p:nvSpPr>
            <p:cNvPr id="24" name="Freeform 36"/>
            <p:cNvSpPr/>
            <p:nvPr/>
          </p:nvSpPr>
          <p:spPr bwMode="auto">
            <a:xfrm>
              <a:off x="6426931" y="3677138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1B1B1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>
            <a:xfrm flipV="1">
              <a:off x="6540306" y="3719504"/>
              <a:ext cx="426406" cy="2580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907449" y="1751930"/>
            <a:ext cx="2661423" cy="551080"/>
            <a:chOff x="1895901" y="2668181"/>
            <a:chExt cx="1888159" cy="521288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1895902" y="2869218"/>
              <a:ext cx="1888158" cy="3202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speed"/>
            <p:cNvSpPr txBox="1">
              <a:spLocks noChangeArrowheads="1"/>
            </p:cNvSpPr>
            <p:nvPr/>
          </p:nvSpPr>
          <p:spPr bwMode="auto">
            <a:xfrm>
              <a:off x="1895901" y="2668181"/>
              <a:ext cx="1577358" cy="18341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Eye-catching visual</a:t>
              </a:r>
              <a:endParaRPr lang="en-US" altLang="ko-KR" sz="14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281192" y="2688891"/>
            <a:ext cx="2878758" cy="544828"/>
            <a:chOff x="1934238" y="2869218"/>
            <a:chExt cx="2042349" cy="515374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1934240" y="2869218"/>
              <a:ext cx="1702508" cy="320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speed"/>
            <p:cNvSpPr txBox="1">
              <a:spLocks noChangeArrowheads="1"/>
            </p:cNvSpPr>
            <p:nvPr/>
          </p:nvSpPr>
          <p:spPr bwMode="auto">
            <a:xfrm>
              <a:off x="1934238" y="3201175"/>
              <a:ext cx="2042349" cy="18341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Sleek diagram </a:t>
              </a:r>
              <a:r>
                <a:rPr lang="en-US" altLang="ko-KR" sz="1400" b="1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&amp; </a:t>
              </a:r>
              <a:r>
                <a:rPr lang="en-US" altLang="ko-KR" sz="1400" b="1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chart</a:t>
              </a:r>
              <a:endPara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Table chart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95" y="689718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Group 59"/>
          <p:cNvGraphicFramePr/>
          <p:nvPr/>
        </p:nvGraphicFramePr>
        <p:xfrm>
          <a:off x="479462" y="3209267"/>
          <a:ext cx="7777164" cy="15816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44649"/>
                <a:gridCol w="1944647"/>
                <a:gridCol w="1943219"/>
                <a:gridCol w="1944649"/>
              </a:tblGrid>
              <a:tr h="2680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1B1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1B1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1B1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1B1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1894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4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Tewt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GB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altLang="ko-KR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GB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altLang="ko-KR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4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4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</a:tr>
              <a:tr h="21894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59"/>
          <p:cNvGraphicFramePr/>
          <p:nvPr/>
        </p:nvGraphicFramePr>
        <p:xfrm>
          <a:off x="479462" y="1444237"/>
          <a:ext cx="7777164" cy="114379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44649"/>
                <a:gridCol w="1944647"/>
                <a:gridCol w="1943219"/>
                <a:gridCol w="1944649"/>
              </a:tblGrid>
              <a:tr h="2680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1B1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1B1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1B1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1B1B"/>
                    </a:solidFill>
                  </a:tcPr>
                </a:tc>
              </a:tr>
              <a:tr h="21894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4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4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4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25045" marB="2504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peed"/>
          <p:cNvSpPr txBox="1">
            <a:spLocks noChangeArrowheads="1"/>
          </p:cNvSpPr>
          <p:nvPr/>
        </p:nvSpPr>
        <p:spPr bwMode="auto">
          <a:xfrm>
            <a:off x="474919" y="2964865"/>
            <a:ext cx="5919875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presentation</a:t>
            </a:r>
            <a:endParaRPr lang="en-US" altLang="ko-KR" sz="1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7" r="68954"/>
          <a:stretch>
            <a:fillRect/>
          </a:stretch>
        </p:blipFill>
        <p:spPr>
          <a:xfrm flipH="1">
            <a:off x="7732122" y="3985183"/>
            <a:ext cx="1293037" cy="1158317"/>
          </a:xfrm>
          <a:prstGeom prst="rect">
            <a:avLst/>
          </a:prstGeom>
        </p:spPr>
      </p:pic>
      <p:sp>
        <p:nvSpPr>
          <p:cNvPr id="11" name="speed"/>
          <p:cNvSpPr txBox="1">
            <a:spLocks noChangeArrowheads="1"/>
          </p:cNvSpPr>
          <p:nvPr/>
        </p:nvSpPr>
        <p:spPr bwMode="auto">
          <a:xfrm>
            <a:off x="464865" y="1221582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9B8762"/>
      </a:lt2>
      <a:accent1>
        <a:srgbClr val="4F81BD"/>
      </a:accent1>
      <a:accent2>
        <a:srgbClr val="C0504D"/>
      </a:accent2>
      <a:accent3>
        <a:srgbClr val="9BBB59"/>
      </a:accent3>
      <a:accent4>
        <a:srgbClr val="54386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9290</Words>
  <Application>WPS 演示</Application>
  <PresentationFormat>全屏显示(16:9)</PresentationFormat>
  <Paragraphs>539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Tahoma</vt:lpstr>
      <vt:lpstr>Microsoft Sans Serif</vt:lpstr>
      <vt:lpstr>굴림</vt:lpstr>
      <vt:lpstr>Yoon 윤고딕 550_TT</vt:lpstr>
      <vt:lpstr>Malgun Gothic</vt:lpstr>
      <vt:lpstr>微软雅黑</vt:lpstr>
      <vt:lpstr>Arial Unicode MS</vt:lpstr>
      <vt:lpstr>BatangChe</vt:lpstr>
      <vt:lpstr>Segoe Print</vt:lpstr>
      <vt:lpstr>Meiryo</vt:lpstr>
      <vt:lpstr>Calibri</vt:lpstr>
      <vt:lpstr>Yu Gothic UI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ptone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建筑设计PPT模板</dc:title>
  <dc:creator>www.freeppt7.com</dc:creator>
  <cp:lastModifiedBy>一起学吧</cp:lastModifiedBy>
  <cp:revision>583</cp:revision>
  <dcterms:created xsi:type="dcterms:W3CDTF">2012-11-26T05:01:00Z</dcterms:created>
  <dcterms:modified xsi:type="dcterms:W3CDTF">2018-12-20T01:23:04Z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